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C0EA54-9670-D148-8101-84CE43E97841}" type="doc">
      <dgm:prSet loTypeId="urn:microsoft.com/office/officeart/2005/8/layout/cycle2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F537CC-0C0D-7E4E-B15C-56F40C94C842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Predict</a:t>
          </a:r>
          <a:endParaRPr lang="en-US" dirty="0">
            <a:solidFill>
              <a:schemeClr val="tx1"/>
            </a:solidFill>
          </a:endParaRPr>
        </a:p>
      </dgm:t>
    </dgm:pt>
    <dgm:pt modelId="{AA708046-7C39-2C48-A9FC-114CFDBC9080}" type="parTrans" cxnId="{58858455-47DA-F24E-BD0A-E9F3889059A6}">
      <dgm:prSet/>
      <dgm:spPr/>
      <dgm:t>
        <a:bodyPr/>
        <a:lstStyle/>
        <a:p>
          <a:endParaRPr lang="en-US"/>
        </a:p>
      </dgm:t>
    </dgm:pt>
    <dgm:pt modelId="{97FF6164-15D8-884C-B2C6-22DC037DC3DE}" type="sibTrans" cxnId="{58858455-47DA-F24E-BD0A-E9F3889059A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FC7869E-082C-2044-A2D6-16ACDA76C405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Read Silently</a:t>
          </a:r>
          <a:endParaRPr lang="en-US" dirty="0">
            <a:solidFill>
              <a:schemeClr val="tx1"/>
            </a:solidFill>
          </a:endParaRPr>
        </a:p>
      </dgm:t>
    </dgm:pt>
    <dgm:pt modelId="{DB85ACCB-6405-BA45-BAC6-645B36B2F2D2}" type="parTrans" cxnId="{D8021C68-6E42-C847-BF7B-55F87C49757A}">
      <dgm:prSet/>
      <dgm:spPr/>
      <dgm:t>
        <a:bodyPr/>
        <a:lstStyle/>
        <a:p>
          <a:endParaRPr lang="en-US"/>
        </a:p>
      </dgm:t>
    </dgm:pt>
    <dgm:pt modelId="{67D51156-43A4-F44B-804D-28C3B305C173}" type="sibTrans" cxnId="{D8021C68-6E42-C847-BF7B-55F87C49757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563BBA3-539C-2443-9405-87C77B559B5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Question</a:t>
          </a:r>
          <a:endParaRPr lang="en-US" dirty="0">
            <a:solidFill>
              <a:schemeClr val="tx1"/>
            </a:solidFill>
          </a:endParaRPr>
        </a:p>
      </dgm:t>
    </dgm:pt>
    <dgm:pt modelId="{71510B5B-DBEE-6149-A59E-B441353977F9}" type="parTrans" cxnId="{3540BA7C-74F3-E14D-8170-7DC7E1B93978}">
      <dgm:prSet/>
      <dgm:spPr/>
      <dgm:t>
        <a:bodyPr/>
        <a:lstStyle/>
        <a:p>
          <a:endParaRPr lang="en-US"/>
        </a:p>
      </dgm:t>
    </dgm:pt>
    <dgm:pt modelId="{8E6C73FD-8076-B144-A01F-664C6CE46DDF}" type="sibTrans" cxnId="{3540BA7C-74F3-E14D-8170-7DC7E1B9397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DE8B91D-D329-FB40-BDAD-9197686C908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Clarify</a:t>
          </a:r>
          <a:endParaRPr lang="en-US" dirty="0">
            <a:solidFill>
              <a:schemeClr val="tx1"/>
            </a:solidFill>
          </a:endParaRPr>
        </a:p>
      </dgm:t>
    </dgm:pt>
    <dgm:pt modelId="{9F905611-90C3-2A43-932A-17EBD80C5CFB}" type="parTrans" cxnId="{9E4F8F2D-497C-6A46-85B8-DCDD4E6FBCF9}">
      <dgm:prSet/>
      <dgm:spPr/>
      <dgm:t>
        <a:bodyPr/>
        <a:lstStyle/>
        <a:p>
          <a:endParaRPr lang="en-US"/>
        </a:p>
      </dgm:t>
    </dgm:pt>
    <dgm:pt modelId="{0D8242E0-9A5D-C244-8FAE-F46C1BFC3C1A}" type="sibTrans" cxnId="{9E4F8F2D-497C-6A46-85B8-DCDD4E6FBCF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C517773-EED8-C14D-A708-D2C63322668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Summarize</a:t>
          </a:r>
          <a:endParaRPr lang="en-US" dirty="0">
            <a:solidFill>
              <a:schemeClr val="tx1"/>
            </a:solidFill>
          </a:endParaRPr>
        </a:p>
      </dgm:t>
    </dgm:pt>
    <dgm:pt modelId="{F84BAC27-F1B3-784A-86C9-89D21144A9CE}" type="parTrans" cxnId="{D974C30A-AAE6-4F4D-8709-E926A9FBD43C}">
      <dgm:prSet/>
      <dgm:spPr/>
      <dgm:t>
        <a:bodyPr/>
        <a:lstStyle/>
        <a:p>
          <a:endParaRPr lang="en-US"/>
        </a:p>
      </dgm:t>
    </dgm:pt>
    <dgm:pt modelId="{AD847692-CADB-504A-806C-9CCF31A41EEA}" type="sibTrans" cxnId="{D974C30A-AAE6-4F4D-8709-E926A9FBD43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9871469-2EC3-F148-81F8-827444FA2BCE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Switch Teachers</a:t>
          </a:r>
          <a:endParaRPr lang="en-US" dirty="0">
            <a:solidFill>
              <a:schemeClr val="tx1"/>
            </a:solidFill>
          </a:endParaRPr>
        </a:p>
      </dgm:t>
    </dgm:pt>
    <dgm:pt modelId="{61B08837-02AD-0A4B-9A53-D16C96DE73C7}" type="parTrans" cxnId="{05AC90DD-4721-AA4B-B6D4-6C583E39C4EE}">
      <dgm:prSet/>
      <dgm:spPr/>
      <dgm:t>
        <a:bodyPr/>
        <a:lstStyle/>
        <a:p>
          <a:endParaRPr lang="en-US"/>
        </a:p>
      </dgm:t>
    </dgm:pt>
    <dgm:pt modelId="{D41F7FF7-7BB3-A249-935B-45859465E69E}" type="sibTrans" cxnId="{05AC90DD-4721-AA4B-B6D4-6C583E39C4E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1C402EB-2942-4EFB-8382-FEABD558EB6D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Evaluate the Prediction</a:t>
          </a:r>
          <a:endParaRPr lang="en-US" dirty="0">
            <a:solidFill>
              <a:schemeClr val="tx1"/>
            </a:solidFill>
          </a:endParaRPr>
        </a:p>
      </dgm:t>
    </dgm:pt>
    <dgm:pt modelId="{81D3366A-0D11-4404-BC37-0116BE90402B}" type="parTrans" cxnId="{051721AF-8A97-4A19-A9FA-E91E220D4B73}">
      <dgm:prSet/>
      <dgm:spPr/>
      <dgm:t>
        <a:bodyPr/>
        <a:lstStyle/>
        <a:p>
          <a:endParaRPr lang="en-US"/>
        </a:p>
      </dgm:t>
    </dgm:pt>
    <dgm:pt modelId="{C15C2514-9345-448B-860A-AF8AAEB44828}" type="sibTrans" cxnId="{051721AF-8A97-4A19-A9FA-E91E220D4B7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FD5C246-E2AB-794A-A795-AB0949B4A9C1}" type="pres">
      <dgm:prSet presAssocID="{8DC0EA54-9670-D148-8101-84CE43E9784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E4BA5B-4573-7747-AE55-CA4EFBE925FD}" type="pres">
      <dgm:prSet presAssocID="{04F537CC-0C0D-7E4E-B15C-56F40C94C842}" presName="node" presStyleLbl="node1" presStyleIdx="0" presStyleCnt="7" custRadScaleRad="82665" custRadScaleInc="2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71A5E-377C-1D45-A741-85636376524D}" type="pres">
      <dgm:prSet presAssocID="{97FF6164-15D8-884C-B2C6-22DC037DC3DE}" presName="sibTrans" presStyleLbl="sibTrans2D1" presStyleIdx="0" presStyleCnt="7"/>
      <dgm:spPr/>
      <dgm:t>
        <a:bodyPr/>
        <a:lstStyle/>
        <a:p>
          <a:endParaRPr lang="en-US"/>
        </a:p>
      </dgm:t>
    </dgm:pt>
    <dgm:pt modelId="{FAB7E2DF-7572-274D-A42D-08065642BE82}" type="pres">
      <dgm:prSet presAssocID="{97FF6164-15D8-884C-B2C6-22DC037DC3DE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611705DF-ABA1-BD46-8BA1-5A5CB27B0CF6}" type="pres">
      <dgm:prSet presAssocID="{DFC7869E-082C-2044-A2D6-16ACDA76C40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1DBA28-FC1B-844A-B753-CEDB2EA86AA8}" type="pres">
      <dgm:prSet presAssocID="{67D51156-43A4-F44B-804D-28C3B305C173}" presName="sibTrans" presStyleLbl="sibTrans2D1" presStyleIdx="1" presStyleCnt="7"/>
      <dgm:spPr/>
      <dgm:t>
        <a:bodyPr/>
        <a:lstStyle/>
        <a:p>
          <a:endParaRPr lang="en-US"/>
        </a:p>
      </dgm:t>
    </dgm:pt>
    <dgm:pt modelId="{C3C0E8BC-4EB1-4249-9E6C-3898E07F2B6A}" type="pres">
      <dgm:prSet presAssocID="{67D51156-43A4-F44B-804D-28C3B305C173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32D588D5-0FDF-4DD8-95E1-85F509D35D71}" type="pres">
      <dgm:prSet presAssocID="{D1C402EB-2942-4EFB-8382-FEABD558EB6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0180C-7602-4288-8BDD-58D94A5118B0}" type="pres">
      <dgm:prSet presAssocID="{C15C2514-9345-448B-860A-AF8AAEB44828}" presName="sibTrans" presStyleLbl="sibTrans2D1" presStyleIdx="2" presStyleCnt="7"/>
      <dgm:spPr/>
      <dgm:t>
        <a:bodyPr/>
        <a:lstStyle/>
        <a:p>
          <a:endParaRPr lang="en-US"/>
        </a:p>
      </dgm:t>
    </dgm:pt>
    <dgm:pt modelId="{A3D05347-AA3C-4A76-8459-814CC923163A}" type="pres">
      <dgm:prSet presAssocID="{C15C2514-9345-448B-860A-AF8AAEB44828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67491937-4E38-F34D-8C03-2B8D6A30B26F}" type="pres">
      <dgm:prSet presAssocID="{0563BBA3-539C-2443-9405-87C77B559B5A}" presName="node" presStyleLbl="node1" presStyleIdx="3" presStyleCnt="7" custRadScaleRad="94701" custRadScaleInc="-7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4603B2-C052-684A-91F4-1EDC44F36B65}" type="pres">
      <dgm:prSet presAssocID="{8E6C73FD-8076-B144-A01F-664C6CE46DDF}" presName="sibTrans" presStyleLbl="sibTrans2D1" presStyleIdx="3" presStyleCnt="7"/>
      <dgm:spPr/>
      <dgm:t>
        <a:bodyPr/>
        <a:lstStyle/>
        <a:p>
          <a:endParaRPr lang="en-US"/>
        </a:p>
      </dgm:t>
    </dgm:pt>
    <dgm:pt modelId="{4A08554F-D6A7-D04D-AEBE-EEA4DE296EE4}" type="pres">
      <dgm:prSet presAssocID="{8E6C73FD-8076-B144-A01F-664C6CE46DDF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6F84023F-C021-494C-9A93-D20563F9027E}" type="pres">
      <dgm:prSet presAssocID="{3DE8B91D-D329-FB40-BDAD-9197686C908B}" presName="node" presStyleLbl="node1" presStyleIdx="4" presStyleCnt="7" custRadScaleRad="94287" custRadScaleInc="55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56E807-900C-C249-ABB9-E19885D82978}" type="pres">
      <dgm:prSet presAssocID="{0D8242E0-9A5D-C244-8FAE-F46C1BFC3C1A}" presName="sibTrans" presStyleLbl="sibTrans2D1" presStyleIdx="4" presStyleCnt="7"/>
      <dgm:spPr/>
      <dgm:t>
        <a:bodyPr/>
        <a:lstStyle/>
        <a:p>
          <a:endParaRPr lang="en-US"/>
        </a:p>
      </dgm:t>
    </dgm:pt>
    <dgm:pt modelId="{DA9E2B00-F3AA-AE4F-8DCB-C7D3C5D7DE5E}" type="pres">
      <dgm:prSet presAssocID="{0D8242E0-9A5D-C244-8FAE-F46C1BFC3C1A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6CE402DA-696E-3942-8A11-F689B070993A}" type="pres">
      <dgm:prSet presAssocID="{7C517773-EED8-C14D-A708-D2C63322668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32105C-7406-914D-9DEC-51BBF81A43DC}" type="pres">
      <dgm:prSet presAssocID="{AD847692-CADB-504A-806C-9CCF31A41EEA}" presName="sibTrans" presStyleLbl="sibTrans2D1" presStyleIdx="5" presStyleCnt="7"/>
      <dgm:spPr/>
      <dgm:t>
        <a:bodyPr/>
        <a:lstStyle/>
        <a:p>
          <a:endParaRPr lang="en-US"/>
        </a:p>
      </dgm:t>
    </dgm:pt>
    <dgm:pt modelId="{6284485F-B3AA-164A-B92B-7B72A1FC4E9E}" type="pres">
      <dgm:prSet presAssocID="{AD847692-CADB-504A-806C-9CCF31A41EEA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F58CC37A-D26D-E545-9DF2-3D4EB5C5FDFE}" type="pres">
      <dgm:prSet presAssocID="{F9871469-2EC3-F148-81F8-827444FA2BC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860674-B02D-F645-899A-CEBB204AD3DD}" type="pres">
      <dgm:prSet presAssocID="{D41F7FF7-7BB3-A249-935B-45859465E69E}" presName="sibTrans" presStyleLbl="sibTrans2D1" presStyleIdx="6" presStyleCnt="7"/>
      <dgm:spPr/>
      <dgm:t>
        <a:bodyPr/>
        <a:lstStyle/>
        <a:p>
          <a:endParaRPr lang="en-US"/>
        </a:p>
      </dgm:t>
    </dgm:pt>
    <dgm:pt modelId="{308634C8-89AD-5243-BD70-FE66A81855C8}" type="pres">
      <dgm:prSet presAssocID="{D41F7FF7-7BB3-A249-935B-45859465E69E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E142619B-179B-4363-9A18-279CBF95ADE3}" type="presOf" srcId="{67D51156-43A4-F44B-804D-28C3B305C173}" destId="{BD1DBA28-FC1B-844A-B753-CEDB2EA86AA8}" srcOrd="0" destOrd="0" presId="urn:microsoft.com/office/officeart/2005/8/layout/cycle2"/>
    <dgm:cxn modelId="{A80CDE7F-F886-4023-B8FD-7BF4223EF9A6}" type="presOf" srcId="{D41F7FF7-7BB3-A249-935B-45859465E69E}" destId="{308634C8-89AD-5243-BD70-FE66A81855C8}" srcOrd="1" destOrd="0" presId="urn:microsoft.com/office/officeart/2005/8/layout/cycle2"/>
    <dgm:cxn modelId="{03D52970-5AD3-430F-9AB2-E31EB34FC64E}" type="presOf" srcId="{7C517773-EED8-C14D-A708-D2C633226684}" destId="{6CE402DA-696E-3942-8A11-F689B070993A}" srcOrd="0" destOrd="0" presId="urn:microsoft.com/office/officeart/2005/8/layout/cycle2"/>
    <dgm:cxn modelId="{F1EF4505-0FA0-4305-86F5-059D4CB483A7}" type="presOf" srcId="{3DE8B91D-D329-FB40-BDAD-9197686C908B}" destId="{6F84023F-C021-494C-9A93-D20563F9027E}" srcOrd="0" destOrd="0" presId="urn:microsoft.com/office/officeart/2005/8/layout/cycle2"/>
    <dgm:cxn modelId="{618D5268-6223-4D8B-A559-118705BEB734}" type="presOf" srcId="{8E6C73FD-8076-B144-A01F-664C6CE46DDF}" destId="{4A08554F-D6A7-D04D-AEBE-EEA4DE296EE4}" srcOrd="1" destOrd="0" presId="urn:microsoft.com/office/officeart/2005/8/layout/cycle2"/>
    <dgm:cxn modelId="{8AF67C37-A1B6-4C6D-89E9-A8A3C0146A0A}" type="presOf" srcId="{DFC7869E-082C-2044-A2D6-16ACDA76C405}" destId="{611705DF-ABA1-BD46-8BA1-5A5CB27B0CF6}" srcOrd="0" destOrd="0" presId="urn:microsoft.com/office/officeart/2005/8/layout/cycle2"/>
    <dgm:cxn modelId="{576E859C-77F9-4938-8457-309E2BB9F8A0}" type="presOf" srcId="{67D51156-43A4-F44B-804D-28C3B305C173}" destId="{C3C0E8BC-4EB1-4249-9E6C-3898E07F2B6A}" srcOrd="1" destOrd="0" presId="urn:microsoft.com/office/officeart/2005/8/layout/cycle2"/>
    <dgm:cxn modelId="{F2DDD8B2-A4A8-4E06-9588-A75411C5CCE9}" type="presOf" srcId="{97FF6164-15D8-884C-B2C6-22DC037DC3DE}" destId="{FAB7E2DF-7572-274D-A42D-08065642BE82}" srcOrd="1" destOrd="0" presId="urn:microsoft.com/office/officeart/2005/8/layout/cycle2"/>
    <dgm:cxn modelId="{E7740D9D-1C59-46B2-9027-677843492349}" type="presOf" srcId="{0D8242E0-9A5D-C244-8FAE-F46C1BFC3C1A}" destId="{DA9E2B00-F3AA-AE4F-8DCB-C7D3C5D7DE5E}" srcOrd="1" destOrd="0" presId="urn:microsoft.com/office/officeart/2005/8/layout/cycle2"/>
    <dgm:cxn modelId="{7CD18879-71FF-4AC4-B2D4-4F191DC2EEAD}" type="presOf" srcId="{F9871469-2EC3-F148-81F8-827444FA2BCE}" destId="{F58CC37A-D26D-E545-9DF2-3D4EB5C5FDFE}" srcOrd="0" destOrd="0" presId="urn:microsoft.com/office/officeart/2005/8/layout/cycle2"/>
    <dgm:cxn modelId="{051721AF-8A97-4A19-A9FA-E91E220D4B73}" srcId="{8DC0EA54-9670-D148-8101-84CE43E97841}" destId="{D1C402EB-2942-4EFB-8382-FEABD558EB6D}" srcOrd="2" destOrd="0" parTransId="{81D3366A-0D11-4404-BC37-0116BE90402B}" sibTransId="{C15C2514-9345-448B-860A-AF8AAEB44828}"/>
    <dgm:cxn modelId="{3540BA7C-74F3-E14D-8170-7DC7E1B93978}" srcId="{8DC0EA54-9670-D148-8101-84CE43E97841}" destId="{0563BBA3-539C-2443-9405-87C77B559B5A}" srcOrd="3" destOrd="0" parTransId="{71510B5B-DBEE-6149-A59E-B441353977F9}" sibTransId="{8E6C73FD-8076-B144-A01F-664C6CE46DDF}"/>
    <dgm:cxn modelId="{0FDF76D3-79C5-4306-B783-6ED8DC723E62}" type="presOf" srcId="{97FF6164-15D8-884C-B2C6-22DC037DC3DE}" destId="{3E471A5E-377C-1D45-A741-85636376524D}" srcOrd="0" destOrd="0" presId="urn:microsoft.com/office/officeart/2005/8/layout/cycle2"/>
    <dgm:cxn modelId="{62004875-9353-4AED-9E9A-665A20F79CC0}" type="presOf" srcId="{AD847692-CADB-504A-806C-9CCF31A41EEA}" destId="{6284485F-B3AA-164A-B92B-7B72A1FC4E9E}" srcOrd="1" destOrd="0" presId="urn:microsoft.com/office/officeart/2005/8/layout/cycle2"/>
    <dgm:cxn modelId="{2804E422-1CC4-4ADE-B34E-62411F22DA2F}" type="presOf" srcId="{8E6C73FD-8076-B144-A01F-664C6CE46DDF}" destId="{144603B2-C052-684A-91F4-1EDC44F36B65}" srcOrd="0" destOrd="0" presId="urn:microsoft.com/office/officeart/2005/8/layout/cycle2"/>
    <dgm:cxn modelId="{B30FD8D5-A8E6-4AA1-913F-41F6DD58B2C8}" type="presOf" srcId="{C15C2514-9345-448B-860A-AF8AAEB44828}" destId="{A3D05347-AA3C-4A76-8459-814CC923163A}" srcOrd="1" destOrd="0" presId="urn:microsoft.com/office/officeart/2005/8/layout/cycle2"/>
    <dgm:cxn modelId="{06BA1F0D-88AA-4F62-AAD8-9E0C493D0E60}" type="presOf" srcId="{D1C402EB-2942-4EFB-8382-FEABD558EB6D}" destId="{32D588D5-0FDF-4DD8-95E1-85F509D35D71}" srcOrd="0" destOrd="0" presId="urn:microsoft.com/office/officeart/2005/8/layout/cycle2"/>
    <dgm:cxn modelId="{05AC90DD-4721-AA4B-B6D4-6C583E39C4EE}" srcId="{8DC0EA54-9670-D148-8101-84CE43E97841}" destId="{F9871469-2EC3-F148-81F8-827444FA2BCE}" srcOrd="6" destOrd="0" parTransId="{61B08837-02AD-0A4B-9A53-D16C96DE73C7}" sibTransId="{D41F7FF7-7BB3-A249-935B-45859465E69E}"/>
    <dgm:cxn modelId="{0A8E7A08-B80C-4088-9C30-F0CB76AC63B6}" type="presOf" srcId="{C15C2514-9345-448B-860A-AF8AAEB44828}" destId="{4510180C-7602-4288-8BDD-58D94A5118B0}" srcOrd="0" destOrd="0" presId="urn:microsoft.com/office/officeart/2005/8/layout/cycle2"/>
    <dgm:cxn modelId="{3A59EE96-5DC1-45A8-8FD5-4B432F34EF47}" type="presOf" srcId="{0563BBA3-539C-2443-9405-87C77B559B5A}" destId="{67491937-4E38-F34D-8C03-2B8D6A30B26F}" srcOrd="0" destOrd="0" presId="urn:microsoft.com/office/officeart/2005/8/layout/cycle2"/>
    <dgm:cxn modelId="{8CE0FE39-BBA1-4635-80D5-982B8D9FFD61}" type="presOf" srcId="{0D8242E0-9A5D-C244-8FAE-F46C1BFC3C1A}" destId="{B956E807-900C-C249-ABB9-E19885D82978}" srcOrd="0" destOrd="0" presId="urn:microsoft.com/office/officeart/2005/8/layout/cycle2"/>
    <dgm:cxn modelId="{C8E9D507-9F01-47CE-B324-77C7972A8581}" type="presOf" srcId="{8DC0EA54-9670-D148-8101-84CE43E97841}" destId="{AFD5C246-E2AB-794A-A795-AB0949B4A9C1}" srcOrd="0" destOrd="0" presId="urn:microsoft.com/office/officeart/2005/8/layout/cycle2"/>
    <dgm:cxn modelId="{D726E63E-3F7F-474D-8FC9-EA5F9EFFCAA3}" type="presOf" srcId="{AD847692-CADB-504A-806C-9CCF31A41EEA}" destId="{7132105C-7406-914D-9DEC-51BBF81A43DC}" srcOrd="0" destOrd="0" presId="urn:microsoft.com/office/officeart/2005/8/layout/cycle2"/>
    <dgm:cxn modelId="{D974C30A-AAE6-4F4D-8709-E926A9FBD43C}" srcId="{8DC0EA54-9670-D148-8101-84CE43E97841}" destId="{7C517773-EED8-C14D-A708-D2C633226684}" srcOrd="5" destOrd="0" parTransId="{F84BAC27-F1B3-784A-86C9-89D21144A9CE}" sibTransId="{AD847692-CADB-504A-806C-9CCF31A41EEA}"/>
    <dgm:cxn modelId="{D8021C68-6E42-C847-BF7B-55F87C49757A}" srcId="{8DC0EA54-9670-D148-8101-84CE43E97841}" destId="{DFC7869E-082C-2044-A2D6-16ACDA76C405}" srcOrd="1" destOrd="0" parTransId="{DB85ACCB-6405-BA45-BAC6-645B36B2F2D2}" sibTransId="{67D51156-43A4-F44B-804D-28C3B305C173}"/>
    <dgm:cxn modelId="{906C7ACB-8129-49CA-8CEB-8D8DF9AD841A}" type="presOf" srcId="{04F537CC-0C0D-7E4E-B15C-56F40C94C842}" destId="{F5E4BA5B-4573-7747-AE55-CA4EFBE925FD}" srcOrd="0" destOrd="0" presId="urn:microsoft.com/office/officeart/2005/8/layout/cycle2"/>
    <dgm:cxn modelId="{EE79D410-9D8C-4EAC-9EEC-57CB4F994424}" type="presOf" srcId="{D41F7FF7-7BB3-A249-935B-45859465E69E}" destId="{F4860674-B02D-F645-899A-CEBB204AD3DD}" srcOrd="0" destOrd="0" presId="urn:microsoft.com/office/officeart/2005/8/layout/cycle2"/>
    <dgm:cxn modelId="{9E4F8F2D-497C-6A46-85B8-DCDD4E6FBCF9}" srcId="{8DC0EA54-9670-D148-8101-84CE43E97841}" destId="{3DE8B91D-D329-FB40-BDAD-9197686C908B}" srcOrd="4" destOrd="0" parTransId="{9F905611-90C3-2A43-932A-17EBD80C5CFB}" sibTransId="{0D8242E0-9A5D-C244-8FAE-F46C1BFC3C1A}"/>
    <dgm:cxn modelId="{58858455-47DA-F24E-BD0A-E9F3889059A6}" srcId="{8DC0EA54-9670-D148-8101-84CE43E97841}" destId="{04F537CC-0C0D-7E4E-B15C-56F40C94C842}" srcOrd="0" destOrd="0" parTransId="{AA708046-7C39-2C48-A9FC-114CFDBC9080}" sibTransId="{97FF6164-15D8-884C-B2C6-22DC037DC3DE}"/>
    <dgm:cxn modelId="{7C06F44D-FFB9-4068-AFDE-8FB7C248E704}" type="presParOf" srcId="{AFD5C246-E2AB-794A-A795-AB0949B4A9C1}" destId="{F5E4BA5B-4573-7747-AE55-CA4EFBE925FD}" srcOrd="0" destOrd="0" presId="urn:microsoft.com/office/officeart/2005/8/layout/cycle2"/>
    <dgm:cxn modelId="{28049E4C-3BF5-4405-8D46-731958A5A216}" type="presParOf" srcId="{AFD5C246-E2AB-794A-A795-AB0949B4A9C1}" destId="{3E471A5E-377C-1D45-A741-85636376524D}" srcOrd="1" destOrd="0" presId="urn:microsoft.com/office/officeart/2005/8/layout/cycle2"/>
    <dgm:cxn modelId="{4920D866-71A0-4FC8-84D2-D3A6A66041B4}" type="presParOf" srcId="{3E471A5E-377C-1D45-A741-85636376524D}" destId="{FAB7E2DF-7572-274D-A42D-08065642BE82}" srcOrd="0" destOrd="0" presId="urn:microsoft.com/office/officeart/2005/8/layout/cycle2"/>
    <dgm:cxn modelId="{97DB6C2F-2C5E-4365-A17E-66C07AFB055F}" type="presParOf" srcId="{AFD5C246-E2AB-794A-A795-AB0949B4A9C1}" destId="{611705DF-ABA1-BD46-8BA1-5A5CB27B0CF6}" srcOrd="2" destOrd="0" presId="urn:microsoft.com/office/officeart/2005/8/layout/cycle2"/>
    <dgm:cxn modelId="{C03A3269-CF9B-4991-9C40-313DB6036954}" type="presParOf" srcId="{AFD5C246-E2AB-794A-A795-AB0949B4A9C1}" destId="{BD1DBA28-FC1B-844A-B753-CEDB2EA86AA8}" srcOrd="3" destOrd="0" presId="urn:microsoft.com/office/officeart/2005/8/layout/cycle2"/>
    <dgm:cxn modelId="{B8930EB1-65CC-43B0-BC44-BF078507A7D5}" type="presParOf" srcId="{BD1DBA28-FC1B-844A-B753-CEDB2EA86AA8}" destId="{C3C0E8BC-4EB1-4249-9E6C-3898E07F2B6A}" srcOrd="0" destOrd="0" presId="urn:microsoft.com/office/officeart/2005/8/layout/cycle2"/>
    <dgm:cxn modelId="{BD30CADB-6410-48F9-AB59-5BDFBCBA6B14}" type="presParOf" srcId="{AFD5C246-E2AB-794A-A795-AB0949B4A9C1}" destId="{32D588D5-0FDF-4DD8-95E1-85F509D35D71}" srcOrd="4" destOrd="0" presId="urn:microsoft.com/office/officeart/2005/8/layout/cycle2"/>
    <dgm:cxn modelId="{428FDBC9-9172-40D5-B415-869CC7E3491B}" type="presParOf" srcId="{AFD5C246-E2AB-794A-A795-AB0949B4A9C1}" destId="{4510180C-7602-4288-8BDD-58D94A5118B0}" srcOrd="5" destOrd="0" presId="urn:microsoft.com/office/officeart/2005/8/layout/cycle2"/>
    <dgm:cxn modelId="{6EDDE604-A8DC-4E81-AF9C-B43A730A7CE9}" type="presParOf" srcId="{4510180C-7602-4288-8BDD-58D94A5118B0}" destId="{A3D05347-AA3C-4A76-8459-814CC923163A}" srcOrd="0" destOrd="0" presId="urn:microsoft.com/office/officeart/2005/8/layout/cycle2"/>
    <dgm:cxn modelId="{611CA9F4-13A5-4D20-9E71-4334D13BC46C}" type="presParOf" srcId="{AFD5C246-E2AB-794A-A795-AB0949B4A9C1}" destId="{67491937-4E38-F34D-8C03-2B8D6A30B26F}" srcOrd="6" destOrd="0" presId="urn:microsoft.com/office/officeart/2005/8/layout/cycle2"/>
    <dgm:cxn modelId="{AC7E52DD-7C59-418E-BD2C-46813F6D146A}" type="presParOf" srcId="{AFD5C246-E2AB-794A-A795-AB0949B4A9C1}" destId="{144603B2-C052-684A-91F4-1EDC44F36B65}" srcOrd="7" destOrd="0" presId="urn:microsoft.com/office/officeart/2005/8/layout/cycle2"/>
    <dgm:cxn modelId="{E0848583-D626-4873-A213-FA35F37236FB}" type="presParOf" srcId="{144603B2-C052-684A-91F4-1EDC44F36B65}" destId="{4A08554F-D6A7-D04D-AEBE-EEA4DE296EE4}" srcOrd="0" destOrd="0" presId="urn:microsoft.com/office/officeart/2005/8/layout/cycle2"/>
    <dgm:cxn modelId="{9D008E73-8443-451B-92DC-A25E21672D63}" type="presParOf" srcId="{AFD5C246-E2AB-794A-A795-AB0949B4A9C1}" destId="{6F84023F-C021-494C-9A93-D20563F9027E}" srcOrd="8" destOrd="0" presId="urn:microsoft.com/office/officeart/2005/8/layout/cycle2"/>
    <dgm:cxn modelId="{81DCE0FF-2FD6-46FB-8BF9-A1D1F9960538}" type="presParOf" srcId="{AFD5C246-E2AB-794A-A795-AB0949B4A9C1}" destId="{B956E807-900C-C249-ABB9-E19885D82978}" srcOrd="9" destOrd="0" presId="urn:microsoft.com/office/officeart/2005/8/layout/cycle2"/>
    <dgm:cxn modelId="{73E31B41-B4DE-49F1-81F1-B48F9EF44707}" type="presParOf" srcId="{B956E807-900C-C249-ABB9-E19885D82978}" destId="{DA9E2B00-F3AA-AE4F-8DCB-C7D3C5D7DE5E}" srcOrd="0" destOrd="0" presId="urn:microsoft.com/office/officeart/2005/8/layout/cycle2"/>
    <dgm:cxn modelId="{7B3B05D0-29F9-41FA-B7D6-A031A467CF6F}" type="presParOf" srcId="{AFD5C246-E2AB-794A-A795-AB0949B4A9C1}" destId="{6CE402DA-696E-3942-8A11-F689B070993A}" srcOrd="10" destOrd="0" presId="urn:microsoft.com/office/officeart/2005/8/layout/cycle2"/>
    <dgm:cxn modelId="{02D48885-7612-433E-A9C3-C09A57CE41E4}" type="presParOf" srcId="{AFD5C246-E2AB-794A-A795-AB0949B4A9C1}" destId="{7132105C-7406-914D-9DEC-51BBF81A43DC}" srcOrd="11" destOrd="0" presId="urn:microsoft.com/office/officeart/2005/8/layout/cycle2"/>
    <dgm:cxn modelId="{D7FAB575-68BB-452D-8444-AA932EF31821}" type="presParOf" srcId="{7132105C-7406-914D-9DEC-51BBF81A43DC}" destId="{6284485F-B3AA-164A-B92B-7B72A1FC4E9E}" srcOrd="0" destOrd="0" presId="urn:microsoft.com/office/officeart/2005/8/layout/cycle2"/>
    <dgm:cxn modelId="{B6EDBE32-800F-42B1-BAC7-56C3FA38B9D3}" type="presParOf" srcId="{AFD5C246-E2AB-794A-A795-AB0949B4A9C1}" destId="{F58CC37A-D26D-E545-9DF2-3D4EB5C5FDFE}" srcOrd="12" destOrd="0" presId="urn:microsoft.com/office/officeart/2005/8/layout/cycle2"/>
    <dgm:cxn modelId="{51AA9FED-8844-4FA8-83D0-27CDE2E42E87}" type="presParOf" srcId="{AFD5C246-E2AB-794A-A795-AB0949B4A9C1}" destId="{F4860674-B02D-F645-899A-CEBB204AD3DD}" srcOrd="13" destOrd="0" presId="urn:microsoft.com/office/officeart/2005/8/layout/cycle2"/>
    <dgm:cxn modelId="{D44B1E96-3A12-424A-8AFC-4DBEA1A4ACF1}" type="presParOf" srcId="{F4860674-B02D-F645-899A-CEBB204AD3DD}" destId="{308634C8-89AD-5243-BD70-FE66A81855C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E4BA5B-4573-7747-AE55-CA4EFBE925FD}">
      <dsp:nvSpPr>
        <dsp:cNvPr id="0" name=""/>
        <dsp:cNvSpPr/>
      </dsp:nvSpPr>
      <dsp:spPr>
        <a:xfrm>
          <a:off x="3403023" y="442928"/>
          <a:ext cx="1470719" cy="1470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Predict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618405" y="658310"/>
        <a:ext cx="1039955" cy="1039955"/>
      </dsp:txXfrm>
    </dsp:sp>
    <dsp:sp modelId="{3E471A5E-377C-1D45-A741-85636376524D}">
      <dsp:nvSpPr>
        <dsp:cNvPr id="0" name=""/>
        <dsp:cNvSpPr/>
      </dsp:nvSpPr>
      <dsp:spPr>
        <a:xfrm rot="883797">
          <a:off x="4963941" y="1186193"/>
          <a:ext cx="297038" cy="4963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solidFill>
              <a:schemeClr val="tx1"/>
            </a:solidFill>
          </a:endParaRPr>
        </a:p>
      </dsp:txBody>
      <dsp:txXfrm>
        <a:off x="4965405" y="1274137"/>
        <a:ext cx="207927" cy="297821"/>
      </dsp:txXfrm>
    </dsp:sp>
    <dsp:sp modelId="{611705DF-ABA1-BD46-8BA1-5A5CB27B0CF6}">
      <dsp:nvSpPr>
        <dsp:cNvPr id="0" name=""/>
        <dsp:cNvSpPr/>
      </dsp:nvSpPr>
      <dsp:spPr>
        <a:xfrm>
          <a:off x="5367438" y="959380"/>
          <a:ext cx="1470719" cy="1470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Read Silently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5582820" y="1174762"/>
        <a:ext cx="1039955" cy="1039955"/>
      </dsp:txXfrm>
    </dsp:sp>
    <dsp:sp modelId="{BD1DBA28-FC1B-844A-B753-CEDB2EA86AA8}">
      <dsp:nvSpPr>
        <dsp:cNvPr id="0" name=""/>
        <dsp:cNvSpPr/>
      </dsp:nvSpPr>
      <dsp:spPr>
        <a:xfrm rot="4628571">
          <a:off x="6150855" y="2511391"/>
          <a:ext cx="389969" cy="4963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solidFill>
              <a:schemeClr val="tx1"/>
            </a:solidFill>
          </a:endParaRPr>
        </a:p>
      </dsp:txBody>
      <dsp:txXfrm>
        <a:off x="6196334" y="2553635"/>
        <a:ext cx="272978" cy="297821"/>
      </dsp:txXfrm>
    </dsp:sp>
    <dsp:sp modelId="{32D588D5-0FDF-4DD8-95E1-85F509D35D71}">
      <dsp:nvSpPr>
        <dsp:cNvPr id="0" name=""/>
        <dsp:cNvSpPr/>
      </dsp:nvSpPr>
      <dsp:spPr>
        <a:xfrm>
          <a:off x="5858433" y="3110570"/>
          <a:ext cx="1470719" cy="1470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Evaluate the Prediction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6073815" y="3325952"/>
        <a:ext cx="1039955" cy="1039955"/>
      </dsp:txXfrm>
    </dsp:sp>
    <dsp:sp modelId="{4510180C-7602-4288-8BDD-58D94A5118B0}">
      <dsp:nvSpPr>
        <dsp:cNvPr id="0" name=""/>
        <dsp:cNvSpPr/>
      </dsp:nvSpPr>
      <dsp:spPr>
        <a:xfrm rot="7859732">
          <a:off x="5757725" y="4374772"/>
          <a:ext cx="321431" cy="4963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solidFill>
              <a:schemeClr val="tx1"/>
            </a:solidFill>
          </a:endParaRPr>
        </a:p>
      </dsp:txBody>
      <dsp:txXfrm rot="10800000">
        <a:off x="5837568" y="4437655"/>
        <a:ext cx="225002" cy="297821"/>
      </dsp:txXfrm>
    </dsp:sp>
    <dsp:sp modelId="{67491937-4E38-F34D-8C03-2B8D6A30B26F}">
      <dsp:nvSpPr>
        <dsp:cNvPr id="0" name=""/>
        <dsp:cNvSpPr/>
      </dsp:nvSpPr>
      <dsp:spPr>
        <a:xfrm>
          <a:off x="4495793" y="4678355"/>
          <a:ext cx="1470719" cy="1470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Question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4711175" y="4893737"/>
        <a:ext cx="1039955" cy="1039955"/>
      </dsp:txXfrm>
    </dsp:sp>
    <dsp:sp modelId="{144603B2-C052-684A-91F4-1EDC44F36B65}">
      <dsp:nvSpPr>
        <dsp:cNvPr id="0" name=""/>
        <dsp:cNvSpPr/>
      </dsp:nvSpPr>
      <dsp:spPr>
        <a:xfrm rot="10799986">
          <a:off x="3941485" y="5165536"/>
          <a:ext cx="391711" cy="4963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solidFill>
              <a:schemeClr val="tx1"/>
            </a:solidFill>
          </a:endParaRPr>
        </a:p>
      </dsp:txBody>
      <dsp:txXfrm rot="10800000">
        <a:off x="4058998" y="5264809"/>
        <a:ext cx="274198" cy="297821"/>
      </dsp:txXfrm>
    </dsp:sp>
    <dsp:sp modelId="{6F84023F-C021-494C-9A93-D20563F9027E}">
      <dsp:nvSpPr>
        <dsp:cNvPr id="0" name=""/>
        <dsp:cNvSpPr/>
      </dsp:nvSpPr>
      <dsp:spPr>
        <a:xfrm>
          <a:off x="2285996" y="4678364"/>
          <a:ext cx="1470719" cy="1470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Clarify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2501378" y="4893746"/>
        <a:ext cx="1039955" cy="1039955"/>
      </dsp:txXfrm>
    </dsp:sp>
    <dsp:sp modelId="{B956E807-900C-C249-ABB9-E19885D82978}">
      <dsp:nvSpPr>
        <dsp:cNvPr id="0" name=""/>
        <dsp:cNvSpPr/>
      </dsp:nvSpPr>
      <dsp:spPr>
        <a:xfrm rot="13711867">
          <a:off x="2170036" y="4388630"/>
          <a:ext cx="329438" cy="4963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solidFill>
              <a:schemeClr val="tx1"/>
            </a:solidFill>
          </a:endParaRPr>
        </a:p>
      </dsp:txBody>
      <dsp:txXfrm rot="10800000">
        <a:off x="2252175" y="4524931"/>
        <a:ext cx="230607" cy="297821"/>
      </dsp:txXfrm>
    </dsp:sp>
    <dsp:sp modelId="{6CE402DA-696E-3942-8A11-F689B070993A}">
      <dsp:nvSpPr>
        <dsp:cNvPr id="0" name=""/>
        <dsp:cNvSpPr/>
      </dsp:nvSpPr>
      <dsp:spPr>
        <a:xfrm>
          <a:off x="900446" y="3110570"/>
          <a:ext cx="1470719" cy="1470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Summarize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1115828" y="3325952"/>
        <a:ext cx="1039955" cy="1039955"/>
      </dsp:txXfrm>
    </dsp:sp>
    <dsp:sp modelId="{7132105C-7406-914D-9DEC-51BBF81A43DC}">
      <dsp:nvSpPr>
        <dsp:cNvPr id="0" name=""/>
        <dsp:cNvSpPr/>
      </dsp:nvSpPr>
      <dsp:spPr>
        <a:xfrm rot="16971429">
          <a:off x="1683863" y="2532911"/>
          <a:ext cx="389969" cy="4963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solidFill>
              <a:schemeClr val="tx1"/>
            </a:solidFill>
          </a:endParaRPr>
        </a:p>
      </dsp:txBody>
      <dsp:txXfrm>
        <a:off x="1729342" y="2689213"/>
        <a:ext cx="272978" cy="297821"/>
      </dsp:txXfrm>
    </dsp:sp>
    <dsp:sp modelId="{F58CC37A-D26D-E545-9DF2-3D4EB5C5FDFE}">
      <dsp:nvSpPr>
        <dsp:cNvPr id="0" name=""/>
        <dsp:cNvSpPr/>
      </dsp:nvSpPr>
      <dsp:spPr>
        <a:xfrm>
          <a:off x="1391441" y="959380"/>
          <a:ext cx="1470719" cy="1470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Switch Teachers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1606823" y="1174762"/>
        <a:ext cx="1039955" cy="1039955"/>
      </dsp:txXfrm>
    </dsp:sp>
    <dsp:sp modelId="{F4860674-B02D-F645-899A-CEBB204AD3DD}">
      <dsp:nvSpPr>
        <dsp:cNvPr id="0" name=""/>
        <dsp:cNvSpPr/>
      </dsp:nvSpPr>
      <dsp:spPr>
        <a:xfrm rot="20736055">
          <a:off x="2963169" y="1190591"/>
          <a:ext cx="321233" cy="4963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solidFill>
              <a:schemeClr val="tx1"/>
            </a:solidFill>
          </a:endParaRPr>
        </a:p>
      </dsp:txBody>
      <dsp:txXfrm>
        <a:off x="2964683" y="1301846"/>
        <a:ext cx="224863" cy="297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B2CAC-400A-4B4E-8E3C-122CC009370E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B4894-A97D-4AE7-8352-36847997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95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Looking at little differences – leading into subtle details and implications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15113-5909-41CD-9C74-A683B11A6A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75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this a handout.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15113-5909-41CD-9C74-A683B11A6A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00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is a </a:t>
            </a:r>
            <a:r>
              <a:rPr lang="en-US" dirty="0" err="1" smtClean="0"/>
              <a:t>ppt</a:t>
            </a:r>
            <a:r>
              <a:rPr lang="en-US" dirty="0" smtClean="0"/>
              <a:t> for teaching how to do</a:t>
            </a:r>
            <a:r>
              <a:rPr lang="en-US" baseline="0" dirty="0" smtClean="0"/>
              <a:t> reciprocal teaching.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15113-5909-41CD-9C74-A683B11A6A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36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3F8E-A717-46BF-B2C6-F80079F862D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37A1-BA84-48C0-8180-A923858B1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3F8E-A717-46BF-B2C6-F80079F862D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37A1-BA84-48C0-8180-A923858B1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6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3F8E-A717-46BF-B2C6-F80079F862D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37A1-BA84-48C0-8180-A923858B1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8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3F8E-A717-46BF-B2C6-F80079F862D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37A1-BA84-48C0-8180-A923858B1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9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3F8E-A717-46BF-B2C6-F80079F862D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37A1-BA84-48C0-8180-A923858B1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7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3F8E-A717-46BF-B2C6-F80079F862D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37A1-BA84-48C0-8180-A923858B1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8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3F8E-A717-46BF-B2C6-F80079F862D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37A1-BA84-48C0-8180-A923858B1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0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3F8E-A717-46BF-B2C6-F80079F862D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37A1-BA84-48C0-8180-A923858B1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9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3F8E-A717-46BF-B2C6-F80079F862D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37A1-BA84-48C0-8180-A923858B1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9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3F8E-A717-46BF-B2C6-F80079F862D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37A1-BA84-48C0-8180-A923858B1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7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3F8E-A717-46BF-B2C6-F80079F862D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37A1-BA84-48C0-8180-A923858B1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5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E3F8E-A717-46BF-B2C6-F80079F862D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137A1-BA84-48C0-8180-A923858B1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3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Bellringer Dec. 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3962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On the post-it note!!!!</a:t>
            </a:r>
          </a:p>
          <a:p>
            <a:endParaRPr lang="en-US" dirty="0"/>
          </a:p>
          <a:p>
            <a:r>
              <a:rPr lang="en-US" dirty="0" smtClean="0"/>
              <a:t>How does the town seem to view Miss Emily? </a:t>
            </a:r>
          </a:p>
          <a:p>
            <a:endParaRPr lang="en-US" dirty="0"/>
          </a:p>
          <a:p>
            <a:r>
              <a:rPr lang="en-US" dirty="0" smtClean="0"/>
              <a:t>Once you’ve answered and put your name on the note, post it on the chart paper in either the positive or negative category (depending on your  answer)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54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does Faulkner use subtle details and characterization to comment on the difference between perceptions and reality?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“A Rose for Emily”</a:t>
            </a:r>
          </a:p>
          <a:p>
            <a:r>
              <a:rPr lang="en-US" dirty="0" smtClean="0"/>
              <a:t>By William Faulkner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5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Sketch the woman described below.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“They </a:t>
            </a:r>
            <a:r>
              <a:rPr lang="en-US" dirty="0"/>
              <a:t>rose when she entered--a small, fat woman in black, with a thin gold chain descending to her waist and vanishing into her belt, leaning on an ebony cane with a tarnished gold head. Her skeleton was small and spare; perhaps that was why what would have been merely plumpness in another was obesity in her. </a:t>
            </a:r>
            <a:r>
              <a:rPr lang="en-US" dirty="0">
                <a:solidFill>
                  <a:srgbClr val="FF0000"/>
                </a:solidFill>
              </a:rPr>
              <a:t>She looked bloated, like a body long submerged in motionless water, and of that pallid hue. Her eyes, lost in the fatty ridges of her face, looked like two small pieces of coal pressed into a lump of dough</a:t>
            </a:r>
            <a:r>
              <a:rPr lang="en-US" dirty="0"/>
              <a:t> as they moved from one face to another while the visitors stated their errand</a:t>
            </a:r>
            <a:r>
              <a:rPr lang="en-US" dirty="0" smtClean="0"/>
              <a:t>.”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Reciprocal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directions for Reciprocal Teaching.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Write your group’s summaries in your notes.</a:t>
            </a:r>
          </a:p>
          <a:p>
            <a:endParaRPr lang="en-US" dirty="0"/>
          </a:p>
          <a:p>
            <a:r>
              <a:rPr lang="en-US" dirty="0" smtClean="0"/>
              <a:t>Be ready for the class discussion.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50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8876"/>
              </p:ext>
            </p:extLst>
          </p:nvPr>
        </p:nvGraphicFramePr>
        <p:xfrm>
          <a:off x="457200" y="274638"/>
          <a:ext cx="8229600" cy="6308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800600" y="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Reciprocal Teaching Cycle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75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</a:t>
            </a:r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seems to be the narrator’s attitude toward Miss Grierson throughout the story? </a:t>
            </a:r>
          </a:p>
          <a:p>
            <a:pPr lvl="1"/>
            <a:r>
              <a:rPr lang="en-US" dirty="0" smtClean="0"/>
              <a:t>Look for at least three different places which really specifically show the attitude (AKA TONE!!!)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21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</a:t>
            </a:r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seems to be this story’s message about humanity and the difference between perception and reality?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ANSWER IS THE THEME!!!!!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89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about the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will be answering the lesson </a:t>
            </a:r>
            <a:r>
              <a:rPr lang="en-US" dirty="0" smtClean="0"/>
              <a:t>question.</a:t>
            </a:r>
          </a:p>
          <a:p>
            <a:r>
              <a:rPr lang="en-US" dirty="0" smtClean="0"/>
              <a:t>Use the characterization organizer to help you.</a:t>
            </a:r>
          </a:p>
          <a:p>
            <a:r>
              <a:rPr lang="en-US" dirty="0" smtClean="0"/>
              <a:t>Use the prompt break down to help you.</a:t>
            </a:r>
          </a:p>
          <a:p>
            <a:r>
              <a:rPr lang="en-US" dirty="0" smtClean="0"/>
              <a:t>Use the scoring guide to help you.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 does Faulkner use characterization and word choice to develop his theme? (the topic will be about the difference between perception and reality.)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132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do after you have finished the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Work on something you owe me.</a:t>
            </a:r>
          </a:p>
          <a:p>
            <a:r>
              <a:rPr lang="en-US" dirty="0" smtClean="0"/>
              <a:t>Take a quiz or a test you have to for me.</a:t>
            </a:r>
          </a:p>
          <a:p>
            <a:r>
              <a:rPr lang="en-US" dirty="0" smtClean="0"/>
              <a:t>Read a book.</a:t>
            </a:r>
          </a:p>
          <a:p>
            <a:endParaRPr lang="en-US" dirty="0"/>
          </a:p>
          <a:p>
            <a:r>
              <a:rPr lang="en-US" dirty="0" smtClean="0"/>
              <a:t>DO NOT SIT THERE DOING NOTHING. </a:t>
            </a:r>
          </a:p>
          <a:p>
            <a:r>
              <a:rPr lang="en-US" dirty="0" smtClean="0"/>
              <a:t>You may have a green zone IF you working on something for me (including reading a book).</a:t>
            </a:r>
          </a:p>
          <a:p>
            <a:r>
              <a:rPr lang="en-US" dirty="0" smtClean="0"/>
              <a:t>You lose your green zone if you are fooling around and being </a:t>
            </a:r>
            <a:r>
              <a:rPr lang="en-US" smtClean="0"/>
              <a:t>a disruption.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31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454</Words>
  <Application>Microsoft Office PowerPoint</Application>
  <PresentationFormat>On-screen Show (4:3)</PresentationFormat>
  <Paragraphs>51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Bellringer Dec. 17</vt:lpstr>
      <vt:lpstr>How does Faulkner use subtle details and characterization to comment on the difference between perceptions and reality? </vt:lpstr>
      <vt:lpstr>Sketch the woman described below. </vt:lpstr>
      <vt:lpstr>Reciprocal Teaching</vt:lpstr>
      <vt:lpstr>PowerPoint Presentation</vt:lpstr>
      <vt:lpstr>Group Discussion</vt:lpstr>
      <vt:lpstr>Group Discussion</vt:lpstr>
      <vt:lpstr>Writing about the text</vt:lpstr>
      <vt:lpstr>What to do after you have finished the prompt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Dec. 17</dc:title>
  <dc:creator>Windows User</dc:creator>
  <cp:lastModifiedBy>Windows User</cp:lastModifiedBy>
  <cp:revision>1</cp:revision>
  <dcterms:created xsi:type="dcterms:W3CDTF">2015-12-17T11:37:58Z</dcterms:created>
  <dcterms:modified xsi:type="dcterms:W3CDTF">2015-12-17T11:47:46Z</dcterms:modified>
</cp:coreProperties>
</file>