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5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1F98C-D827-4A33-AD73-78176903AB2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C6011-A02F-4A78-B617-0FB7315A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6011-A02F-4A78-B617-0FB7315A3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0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2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8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2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3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1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5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5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8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3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Bellringer: Jan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4572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Find your seat. Don’t move the name tents.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In your notebook, list the information you need to question about a source on the internet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SRI – we have to take it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on to the computer. </a:t>
            </a:r>
          </a:p>
          <a:p>
            <a:r>
              <a:rPr lang="en-US" dirty="0" smtClean="0"/>
              <a:t>If it doesn’t work, tell me.</a:t>
            </a:r>
          </a:p>
          <a:p>
            <a:r>
              <a:rPr lang="en-US" dirty="0" smtClean="0"/>
              <a:t>Don’t TOUCH the computer cart.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 1 – after the SRI test</a:t>
            </a:r>
            <a:br>
              <a:rPr lang="en-US" dirty="0" smtClean="0"/>
            </a:br>
            <a:r>
              <a:rPr lang="en-US" dirty="0" smtClean="0"/>
              <a:t>Pro </a:t>
            </a:r>
            <a:r>
              <a:rPr lang="en-US" dirty="0" smtClean="0"/>
              <a:t>– Con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Answer the four questions on the back.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is the premise of the “Pro” </a:t>
            </a:r>
            <a:r>
              <a:rPr lang="en-US" dirty="0" smtClean="0"/>
              <a:t>piece?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is the premise of the “Con” piece?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Evaluate the authors	</a:t>
            </a:r>
          </a:p>
          <a:p>
            <a:pPr lvl="1"/>
            <a:r>
              <a:rPr lang="en-US" dirty="0"/>
              <a:t>Who are the authors of the pieces? 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are they credible?</a:t>
            </a:r>
          </a:p>
          <a:p>
            <a:pPr lvl="1"/>
            <a:r>
              <a:rPr lang="en-US" dirty="0" smtClean="0"/>
              <a:t>Whom </a:t>
            </a:r>
            <a:r>
              <a:rPr lang="en-US" dirty="0"/>
              <a:t>do you find more believable?</a:t>
            </a:r>
          </a:p>
          <a:p>
            <a:pPr lvl="2"/>
            <a:r>
              <a:rPr lang="en-US" dirty="0"/>
              <a:t>Why? </a:t>
            </a:r>
          </a:p>
          <a:p>
            <a:pPr marL="914400" lvl="1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new</a:t>
            </a:r>
          </a:p>
          <a:p>
            <a:r>
              <a:rPr lang="en-US" dirty="0" smtClean="0"/>
              <a:t>Hand in any late assignments. </a:t>
            </a:r>
          </a:p>
        </p:txBody>
      </p:sp>
    </p:spTree>
    <p:extLst>
      <p:ext uri="{BB962C8B-B14F-4D97-AF65-F5344CB8AC3E}">
        <p14:creationId xmlns:p14="http://schemas.microsoft.com/office/powerpoint/2010/main" val="4177647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Period 2 – when you are finished the SRI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Complete the “Rose for Emily” response if you didn’t do so before break. 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dirty="0" smtClean="0"/>
              <a:t>“This is How the Internet is Rewiring Your Brain”.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Then analyze how credible the </a:t>
            </a:r>
            <a:r>
              <a:rPr lang="en-US" dirty="0" smtClean="0"/>
              <a:t>source is </a:t>
            </a:r>
            <a:r>
              <a:rPr lang="en-US" dirty="0"/>
              <a:t>for the topic. Use our </a:t>
            </a:r>
            <a:r>
              <a:rPr lang="en-US" dirty="0" err="1"/>
              <a:t>bellringer</a:t>
            </a:r>
            <a:r>
              <a:rPr lang="en-US" dirty="0"/>
              <a:t> information. Write the analysis on the </a:t>
            </a:r>
            <a:r>
              <a:rPr lang="en-US" dirty="0" smtClean="0"/>
              <a:t>back. (where </a:t>
            </a:r>
            <a:r>
              <a:rPr lang="en-US" dirty="0"/>
              <a:t>there is a big blank space)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7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 </a:t>
            </a:r>
            <a:r>
              <a:rPr lang="en-US" dirty="0" err="1" smtClean="0"/>
              <a:t>pd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to finish the response for “A Rose for Emily.” It is due next class. This assignment is what we did following the SRI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Period 4: When you are finished SRI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Complete the “Rose for Emily” response if you didn’t do so before break.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Read “Pro/Con – Should Congress consider comprehensive climate change laws”</a:t>
            </a:r>
          </a:p>
          <a:p>
            <a:r>
              <a:rPr lang="en-US" dirty="0" smtClean="0"/>
              <a:t>Answer the four questions on the back.</a:t>
            </a:r>
          </a:p>
          <a:p>
            <a:endParaRPr lang="en-US" dirty="0"/>
          </a:p>
          <a:p>
            <a:r>
              <a:rPr lang="en-US" dirty="0" smtClean="0"/>
              <a:t>Then analyze how credible the sources are for the topic. Use our </a:t>
            </a:r>
            <a:r>
              <a:rPr lang="en-US" dirty="0" err="1" smtClean="0"/>
              <a:t>bellringer</a:t>
            </a:r>
            <a:r>
              <a:rPr lang="en-US" dirty="0" smtClean="0"/>
              <a:t> information. Write the analysis on the bottom of page 5 (where there is a big blank space)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4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in the “A Rose for Emily” response if you haven’t done so already.</a:t>
            </a:r>
          </a:p>
          <a:p>
            <a:r>
              <a:rPr lang="en-US" dirty="0" smtClean="0"/>
              <a:t>Finish the “Pro/Con” article and assignment.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2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311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Bellringer: Jan 4</vt:lpstr>
      <vt:lpstr>SRI – we have to take it again</vt:lpstr>
      <vt:lpstr>Period 1 – after the SRI test Pro – Con packet</vt:lpstr>
      <vt:lpstr>Period 1 homework</vt:lpstr>
      <vt:lpstr>Period 2 – when you are finished the SRI</vt:lpstr>
      <vt:lpstr>Homework – pd 2</vt:lpstr>
      <vt:lpstr> Period 4: When you are finished SRI</vt:lpstr>
      <vt:lpstr>Period 4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2016-01-04T12:06:27Z</dcterms:created>
  <dcterms:modified xsi:type="dcterms:W3CDTF">2016-01-05T12:01:48Z</dcterms:modified>
</cp:coreProperties>
</file>