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961" autoAdjust="0"/>
  </p:normalViewPr>
  <p:slideViewPr>
    <p:cSldViewPr snapToGrid="0">
      <p:cViewPr varScale="1">
        <p:scale>
          <a:sx n="64" d="100"/>
          <a:sy n="64" d="100"/>
        </p:scale>
        <p:origin x="-108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9-14T17:38:01.9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944A124-7345-4C10-8598-288C4078987F}" emma:medium="tactile" emma:mode="ink">
          <msink:context xmlns:msink="http://schemas.microsoft.com/ink/2010/main" type="writingRegion" rotatedBoundingBox="1861,454 5359,695 5270,1987 1772,1746"/>
        </emma:interpretation>
      </emma:emma>
    </inkml:annotationXML>
    <inkml:traceGroup>
      <inkml:annotationXML>
        <emma:emma xmlns:emma="http://www.w3.org/2003/04/emma" version="1.0">
          <emma:interpretation id="{05B04042-CF73-43D6-AFDD-134DA32806DD}" emma:medium="tactile" emma:mode="ink">
            <msink:context xmlns:msink="http://schemas.microsoft.com/ink/2010/main" type="paragraph" rotatedBoundingBox="1861,454 5359,695 5270,1987 1772,17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FA6C54B-C003-45E8-AD4E-19A3B8081246}" emma:medium="tactile" emma:mode="ink">
              <msink:context xmlns:msink="http://schemas.microsoft.com/ink/2010/main" type="line" rotatedBoundingBox="1861,454 5359,695 5270,1987 1772,1746"/>
            </emma:interpretation>
          </emma:emma>
        </inkml:annotationXML>
        <inkml:traceGroup>
          <inkml:annotationXML>
            <emma:emma xmlns:emma="http://www.w3.org/2003/04/emma" version="1.0">
              <emma:interpretation id="{0A3DB614-0FEA-419B-8666-7818FF0B9403}" emma:medium="tactile" emma:mode="ink">
                <msink:context xmlns:msink="http://schemas.microsoft.com/ink/2010/main" type="inkWord" rotatedBoundingBox="1861,454 5359,695 5270,1987 1772,1746"/>
              </emma:interpretation>
              <emma:one-of disjunction-type="recognition" id="oneOf0">
                <emma:interpretation id="interp0" emma:lang="en-US" emma:confidence="1">
                  <emma:literal>Separ</emma:literal>
                </emma:interpretation>
                <emma:interpretation id="interp1" emma:lang="en-US" emma:confidence="0">
                  <emma:literal>S epar</emma:literal>
                </emma:interpretation>
                <emma:interpretation id="interp2" emma:lang="en-US" emma:confidence="0">
                  <emma:literal>S epa</emma:literal>
                </emma:interpretation>
                <emma:interpretation id="interp3" emma:lang="en-US" emma:confidence="0">
                  <emma:literal>S spa</emma:literal>
                </emma:interpretation>
                <emma:interpretation id="interp4" emma:lang="en-US" emma:confidence="0">
                  <emma:literal>S spar</emma:literal>
                </emma:interpretation>
              </emma:one-of>
            </emma:emma>
          </inkml:annotationXML>
          <inkml:trace contextRef="#ctx0" brushRef="#br0">875 83 512,'0'0'0,"-42"-41"0,0 41 0,-41-43 0,0 43 0,-1 0 0,-41 43 0,42-2 0,0-41 0,0 42 0,83-1 0,0 0 0,0-41 0,83 43 0,-41 40 0,41-40 0,43-2 0,-45 0 0,3 43 0,-42-43 0,0 0 0,-1 1 0,-41-1 0,-41 43 0,-1-44 0,-41 3 0,-1 0 0,-41-43 0,1 40 0,40-40 0,-41 41 0,42-41 0,83 0 0</inkml:trace>
          <inkml:trace contextRef="#ctx0" brushRef="#br0" timeOffset="380">1124 831 512,'0'0'0,"0"0"0,42 43 0,-42-43 0,42 0 0,41 0 0,-41 0 0,-1-43 0,42 3 0,-40-1 0,-2-2 0,-1 2 0,-40-1 0,0 1 0,-40 0 0,40 41 0,-41 0 0,-2 0 0,2 0 0,-1 41 0,1 0 0,-1 1 0,42-1 0,-42 43 0,42-44 0,0 46 0,42-46 0,-42 1 0,42-41 0,-1 0 0</inkml:trace>
          <inkml:trace contextRef="#ctx0" brushRef="#br0" timeOffset="843">1832 874 512,'-41'43'0,"41"-43"0,0 81 0,0-38 0,0 40 0,0-1 0,0 3 0,41-44 0,-41 2 0,0-43 0,0 0 0,42 0 0,-42-43 0,0-40 0,0-1 0,0 1 0,-42-42 0,42-1 0,0 45 0,0-45 0,0 85 0,42-43 0,0 43 0,-1 0 0,1 41 0,41 0 0,-43 0 0,45 41 0,-43 0 0,-1 43 0,-41-43 0,0 1 0,0-1 0,0 43 0,-41-44 0,-43 3 0,41-43 0,-37 43 0,37-43 0,1 40 0</inkml:trace>
          <inkml:trace contextRef="#ctx0" brushRef="#br0" timeOffset="1358">2832 458 512,'0'-41'0,"0"41"0,-42 0 0,0 0 0,1 0 0,-1 41 0,-43 0 0,5 2 0,-5-2 0,44 42 0,41-42 0,0 2 0,0-2 0,41-41 0,1 0 0,1-41 0,37 41 0,5-43 0,-43 2 0,-1 41 0,-41-42 0,42 42 0,-42 42 0,0-1 0,0-41 0,0 43 0,42-2 0,-42-1 0,41-40 0,1 0 0,-42 0 0,42 0 0,-1 0 0,2-40 0,-43-1 0,40-2 0,1 43 0,2-41 0,-2-1 0,43 42 0,-43-41 0,43 41 0,0 41 0,-43-41 0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F0A6C-8EDF-4471-B685-6186FAB9CB7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440BF-5B14-4566-A178-EB9580583E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0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Period</a:t>
            </a:r>
            <a:r>
              <a:rPr lang="en-US" baseline="0" dirty="0" smtClean="0"/>
              <a:t> 2 – 10:00; Period 4 - 12:50; Period 5 – 7:45; Period 7 – 10:50; Period 8 – 12:50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440BF-5B14-4566-A178-EB9580583E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47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440BF-5B14-4566-A178-EB9580583E7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01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69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4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2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03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4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7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5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2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8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16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482" y="183523"/>
            <a:ext cx="9309794" cy="2971801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Bellringer: Sept </a:t>
            </a:r>
            <a:r>
              <a:rPr lang="en-US" dirty="0" smtClean="0"/>
              <a:t>14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422" y="1234223"/>
            <a:ext cx="9709040" cy="489675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 the piece of scrap paper I gave you, write your name, the date, and the period.</a:t>
            </a:r>
            <a:endParaRPr lang="en-US" dirty="0"/>
          </a:p>
          <a:p>
            <a:r>
              <a:rPr lang="en-US" dirty="0" smtClean="0"/>
              <a:t>Answer this question (no, you don’t need to write it)</a:t>
            </a:r>
          </a:p>
          <a:p>
            <a:endParaRPr lang="en-US" dirty="0" smtClean="0"/>
          </a:p>
          <a:p>
            <a:r>
              <a:rPr lang="en-US" sz="2700" b="1" dirty="0" smtClean="0"/>
              <a:t>What literary element does Kipling use the most effectively in “If”? (look in your notes to help you)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Leave room on your paper for today’s exit ticket</a:t>
            </a:r>
          </a:p>
          <a:p>
            <a:r>
              <a:rPr lang="en-US" dirty="0" smtClean="0"/>
              <a:t>Be ready to turn in this paper. </a:t>
            </a:r>
            <a:endParaRPr lang="en-US" dirty="0" smtClean="0"/>
          </a:p>
          <a:p>
            <a:r>
              <a:rPr lang="en-US" dirty="0" smtClean="0"/>
              <a:t>No</a:t>
            </a:r>
            <a:r>
              <a:rPr lang="en-US" dirty="0" smtClean="0"/>
              <a:t>, you may not go to the bathroom to fix your hair, make-up,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1737360"/>
            <a:ext cx="11037194" cy="402336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ON your bellringer paper, which I have returned during class, answer this question. (no, you do not need to write the question)</a:t>
            </a:r>
          </a:p>
          <a:p>
            <a:endParaRPr lang="en-US" sz="3000" dirty="0"/>
          </a:p>
          <a:p>
            <a:pPr lvl="1"/>
            <a:r>
              <a:rPr lang="en-US" sz="2800" dirty="0" smtClean="0"/>
              <a:t>What do you think is the biggest influence on a child which determines whether or not he or she will be successful as an adult? Explain.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65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We will report to the auditorium at </a:t>
            </a:r>
            <a:r>
              <a:rPr lang="en-US" sz="3000" dirty="0" smtClean="0"/>
              <a:t>_12:50 period 5_</a:t>
            </a:r>
            <a:endParaRPr lang="en-US" sz="3000" dirty="0" smtClean="0"/>
          </a:p>
          <a:p>
            <a:r>
              <a:rPr lang="en-US" sz="3000" dirty="0" smtClean="0"/>
              <a:t>Line up and pay attention to the photographers. </a:t>
            </a:r>
          </a:p>
          <a:p>
            <a:r>
              <a:rPr lang="en-US" sz="3000" dirty="0" smtClean="0"/>
              <a:t>Sit in the designated area when you are finished.</a:t>
            </a:r>
          </a:p>
          <a:p>
            <a:r>
              <a:rPr lang="en-US" sz="3000" dirty="0" smtClean="0"/>
              <a:t>Report back to W202 in a timely manner.</a:t>
            </a:r>
          </a:p>
          <a:p>
            <a:endParaRPr lang="en-US" sz="3000" dirty="0"/>
          </a:p>
          <a:p>
            <a:r>
              <a:rPr lang="en-US" sz="3000" dirty="0" smtClean="0"/>
              <a:t>If you are super late in returned to the classroom, I will be writing up a referral for loitering. </a:t>
            </a:r>
          </a:p>
          <a:p>
            <a:r>
              <a:rPr lang="en-US" sz="3000" dirty="0" smtClean="0"/>
              <a:t>If you are loud in the hallways, I will be writing a referral for general disturbance of the classroom environment and defiance. </a:t>
            </a:r>
          </a:p>
        </p:txBody>
      </p:sp>
    </p:spTree>
    <p:extLst>
      <p:ext uri="{BB962C8B-B14F-4D97-AF65-F5344CB8AC3E}">
        <p14:creationId xmlns:p14="http://schemas.microsoft.com/office/powerpoint/2010/main" val="255981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the last week’s quiz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It was out of 16. Passing is 10 out of 16. </a:t>
            </a:r>
          </a:p>
          <a:p>
            <a:r>
              <a:rPr lang="en-US" sz="3000" dirty="0" smtClean="0"/>
              <a:t>Questions 1-5 are 1 point</a:t>
            </a:r>
          </a:p>
          <a:p>
            <a:r>
              <a:rPr lang="en-US" sz="3000" dirty="0" smtClean="0"/>
              <a:t>Question 6 is 3 points</a:t>
            </a:r>
          </a:p>
          <a:p>
            <a:r>
              <a:rPr lang="en-US" sz="3000" dirty="0" smtClean="0"/>
              <a:t>Question 7 is 2 points</a:t>
            </a:r>
          </a:p>
          <a:p>
            <a:r>
              <a:rPr lang="en-US" sz="3000" dirty="0" smtClean="0"/>
              <a:t>Question 8 is 6 points. If you scored a 3, you didn’t explain your answer fully or did not explain what your evidence means. If you scored a 0 you didn’t use any evidence or your response did not correctly address the question.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345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“Fifteen” by William Stafford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684557"/>
            <a:ext cx="10058400" cy="402336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Make a new foldable. </a:t>
            </a:r>
            <a:endParaRPr lang="en-US" sz="3000" dirty="0"/>
          </a:p>
        </p:txBody>
      </p:sp>
      <p:pic>
        <p:nvPicPr>
          <p:cNvPr id="4" name="Picture 2" descr="http://tcdn.teacherspayteachers.com/thumbitem/Frayer-4-square-model/original-19627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246" y="2148590"/>
            <a:ext cx="9248930" cy="440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23867" y="2393216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epetition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90937" y="2393216"/>
            <a:ext cx="3996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Figurative Language (Personification, metaphor, and simile)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23867" y="4352144"/>
            <a:ext cx="1019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Rhyme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90150" y="4352144"/>
            <a:ext cx="1019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44732" y="3791170"/>
            <a:ext cx="1470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“Fifteen” Stafford</a:t>
            </a:r>
            <a:endParaRPr lang="en-US" dirty="0"/>
          </a:p>
        </p:txBody>
      </p:sp>
      <p:grpSp>
        <p:nvGrpSpPr>
          <p:cNvPr id="334" name="SMARTInkShape-Group175"/>
          <p:cNvGrpSpPr/>
          <p:nvPr/>
        </p:nvGrpSpPr>
        <p:grpSpPr>
          <a:xfrm>
            <a:off x="8310563" y="2762250"/>
            <a:ext cx="785813" cy="237468"/>
            <a:chOff x="8310563" y="2762250"/>
            <a:chExt cx="785813" cy="237468"/>
          </a:xfrm>
        </p:grpSpPr>
        <p:sp>
          <p:nvSpPr>
            <p:cNvPr id="328" name="SMARTInkShape-882"/>
            <p:cNvSpPr/>
            <p:nvPr/>
          </p:nvSpPr>
          <p:spPr>
            <a:xfrm>
              <a:off x="8858250" y="2762250"/>
              <a:ext cx="107140" cy="152964"/>
            </a:xfrm>
            <a:custGeom>
              <a:avLst/>
              <a:gdLst/>
              <a:ahLst/>
              <a:cxnLst/>
              <a:rect l="0" t="0" r="0" b="0"/>
              <a:pathLst>
                <a:path w="107140" h="152964">
                  <a:moveTo>
                    <a:pt x="0" y="0"/>
                  </a:moveTo>
                  <a:lnTo>
                    <a:pt x="0" y="17737"/>
                  </a:lnTo>
                  <a:lnTo>
                    <a:pt x="3528" y="24640"/>
                  </a:lnTo>
                  <a:lnTo>
                    <a:pt x="6321" y="28333"/>
                  </a:lnTo>
                  <a:lnTo>
                    <a:pt x="9424" y="39491"/>
                  </a:lnTo>
                  <a:lnTo>
                    <a:pt x="11887" y="95187"/>
                  </a:lnTo>
                  <a:lnTo>
                    <a:pt x="11894" y="99177"/>
                  </a:lnTo>
                  <a:lnTo>
                    <a:pt x="8373" y="107138"/>
                  </a:lnTo>
                  <a:lnTo>
                    <a:pt x="5582" y="111113"/>
                  </a:lnTo>
                  <a:lnTo>
                    <a:pt x="5045" y="115086"/>
                  </a:lnTo>
                  <a:lnTo>
                    <a:pt x="10741" y="128616"/>
                  </a:lnTo>
                  <a:lnTo>
                    <a:pt x="17882" y="136592"/>
                  </a:lnTo>
                  <a:lnTo>
                    <a:pt x="24704" y="140083"/>
                  </a:lnTo>
                  <a:lnTo>
                    <a:pt x="28377" y="141013"/>
                  </a:lnTo>
                  <a:lnTo>
                    <a:pt x="47703" y="152054"/>
                  </a:lnTo>
                  <a:lnTo>
                    <a:pt x="51646" y="152963"/>
                  </a:lnTo>
                  <a:lnTo>
                    <a:pt x="55597" y="152246"/>
                  </a:lnTo>
                  <a:lnTo>
                    <a:pt x="71444" y="145118"/>
                  </a:lnTo>
                  <a:lnTo>
                    <a:pt x="75411" y="144370"/>
                  </a:lnTo>
                  <a:lnTo>
                    <a:pt x="78055" y="142549"/>
                  </a:lnTo>
                  <a:lnTo>
                    <a:pt x="79818" y="140012"/>
                  </a:lnTo>
                  <a:lnTo>
                    <a:pt x="80994" y="136997"/>
                  </a:lnTo>
                  <a:lnTo>
                    <a:pt x="83100" y="134988"/>
                  </a:lnTo>
                  <a:lnTo>
                    <a:pt x="95986" y="128235"/>
                  </a:lnTo>
                  <a:lnTo>
                    <a:pt x="104949" y="120874"/>
                  </a:lnTo>
                  <a:lnTo>
                    <a:pt x="106176" y="116340"/>
                  </a:lnTo>
                  <a:lnTo>
                    <a:pt x="107139" y="97064"/>
                  </a:lnTo>
                  <a:lnTo>
                    <a:pt x="105822" y="96460"/>
                  </a:lnTo>
                  <a:lnTo>
                    <a:pt x="67305" y="95254"/>
                  </a:lnTo>
                  <a:lnTo>
                    <a:pt x="59458" y="98779"/>
                  </a:lnTo>
                  <a:lnTo>
                    <a:pt x="51561" y="103433"/>
                  </a:lnTo>
                  <a:lnTo>
                    <a:pt x="38067" y="106666"/>
                  </a:lnTo>
                  <a:lnTo>
                    <a:pt x="23813" y="119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883"/>
            <p:cNvSpPr/>
            <p:nvPr/>
          </p:nvSpPr>
          <p:spPr>
            <a:xfrm>
              <a:off x="8667750" y="2838843"/>
              <a:ext cx="166689" cy="78189"/>
            </a:xfrm>
            <a:custGeom>
              <a:avLst/>
              <a:gdLst/>
              <a:ahLst/>
              <a:cxnLst/>
              <a:rect l="0" t="0" r="0" b="0"/>
              <a:pathLst>
                <a:path w="166689" h="78189">
                  <a:moveTo>
                    <a:pt x="0" y="18657"/>
                  </a:moveTo>
                  <a:lnTo>
                    <a:pt x="0" y="52532"/>
                  </a:lnTo>
                  <a:lnTo>
                    <a:pt x="11902" y="66278"/>
                  </a:lnTo>
                  <a:lnTo>
                    <a:pt x="11906" y="13019"/>
                  </a:lnTo>
                  <a:lnTo>
                    <a:pt x="13229" y="10930"/>
                  </a:lnTo>
                  <a:lnTo>
                    <a:pt x="15434" y="9536"/>
                  </a:lnTo>
                  <a:lnTo>
                    <a:pt x="22158" y="7301"/>
                  </a:lnTo>
                  <a:lnTo>
                    <a:pt x="29643" y="593"/>
                  </a:lnTo>
                  <a:lnTo>
                    <a:pt x="31669" y="0"/>
                  </a:lnTo>
                  <a:lnTo>
                    <a:pt x="33019" y="927"/>
                  </a:lnTo>
                  <a:lnTo>
                    <a:pt x="35185" y="5600"/>
                  </a:lnTo>
                  <a:lnTo>
                    <a:pt x="41881" y="6410"/>
                  </a:lnTo>
                  <a:lnTo>
                    <a:pt x="43796" y="7846"/>
                  </a:lnTo>
                  <a:lnTo>
                    <a:pt x="45924" y="12971"/>
                  </a:lnTo>
                  <a:lnTo>
                    <a:pt x="47813" y="14866"/>
                  </a:lnTo>
                  <a:lnTo>
                    <a:pt x="53441" y="16972"/>
                  </a:lnTo>
                  <a:lnTo>
                    <a:pt x="55471" y="18857"/>
                  </a:lnTo>
                  <a:lnTo>
                    <a:pt x="57727" y="24478"/>
                  </a:lnTo>
                  <a:lnTo>
                    <a:pt x="60498" y="38867"/>
                  </a:lnTo>
                  <a:lnTo>
                    <a:pt x="69736" y="52072"/>
                  </a:lnTo>
                  <a:lnTo>
                    <a:pt x="71101" y="63426"/>
                  </a:lnTo>
                  <a:lnTo>
                    <a:pt x="71437" y="78171"/>
                  </a:lnTo>
                  <a:lnTo>
                    <a:pt x="81689" y="67935"/>
                  </a:lnTo>
                  <a:lnTo>
                    <a:pt x="83198" y="56176"/>
                  </a:lnTo>
                  <a:lnTo>
                    <a:pt x="91498" y="45226"/>
                  </a:lnTo>
                  <a:lnTo>
                    <a:pt x="94138" y="34173"/>
                  </a:lnTo>
                  <a:lnTo>
                    <a:pt x="94755" y="26435"/>
                  </a:lnTo>
                  <a:lnTo>
                    <a:pt x="96244" y="23842"/>
                  </a:lnTo>
                  <a:lnTo>
                    <a:pt x="98558" y="22114"/>
                  </a:lnTo>
                  <a:lnTo>
                    <a:pt x="107112" y="18675"/>
                  </a:lnTo>
                  <a:lnTo>
                    <a:pt x="117404" y="28910"/>
                  </a:lnTo>
                  <a:lnTo>
                    <a:pt x="120058" y="39742"/>
                  </a:lnTo>
                  <a:lnTo>
                    <a:pt x="125237" y="46990"/>
                  </a:lnTo>
                  <a:lnTo>
                    <a:pt x="131949" y="51093"/>
                  </a:lnTo>
                  <a:lnTo>
                    <a:pt x="135591" y="52187"/>
                  </a:lnTo>
                  <a:lnTo>
                    <a:pt x="138019" y="54240"/>
                  </a:lnTo>
                  <a:lnTo>
                    <a:pt x="152936" y="75986"/>
                  </a:lnTo>
                  <a:lnTo>
                    <a:pt x="157490" y="77209"/>
                  </a:lnTo>
                  <a:lnTo>
                    <a:pt x="166688" y="78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884"/>
            <p:cNvSpPr/>
            <p:nvPr/>
          </p:nvSpPr>
          <p:spPr>
            <a:xfrm>
              <a:off x="8477250" y="2833688"/>
              <a:ext cx="142876" cy="166030"/>
            </a:xfrm>
            <a:custGeom>
              <a:avLst/>
              <a:gdLst/>
              <a:ahLst/>
              <a:cxnLst/>
              <a:rect l="0" t="0" r="0" b="0"/>
              <a:pathLst>
                <a:path w="142876" h="166030">
                  <a:moveTo>
                    <a:pt x="0" y="0"/>
                  </a:moveTo>
                  <a:lnTo>
                    <a:pt x="1323" y="51879"/>
                  </a:lnTo>
                  <a:lnTo>
                    <a:pt x="12126" y="77728"/>
                  </a:lnTo>
                  <a:lnTo>
                    <a:pt x="14698" y="79600"/>
                  </a:lnTo>
                  <a:lnTo>
                    <a:pt x="21085" y="83003"/>
                  </a:lnTo>
                  <a:lnTo>
                    <a:pt x="33531" y="93376"/>
                  </a:lnTo>
                  <a:lnTo>
                    <a:pt x="41391" y="94694"/>
                  </a:lnTo>
                  <a:lnTo>
                    <a:pt x="75450" y="95235"/>
                  </a:lnTo>
                  <a:lnTo>
                    <a:pt x="83364" y="91715"/>
                  </a:lnTo>
                  <a:lnTo>
                    <a:pt x="111127" y="67261"/>
                  </a:lnTo>
                  <a:lnTo>
                    <a:pt x="125678" y="43370"/>
                  </a:lnTo>
                  <a:lnTo>
                    <a:pt x="128617" y="33386"/>
                  </a:lnTo>
                  <a:lnTo>
                    <a:pt x="130724" y="30195"/>
                  </a:lnTo>
                  <a:lnTo>
                    <a:pt x="133451" y="28067"/>
                  </a:lnTo>
                  <a:lnTo>
                    <a:pt x="136592" y="26649"/>
                  </a:lnTo>
                  <a:lnTo>
                    <a:pt x="138687" y="24380"/>
                  </a:lnTo>
                  <a:lnTo>
                    <a:pt x="141013" y="18332"/>
                  </a:lnTo>
                  <a:lnTo>
                    <a:pt x="142871" y="57"/>
                  </a:lnTo>
                  <a:lnTo>
                    <a:pt x="142873" y="6337"/>
                  </a:lnTo>
                  <a:lnTo>
                    <a:pt x="139347" y="12959"/>
                  </a:lnTo>
                  <a:lnTo>
                    <a:pt x="134693" y="20311"/>
                  </a:lnTo>
                  <a:lnTo>
                    <a:pt x="131705" y="35811"/>
                  </a:lnTo>
                  <a:lnTo>
                    <a:pt x="130975" y="92768"/>
                  </a:lnTo>
                  <a:lnTo>
                    <a:pt x="130969" y="148340"/>
                  </a:lnTo>
                  <a:lnTo>
                    <a:pt x="134496" y="155446"/>
                  </a:lnTo>
                  <a:lnTo>
                    <a:pt x="142384" y="166029"/>
                  </a:lnTo>
                  <a:lnTo>
                    <a:pt x="142875" y="1547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885"/>
            <p:cNvSpPr/>
            <p:nvPr/>
          </p:nvSpPr>
          <p:spPr>
            <a:xfrm>
              <a:off x="8310563" y="2800395"/>
              <a:ext cx="116905" cy="132392"/>
            </a:xfrm>
            <a:custGeom>
              <a:avLst/>
              <a:gdLst/>
              <a:ahLst/>
              <a:cxnLst/>
              <a:rect l="0" t="0" r="0" b="0"/>
              <a:pathLst>
                <a:path w="116905" h="132392">
                  <a:moveTo>
                    <a:pt x="71437" y="9480"/>
                  </a:moveTo>
                  <a:lnTo>
                    <a:pt x="71437" y="3159"/>
                  </a:lnTo>
                  <a:lnTo>
                    <a:pt x="57326" y="56"/>
                  </a:lnTo>
                  <a:lnTo>
                    <a:pt x="37385" y="0"/>
                  </a:lnTo>
                  <a:lnTo>
                    <a:pt x="9202" y="7970"/>
                  </a:lnTo>
                  <a:lnTo>
                    <a:pt x="8780" y="12442"/>
                  </a:lnTo>
                  <a:lnTo>
                    <a:pt x="15368" y="27994"/>
                  </a:lnTo>
                  <a:lnTo>
                    <a:pt x="30643" y="41080"/>
                  </a:lnTo>
                  <a:lnTo>
                    <a:pt x="54498" y="52357"/>
                  </a:lnTo>
                  <a:lnTo>
                    <a:pt x="67878" y="57640"/>
                  </a:lnTo>
                  <a:lnTo>
                    <a:pt x="113841" y="89971"/>
                  </a:lnTo>
                  <a:lnTo>
                    <a:pt x="116904" y="97536"/>
                  </a:lnTo>
                  <a:lnTo>
                    <a:pt x="116301" y="105226"/>
                  </a:lnTo>
                  <a:lnTo>
                    <a:pt x="113252" y="112998"/>
                  </a:lnTo>
                  <a:lnTo>
                    <a:pt x="99283" y="125162"/>
                  </a:lnTo>
                  <a:lnTo>
                    <a:pt x="90000" y="130257"/>
                  </a:lnTo>
                  <a:lnTo>
                    <a:pt x="65576" y="132391"/>
                  </a:lnTo>
                  <a:lnTo>
                    <a:pt x="12947" y="127727"/>
                  </a:lnTo>
                  <a:lnTo>
                    <a:pt x="8631" y="125353"/>
                  </a:lnTo>
                  <a:lnTo>
                    <a:pt x="0" y="1166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886"/>
            <p:cNvSpPr/>
            <p:nvPr/>
          </p:nvSpPr>
          <p:spPr>
            <a:xfrm>
              <a:off x="8965423" y="2821781"/>
              <a:ext cx="69604" cy="71435"/>
            </a:xfrm>
            <a:custGeom>
              <a:avLst/>
              <a:gdLst/>
              <a:ahLst/>
              <a:cxnLst/>
              <a:rect l="0" t="0" r="0" b="0"/>
              <a:pathLst>
                <a:path w="69604" h="71435">
                  <a:moveTo>
                    <a:pt x="47608" y="35719"/>
                  </a:moveTo>
                  <a:lnTo>
                    <a:pt x="47608" y="25468"/>
                  </a:lnTo>
                  <a:lnTo>
                    <a:pt x="46285" y="24916"/>
                  </a:lnTo>
                  <a:lnTo>
                    <a:pt x="37357" y="23958"/>
                  </a:lnTo>
                  <a:lnTo>
                    <a:pt x="14646" y="43577"/>
                  </a:lnTo>
                  <a:lnTo>
                    <a:pt x="7382" y="45826"/>
                  </a:lnTo>
                  <a:lnTo>
                    <a:pt x="4916" y="47749"/>
                  </a:lnTo>
                  <a:lnTo>
                    <a:pt x="633" y="57718"/>
                  </a:lnTo>
                  <a:lnTo>
                    <a:pt x="0" y="70900"/>
                  </a:lnTo>
                  <a:lnTo>
                    <a:pt x="39733" y="71434"/>
                  </a:lnTo>
                  <a:lnTo>
                    <a:pt x="42357" y="70112"/>
                  </a:lnTo>
                  <a:lnTo>
                    <a:pt x="44108" y="67908"/>
                  </a:lnTo>
                  <a:lnTo>
                    <a:pt x="45275" y="65116"/>
                  </a:lnTo>
                  <a:lnTo>
                    <a:pt x="47376" y="63255"/>
                  </a:lnTo>
                  <a:lnTo>
                    <a:pt x="53237" y="61186"/>
                  </a:lnTo>
                  <a:lnTo>
                    <a:pt x="55330" y="59312"/>
                  </a:lnTo>
                  <a:lnTo>
                    <a:pt x="57655" y="53701"/>
                  </a:lnTo>
                  <a:lnTo>
                    <a:pt x="59597" y="51676"/>
                  </a:lnTo>
                  <a:lnTo>
                    <a:pt x="65284" y="49426"/>
                  </a:lnTo>
                  <a:lnTo>
                    <a:pt x="67330" y="47503"/>
                  </a:lnTo>
                  <a:lnTo>
                    <a:pt x="69603" y="41838"/>
                  </a:lnTo>
                  <a:lnTo>
                    <a:pt x="68886" y="38475"/>
                  </a:lnTo>
                  <a:lnTo>
                    <a:pt x="61011" y="26005"/>
                  </a:lnTo>
                  <a:lnTo>
                    <a:pt x="58487" y="14740"/>
                  </a:lnTo>
                  <a:lnTo>
                    <a:pt x="4760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887"/>
            <p:cNvSpPr/>
            <p:nvPr/>
          </p:nvSpPr>
          <p:spPr>
            <a:xfrm>
              <a:off x="9084470" y="2762250"/>
              <a:ext cx="11906" cy="154782"/>
            </a:xfrm>
            <a:custGeom>
              <a:avLst/>
              <a:gdLst/>
              <a:ahLst/>
              <a:cxnLst/>
              <a:rect l="0" t="0" r="0" b="0"/>
              <a:pathLst>
                <a:path w="11906" h="154782">
                  <a:moveTo>
                    <a:pt x="11905" y="0"/>
                  </a:moveTo>
                  <a:lnTo>
                    <a:pt x="5584" y="6321"/>
                  </a:lnTo>
                  <a:lnTo>
                    <a:pt x="2481" y="12952"/>
                  </a:lnTo>
                  <a:lnTo>
                    <a:pt x="5" y="70769"/>
                  </a:lnTo>
                  <a:lnTo>
                    <a:pt x="0" y="99180"/>
                  </a:lnTo>
                  <a:lnTo>
                    <a:pt x="1322" y="101839"/>
                  </a:lnTo>
                  <a:lnTo>
                    <a:pt x="3527" y="103611"/>
                  </a:lnTo>
                  <a:lnTo>
                    <a:pt x="6320" y="104793"/>
                  </a:lnTo>
                  <a:lnTo>
                    <a:pt x="8181" y="106903"/>
                  </a:lnTo>
                  <a:lnTo>
                    <a:pt x="10250" y="112776"/>
                  </a:lnTo>
                  <a:lnTo>
                    <a:pt x="11905" y="1547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9" name="SMARTInkShape-Group176"/>
          <p:cNvGrpSpPr/>
          <p:nvPr/>
        </p:nvGrpSpPr>
        <p:grpSpPr>
          <a:xfrm>
            <a:off x="1726406" y="2660647"/>
            <a:ext cx="2119314" cy="304010"/>
            <a:chOff x="1726406" y="2660647"/>
            <a:chExt cx="2119314" cy="304010"/>
          </a:xfrm>
        </p:grpSpPr>
        <p:sp>
          <p:nvSpPr>
            <p:cNvPr id="335" name="SMARTInkShape-888"/>
            <p:cNvSpPr/>
            <p:nvPr/>
          </p:nvSpPr>
          <p:spPr>
            <a:xfrm>
              <a:off x="1726406" y="2714625"/>
              <a:ext cx="47626" cy="107157"/>
            </a:xfrm>
            <a:custGeom>
              <a:avLst/>
              <a:gdLst/>
              <a:ahLst/>
              <a:cxnLst/>
              <a:rect l="0" t="0" r="0" b="0"/>
              <a:pathLst>
                <a:path w="47626" h="107157">
                  <a:moveTo>
                    <a:pt x="0" y="0"/>
                  </a:moveTo>
                  <a:lnTo>
                    <a:pt x="0" y="17737"/>
                  </a:lnTo>
                  <a:lnTo>
                    <a:pt x="3528" y="24640"/>
                  </a:lnTo>
                  <a:lnTo>
                    <a:pt x="6321" y="28333"/>
                  </a:lnTo>
                  <a:lnTo>
                    <a:pt x="9424" y="39491"/>
                  </a:lnTo>
                  <a:lnTo>
                    <a:pt x="12126" y="51948"/>
                  </a:lnTo>
                  <a:lnTo>
                    <a:pt x="21085" y="66398"/>
                  </a:lnTo>
                  <a:lnTo>
                    <a:pt x="30795" y="79058"/>
                  </a:lnTo>
                  <a:lnTo>
                    <a:pt x="38274" y="95187"/>
                  </a:lnTo>
                  <a:lnTo>
                    <a:pt x="47625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889"/>
            <p:cNvSpPr/>
            <p:nvPr/>
          </p:nvSpPr>
          <p:spPr>
            <a:xfrm>
              <a:off x="1833563" y="2714625"/>
              <a:ext cx="71438" cy="107157"/>
            </a:xfrm>
            <a:custGeom>
              <a:avLst/>
              <a:gdLst/>
              <a:ahLst/>
              <a:cxnLst/>
              <a:rect l="0" t="0" r="0" b="0"/>
              <a:pathLst>
                <a:path w="71438" h="107157">
                  <a:moveTo>
                    <a:pt x="0" y="0"/>
                  </a:moveTo>
                  <a:lnTo>
                    <a:pt x="0" y="17737"/>
                  </a:lnTo>
                  <a:lnTo>
                    <a:pt x="3527" y="24640"/>
                  </a:lnTo>
                  <a:lnTo>
                    <a:pt x="8182" y="32117"/>
                  </a:lnTo>
                  <a:lnTo>
                    <a:pt x="12125" y="43765"/>
                  </a:lnTo>
                  <a:lnTo>
                    <a:pt x="32436" y="71444"/>
                  </a:lnTo>
                  <a:lnTo>
                    <a:pt x="35582" y="79378"/>
                  </a:lnTo>
                  <a:lnTo>
                    <a:pt x="57328" y="104805"/>
                  </a:lnTo>
                  <a:lnTo>
                    <a:pt x="62080" y="106111"/>
                  </a:lnTo>
                  <a:lnTo>
                    <a:pt x="71437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890"/>
            <p:cNvSpPr/>
            <p:nvPr/>
          </p:nvSpPr>
          <p:spPr>
            <a:xfrm>
              <a:off x="2024063" y="2738438"/>
              <a:ext cx="11907" cy="226219"/>
            </a:xfrm>
            <a:custGeom>
              <a:avLst/>
              <a:gdLst/>
              <a:ahLst/>
              <a:cxnLst/>
              <a:rect l="0" t="0" r="0" b="0"/>
              <a:pathLst>
                <a:path w="11907" h="226219">
                  <a:moveTo>
                    <a:pt x="11906" y="0"/>
                  </a:moveTo>
                  <a:lnTo>
                    <a:pt x="11906" y="57485"/>
                  </a:lnTo>
                  <a:lnTo>
                    <a:pt x="1654" y="109677"/>
                  </a:lnTo>
                  <a:lnTo>
                    <a:pt x="96" y="169016"/>
                  </a:lnTo>
                  <a:lnTo>
                    <a:pt x="0" y="2262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SMARTInkShape-891"/>
            <p:cNvSpPr/>
            <p:nvPr/>
          </p:nvSpPr>
          <p:spPr>
            <a:xfrm>
              <a:off x="2143172" y="2786063"/>
              <a:ext cx="214267" cy="165930"/>
            </a:xfrm>
            <a:custGeom>
              <a:avLst/>
              <a:gdLst/>
              <a:ahLst/>
              <a:cxnLst/>
              <a:rect l="0" t="0" r="0" b="0"/>
              <a:pathLst>
                <a:path w="214267" h="165930">
                  <a:moveTo>
                    <a:pt x="23766" y="23812"/>
                  </a:moveTo>
                  <a:lnTo>
                    <a:pt x="23766" y="30133"/>
                  </a:lnTo>
                  <a:lnTo>
                    <a:pt x="20238" y="36764"/>
                  </a:lnTo>
                  <a:lnTo>
                    <a:pt x="17445" y="40384"/>
                  </a:lnTo>
                  <a:lnTo>
                    <a:pt x="14342" y="51462"/>
                  </a:lnTo>
                  <a:lnTo>
                    <a:pt x="9067" y="72574"/>
                  </a:lnTo>
                  <a:lnTo>
                    <a:pt x="2653" y="95586"/>
                  </a:lnTo>
                  <a:lnTo>
                    <a:pt x="23" y="153744"/>
                  </a:lnTo>
                  <a:lnTo>
                    <a:pt x="0" y="158058"/>
                  </a:lnTo>
                  <a:lnTo>
                    <a:pt x="1307" y="160935"/>
                  </a:lnTo>
                  <a:lnTo>
                    <a:pt x="3502" y="162852"/>
                  </a:lnTo>
                  <a:lnTo>
                    <a:pt x="10208" y="165929"/>
                  </a:lnTo>
                  <a:lnTo>
                    <a:pt x="17691" y="160142"/>
                  </a:lnTo>
                  <a:lnTo>
                    <a:pt x="28286" y="150049"/>
                  </a:lnTo>
                  <a:lnTo>
                    <a:pt x="55548" y="91875"/>
                  </a:lnTo>
                  <a:lnTo>
                    <a:pt x="79331" y="46354"/>
                  </a:lnTo>
                  <a:lnTo>
                    <a:pt x="92852" y="37119"/>
                  </a:lnTo>
                  <a:lnTo>
                    <a:pt x="100827" y="36133"/>
                  </a:lnTo>
                  <a:lnTo>
                    <a:pt x="102921" y="38641"/>
                  </a:lnTo>
                  <a:lnTo>
                    <a:pt x="105868" y="54811"/>
                  </a:lnTo>
                  <a:lnTo>
                    <a:pt x="107037" y="107344"/>
                  </a:lnTo>
                  <a:lnTo>
                    <a:pt x="107108" y="158546"/>
                  </a:lnTo>
                  <a:lnTo>
                    <a:pt x="108431" y="161260"/>
                  </a:lnTo>
                  <a:lnTo>
                    <a:pt x="110637" y="163069"/>
                  </a:lnTo>
                  <a:lnTo>
                    <a:pt x="113429" y="164275"/>
                  </a:lnTo>
                  <a:lnTo>
                    <a:pt x="116614" y="163756"/>
                  </a:lnTo>
                  <a:lnTo>
                    <a:pt x="127418" y="156705"/>
                  </a:lnTo>
                  <a:lnTo>
                    <a:pt x="150806" y="133435"/>
                  </a:lnTo>
                  <a:lnTo>
                    <a:pt x="174581" y="82618"/>
                  </a:lnTo>
                  <a:lnTo>
                    <a:pt x="198832" y="24002"/>
                  </a:lnTo>
                  <a:lnTo>
                    <a:pt x="200007" y="16001"/>
                  </a:lnTo>
                  <a:lnTo>
                    <a:pt x="202114" y="10667"/>
                  </a:lnTo>
                  <a:lnTo>
                    <a:pt x="204842" y="7111"/>
                  </a:lnTo>
                  <a:lnTo>
                    <a:pt x="21426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SMARTInkShape-892"/>
            <p:cNvSpPr/>
            <p:nvPr/>
          </p:nvSpPr>
          <p:spPr>
            <a:xfrm>
              <a:off x="2347926" y="2786063"/>
              <a:ext cx="128410" cy="149134"/>
            </a:xfrm>
            <a:custGeom>
              <a:avLst/>
              <a:gdLst/>
              <a:ahLst/>
              <a:cxnLst/>
              <a:rect l="0" t="0" r="0" b="0"/>
              <a:pathLst>
                <a:path w="128410" h="149134">
                  <a:moveTo>
                    <a:pt x="92855" y="0"/>
                  </a:moveTo>
                  <a:lnTo>
                    <a:pt x="92855" y="6320"/>
                  </a:lnTo>
                  <a:lnTo>
                    <a:pt x="89328" y="12951"/>
                  </a:lnTo>
                  <a:lnTo>
                    <a:pt x="46786" y="68183"/>
                  </a:lnTo>
                  <a:lnTo>
                    <a:pt x="9727" y="127468"/>
                  </a:lnTo>
                  <a:lnTo>
                    <a:pt x="0" y="139831"/>
                  </a:lnTo>
                  <a:lnTo>
                    <a:pt x="524" y="142169"/>
                  </a:lnTo>
                  <a:lnTo>
                    <a:pt x="4635" y="148293"/>
                  </a:lnTo>
                  <a:lnTo>
                    <a:pt x="7584" y="149133"/>
                  </a:lnTo>
                  <a:lnTo>
                    <a:pt x="10872" y="148370"/>
                  </a:lnTo>
                  <a:lnTo>
                    <a:pt x="18054" y="145317"/>
                  </a:lnTo>
                  <a:lnTo>
                    <a:pt x="43693" y="136875"/>
                  </a:lnTo>
                  <a:lnTo>
                    <a:pt x="54689" y="126538"/>
                  </a:lnTo>
                  <a:lnTo>
                    <a:pt x="99594" y="67295"/>
                  </a:lnTo>
                  <a:lnTo>
                    <a:pt x="112903" y="39212"/>
                  </a:lnTo>
                  <a:lnTo>
                    <a:pt x="114158" y="34078"/>
                  </a:lnTo>
                  <a:lnTo>
                    <a:pt x="116317" y="30656"/>
                  </a:lnTo>
                  <a:lnTo>
                    <a:pt x="119080" y="28375"/>
                  </a:lnTo>
                  <a:lnTo>
                    <a:pt x="128019" y="24079"/>
                  </a:lnTo>
                  <a:lnTo>
                    <a:pt x="128409" y="30212"/>
                  </a:lnTo>
                  <a:lnTo>
                    <a:pt x="124973" y="36799"/>
                  </a:lnTo>
                  <a:lnTo>
                    <a:pt x="120359" y="44136"/>
                  </a:lnTo>
                  <a:lnTo>
                    <a:pt x="105961" y="98372"/>
                  </a:lnTo>
                  <a:lnTo>
                    <a:pt x="104919" y="122397"/>
                  </a:lnTo>
                  <a:lnTo>
                    <a:pt x="108360" y="130686"/>
                  </a:lnTo>
                  <a:lnTo>
                    <a:pt x="116668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893"/>
            <p:cNvSpPr/>
            <p:nvPr/>
          </p:nvSpPr>
          <p:spPr>
            <a:xfrm>
              <a:off x="2536237" y="2774156"/>
              <a:ext cx="59327" cy="142337"/>
            </a:xfrm>
            <a:custGeom>
              <a:avLst/>
              <a:gdLst/>
              <a:ahLst/>
              <a:cxnLst/>
              <a:rect l="0" t="0" r="0" b="0"/>
              <a:pathLst>
                <a:path w="59327" h="142337">
                  <a:moveTo>
                    <a:pt x="59326" y="0"/>
                  </a:moveTo>
                  <a:lnTo>
                    <a:pt x="7714" y="0"/>
                  </a:lnTo>
                  <a:lnTo>
                    <a:pt x="5074" y="1323"/>
                  </a:lnTo>
                  <a:lnTo>
                    <a:pt x="3314" y="3528"/>
                  </a:lnTo>
                  <a:lnTo>
                    <a:pt x="1359" y="9506"/>
                  </a:lnTo>
                  <a:lnTo>
                    <a:pt x="0" y="27988"/>
                  </a:lnTo>
                  <a:lnTo>
                    <a:pt x="3413" y="35811"/>
                  </a:lnTo>
                  <a:lnTo>
                    <a:pt x="47447" y="95033"/>
                  </a:lnTo>
                  <a:lnTo>
                    <a:pt x="54046" y="103091"/>
                  </a:lnTo>
                  <a:lnTo>
                    <a:pt x="58631" y="116698"/>
                  </a:lnTo>
                  <a:lnTo>
                    <a:pt x="59264" y="129107"/>
                  </a:lnTo>
                  <a:lnTo>
                    <a:pt x="49069" y="141057"/>
                  </a:lnTo>
                  <a:lnTo>
                    <a:pt x="44625" y="142067"/>
                  </a:lnTo>
                  <a:lnTo>
                    <a:pt x="41587" y="142336"/>
                  </a:lnTo>
                  <a:lnTo>
                    <a:pt x="34685" y="139108"/>
                  </a:lnTo>
                  <a:lnTo>
                    <a:pt x="27207" y="134586"/>
                  </a:lnTo>
                  <a:lnTo>
                    <a:pt x="11701" y="130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894"/>
            <p:cNvSpPr/>
            <p:nvPr/>
          </p:nvSpPr>
          <p:spPr>
            <a:xfrm>
              <a:off x="2786106" y="2660647"/>
              <a:ext cx="107114" cy="256385"/>
            </a:xfrm>
            <a:custGeom>
              <a:avLst/>
              <a:gdLst/>
              <a:ahLst/>
              <a:cxnLst/>
              <a:rect l="0" t="0" r="0" b="0"/>
              <a:pathLst>
                <a:path w="107114" h="256385">
                  <a:moveTo>
                    <a:pt x="11863" y="256384"/>
                  </a:moveTo>
                  <a:lnTo>
                    <a:pt x="11863" y="203182"/>
                  </a:lnTo>
                  <a:lnTo>
                    <a:pt x="11863" y="147519"/>
                  </a:lnTo>
                  <a:lnTo>
                    <a:pt x="10540" y="114326"/>
                  </a:lnTo>
                  <a:lnTo>
                    <a:pt x="1060" y="62336"/>
                  </a:lnTo>
                  <a:lnTo>
                    <a:pt x="0" y="15004"/>
                  </a:lnTo>
                  <a:lnTo>
                    <a:pt x="1308" y="12120"/>
                  </a:lnTo>
                  <a:lnTo>
                    <a:pt x="3503" y="10198"/>
                  </a:lnTo>
                  <a:lnTo>
                    <a:pt x="9470" y="6739"/>
                  </a:lnTo>
                  <a:lnTo>
                    <a:pt x="16532" y="792"/>
                  </a:lnTo>
                  <a:lnTo>
                    <a:pt x="20267" y="0"/>
                  </a:lnTo>
                  <a:lnTo>
                    <a:pt x="24080" y="795"/>
                  </a:lnTo>
                  <a:lnTo>
                    <a:pt x="33168" y="3883"/>
                  </a:lnTo>
                  <a:lnTo>
                    <a:pt x="51836" y="6944"/>
                  </a:lnTo>
                  <a:lnTo>
                    <a:pt x="92508" y="30432"/>
                  </a:lnTo>
                  <a:lnTo>
                    <a:pt x="107113" y="420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895"/>
            <p:cNvSpPr/>
            <p:nvPr/>
          </p:nvSpPr>
          <p:spPr>
            <a:xfrm>
              <a:off x="2727065" y="2788517"/>
              <a:ext cx="166155" cy="80890"/>
            </a:xfrm>
            <a:custGeom>
              <a:avLst/>
              <a:gdLst/>
              <a:ahLst/>
              <a:cxnLst/>
              <a:rect l="0" t="0" r="0" b="0"/>
              <a:pathLst>
                <a:path w="166155" h="80890">
                  <a:moveTo>
                    <a:pt x="23279" y="21358"/>
                  </a:moveTo>
                  <a:lnTo>
                    <a:pt x="0" y="21358"/>
                  </a:lnTo>
                  <a:lnTo>
                    <a:pt x="18582" y="20035"/>
                  </a:lnTo>
                  <a:lnTo>
                    <a:pt x="55455" y="11107"/>
                  </a:lnTo>
                  <a:lnTo>
                    <a:pt x="94772" y="6142"/>
                  </a:lnTo>
                  <a:lnTo>
                    <a:pt x="118546" y="92"/>
                  </a:lnTo>
                  <a:lnTo>
                    <a:pt x="133088" y="0"/>
                  </a:lnTo>
                  <a:lnTo>
                    <a:pt x="157520" y="7946"/>
                  </a:lnTo>
                  <a:lnTo>
                    <a:pt x="160398" y="9771"/>
                  </a:lnTo>
                  <a:lnTo>
                    <a:pt x="162317" y="12310"/>
                  </a:lnTo>
                  <a:lnTo>
                    <a:pt x="164448" y="18660"/>
                  </a:lnTo>
                  <a:lnTo>
                    <a:pt x="166145" y="77150"/>
                  </a:lnTo>
                  <a:lnTo>
                    <a:pt x="166154" y="808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896"/>
            <p:cNvSpPr/>
            <p:nvPr/>
          </p:nvSpPr>
          <p:spPr>
            <a:xfrm>
              <a:off x="3012285" y="2714625"/>
              <a:ext cx="71435" cy="202407"/>
            </a:xfrm>
            <a:custGeom>
              <a:avLst/>
              <a:gdLst/>
              <a:ahLst/>
              <a:cxnLst/>
              <a:rect l="0" t="0" r="0" b="0"/>
              <a:pathLst>
                <a:path w="71435" h="202407">
                  <a:moveTo>
                    <a:pt x="11903" y="202406"/>
                  </a:moveTo>
                  <a:lnTo>
                    <a:pt x="11903" y="149136"/>
                  </a:lnTo>
                  <a:lnTo>
                    <a:pt x="10580" y="126503"/>
                  </a:lnTo>
                  <a:lnTo>
                    <a:pt x="732" y="80832"/>
                  </a:lnTo>
                  <a:lnTo>
                    <a:pt x="2" y="23368"/>
                  </a:lnTo>
                  <a:lnTo>
                    <a:pt x="0" y="19547"/>
                  </a:lnTo>
                  <a:lnTo>
                    <a:pt x="3526" y="11774"/>
                  </a:lnTo>
                  <a:lnTo>
                    <a:pt x="6318" y="7850"/>
                  </a:lnTo>
                  <a:lnTo>
                    <a:pt x="12948" y="3489"/>
                  </a:lnTo>
                  <a:lnTo>
                    <a:pt x="27984" y="689"/>
                  </a:lnTo>
                  <a:lnTo>
                    <a:pt x="7143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897"/>
            <p:cNvSpPr/>
            <p:nvPr/>
          </p:nvSpPr>
          <p:spPr>
            <a:xfrm>
              <a:off x="2976563" y="2821781"/>
              <a:ext cx="35719" cy="11908"/>
            </a:xfrm>
            <a:custGeom>
              <a:avLst/>
              <a:gdLst/>
              <a:ahLst/>
              <a:cxnLst/>
              <a:rect l="0" t="0" r="0" b="0"/>
              <a:pathLst>
                <a:path w="35719" h="11908">
                  <a:moveTo>
                    <a:pt x="0" y="11907"/>
                  </a:moveTo>
                  <a:lnTo>
                    <a:pt x="6320" y="5586"/>
                  </a:lnTo>
                  <a:lnTo>
                    <a:pt x="12951" y="2483"/>
                  </a:lnTo>
                  <a:lnTo>
                    <a:pt x="3571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898"/>
            <p:cNvSpPr/>
            <p:nvPr/>
          </p:nvSpPr>
          <p:spPr>
            <a:xfrm>
              <a:off x="3155204" y="2678906"/>
              <a:ext cx="47578" cy="226220"/>
            </a:xfrm>
            <a:custGeom>
              <a:avLst/>
              <a:gdLst/>
              <a:ahLst/>
              <a:cxnLst/>
              <a:rect l="0" t="0" r="0" b="0"/>
              <a:pathLst>
                <a:path w="47578" h="226220">
                  <a:moveTo>
                    <a:pt x="47577" y="0"/>
                  </a:moveTo>
                  <a:lnTo>
                    <a:pt x="37326" y="0"/>
                  </a:lnTo>
                  <a:lnTo>
                    <a:pt x="36774" y="1323"/>
                  </a:lnTo>
                  <a:lnTo>
                    <a:pt x="29363" y="44905"/>
                  </a:lnTo>
                  <a:lnTo>
                    <a:pt x="15078" y="83509"/>
                  </a:lnTo>
                  <a:lnTo>
                    <a:pt x="2717" y="140407"/>
                  </a:lnTo>
                  <a:lnTo>
                    <a:pt x="60" y="196774"/>
                  </a:lnTo>
                  <a:lnTo>
                    <a:pt x="0" y="205636"/>
                  </a:lnTo>
                  <a:lnTo>
                    <a:pt x="3501" y="213984"/>
                  </a:lnTo>
                  <a:lnTo>
                    <a:pt x="11859" y="2262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899"/>
            <p:cNvSpPr/>
            <p:nvPr/>
          </p:nvSpPr>
          <p:spPr>
            <a:xfrm>
              <a:off x="3108022" y="2774708"/>
              <a:ext cx="535292" cy="142324"/>
            </a:xfrm>
            <a:custGeom>
              <a:avLst/>
              <a:gdLst/>
              <a:ahLst/>
              <a:cxnLst/>
              <a:rect l="0" t="0" r="0" b="0"/>
              <a:pathLst>
                <a:path w="535292" h="142324">
                  <a:moveTo>
                    <a:pt x="11416" y="47073"/>
                  </a:moveTo>
                  <a:lnTo>
                    <a:pt x="0" y="47073"/>
                  </a:lnTo>
                  <a:lnTo>
                    <a:pt x="9803" y="57325"/>
                  </a:lnTo>
                  <a:lnTo>
                    <a:pt x="23579" y="64810"/>
                  </a:lnTo>
                  <a:lnTo>
                    <a:pt x="77600" y="76673"/>
                  </a:lnTo>
                  <a:lnTo>
                    <a:pt x="102316" y="80979"/>
                  </a:lnTo>
                  <a:lnTo>
                    <a:pt x="160540" y="72382"/>
                  </a:lnTo>
                  <a:lnTo>
                    <a:pt x="173825" y="68023"/>
                  </a:lnTo>
                  <a:lnTo>
                    <a:pt x="215885" y="42937"/>
                  </a:lnTo>
                  <a:lnTo>
                    <a:pt x="221353" y="35092"/>
                  </a:lnTo>
                  <a:lnTo>
                    <a:pt x="225106" y="27196"/>
                  </a:lnTo>
                  <a:lnTo>
                    <a:pt x="235723" y="13702"/>
                  </a:lnTo>
                  <a:lnTo>
                    <a:pt x="237068" y="5730"/>
                  </a:lnTo>
                  <a:lnTo>
                    <a:pt x="235934" y="3636"/>
                  </a:lnTo>
                  <a:lnTo>
                    <a:pt x="233855" y="2240"/>
                  </a:lnTo>
                  <a:lnTo>
                    <a:pt x="224608" y="276"/>
                  </a:lnTo>
                  <a:lnTo>
                    <a:pt x="221013" y="0"/>
                  </a:lnTo>
                  <a:lnTo>
                    <a:pt x="213490" y="3221"/>
                  </a:lnTo>
                  <a:lnTo>
                    <a:pt x="209632" y="5932"/>
                  </a:lnTo>
                  <a:lnTo>
                    <a:pt x="180556" y="14168"/>
                  </a:lnTo>
                  <a:lnTo>
                    <a:pt x="127042" y="62507"/>
                  </a:lnTo>
                  <a:lnTo>
                    <a:pt x="122336" y="70689"/>
                  </a:lnTo>
                  <a:lnTo>
                    <a:pt x="119687" y="86262"/>
                  </a:lnTo>
                  <a:lnTo>
                    <a:pt x="118792" y="108907"/>
                  </a:lnTo>
                  <a:lnTo>
                    <a:pt x="120041" y="112108"/>
                  </a:lnTo>
                  <a:lnTo>
                    <a:pt x="122197" y="114242"/>
                  </a:lnTo>
                  <a:lnTo>
                    <a:pt x="131552" y="120774"/>
                  </a:lnTo>
                  <a:lnTo>
                    <a:pt x="135163" y="123988"/>
                  </a:lnTo>
                  <a:lnTo>
                    <a:pt x="146230" y="127560"/>
                  </a:lnTo>
                  <a:lnTo>
                    <a:pt x="198172" y="130250"/>
                  </a:lnTo>
                  <a:lnTo>
                    <a:pt x="252200" y="118281"/>
                  </a:lnTo>
                  <a:lnTo>
                    <a:pt x="305594" y="90566"/>
                  </a:lnTo>
                  <a:lnTo>
                    <a:pt x="322740" y="78775"/>
                  </a:lnTo>
                  <a:lnTo>
                    <a:pt x="352470" y="38358"/>
                  </a:lnTo>
                  <a:lnTo>
                    <a:pt x="356532" y="23927"/>
                  </a:lnTo>
                  <a:lnTo>
                    <a:pt x="350327" y="23458"/>
                  </a:lnTo>
                  <a:lnTo>
                    <a:pt x="348482" y="24715"/>
                  </a:lnTo>
                  <a:lnTo>
                    <a:pt x="347252" y="26876"/>
                  </a:lnTo>
                  <a:lnTo>
                    <a:pt x="346431" y="29640"/>
                  </a:lnTo>
                  <a:lnTo>
                    <a:pt x="332055" y="47391"/>
                  </a:lnTo>
                  <a:lnTo>
                    <a:pt x="320732" y="62601"/>
                  </a:lnTo>
                  <a:lnTo>
                    <a:pt x="302425" y="90962"/>
                  </a:lnTo>
                  <a:lnTo>
                    <a:pt x="297858" y="114360"/>
                  </a:lnTo>
                  <a:lnTo>
                    <a:pt x="301001" y="120194"/>
                  </a:lnTo>
                  <a:lnTo>
                    <a:pt x="313798" y="134718"/>
                  </a:lnTo>
                  <a:lnTo>
                    <a:pt x="321315" y="138943"/>
                  </a:lnTo>
                  <a:lnTo>
                    <a:pt x="336920" y="141655"/>
                  </a:lnTo>
                  <a:lnTo>
                    <a:pt x="355100" y="135805"/>
                  </a:lnTo>
                  <a:lnTo>
                    <a:pt x="390310" y="114318"/>
                  </a:lnTo>
                  <a:lnTo>
                    <a:pt x="401622" y="102977"/>
                  </a:lnTo>
                  <a:lnTo>
                    <a:pt x="412382" y="90440"/>
                  </a:lnTo>
                  <a:lnTo>
                    <a:pt x="459526" y="52461"/>
                  </a:lnTo>
                  <a:lnTo>
                    <a:pt x="471684" y="48669"/>
                  </a:lnTo>
                  <a:lnTo>
                    <a:pt x="479681" y="47783"/>
                  </a:lnTo>
                  <a:lnTo>
                    <a:pt x="487645" y="50916"/>
                  </a:lnTo>
                  <a:lnTo>
                    <a:pt x="505194" y="64828"/>
                  </a:lnTo>
                  <a:lnTo>
                    <a:pt x="508685" y="75249"/>
                  </a:lnTo>
                  <a:lnTo>
                    <a:pt x="512433" y="101642"/>
                  </a:lnTo>
                  <a:lnTo>
                    <a:pt x="520829" y="118315"/>
                  </a:lnTo>
                  <a:lnTo>
                    <a:pt x="522880" y="134347"/>
                  </a:lnTo>
                  <a:lnTo>
                    <a:pt x="524371" y="137006"/>
                  </a:lnTo>
                  <a:lnTo>
                    <a:pt x="526688" y="138778"/>
                  </a:lnTo>
                  <a:lnTo>
                    <a:pt x="535291" y="1423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900"/>
            <p:cNvSpPr/>
            <p:nvPr/>
          </p:nvSpPr>
          <p:spPr>
            <a:xfrm>
              <a:off x="3738563" y="2714625"/>
              <a:ext cx="11907" cy="47626"/>
            </a:xfrm>
            <a:custGeom>
              <a:avLst/>
              <a:gdLst/>
              <a:ahLst/>
              <a:cxnLst/>
              <a:rect l="0" t="0" r="0" b="0"/>
              <a:pathLst>
                <a:path w="11907" h="47626">
                  <a:moveTo>
                    <a:pt x="11906" y="0"/>
                  </a:moveTo>
                  <a:lnTo>
                    <a:pt x="11906" y="16572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901"/>
            <p:cNvSpPr/>
            <p:nvPr/>
          </p:nvSpPr>
          <p:spPr>
            <a:xfrm>
              <a:off x="3821906" y="2738438"/>
              <a:ext cx="23814" cy="71438"/>
            </a:xfrm>
            <a:custGeom>
              <a:avLst/>
              <a:gdLst/>
              <a:ahLst/>
              <a:cxnLst/>
              <a:rect l="0" t="0" r="0" b="0"/>
              <a:pathLst>
                <a:path w="23814" h="71438">
                  <a:moveTo>
                    <a:pt x="23813" y="0"/>
                  </a:moveTo>
                  <a:lnTo>
                    <a:pt x="23813" y="24057"/>
                  </a:lnTo>
                  <a:lnTo>
                    <a:pt x="20285" y="34063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SMARTInkShape-Group177"/>
          <p:cNvGrpSpPr/>
          <p:nvPr/>
        </p:nvGrpSpPr>
        <p:grpSpPr>
          <a:xfrm>
            <a:off x="1774560" y="3190875"/>
            <a:ext cx="1843066" cy="535781"/>
            <a:chOff x="1774560" y="3190875"/>
            <a:chExt cx="1843066" cy="535781"/>
          </a:xfrm>
        </p:grpSpPr>
        <p:sp>
          <p:nvSpPr>
            <p:cNvPr id="350" name="SMARTInkShape-902"/>
            <p:cNvSpPr/>
            <p:nvPr/>
          </p:nvSpPr>
          <p:spPr>
            <a:xfrm>
              <a:off x="1774560" y="3238500"/>
              <a:ext cx="70910" cy="297657"/>
            </a:xfrm>
            <a:custGeom>
              <a:avLst/>
              <a:gdLst/>
              <a:ahLst/>
              <a:cxnLst/>
              <a:rect l="0" t="0" r="0" b="0"/>
              <a:pathLst>
                <a:path w="70910" h="297657">
                  <a:moveTo>
                    <a:pt x="70909" y="0"/>
                  </a:moveTo>
                  <a:lnTo>
                    <a:pt x="69586" y="51880"/>
                  </a:lnTo>
                  <a:lnTo>
                    <a:pt x="61485" y="74238"/>
                  </a:lnTo>
                  <a:lnTo>
                    <a:pt x="55693" y="109885"/>
                  </a:lnTo>
                  <a:lnTo>
                    <a:pt x="49643" y="131777"/>
                  </a:lnTo>
                  <a:lnTo>
                    <a:pt x="47599" y="162878"/>
                  </a:lnTo>
                  <a:lnTo>
                    <a:pt x="36737" y="178665"/>
                  </a:lnTo>
                  <a:lnTo>
                    <a:pt x="22648" y="193177"/>
                  </a:lnTo>
                  <a:lnTo>
                    <a:pt x="16387" y="204037"/>
                  </a:lnTo>
                  <a:lnTo>
                    <a:pt x="8509" y="235335"/>
                  </a:lnTo>
                  <a:lnTo>
                    <a:pt x="3488" y="244822"/>
                  </a:lnTo>
                  <a:lnTo>
                    <a:pt x="265" y="261693"/>
                  </a:lnTo>
                  <a:lnTo>
                    <a:pt x="0" y="265743"/>
                  </a:lnTo>
                  <a:lnTo>
                    <a:pt x="3234" y="273771"/>
                  </a:lnTo>
                  <a:lnTo>
                    <a:pt x="7758" y="281749"/>
                  </a:lnTo>
                  <a:lnTo>
                    <a:pt x="11378" y="2976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903"/>
            <p:cNvSpPr/>
            <p:nvPr/>
          </p:nvSpPr>
          <p:spPr>
            <a:xfrm>
              <a:off x="2250281" y="3321844"/>
              <a:ext cx="71439" cy="166688"/>
            </a:xfrm>
            <a:custGeom>
              <a:avLst/>
              <a:gdLst/>
              <a:ahLst/>
              <a:cxnLst/>
              <a:rect l="0" t="0" r="0" b="0"/>
              <a:pathLst>
                <a:path w="71439" h="166688">
                  <a:moveTo>
                    <a:pt x="71438" y="0"/>
                  </a:moveTo>
                  <a:lnTo>
                    <a:pt x="71438" y="10251"/>
                  </a:lnTo>
                  <a:lnTo>
                    <a:pt x="63255" y="21085"/>
                  </a:lnTo>
                  <a:lnTo>
                    <a:pt x="60635" y="32117"/>
                  </a:lnTo>
                  <a:lnTo>
                    <a:pt x="58535" y="45088"/>
                  </a:lnTo>
                  <a:lnTo>
                    <a:pt x="49323" y="73765"/>
                  </a:lnTo>
                  <a:lnTo>
                    <a:pt x="37796" y="86142"/>
                  </a:lnTo>
                  <a:lnTo>
                    <a:pt x="23413" y="99139"/>
                  </a:lnTo>
                  <a:lnTo>
                    <a:pt x="17021" y="109326"/>
                  </a:lnTo>
                  <a:lnTo>
                    <a:pt x="9052" y="130731"/>
                  </a:lnTo>
                  <a:lnTo>
                    <a:pt x="6035" y="134779"/>
                  </a:lnTo>
                  <a:lnTo>
                    <a:pt x="5346" y="138801"/>
                  </a:lnTo>
                  <a:lnTo>
                    <a:pt x="6210" y="142805"/>
                  </a:lnTo>
                  <a:lnTo>
                    <a:pt x="10781" y="152415"/>
                  </a:lnTo>
                  <a:lnTo>
                    <a:pt x="7879" y="157257"/>
                  </a:lnTo>
                  <a:lnTo>
                    <a:pt x="0" y="1666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904"/>
            <p:cNvSpPr/>
            <p:nvPr/>
          </p:nvSpPr>
          <p:spPr>
            <a:xfrm>
              <a:off x="2131752" y="3381375"/>
              <a:ext cx="225687" cy="11907"/>
            </a:xfrm>
            <a:custGeom>
              <a:avLst/>
              <a:gdLst/>
              <a:ahLst/>
              <a:cxnLst/>
              <a:rect l="0" t="0" r="0" b="0"/>
              <a:pathLst>
                <a:path w="225687" h="11907">
                  <a:moveTo>
                    <a:pt x="23279" y="11906"/>
                  </a:moveTo>
                  <a:lnTo>
                    <a:pt x="13028" y="1655"/>
                  </a:lnTo>
                  <a:lnTo>
                    <a:pt x="0" y="43"/>
                  </a:lnTo>
                  <a:lnTo>
                    <a:pt x="55791" y="0"/>
                  </a:lnTo>
                  <a:lnTo>
                    <a:pt x="111959" y="0"/>
                  </a:lnTo>
                  <a:lnTo>
                    <a:pt x="169023" y="0"/>
                  </a:lnTo>
                  <a:lnTo>
                    <a:pt x="22568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905"/>
            <p:cNvSpPr/>
            <p:nvPr/>
          </p:nvSpPr>
          <p:spPr>
            <a:xfrm>
              <a:off x="2572392" y="3333750"/>
              <a:ext cx="177953" cy="142876"/>
            </a:xfrm>
            <a:custGeom>
              <a:avLst/>
              <a:gdLst/>
              <a:ahLst/>
              <a:cxnLst/>
              <a:rect l="0" t="0" r="0" b="0"/>
              <a:pathLst>
                <a:path w="177953" h="142876">
                  <a:moveTo>
                    <a:pt x="166046" y="0"/>
                  </a:moveTo>
                  <a:lnTo>
                    <a:pt x="149474" y="0"/>
                  </a:lnTo>
                  <a:lnTo>
                    <a:pt x="141923" y="3528"/>
                  </a:lnTo>
                  <a:lnTo>
                    <a:pt x="138058" y="6321"/>
                  </a:lnTo>
                  <a:lnTo>
                    <a:pt x="104182" y="17737"/>
                  </a:lnTo>
                  <a:lnTo>
                    <a:pt x="66869" y="51642"/>
                  </a:lnTo>
                  <a:lnTo>
                    <a:pt x="54933" y="69835"/>
                  </a:lnTo>
                  <a:lnTo>
                    <a:pt x="36405" y="80868"/>
                  </a:lnTo>
                  <a:lnTo>
                    <a:pt x="15824" y="90181"/>
                  </a:lnTo>
                  <a:lnTo>
                    <a:pt x="6676" y="98730"/>
                  </a:lnTo>
                  <a:lnTo>
                    <a:pt x="2611" y="106939"/>
                  </a:lnTo>
                  <a:lnTo>
                    <a:pt x="0" y="122989"/>
                  </a:lnTo>
                  <a:lnTo>
                    <a:pt x="1109" y="125649"/>
                  </a:lnTo>
                  <a:lnTo>
                    <a:pt x="3171" y="127422"/>
                  </a:lnTo>
                  <a:lnTo>
                    <a:pt x="8990" y="130715"/>
                  </a:lnTo>
                  <a:lnTo>
                    <a:pt x="19704" y="138684"/>
                  </a:lnTo>
                  <a:lnTo>
                    <a:pt x="27362" y="141013"/>
                  </a:lnTo>
                  <a:lnTo>
                    <a:pt x="31257" y="140310"/>
                  </a:lnTo>
                  <a:lnTo>
                    <a:pt x="85496" y="112939"/>
                  </a:lnTo>
                  <a:lnTo>
                    <a:pt x="102465" y="101789"/>
                  </a:lnTo>
                  <a:lnTo>
                    <a:pt x="152610" y="79713"/>
                  </a:lnTo>
                  <a:lnTo>
                    <a:pt x="175117" y="61913"/>
                  </a:lnTo>
                  <a:lnTo>
                    <a:pt x="176692" y="57062"/>
                  </a:lnTo>
                  <a:lnTo>
                    <a:pt x="177930" y="47789"/>
                  </a:lnTo>
                  <a:lnTo>
                    <a:pt x="177951" y="65366"/>
                  </a:lnTo>
                  <a:lnTo>
                    <a:pt x="147198" y="97727"/>
                  </a:lnTo>
                  <a:lnTo>
                    <a:pt x="143704" y="110683"/>
                  </a:lnTo>
                  <a:lnTo>
                    <a:pt x="144537" y="114799"/>
                  </a:lnTo>
                  <a:lnTo>
                    <a:pt x="148990" y="122900"/>
                  </a:lnTo>
                  <a:lnTo>
                    <a:pt x="152029" y="125590"/>
                  </a:lnTo>
                  <a:lnTo>
                    <a:pt x="158934" y="128578"/>
                  </a:lnTo>
                  <a:lnTo>
                    <a:pt x="161305" y="130698"/>
                  </a:lnTo>
                  <a:lnTo>
                    <a:pt x="163938" y="136581"/>
                  </a:lnTo>
                  <a:lnTo>
                    <a:pt x="165964" y="138679"/>
                  </a:lnTo>
                  <a:lnTo>
                    <a:pt x="177952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906"/>
            <p:cNvSpPr/>
            <p:nvPr/>
          </p:nvSpPr>
          <p:spPr>
            <a:xfrm>
              <a:off x="2786882" y="3310428"/>
              <a:ext cx="130150" cy="130479"/>
            </a:xfrm>
            <a:custGeom>
              <a:avLst/>
              <a:gdLst/>
              <a:ahLst/>
              <a:cxnLst/>
              <a:rect l="0" t="0" r="0" b="0"/>
              <a:pathLst>
                <a:path w="130150" h="130479">
                  <a:moveTo>
                    <a:pt x="130149" y="11416"/>
                  </a:moveTo>
                  <a:lnTo>
                    <a:pt x="119898" y="11416"/>
                  </a:lnTo>
                  <a:lnTo>
                    <a:pt x="112413" y="5095"/>
                  </a:lnTo>
                  <a:lnTo>
                    <a:pt x="101982" y="1992"/>
                  </a:lnTo>
                  <a:lnTo>
                    <a:pt x="80047" y="0"/>
                  </a:lnTo>
                  <a:lnTo>
                    <a:pt x="71281" y="3255"/>
                  </a:lnTo>
                  <a:lnTo>
                    <a:pt x="62975" y="7789"/>
                  </a:lnTo>
                  <a:lnTo>
                    <a:pt x="50862" y="11664"/>
                  </a:lnTo>
                  <a:lnTo>
                    <a:pt x="30942" y="27846"/>
                  </a:lnTo>
                  <a:lnTo>
                    <a:pt x="19028" y="45682"/>
                  </a:lnTo>
                  <a:lnTo>
                    <a:pt x="13440" y="61403"/>
                  </a:lnTo>
                  <a:lnTo>
                    <a:pt x="11293" y="86681"/>
                  </a:lnTo>
                  <a:lnTo>
                    <a:pt x="14706" y="94697"/>
                  </a:lnTo>
                  <a:lnTo>
                    <a:pt x="17469" y="98686"/>
                  </a:lnTo>
                  <a:lnTo>
                    <a:pt x="15342" y="102669"/>
                  </a:lnTo>
                  <a:lnTo>
                    <a:pt x="0" y="113272"/>
                  </a:lnTo>
                  <a:lnTo>
                    <a:pt x="1050" y="115038"/>
                  </a:lnTo>
                  <a:lnTo>
                    <a:pt x="39637" y="127685"/>
                  </a:lnTo>
                  <a:lnTo>
                    <a:pt x="93801" y="130233"/>
                  </a:lnTo>
                  <a:lnTo>
                    <a:pt x="118243" y="1304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907"/>
            <p:cNvSpPr/>
            <p:nvPr/>
          </p:nvSpPr>
          <p:spPr>
            <a:xfrm>
              <a:off x="3029598" y="3190875"/>
              <a:ext cx="77934" cy="297657"/>
            </a:xfrm>
            <a:custGeom>
              <a:avLst/>
              <a:gdLst/>
              <a:ahLst/>
              <a:cxnLst/>
              <a:rect l="0" t="0" r="0" b="0"/>
              <a:pathLst>
                <a:path w="77934" h="297657">
                  <a:moveTo>
                    <a:pt x="77933" y="0"/>
                  </a:moveTo>
                  <a:lnTo>
                    <a:pt x="59852" y="0"/>
                  </a:lnTo>
                  <a:lnTo>
                    <a:pt x="57941" y="1323"/>
                  </a:lnTo>
                  <a:lnTo>
                    <a:pt x="56668" y="3528"/>
                  </a:lnTo>
                  <a:lnTo>
                    <a:pt x="54876" y="12952"/>
                  </a:lnTo>
                  <a:lnTo>
                    <a:pt x="54624" y="16572"/>
                  </a:lnTo>
                  <a:lnTo>
                    <a:pt x="50817" y="24122"/>
                  </a:lnTo>
                  <a:lnTo>
                    <a:pt x="47949" y="27988"/>
                  </a:lnTo>
                  <a:lnTo>
                    <a:pt x="44764" y="39338"/>
                  </a:lnTo>
                  <a:lnTo>
                    <a:pt x="38910" y="83662"/>
                  </a:lnTo>
                  <a:lnTo>
                    <a:pt x="32857" y="107250"/>
                  </a:lnTo>
                  <a:lnTo>
                    <a:pt x="30457" y="162724"/>
                  </a:lnTo>
                  <a:lnTo>
                    <a:pt x="31660" y="194470"/>
                  </a:lnTo>
                  <a:lnTo>
                    <a:pt x="36642" y="210344"/>
                  </a:lnTo>
                  <a:lnTo>
                    <a:pt x="33208" y="218281"/>
                  </a:lnTo>
                  <a:lnTo>
                    <a:pt x="3786" y="246504"/>
                  </a:lnTo>
                  <a:lnTo>
                    <a:pt x="720" y="251648"/>
                  </a:lnTo>
                  <a:lnTo>
                    <a:pt x="0" y="256401"/>
                  </a:lnTo>
                  <a:lnTo>
                    <a:pt x="842" y="260892"/>
                  </a:lnTo>
                  <a:lnTo>
                    <a:pt x="18402" y="2976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908"/>
            <p:cNvSpPr/>
            <p:nvPr/>
          </p:nvSpPr>
          <p:spPr>
            <a:xfrm>
              <a:off x="2940844" y="3309939"/>
              <a:ext cx="272126" cy="142875"/>
            </a:xfrm>
            <a:custGeom>
              <a:avLst/>
              <a:gdLst/>
              <a:ahLst/>
              <a:cxnLst/>
              <a:rect l="0" t="0" r="0" b="0"/>
              <a:pathLst>
                <a:path w="272126" h="142875">
                  <a:moveTo>
                    <a:pt x="0" y="11905"/>
                  </a:moveTo>
                  <a:lnTo>
                    <a:pt x="6320" y="5584"/>
                  </a:lnTo>
                  <a:lnTo>
                    <a:pt x="12951" y="2481"/>
                  </a:lnTo>
                  <a:lnTo>
                    <a:pt x="65328" y="95"/>
                  </a:lnTo>
                  <a:lnTo>
                    <a:pt x="119826" y="11"/>
                  </a:lnTo>
                  <a:lnTo>
                    <a:pt x="169270" y="0"/>
                  </a:lnTo>
                  <a:lnTo>
                    <a:pt x="190325" y="1322"/>
                  </a:lnTo>
                  <a:lnTo>
                    <a:pt x="245490" y="12901"/>
                  </a:lnTo>
                  <a:lnTo>
                    <a:pt x="259510" y="22113"/>
                  </a:lnTo>
                  <a:lnTo>
                    <a:pt x="260859" y="26584"/>
                  </a:lnTo>
                  <a:lnTo>
                    <a:pt x="261218" y="29628"/>
                  </a:lnTo>
                  <a:lnTo>
                    <a:pt x="265146" y="36539"/>
                  </a:lnTo>
                  <a:lnTo>
                    <a:pt x="269978" y="44020"/>
                  </a:lnTo>
                  <a:lnTo>
                    <a:pt x="272125" y="51755"/>
                  </a:lnTo>
                  <a:lnTo>
                    <a:pt x="262383" y="98731"/>
                  </a:lnTo>
                  <a:lnTo>
                    <a:pt x="248025" y="106939"/>
                  </a:lnTo>
                  <a:lnTo>
                    <a:pt x="229295" y="114996"/>
                  </a:lnTo>
                  <a:lnTo>
                    <a:pt x="216285" y="128603"/>
                  </a:lnTo>
                  <a:lnTo>
                    <a:pt x="214312" y="1428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909"/>
            <p:cNvSpPr/>
            <p:nvPr/>
          </p:nvSpPr>
          <p:spPr>
            <a:xfrm>
              <a:off x="3214688" y="3238500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910"/>
            <p:cNvSpPr/>
            <p:nvPr/>
          </p:nvSpPr>
          <p:spPr>
            <a:xfrm>
              <a:off x="3264446" y="3309938"/>
              <a:ext cx="136916" cy="142324"/>
            </a:xfrm>
            <a:custGeom>
              <a:avLst/>
              <a:gdLst/>
              <a:ahLst/>
              <a:cxnLst/>
              <a:rect l="0" t="0" r="0" b="0"/>
              <a:pathLst>
                <a:path w="136916" h="142324">
                  <a:moveTo>
                    <a:pt x="105023" y="0"/>
                  </a:moveTo>
                  <a:lnTo>
                    <a:pt x="105023" y="17736"/>
                  </a:lnTo>
                  <a:lnTo>
                    <a:pt x="101495" y="24639"/>
                  </a:lnTo>
                  <a:lnTo>
                    <a:pt x="86037" y="45088"/>
                  </a:lnTo>
                  <a:lnTo>
                    <a:pt x="83356" y="57962"/>
                  </a:lnTo>
                  <a:lnTo>
                    <a:pt x="79995" y="63777"/>
                  </a:lnTo>
                  <a:lnTo>
                    <a:pt x="62645" y="82614"/>
                  </a:lnTo>
                  <a:lnTo>
                    <a:pt x="58407" y="90957"/>
                  </a:lnTo>
                  <a:lnTo>
                    <a:pt x="52114" y="99074"/>
                  </a:lnTo>
                  <a:lnTo>
                    <a:pt x="8669" y="119043"/>
                  </a:lnTo>
                  <a:lnTo>
                    <a:pt x="0" y="128613"/>
                  </a:lnTo>
                  <a:lnTo>
                    <a:pt x="612" y="130721"/>
                  </a:lnTo>
                  <a:lnTo>
                    <a:pt x="4819" y="136591"/>
                  </a:lnTo>
                  <a:lnTo>
                    <a:pt x="11099" y="140082"/>
                  </a:lnTo>
                  <a:lnTo>
                    <a:pt x="32230" y="142323"/>
                  </a:lnTo>
                  <a:lnTo>
                    <a:pt x="43125" y="139101"/>
                  </a:lnTo>
                  <a:lnTo>
                    <a:pt x="52378" y="134583"/>
                  </a:lnTo>
                  <a:lnTo>
                    <a:pt x="65024" y="130716"/>
                  </a:lnTo>
                  <a:lnTo>
                    <a:pt x="81118" y="121780"/>
                  </a:lnTo>
                  <a:lnTo>
                    <a:pt x="127827" y="103022"/>
                  </a:lnTo>
                  <a:lnTo>
                    <a:pt x="135002" y="95176"/>
                  </a:lnTo>
                  <a:lnTo>
                    <a:pt x="136915" y="91232"/>
                  </a:lnTo>
                  <a:lnTo>
                    <a:pt x="135513" y="79794"/>
                  </a:lnTo>
                  <a:lnTo>
                    <a:pt x="125894" y="48358"/>
                  </a:lnTo>
                  <a:lnTo>
                    <a:pt x="120913" y="40013"/>
                  </a:lnTo>
                  <a:lnTo>
                    <a:pt x="118700" y="31894"/>
                  </a:lnTo>
                  <a:lnTo>
                    <a:pt x="116786" y="29200"/>
                  </a:lnTo>
                  <a:lnTo>
                    <a:pt x="105023" y="238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SMARTInkShape-911"/>
            <p:cNvSpPr/>
            <p:nvPr/>
          </p:nvSpPr>
          <p:spPr>
            <a:xfrm>
              <a:off x="3409715" y="3323706"/>
              <a:ext cx="207911" cy="176733"/>
            </a:xfrm>
            <a:custGeom>
              <a:avLst/>
              <a:gdLst/>
              <a:ahLst/>
              <a:cxnLst/>
              <a:rect l="0" t="0" r="0" b="0"/>
              <a:pathLst>
                <a:path w="207911" h="176733">
                  <a:moveTo>
                    <a:pt x="7379" y="33857"/>
                  </a:moveTo>
                  <a:lnTo>
                    <a:pt x="7379" y="40177"/>
                  </a:lnTo>
                  <a:lnTo>
                    <a:pt x="8702" y="42039"/>
                  </a:lnTo>
                  <a:lnTo>
                    <a:pt x="10907" y="43280"/>
                  </a:lnTo>
                  <a:lnTo>
                    <a:pt x="13699" y="44108"/>
                  </a:lnTo>
                  <a:lnTo>
                    <a:pt x="15561" y="47305"/>
                  </a:lnTo>
                  <a:lnTo>
                    <a:pt x="19505" y="63124"/>
                  </a:lnTo>
                  <a:lnTo>
                    <a:pt x="28491" y="80991"/>
                  </a:lnTo>
                  <a:lnTo>
                    <a:pt x="29391" y="85123"/>
                  </a:lnTo>
                  <a:lnTo>
                    <a:pt x="26023" y="89201"/>
                  </a:lnTo>
                  <a:lnTo>
                    <a:pt x="6288" y="101261"/>
                  </a:lnTo>
                  <a:lnTo>
                    <a:pt x="280" y="109234"/>
                  </a:lnTo>
                  <a:lnTo>
                    <a:pt x="0" y="111890"/>
                  </a:lnTo>
                  <a:lnTo>
                    <a:pt x="1136" y="113660"/>
                  </a:lnTo>
                  <a:lnTo>
                    <a:pt x="3217" y="114840"/>
                  </a:lnTo>
                  <a:lnTo>
                    <a:pt x="4605" y="116950"/>
                  </a:lnTo>
                  <a:lnTo>
                    <a:pt x="7270" y="128555"/>
                  </a:lnTo>
                  <a:lnTo>
                    <a:pt x="7376" y="111356"/>
                  </a:lnTo>
                  <a:lnTo>
                    <a:pt x="21489" y="104460"/>
                  </a:lnTo>
                  <a:lnTo>
                    <a:pt x="40108" y="96986"/>
                  </a:lnTo>
                  <a:lnTo>
                    <a:pt x="48384" y="89254"/>
                  </a:lnTo>
                  <a:lnTo>
                    <a:pt x="61879" y="65329"/>
                  </a:lnTo>
                  <a:lnTo>
                    <a:pt x="65916" y="46492"/>
                  </a:lnTo>
                  <a:lnTo>
                    <a:pt x="66248" y="42280"/>
                  </a:lnTo>
                  <a:lnTo>
                    <a:pt x="70143" y="34072"/>
                  </a:lnTo>
                  <a:lnTo>
                    <a:pt x="83424" y="18024"/>
                  </a:lnTo>
                  <a:lnTo>
                    <a:pt x="91007" y="13591"/>
                  </a:lnTo>
                  <a:lnTo>
                    <a:pt x="98786" y="10297"/>
                  </a:lnTo>
                  <a:lnTo>
                    <a:pt x="106653" y="4424"/>
                  </a:lnTo>
                  <a:lnTo>
                    <a:pt x="118087" y="931"/>
                  </a:lnTo>
                  <a:lnTo>
                    <a:pt x="124841" y="0"/>
                  </a:lnTo>
                  <a:lnTo>
                    <a:pt x="135872" y="2493"/>
                  </a:lnTo>
                  <a:lnTo>
                    <a:pt x="146508" y="6688"/>
                  </a:lnTo>
                  <a:lnTo>
                    <a:pt x="166048" y="10373"/>
                  </a:lnTo>
                  <a:lnTo>
                    <a:pt x="180804" y="19255"/>
                  </a:lnTo>
                  <a:lnTo>
                    <a:pt x="189408" y="26485"/>
                  </a:lnTo>
                  <a:lnTo>
                    <a:pt x="194114" y="34108"/>
                  </a:lnTo>
                  <a:lnTo>
                    <a:pt x="207910" y="71904"/>
                  </a:lnTo>
                  <a:lnTo>
                    <a:pt x="204566" y="77742"/>
                  </a:lnTo>
                  <a:lnTo>
                    <a:pt x="181267" y="102596"/>
                  </a:lnTo>
                  <a:lnTo>
                    <a:pt x="177266" y="113355"/>
                  </a:lnTo>
                  <a:lnTo>
                    <a:pt x="174091" y="171334"/>
                  </a:lnTo>
                  <a:lnTo>
                    <a:pt x="174066" y="1767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SMARTInkShape-912"/>
            <p:cNvSpPr/>
            <p:nvPr/>
          </p:nvSpPr>
          <p:spPr>
            <a:xfrm>
              <a:off x="2655094" y="3524250"/>
              <a:ext cx="154782" cy="161168"/>
            </a:xfrm>
            <a:custGeom>
              <a:avLst/>
              <a:gdLst/>
              <a:ahLst/>
              <a:cxnLst/>
              <a:rect l="0" t="0" r="0" b="0"/>
              <a:pathLst>
                <a:path w="154782" h="161168">
                  <a:moveTo>
                    <a:pt x="0" y="23813"/>
                  </a:moveTo>
                  <a:lnTo>
                    <a:pt x="11416" y="23813"/>
                  </a:lnTo>
                  <a:lnTo>
                    <a:pt x="22114" y="34064"/>
                  </a:lnTo>
                  <a:lnTo>
                    <a:pt x="23309" y="41549"/>
                  </a:lnTo>
                  <a:lnTo>
                    <a:pt x="25106" y="75760"/>
                  </a:lnTo>
                  <a:lnTo>
                    <a:pt x="33230" y="98064"/>
                  </a:lnTo>
                  <a:lnTo>
                    <a:pt x="35935" y="111053"/>
                  </a:lnTo>
                  <a:lnTo>
                    <a:pt x="44924" y="130170"/>
                  </a:lnTo>
                  <a:lnTo>
                    <a:pt x="45824" y="134405"/>
                  </a:lnTo>
                  <a:lnTo>
                    <a:pt x="57718" y="152383"/>
                  </a:lnTo>
                  <a:lnTo>
                    <a:pt x="65314" y="160391"/>
                  </a:lnTo>
                  <a:lnTo>
                    <a:pt x="67356" y="161167"/>
                  </a:lnTo>
                  <a:lnTo>
                    <a:pt x="68716" y="160362"/>
                  </a:lnTo>
                  <a:lnTo>
                    <a:pt x="69623" y="158501"/>
                  </a:lnTo>
                  <a:lnTo>
                    <a:pt x="71551" y="157261"/>
                  </a:lnTo>
                  <a:lnTo>
                    <a:pt x="80584" y="154193"/>
                  </a:lnTo>
                  <a:lnTo>
                    <a:pt x="87850" y="148787"/>
                  </a:lnTo>
                  <a:lnTo>
                    <a:pt x="91961" y="141975"/>
                  </a:lnTo>
                  <a:lnTo>
                    <a:pt x="95111" y="134538"/>
                  </a:lnTo>
                  <a:lnTo>
                    <a:pt x="114107" y="102907"/>
                  </a:lnTo>
                  <a:lnTo>
                    <a:pt x="130147" y="48425"/>
                  </a:lnTo>
                  <a:lnTo>
                    <a:pt x="131926" y="38720"/>
                  </a:lnTo>
                  <a:lnTo>
                    <a:pt x="140366" y="19704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913"/>
            <p:cNvSpPr/>
            <p:nvPr/>
          </p:nvSpPr>
          <p:spPr>
            <a:xfrm>
              <a:off x="2881313" y="3536174"/>
              <a:ext cx="82793" cy="142858"/>
            </a:xfrm>
            <a:custGeom>
              <a:avLst/>
              <a:gdLst/>
              <a:ahLst/>
              <a:cxnLst/>
              <a:rect l="0" t="0" r="0" b="0"/>
              <a:pathLst>
                <a:path w="82793" h="142858">
                  <a:moveTo>
                    <a:pt x="0" y="71420"/>
                  </a:moveTo>
                  <a:lnTo>
                    <a:pt x="10251" y="71420"/>
                  </a:lnTo>
                  <a:lnTo>
                    <a:pt x="21084" y="63237"/>
                  </a:lnTo>
                  <a:lnTo>
                    <a:pt x="32117" y="60617"/>
                  </a:lnTo>
                  <a:lnTo>
                    <a:pt x="39851" y="60004"/>
                  </a:lnTo>
                  <a:lnTo>
                    <a:pt x="47697" y="56204"/>
                  </a:lnTo>
                  <a:lnTo>
                    <a:pt x="55594" y="51428"/>
                  </a:lnTo>
                  <a:lnTo>
                    <a:pt x="63514" y="49305"/>
                  </a:lnTo>
                  <a:lnTo>
                    <a:pt x="66155" y="47416"/>
                  </a:lnTo>
                  <a:lnTo>
                    <a:pt x="67916" y="44834"/>
                  </a:lnTo>
                  <a:lnTo>
                    <a:pt x="71195" y="38437"/>
                  </a:lnTo>
                  <a:lnTo>
                    <a:pt x="79156" y="27398"/>
                  </a:lnTo>
                  <a:lnTo>
                    <a:pt x="82102" y="15749"/>
                  </a:lnTo>
                  <a:lnTo>
                    <a:pt x="82792" y="7872"/>
                  </a:lnTo>
                  <a:lnTo>
                    <a:pt x="81653" y="5242"/>
                  </a:lnTo>
                  <a:lnTo>
                    <a:pt x="79571" y="3489"/>
                  </a:lnTo>
                  <a:lnTo>
                    <a:pt x="73043" y="675"/>
                  </a:lnTo>
                  <a:lnTo>
                    <a:pt x="43491" y="0"/>
                  </a:lnTo>
                  <a:lnTo>
                    <a:pt x="35645" y="3518"/>
                  </a:lnTo>
                  <a:lnTo>
                    <a:pt x="7933" y="27970"/>
                  </a:lnTo>
                  <a:lnTo>
                    <a:pt x="3525" y="35793"/>
                  </a:lnTo>
                  <a:lnTo>
                    <a:pt x="1044" y="51162"/>
                  </a:lnTo>
                  <a:lnTo>
                    <a:pt x="61" y="93127"/>
                  </a:lnTo>
                  <a:lnTo>
                    <a:pt x="3555" y="104439"/>
                  </a:lnTo>
                  <a:lnTo>
                    <a:pt x="16577" y="122480"/>
                  </a:lnTo>
                  <a:lnTo>
                    <a:pt x="24124" y="127186"/>
                  </a:lnTo>
                  <a:lnTo>
                    <a:pt x="27989" y="128441"/>
                  </a:lnTo>
                  <a:lnTo>
                    <a:pt x="30565" y="130601"/>
                  </a:lnTo>
                  <a:lnTo>
                    <a:pt x="35718" y="1428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914"/>
            <p:cNvSpPr/>
            <p:nvPr/>
          </p:nvSpPr>
          <p:spPr>
            <a:xfrm>
              <a:off x="3048000" y="3561686"/>
              <a:ext cx="142876" cy="117332"/>
            </a:xfrm>
            <a:custGeom>
              <a:avLst/>
              <a:gdLst/>
              <a:ahLst/>
              <a:cxnLst/>
              <a:rect l="0" t="0" r="0" b="0"/>
              <a:pathLst>
                <a:path w="142876" h="117332">
                  <a:moveTo>
                    <a:pt x="0" y="45908"/>
                  </a:moveTo>
                  <a:lnTo>
                    <a:pt x="0" y="105198"/>
                  </a:lnTo>
                  <a:lnTo>
                    <a:pt x="0" y="117331"/>
                  </a:lnTo>
                  <a:lnTo>
                    <a:pt x="0" y="59413"/>
                  </a:lnTo>
                  <a:lnTo>
                    <a:pt x="3528" y="48382"/>
                  </a:lnTo>
                  <a:lnTo>
                    <a:pt x="8183" y="39070"/>
                  </a:lnTo>
                  <a:lnTo>
                    <a:pt x="11416" y="18271"/>
                  </a:lnTo>
                  <a:lnTo>
                    <a:pt x="12902" y="15577"/>
                  </a:lnTo>
                  <a:lnTo>
                    <a:pt x="15216" y="13781"/>
                  </a:lnTo>
                  <a:lnTo>
                    <a:pt x="22115" y="10899"/>
                  </a:lnTo>
                  <a:lnTo>
                    <a:pt x="32982" y="2147"/>
                  </a:lnTo>
                  <a:lnTo>
                    <a:pt x="40235" y="0"/>
                  </a:lnTo>
                  <a:lnTo>
                    <a:pt x="93157" y="9743"/>
                  </a:lnTo>
                  <a:lnTo>
                    <a:pt x="142875" y="101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915"/>
            <p:cNvSpPr/>
            <p:nvPr/>
          </p:nvSpPr>
          <p:spPr>
            <a:xfrm>
              <a:off x="3274233" y="3464719"/>
              <a:ext cx="154557" cy="190391"/>
            </a:xfrm>
            <a:custGeom>
              <a:avLst/>
              <a:gdLst/>
              <a:ahLst/>
              <a:cxnLst/>
              <a:rect l="0" t="0" r="0" b="0"/>
              <a:pathLst>
                <a:path w="154557" h="190391">
                  <a:moveTo>
                    <a:pt x="35705" y="0"/>
                  </a:moveTo>
                  <a:lnTo>
                    <a:pt x="35705" y="6320"/>
                  </a:lnTo>
                  <a:lnTo>
                    <a:pt x="34382" y="8182"/>
                  </a:lnTo>
                  <a:lnTo>
                    <a:pt x="32176" y="9424"/>
                  </a:lnTo>
                  <a:lnTo>
                    <a:pt x="29384" y="10251"/>
                  </a:lnTo>
                  <a:lnTo>
                    <a:pt x="27522" y="12126"/>
                  </a:lnTo>
                  <a:lnTo>
                    <a:pt x="25453" y="17736"/>
                  </a:lnTo>
                  <a:lnTo>
                    <a:pt x="20488" y="39491"/>
                  </a:lnTo>
                  <a:lnTo>
                    <a:pt x="14439" y="57121"/>
                  </a:lnTo>
                  <a:lnTo>
                    <a:pt x="9119" y="74251"/>
                  </a:lnTo>
                  <a:lnTo>
                    <a:pt x="2692" y="92556"/>
                  </a:lnTo>
                  <a:lnTo>
                    <a:pt x="17" y="147057"/>
                  </a:lnTo>
                  <a:lnTo>
                    <a:pt x="0" y="157081"/>
                  </a:lnTo>
                  <a:lnTo>
                    <a:pt x="3520" y="165945"/>
                  </a:lnTo>
                  <a:lnTo>
                    <a:pt x="6311" y="170161"/>
                  </a:lnTo>
                  <a:lnTo>
                    <a:pt x="9494" y="172972"/>
                  </a:lnTo>
                  <a:lnTo>
                    <a:pt x="33197" y="186283"/>
                  </a:lnTo>
                  <a:lnTo>
                    <a:pt x="88543" y="190390"/>
                  </a:lnTo>
                  <a:lnTo>
                    <a:pt x="110157" y="189144"/>
                  </a:lnTo>
                  <a:lnTo>
                    <a:pt x="142573" y="175799"/>
                  </a:lnTo>
                  <a:lnTo>
                    <a:pt x="146638" y="172762"/>
                  </a:lnTo>
                  <a:lnTo>
                    <a:pt x="151154" y="165859"/>
                  </a:lnTo>
                  <a:lnTo>
                    <a:pt x="154556" y="145178"/>
                  </a:lnTo>
                  <a:lnTo>
                    <a:pt x="153303" y="144410"/>
                  </a:lnTo>
                  <a:lnTo>
                    <a:pt x="148384" y="143557"/>
                  </a:lnTo>
                  <a:lnTo>
                    <a:pt x="146543" y="142007"/>
                  </a:lnTo>
                  <a:lnTo>
                    <a:pt x="144497" y="136757"/>
                  </a:lnTo>
                  <a:lnTo>
                    <a:pt x="141306" y="136150"/>
                  </a:lnTo>
                  <a:lnTo>
                    <a:pt x="85043" y="149095"/>
                  </a:lnTo>
                  <a:lnTo>
                    <a:pt x="60265" y="157560"/>
                  </a:lnTo>
                  <a:lnTo>
                    <a:pt x="35705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916"/>
            <p:cNvSpPr/>
            <p:nvPr/>
          </p:nvSpPr>
          <p:spPr>
            <a:xfrm>
              <a:off x="3440906" y="3571918"/>
              <a:ext cx="130896" cy="154738"/>
            </a:xfrm>
            <a:custGeom>
              <a:avLst/>
              <a:gdLst/>
              <a:ahLst/>
              <a:cxnLst/>
              <a:rect l="0" t="0" r="0" b="0"/>
              <a:pathLst>
                <a:path w="130896" h="154738">
                  <a:moveTo>
                    <a:pt x="119063" y="11863"/>
                  </a:moveTo>
                  <a:lnTo>
                    <a:pt x="119063" y="5543"/>
                  </a:lnTo>
                  <a:lnTo>
                    <a:pt x="117740" y="3681"/>
                  </a:lnTo>
                  <a:lnTo>
                    <a:pt x="115535" y="2439"/>
                  </a:lnTo>
                  <a:lnTo>
                    <a:pt x="106937" y="284"/>
                  </a:lnTo>
                  <a:lnTo>
                    <a:pt x="90730" y="0"/>
                  </a:lnTo>
                  <a:lnTo>
                    <a:pt x="83099" y="3504"/>
                  </a:lnTo>
                  <a:lnTo>
                    <a:pt x="79212" y="6290"/>
                  </a:lnTo>
                  <a:lnTo>
                    <a:pt x="74893" y="12914"/>
                  </a:lnTo>
                  <a:lnTo>
                    <a:pt x="71651" y="20268"/>
                  </a:lnTo>
                  <a:lnTo>
                    <a:pt x="65800" y="27946"/>
                  </a:lnTo>
                  <a:lnTo>
                    <a:pt x="65033" y="31845"/>
                  </a:lnTo>
                  <a:lnTo>
                    <a:pt x="65845" y="35768"/>
                  </a:lnTo>
                  <a:lnTo>
                    <a:pt x="68952" y="43654"/>
                  </a:lnTo>
                  <a:lnTo>
                    <a:pt x="72024" y="55532"/>
                  </a:lnTo>
                  <a:lnTo>
                    <a:pt x="93005" y="87516"/>
                  </a:lnTo>
                  <a:lnTo>
                    <a:pt x="124609" y="114724"/>
                  </a:lnTo>
                  <a:lnTo>
                    <a:pt x="128142" y="122843"/>
                  </a:lnTo>
                  <a:lnTo>
                    <a:pt x="130895" y="148452"/>
                  </a:lnTo>
                  <a:lnTo>
                    <a:pt x="129597" y="150547"/>
                  </a:lnTo>
                  <a:lnTo>
                    <a:pt x="127408" y="151945"/>
                  </a:lnTo>
                  <a:lnTo>
                    <a:pt x="118008" y="153910"/>
                  </a:lnTo>
                  <a:lnTo>
                    <a:pt x="61621" y="154724"/>
                  </a:lnTo>
                  <a:lnTo>
                    <a:pt x="22031" y="154737"/>
                  </a:lnTo>
                  <a:lnTo>
                    <a:pt x="12878" y="151210"/>
                  </a:lnTo>
                  <a:lnTo>
                    <a:pt x="0" y="1428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8" name="SMARTInkShape-Group178"/>
          <p:cNvGrpSpPr/>
          <p:nvPr/>
        </p:nvGrpSpPr>
        <p:grpSpPr>
          <a:xfrm>
            <a:off x="1571625" y="3226595"/>
            <a:ext cx="476251" cy="392906"/>
            <a:chOff x="1571625" y="3226595"/>
            <a:chExt cx="476251" cy="392906"/>
          </a:xfrm>
        </p:grpSpPr>
        <p:sp>
          <p:nvSpPr>
            <p:cNvPr id="366" name="SMARTInkShape-917"/>
            <p:cNvSpPr/>
            <p:nvPr/>
          </p:nvSpPr>
          <p:spPr>
            <a:xfrm>
              <a:off x="1726406" y="3226595"/>
              <a:ext cx="321470" cy="35719"/>
            </a:xfrm>
            <a:custGeom>
              <a:avLst/>
              <a:gdLst/>
              <a:ahLst/>
              <a:cxnLst/>
              <a:rect l="0" t="0" r="0" b="0"/>
              <a:pathLst>
                <a:path w="321470" h="35719">
                  <a:moveTo>
                    <a:pt x="0" y="11905"/>
                  </a:moveTo>
                  <a:lnTo>
                    <a:pt x="11416" y="489"/>
                  </a:lnTo>
                  <a:lnTo>
                    <a:pt x="69838" y="0"/>
                  </a:lnTo>
                  <a:lnTo>
                    <a:pt x="99687" y="1322"/>
                  </a:lnTo>
                  <a:lnTo>
                    <a:pt x="155068" y="10802"/>
                  </a:lnTo>
                  <a:lnTo>
                    <a:pt x="206052" y="13131"/>
                  </a:lnTo>
                  <a:lnTo>
                    <a:pt x="253972" y="22699"/>
                  </a:lnTo>
                  <a:lnTo>
                    <a:pt x="311929" y="33170"/>
                  </a:lnTo>
                  <a:lnTo>
                    <a:pt x="321469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918"/>
            <p:cNvSpPr/>
            <p:nvPr/>
          </p:nvSpPr>
          <p:spPr>
            <a:xfrm>
              <a:off x="1571625" y="3571875"/>
              <a:ext cx="357189" cy="47626"/>
            </a:xfrm>
            <a:custGeom>
              <a:avLst/>
              <a:gdLst/>
              <a:ahLst/>
              <a:cxnLst/>
              <a:rect l="0" t="0" r="0" b="0"/>
              <a:pathLst>
                <a:path w="357189" h="47626">
                  <a:moveTo>
                    <a:pt x="0" y="47625"/>
                  </a:moveTo>
                  <a:lnTo>
                    <a:pt x="6321" y="41304"/>
                  </a:lnTo>
                  <a:lnTo>
                    <a:pt x="12952" y="38201"/>
                  </a:lnTo>
                  <a:lnTo>
                    <a:pt x="16572" y="37374"/>
                  </a:lnTo>
                  <a:lnTo>
                    <a:pt x="33211" y="27863"/>
                  </a:lnTo>
                  <a:lnTo>
                    <a:pt x="51880" y="23690"/>
                  </a:lnTo>
                  <a:lnTo>
                    <a:pt x="67700" y="15986"/>
                  </a:lnTo>
                  <a:lnTo>
                    <a:pt x="127164" y="12065"/>
                  </a:lnTo>
                  <a:lnTo>
                    <a:pt x="139420" y="8449"/>
                  </a:lnTo>
                  <a:lnTo>
                    <a:pt x="150600" y="3755"/>
                  </a:lnTo>
                  <a:lnTo>
                    <a:pt x="202626" y="220"/>
                  </a:lnTo>
                  <a:lnTo>
                    <a:pt x="253578" y="19"/>
                  </a:lnTo>
                  <a:lnTo>
                    <a:pt x="308707" y="3"/>
                  </a:lnTo>
                  <a:lnTo>
                    <a:pt x="35718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3" name="SMARTInkShape-Group179"/>
          <p:cNvGrpSpPr/>
          <p:nvPr/>
        </p:nvGrpSpPr>
        <p:grpSpPr>
          <a:xfrm>
            <a:off x="1489756" y="3096226"/>
            <a:ext cx="3510663" cy="1082869"/>
            <a:chOff x="1489756" y="3096226"/>
            <a:chExt cx="3510663" cy="1082869"/>
          </a:xfrm>
        </p:grpSpPr>
        <p:sp>
          <p:nvSpPr>
            <p:cNvPr id="369" name="SMARTInkShape-919"/>
            <p:cNvSpPr/>
            <p:nvPr/>
          </p:nvSpPr>
          <p:spPr>
            <a:xfrm>
              <a:off x="1489756" y="3096226"/>
              <a:ext cx="2372593" cy="772485"/>
            </a:xfrm>
            <a:custGeom>
              <a:avLst/>
              <a:gdLst/>
              <a:ahLst/>
              <a:cxnLst/>
              <a:rect l="0" t="0" r="0" b="0"/>
              <a:pathLst>
                <a:path w="2372593" h="772485">
                  <a:moveTo>
                    <a:pt x="81869" y="570899"/>
                  </a:moveTo>
                  <a:lnTo>
                    <a:pt x="124585" y="572222"/>
                  </a:lnTo>
                  <a:lnTo>
                    <a:pt x="170123" y="583851"/>
                  </a:lnTo>
                  <a:lnTo>
                    <a:pt x="214293" y="595022"/>
                  </a:lnTo>
                  <a:lnTo>
                    <a:pt x="260894" y="606710"/>
                  </a:lnTo>
                  <a:lnTo>
                    <a:pt x="308215" y="618551"/>
                  </a:lnTo>
                  <a:lnTo>
                    <a:pt x="362806" y="630438"/>
                  </a:lnTo>
                  <a:lnTo>
                    <a:pt x="405167" y="638371"/>
                  </a:lnTo>
                  <a:lnTo>
                    <a:pt x="446043" y="646307"/>
                  </a:lnTo>
                  <a:lnTo>
                    <a:pt x="489787" y="650716"/>
                  </a:lnTo>
                  <a:lnTo>
                    <a:pt x="535687" y="653998"/>
                  </a:lnTo>
                  <a:lnTo>
                    <a:pt x="582545" y="659866"/>
                  </a:lnTo>
                  <a:lnTo>
                    <a:pt x="629829" y="666885"/>
                  </a:lnTo>
                  <a:lnTo>
                    <a:pt x="678626" y="674414"/>
                  </a:lnTo>
                  <a:lnTo>
                    <a:pt x="731181" y="682169"/>
                  </a:lnTo>
                  <a:lnTo>
                    <a:pt x="785407" y="690026"/>
                  </a:lnTo>
                  <a:lnTo>
                    <a:pt x="840375" y="697928"/>
                  </a:lnTo>
                  <a:lnTo>
                    <a:pt x="895674" y="705849"/>
                  </a:lnTo>
                  <a:lnTo>
                    <a:pt x="951119" y="713779"/>
                  </a:lnTo>
                  <a:lnTo>
                    <a:pt x="1006629" y="720391"/>
                  </a:lnTo>
                  <a:lnTo>
                    <a:pt x="1062169" y="723330"/>
                  </a:lnTo>
                  <a:lnTo>
                    <a:pt x="1121249" y="728163"/>
                  </a:lnTo>
                  <a:lnTo>
                    <a:pt x="1151820" y="731304"/>
                  </a:lnTo>
                  <a:lnTo>
                    <a:pt x="1182784" y="733398"/>
                  </a:lnTo>
                  <a:lnTo>
                    <a:pt x="1214010" y="734794"/>
                  </a:lnTo>
                  <a:lnTo>
                    <a:pt x="1245411" y="735725"/>
                  </a:lnTo>
                  <a:lnTo>
                    <a:pt x="1275605" y="737669"/>
                  </a:lnTo>
                  <a:lnTo>
                    <a:pt x="1333849" y="743356"/>
                  </a:lnTo>
                  <a:lnTo>
                    <a:pt x="1363668" y="746724"/>
                  </a:lnTo>
                  <a:lnTo>
                    <a:pt x="1394131" y="750293"/>
                  </a:lnTo>
                  <a:lnTo>
                    <a:pt x="1425023" y="753995"/>
                  </a:lnTo>
                  <a:lnTo>
                    <a:pt x="1456201" y="756463"/>
                  </a:lnTo>
                  <a:lnTo>
                    <a:pt x="1487569" y="758108"/>
                  </a:lnTo>
                  <a:lnTo>
                    <a:pt x="1519065" y="759205"/>
                  </a:lnTo>
                  <a:lnTo>
                    <a:pt x="1550646" y="761259"/>
                  </a:lnTo>
                  <a:lnTo>
                    <a:pt x="1582283" y="763952"/>
                  </a:lnTo>
                  <a:lnTo>
                    <a:pt x="1613957" y="767070"/>
                  </a:lnTo>
                  <a:lnTo>
                    <a:pt x="1644334" y="769148"/>
                  </a:lnTo>
                  <a:lnTo>
                    <a:pt x="1702781" y="771458"/>
                  </a:lnTo>
                  <a:lnTo>
                    <a:pt x="1759625" y="772484"/>
                  </a:lnTo>
                  <a:lnTo>
                    <a:pt x="1815757" y="771617"/>
                  </a:lnTo>
                  <a:lnTo>
                    <a:pt x="1871573" y="766823"/>
                  </a:lnTo>
                  <a:lnTo>
                    <a:pt x="1923720" y="763809"/>
                  </a:lnTo>
                  <a:lnTo>
                    <a:pt x="1973355" y="761147"/>
                  </a:lnTo>
                  <a:lnTo>
                    <a:pt x="2021873" y="755554"/>
                  </a:lnTo>
                  <a:lnTo>
                    <a:pt x="2066367" y="748659"/>
                  </a:lnTo>
                  <a:lnTo>
                    <a:pt x="2108191" y="741185"/>
                  </a:lnTo>
                  <a:lnTo>
                    <a:pt x="2167602" y="728216"/>
                  </a:lnTo>
                  <a:lnTo>
                    <a:pt x="2219308" y="708205"/>
                  </a:lnTo>
                  <a:lnTo>
                    <a:pt x="2266818" y="685519"/>
                  </a:lnTo>
                  <a:lnTo>
                    <a:pt x="2305296" y="660717"/>
                  </a:lnTo>
                  <a:lnTo>
                    <a:pt x="2332719" y="628821"/>
                  </a:lnTo>
                  <a:lnTo>
                    <a:pt x="2358961" y="570687"/>
                  </a:lnTo>
                  <a:lnTo>
                    <a:pt x="2371550" y="541438"/>
                  </a:lnTo>
                  <a:lnTo>
                    <a:pt x="2372592" y="517236"/>
                  </a:lnTo>
                  <a:lnTo>
                    <a:pt x="2362481" y="464902"/>
                  </a:lnTo>
                  <a:lnTo>
                    <a:pt x="2336917" y="415024"/>
                  </a:lnTo>
                  <a:lnTo>
                    <a:pt x="2310191" y="370962"/>
                  </a:lnTo>
                  <a:lnTo>
                    <a:pt x="2295217" y="325715"/>
                  </a:lnTo>
                  <a:lnTo>
                    <a:pt x="2272961" y="299209"/>
                  </a:lnTo>
                  <a:lnTo>
                    <a:pt x="2218040" y="261975"/>
                  </a:lnTo>
                  <a:lnTo>
                    <a:pt x="2177806" y="237808"/>
                  </a:lnTo>
                  <a:lnTo>
                    <a:pt x="2135230" y="213838"/>
                  </a:lnTo>
                  <a:lnTo>
                    <a:pt x="2085439" y="189955"/>
                  </a:lnTo>
                  <a:lnTo>
                    <a:pt x="2035970" y="166111"/>
                  </a:lnTo>
                  <a:lnTo>
                    <a:pt x="1986202" y="142285"/>
                  </a:lnTo>
                  <a:lnTo>
                    <a:pt x="1933215" y="118467"/>
                  </a:lnTo>
                  <a:lnTo>
                    <a:pt x="1875269" y="98179"/>
                  </a:lnTo>
                  <a:lnTo>
                    <a:pt x="1845000" y="89065"/>
                  </a:lnTo>
                  <a:lnTo>
                    <a:pt x="1786674" y="71882"/>
                  </a:lnTo>
                  <a:lnTo>
                    <a:pt x="1728560" y="56749"/>
                  </a:lnTo>
                  <a:lnTo>
                    <a:pt x="1698247" y="50862"/>
                  </a:lnTo>
                  <a:lnTo>
                    <a:pt x="1667454" y="45614"/>
                  </a:lnTo>
                  <a:lnTo>
                    <a:pt x="1636342" y="39469"/>
                  </a:lnTo>
                  <a:lnTo>
                    <a:pt x="1605018" y="32727"/>
                  </a:lnTo>
                  <a:lnTo>
                    <a:pt x="1573552" y="25586"/>
                  </a:lnTo>
                  <a:lnTo>
                    <a:pt x="1540668" y="20826"/>
                  </a:lnTo>
                  <a:lnTo>
                    <a:pt x="1506839" y="17653"/>
                  </a:lnTo>
                  <a:lnTo>
                    <a:pt x="1472380" y="15537"/>
                  </a:lnTo>
                  <a:lnTo>
                    <a:pt x="1438825" y="12803"/>
                  </a:lnTo>
                  <a:lnTo>
                    <a:pt x="1405870" y="9658"/>
                  </a:lnTo>
                  <a:lnTo>
                    <a:pt x="1373318" y="6239"/>
                  </a:lnTo>
                  <a:lnTo>
                    <a:pt x="1341033" y="3959"/>
                  </a:lnTo>
                  <a:lnTo>
                    <a:pt x="1308926" y="2439"/>
                  </a:lnTo>
                  <a:lnTo>
                    <a:pt x="1276938" y="1426"/>
                  </a:lnTo>
                  <a:lnTo>
                    <a:pt x="1243707" y="750"/>
                  </a:lnTo>
                  <a:lnTo>
                    <a:pt x="1209646" y="300"/>
                  </a:lnTo>
                  <a:lnTo>
                    <a:pt x="1175033" y="0"/>
                  </a:lnTo>
                  <a:lnTo>
                    <a:pt x="1141374" y="1122"/>
                  </a:lnTo>
                  <a:lnTo>
                    <a:pt x="1108352" y="3194"/>
                  </a:lnTo>
                  <a:lnTo>
                    <a:pt x="1075753" y="5897"/>
                  </a:lnTo>
                  <a:lnTo>
                    <a:pt x="1043438" y="9023"/>
                  </a:lnTo>
                  <a:lnTo>
                    <a:pt x="1011311" y="12430"/>
                  </a:lnTo>
                  <a:lnTo>
                    <a:pt x="979309" y="16024"/>
                  </a:lnTo>
                  <a:lnTo>
                    <a:pt x="947392" y="19743"/>
                  </a:lnTo>
                  <a:lnTo>
                    <a:pt x="915530" y="23545"/>
                  </a:lnTo>
                  <a:lnTo>
                    <a:pt x="883706" y="27402"/>
                  </a:lnTo>
                  <a:lnTo>
                    <a:pt x="851906" y="32620"/>
                  </a:lnTo>
                  <a:lnTo>
                    <a:pt x="820123" y="38744"/>
                  </a:lnTo>
                  <a:lnTo>
                    <a:pt x="788351" y="45473"/>
                  </a:lnTo>
                  <a:lnTo>
                    <a:pt x="756586" y="51281"/>
                  </a:lnTo>
                  <a:lnTo>
                    <a:pt x="724826" y="56477"/>
                  </a:lnTo>
                  <a:lnTo>
                    <a:pt x="693069" y="61263"/>
                  </a:lnTo>
                  <a:lnTo>
                    <a:pt x="662638" y="67100"/>
                  </a:lnTo>
                  <a:lnTo>
                    <a:pt x="604131" y="80641"/>
                  </a:lnTo>
                  <a:lnTo>
                    <a:pt x="574242" y="87956"/>
                  </a:lnTo>
                  <a:lnTo>
                    <a:pt x="543732" y="95479"/>
                  </a:lnTo>
                  <a:lnTo>
                    <a:pt x="512809" y="103140"/>
                  </a:lnTo>
                  <a:lnTo>
                    <a:pt x="453756" y="122235"/>
                  </a:lnTo>
                  <a:lnTo>
                    <a:pt x="397964" y="142628"/>
                  </a:lnTo>
                  <a:lnTo>
                    <a:pt x="346710" y="160511"/>
                  </a:lnTo>
                  <a:lnTo>
                    <a:pt x="301000" y="180807"/>
                  </a:lnTo>
                  <a:lnTo>
                    <a:pt x="258635" y="203056"/>
                  </a:lnTo>
                  <a:lnTo>
                    <a:pt x="217758" y="226174"/>
                  </a:lnTo>
                  <a:lnTo>
                    <a:pt x="163878" y="255180"/>
                  </a:lnTo>
                  <a:lnTo>
                    <a:pt x="114399" y="286853"/>
                  </a:lnTo>
                  <a:lnTo>
                    <a:pt x="61101" y="331788"/>
                  </a:lnTo>
                  <a:lnTo>
                    <a:pt x="15324" y="382098"/>
                  </a:lnTo>
                  <a:lnTo>
                    <a:pt x="5991" y="401439"/>
                  </a:lnTo>
                  <a:lnTo>
                    <a:pt x="0" y="435414"/>
                  </a:lnTo>
                  <a:lnTo>
                    <a:pt x="5283" y="459612"/>
                  </a:lnTo>
                  <a:lnTo>
                    <a:pt x="28425" y="499675"/>
                  </a:lnTo>
                  <a:lnTo>
                    <a:pt x="50747" y="524807"/>
                  </a:lnTo>
                  <a:lnTo>
                    <a:pt x="93775" y="5589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920"/>
            <p:cNvSpPr/>
            <p:nvPr/>
          </p:nvSpPr>
          <p:spPr>
            <a:xfrm>
              <a:off x="1988344" y="3821906"/>
              <a:ext cx="178431" cy="250033"/>
            </a:xfrm>
            <a:custGeom>
              <a:avLst/>
              <a:gdLst/>
              <a:ahLst/>
              <a:cxnLst/>
              <a:rect l="0" t="0" r="0" b="0"/>
              <a:pathLst>
                <a:path w="178431" h="250033">
                  <a:moveTo>
                    <a:pt x="0" y="0"/>
                  </a:moveTo>
                  <a:lnTo>
                    <a:pt x="0" y="56321"/>
                  </a:lnTo>
                  <a:lnTo>
                    <a:pt x="3527" y="68246"/>
                  </a:lnTo>
                  <a:lnTo>
                    <a:pt x="6320" y="73279"/>
                  </a:lnTo>
                  <a:lnTo>
                    <a:pt x="17736" y="125855"/>
                  </a:lnTo>
                  <a:lnTo>
                    <a:pt x="31639" y="182496"/>
                  </a:lnTo>
                  <a:lnTo>
                    <a:pt x="35833" y="205033"/>
                  </a:lnTo>
                  <a:lnTo>
                    <a:pt x="47611" y="238059"/>
                  </a:lnTo>
                  <a:lnTo>
                    <a:pt x="41300" y="231785"/>
                  </a:lnTo>
                  <a:lnTo>
                    <a:pt x="38199" y="225165"/>
                  </a:lnTo>
                  <a:lnTo>
                    <a:pt x="35747" y="170425"/>
                  </a:lnTo>
                  <a:lnTo>
                    <a:pt x="35719" y="111321"/>
                  </a:lnTo>
                  <a:lnTo>
                    <a:pt x="39246" y="105479"/>
                  </a:lnTo>
                  <a:lnTo>
                    <a:pt x="43901" y="98474"/>
                  </a:lnTo>
                  <a:lnTo>
                    <a:pt x="45970" y="90950"/>
                  </a:lnTo>
                  <a:lnTo>
                    <a:pt x="47844" y="88415"/>
                  </a:lnTo>
                  <a:lnTo>
                    <a:pt x="50417" y="86724"/>
                  </a:lnTo>
                  <a:lnTo>
                    <a:pt x="60358" y="84345"/>
                  </a:lnTo>
                  <a:lnTo>
                    <a:pt x="64051" y="84012"/>
                  </a:lnTo>
                  <a:lnTo>
                    <a:pt x="71682" y="87169"/>
                  </a:lnTo>
                  <a:lnTo>
                    <a:pt x="79484" y="91658"/>
                  </a:lnTo>
                  <a:lnTo>
                    <a:pt x="91313" y="95509"/>
                  </a:lnTo>
                  <a:lnTo>
                    <a:pt x="111129" y="111682"/>
                  </a:lnTo>
                  <a:lnTo>
                    <a:pt x="150812" y="170584"/>
                  </a:lnTo>
                  <a:lnTo>
                    <a:pt x="161396" y="185334"/>
                  </a:lnTo>
                  <a:lnTo>
                    <a:pt x="169170" y="202170"/>
                  </a:lnTo>
                  <a:lnTo>
                    <a:pt x="174405" y="210239"/>
                  </a:lnTo>
                  <a:lnTo>
                    <a:pt x="177352" y="222219"/>
                  </a:lnTo>
                  <a:lnTo>
                    <a:pt x="178430" y="235769"/>
                  </a:lnTo>
                  <a:lnTo>
                    <a:pt x="166687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921"/>
            <p:cNvSpPr/>
            <p:nvPr/>
          </p:nvSpPr>
          <p:spPr>
            <a:xfrm>
              <a:off x="2226469" y="3952875"/>
              <a:ext cx="47626" cy="119064"/>
            </a:xfrm>
            <a:custGeom>
              <a:avLst/>
              <a:gdLst/>
              <a:ahLst/>
              <a:cxnLst/>
              <a:rect l="0" t="0" r="0" b="0"/>
              <a:pathLst>
                <a:path w="47626" h="119064">
                  <a:moveTo>
                    <a:pt x="0" y="0"/>
                  </a:moveTo>
                  <a:lnTo>
                    <a:pt x="0" y="39851"/>
                  </a:lnTo>
                  <a:lnTo>
                    <a:pt x="12126" y="78281"/>
                  </a:lnTo>
                  <a:lnTo>
                    <a:pt x="32436" y="107092"/>
                  </a:lnTo>
                  <a:lnTo>
                    <a:pt x="33530" y="111082"/>
                  </a:lnTo>
                  <a:lnTo>
                    <a:pt x="35582" y="113743"/>
                  </a:lnTo>
                  <a:lnTo>
                    <a:pt x="47625" y="119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922"/>
            <p:cNvSpPr/>
            <p:nvPr/>
          </p:nvSpPr>
          <p:spPr>
            <a:xfrm>
              <a:off x="2178844" y="3869531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923"/>
            <p:cNvSpPr/>
            <p:nvPr/>
          </p:nvSpPr>
          <p:spPr>
            <a:xfrm>
              <a:off x="2321719" y="3905250"/>
              <a:ext cx="94550" cy="154778"/>
            </a:xfrm>
            <a:custGeom>
              <a:avLst/>
              <a:gdLst/>
              <a:ahLst/>
              <a:cxnLst/>
              <a:rect l="0" t="0" r="0" b="0"/>
              <a:pathLst>
                <a:path w="94550" h="154778">
                  <a:moveTo>
                    <a:pt x="59531" y="0"/>
                  </a:moveTo>
                  <a:lnTo>
                    <a:pt x="37416" y="0"/>
                  </a:lnTo>
                  <a:lnTo>
                    <a:pt x="26549" y="8182"/>
                  </a:lnTo>
                  <a:lnTo>
                    <a:pt x="15510" y="12126"/>
                  </a:lnTo>
                  <a:lnTo>
                    <a:pt x="2303" y="22012"/>
                  </a:lnTo>
                  <a:lnTo>
                    <a:pt x="1024" y="26540"/>
                  </a:lnTo>
                  <a:lnTo>
                    <a:pt x="202" y="46547"/>
                  </a:lnTo>
                  <a:lnTo>
                    <a:pt x="3617" y="57288"/>
                  </a:lnTo>
                  <a:lnTo>
                    <a:pt x="16589" y="74963"/>
                  </a:lnTo>
                  <a:lnTo>
                    <a:pt x="45236" y="98720"/>
                  </a:lnTo>
                  <a:lnTo>
                    <a:pt x="75266" y="134444"/>
                  </a:lnTo>
                  <a:lnTo>
                    <a:pt x="83281" y="139128"/>
                  </a:lnTo>
                  <a:lnTo>
                    <a:pt x="87271" y="140377"/>
                  </a:lnTo>
                  <a:lnTo>
                    <a:pt x="89931" y="142532"/>
                  </a:lnTo>
                  <a:lnTo>
                    <a:pt x="94549" y="152907"/>
                  </a:lnTo>
                  <a:lnTo>
                    <a:pt x="93460" y="153532"/>
                  </a:lnTo>
                  <a:lnTo>
                    <a:pt x="38171" y="154775"/>
                  </a:lnTo>
                  <a:lnTo>
                    <a:pt x="33385" y="154777"/>
                  </a:lnTo>
                  <a:lnTo>
                    <a:pt x="24539" y="151252"/>
                  </a:lnTo>
                  <a:lnTo>
                    <a:pt x="14402" y="144530"/>
                  </a:lnTo>
                  <a:lnTo>
                    <a:pt x="6325" y="143365"/>
                  </a:lnTo>
                  <a:lnTo>
                    <a:pt x="4217" y="141879"/>
                  </a:lnTo>
                  <a:lnTo>
                    <a:pt x="2811" y="139565"/>
                  </a:lnTo>
                  <a:lnTo>
                    <a:pt x="0" y="1309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924"/>
            <p:cNvSpPr/>
            <p:nvPr/>
          </p:nvSpPr>
          <p:spPr>
            <a:xfrm>
              <a:off x="2549787" y="3905263"/>
              <a:ext cx="129120" cy="130957"/>
            </a:xfrm>
            <a:custGeom>
              <a:avLst/>
              <a:gdLst/>
              <a:ahLst/>
              <a:cxnLst/>
              <a:rect l="0" t="0" r="0" b="0"/>
              <a:pathLst>
                <a:path w="129120" h="130957">
                  <a:moveTo>
                    <a:pt x="105307" y="11893"/>
                  </a:moveTo>
                  <a:lnTo>
                    <a:pt x="105307" y="5573"/>
                  </a:lnTo>
                  <a:lnTo>
                    <a:pt x="103984" y="3711"/>
                  </a:lnTo>
                  <a:lnTo>
                    <a:pt x="101779" y="2469"/>
                  </a:lnTo>
                  <a:lnTo>
                    <a:pt x="93181" y="314"/>
                  </a:lnTo>
                  <a:lnTo>
                    <a:pt x="55205" y="0"/>
                  </a:lnTo>
                  <a:lnTo>
                    <a:pt x="46439" y="3521"/>
                  </a:lnTo>
                  <a:lnTo>
                    <a:pt x="42249" y="6311"/>
                  </a:lnTo>
                  <a:lnTo>
                    <a:pt x="39456" y="9495"/>
                  </a:lnTo>
                  <a:lnTo>
                    <a:pt x="28284" y="27975"/>
                  </a:lnTo>
                  <a:lnTo>
                    <a:pt x="15029" y="43684"/>
                  </a:lnTo>
                  <a:lnTo>
                    <a:pt x="7511" y="59526"/>
                  </a:lnTo>
                  <a:lnTo>
                    <a:pt x="4391" y="63492"/>
                  </a:lnTo>
                  <a:lnTo>
                    <a:pt x="924" y="74955"/>
                  </a:lnTo>
                  <a:lnTo>
                    <a:pt x="0" y="81715"/>
                  </a:lnTo>
                  <a:lnTo>
                    <a:pt x="2500" y="92755"/>
                  </a:lnTo>
                  <a:lnTo>
                    <a:pt x="6698" y="102071"/>
                  </a:lnTo>
                  <a:lnTo>
                    <a:pt x="9615" y="122873"/>
                  </a:lnTo>
                  <a:lnTo>
                    <a:pt x="11085" y="125567"/>
                  </a:lnTo>
                  <a:lnTo>
                    <a:pt x="13388" y="127363"/>
                  </a:lnTo>
                  <a:lnTo>
                    <a:pt x="19475" y="129359"/>
                  </a:lnTo>
                  <a:lnTo>
                    <a:pt x="49802" y="130894"/>
                  </a:lnTo>
                  <a:lnTo>
                    <a:pt x="57707" y="127401"/>
                  </a:lnTo>
                  <a:lnTo>
                    <a:pt x="73562" y="114378"/>
                  </a:lnTo>
                  <a:lnTo>
                    <a:pt x="77969" y="106831"/>
                  </a:lnTo>
                  <a:lnTo>
                    <a:pt x="79144" y="102966"/>
                  </a:lnTo>
                  <a:lnTo>
                    <a:pt x="81250" y="100390"/>
                  </a:lnTo>
                  <a:lnTo>
                    <a:pt x="89212" y="95441"/>
                  </a:lnTo>
                  <a:lnTo>
                    <a:pt x="102579" y="71204"/>
                  </a:lnTo>
                  <a:lnTo>
                    <a:pt x="103488" y="67309"/>
                  </a:lnTo>
                  <a:lnTo>
                    <a:pt x="102772" y="63389"/>
                  </a:lnTo>
                  <a:lnTo>
                    <a:pt x="95644" y="47593"/>
                  </a:lnTo>
                  <a:lnTo>
                    <a:pt x="93412" y="35767"/>
                  </a:lnTo>
                  <a:lnTo>
                    <a:pt x="93401" y="63695"/>
                  </a:lnTo>
                  <a:lnTo>
                    <a:pt x="96929" y="71517"/>
                  </a:lnTo>
                  <a:lnTo>
                    <a:pt x="101583" y="79403"/>
                  </a:lnTo>
                  <a:lnTo>
                    <a:pt x="105527" y="91281"/>
                  </a:lnTo>
                  <a:lnTo>
                    <a:pt x="125837" y="119050"/>
                  </a:lnTo>
                  <a:lnTo>
                    <a:pt x="129119" y="1309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925"/>
            <p:cNvSpPr/>
            <p:nvPr/>
          </p:nvSpPr>
          <p:spPr>
            <a:xfrm>
              <a:off x="2714788" y="3917156"/>
              <a:ext cx="95088" cy="119064"/>
            </a:xfrm>
            <a:custGeom>
              <a:avLst/>
              <a:gdLst/>
              <a:ahLst/>
              <a:cxnLst/>
              <a:rect l="0" t="0" r="0" b="0"/>
              <a:pathLst>
                <a:path w="95088" h="119064">
                  <a:moveTo>
                    <a:pt x="83181" y="0"/>
                  </a:moveTo>
                  <a:lnTo>
                    <a:pt x="65444" y="0"/>
                  </a:lnTo>
                  <a:lnTo>
                    <a:pt x="58541" y="3528"/>
                  </a:lnTo>
                  <a:lnTo>
                    <a:pt x="51063" y="8183"/>
                  </a:lnTo>
                  <a:lnTo>
                    <a:pt x="39416" y="12126"/>
                  </a:lnTo>
                  <a:lnTo>
                    <a:pt x="19666" y="28333"/>
                  </a:lnTo>
                  <a:lnTo>
                    <a:pt x="15265" y="35964"/>
                  </a:lnTo>
                  <a:lnTo>
                    <a:pt x="11985" y="43765"/>
                  </a:lnTo>
                  <a:lnTo>
                    <a:pt x="4025" y="55595"/>
                  </a:lnTo>
                  <a:lnTo>
                    <a:pt x="1078" y="67479"/>
                  </a:lnTo>
                  <a:lnTo>
                    <a:pt x="0" y="87314"/>
                  </a:lnTo>
                  <a:lnTo>
                    <a:pt x="3438" y="95251"/>
                  </a:lnTo>
                  <a:lnTo>
                    <a:pt x="16423" y="111125"/>
                  </a:lnTo>
                  <a:lnTo>
                    <a:pt x="27493" y="115535"/>
                  </a:lnTo>
                  <a:lnTo>
                    <a:pt x="85355" y="119002"/>
                  </a:lnTo>
                  <a:lnTo>
                    <a:pt x="95087" y="119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926"/>
            <p:cNvSpPr/>
            <p:nvPr/>
          </p:nvSpPr>
          <p:spPr>
            <a:xfrm>
              <a:off x="2881412" y="3833813"/>
              <a:ext cx="35620" cy="238126"/>
            </a:xfrm>
            <a:custGeom>
              <a:avLst/>
              <a:gdLst/>
              <a:ahLst/>
              <a:cxnLst/>
              <a:rect l="0" t="0" r="0" b="0"/>
              <a:pathLst>
                <a:path w="35620" h="238126">
                  <a:moveTo>
                    <a:pt x="35619" y="0"/>
                  </a:moveTo>
                  <a:lnTo>
                    <a:pt x="24203" y="0"/>
                  </a:lnTo>
                  <a:lnTo>
                    <a:pt x="23756" y="10251"/>
                  </a:lnTo>
                  <a:lnTo>
                    <a:pt x="17405" y="17736"/>
                  </a:lnTo>
                  <a:lnTo>
                    <a:pt x="14295" y="28167"/>
                  </a:lnTo>
                  <a:lnTo>
                    <a:pt x="8498" y="62396"/>
                  </a:lnTo>
                  <a:lnTo>
                    <a:pt x="2448" y="84192"/>
                  </a:lnTo>
                  <a:lnTo>
                    <a:pt x="0" y="138694"/>
                  </a:lnTo>
                  <a:lnTo>
                    <a:pt x="1253" y="159863"/>
                  </a:lnTo>
                  <a:lnTo>
                    <a:pt x="11073" y="201426"/>
                  </a:lnTo>
                  <a:lnTo>
                    <a:pt x="11807" y="238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927"/>
            <p:cNvSpPr/>
            <p:nvPr/>
          </p:nvSpPr>
          <p:spPr>
            <a:xfrm>
              <a:off x="2743811" y="3917515"/>
              <a:ext cx="280212" cy="154424"/>
            </a:xfrm>
            <a:custGeom>
              <a:avLst/>
              <a:gdLst/>
              <a:ahLst/>
              <a:cxnLst/>
              <a:rect l="0" t="0" r="0" b="0"/>
              <a:pathLst>
                <a:path w="280212" h="154424">
                  <a:moveTo>
                    <a:pt x="18439" y="47266"/>
                  </a:moveTo>
                  <a:lnTo>
                    <a:pt x="702" y="29530"/>
                  </a:lnTo>
                  <a:lnTo>
                    <a:pt x="0" y="27504"/>
                  </a:lnTo>
                  <a:lnTo>
                    <a:pt x="855" y="26154"/>
                  </a:lnTo>
                  <a:lnTo>
                    <a:pt x="5332" y="23331"/>
                  </a:lnTo>
                  <a:lnTo>
                    <a:pt x="15290" y="15627"/>
                  </a:lnTo>
                  <a:lnTo>
                    <a:pt x="58779" y="2362"/>
                  </a:lnTo>
                  <a:lnTo>
                    <a:pt x="114297" y="0"/>
                  </a:lnTo>
                  <a:lnTo>
                    <a:pt x="161434" y="3240"/>
                  </a:lnTo>
                  <a:lnTo>
                    <a:pt x="219810" y="14346"/>
                  </a:lnTo>
                  <a:lnTo>
                    <a:pt x="240823" y="24283"/>
                  </a:lnTo>
                  <a:lnTo>
                    <a:pt x="274027" y="52904"/>
                  </a:lnTo>
                  <a:lnTo>
                    <a:pt x="277555" y="59914"/>
                  </a:lnTo>
                  <a:lnTo>
                    <a:pt x="280129" y="92474"/>
                  </a:lnTo>
                  <a:lnTo>
                    <a:pt x="280211" y="97248"/>
                  </a:lnTo>
                  <a:lnTo>
                    <a:pt x="268470" y="1544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928"/>
            <p:cNvSpPr/>
            <p:nvPr/>
          </p:nvSpPr>
          <p:spPr>
            <a:xfrm>
              <a:off x="3113807" y="3964781"/>
              <a:ext cx="95274" cy="95190"/>
            </a:xfrm>
            <a:custGeom>
              <a:avLst/>
              <a:gdLst/>
              <a:ahLst/>
              <a:cxnLst/>
              <a:rect l="0" t="0" r="0" b="0"/>
              <a:pathLst>
                <a:path w="95274" h="95190">
                  <a:moveTo>
                    <a:pt x="41349" y="0"/>
                  </a:moveTo>
                  <a:lnTo>
                    <a:pt x="41349" y="6321"/>
                  </a:lnTo>
                  <a:lnTo>
                    <a:pt x="37821" y="12952"/>
                  </a:lnTo>
                  <a:lnTo>
                    <a:pt x="1153" y="52090"/>
                  </a:lnTo>
                  <a:lnTo>
                    <a:pt x="0" y="55893"/>
                  </a:lnTo>
                  <a:lnTo>
                    <a:pt x="554" y="59752"/>
                  </a:lnTo>
                  <a:lnTo>
                    <a:pt x="4127" y="71503"/>
                  </a:lnTo>
                  <a:lnTo>
                    <a:pt x="5333" y="87326"/>
                  </a:lnTo>
                  <a:lnTo>
                    <a:pt x="6755" y="89967"/>
                  </a:lnTo>
                  <a:lnTo>
                    <a:pt x="9026" y="91728"/>
                  </a:lnTo>
                  <a:lnTo>
                    <a:pt x="15077" y="93685"/>
                  </a:lnTo>
                  <a:lnTo>
                    <a:pt x="45377" y="95189"/>
                  </a:lnTo>
                  <a:lnTo>
                    <a:pt x="63562" y="88911"/>
                  </a:lnTo>
                  <a:lnTo>
                    <a:pt x="86133" y="73581"/>
                  </a:lnTo>
                  <a:lnTo>
                    <a:pt x="94453" y="65752"/>
                  </a:lnTo>
                  <a:lnTo>
                    <a:pt x="95273" y="62356"/>
                  </a:lnTo>
                  <a:lnTo>
                    <a:pt x="94496" y="58769"/>
                  </a:lnTo>
                  <a:lnTo>
                    <a:pt x="91428" y="51255"/>
                  </a:lnTo>
                  <a:lnTo>
                    <a:pt x="88379" y="39587"/>
                  </a:lnTo>
                  <a:lnTo>
                    <a:pt x="77068" y="238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929"/>
            <p:cNvSpPr/>
            <p:nvPr/>
          </p:nvSpPr>
          <p:spPr>
            <a:xfrm>
              <a:off x="3238500" y="3952923"/>
              <a:ext cx="119064" cy="154734"/>
            </a:xfrm>
            <a:custGeom>
              <a:avLst/>
              <a:gdLst/>
              <a:ahLst/>
              <a:cxnLst/>
              <a:rect l="0" t="0" r="0" b="0"/>
              <a:pathLst>
                <a:path w="119064" h="154734">
                  <a:moveTo>
                    <a:pt x="0" y="71390"/>
                  </a:moveTo>
                  <a:lnTo>
                    <a:pt x="0" y="82805"/>
                  </a:lnTo>
                  <a:lnTo>
                    <a:pt x="0" y="31653"/>
                  </a:lnTo>
                  <a:lnTo>
                    <a:pt x="3528" y="23743"/>
                  </a:lnTo>
                  <a:lnTo>
                    <a:pt x="10251" y="14206"/>
                  </a:lnTo>
                  <a:lnTo>
                    <a:pt x="11416" y="6233"/>
                  </a:lnTo>
                  <a:lnTo>
                    <a:pt x="12902" y="4139"/>
                  </a:lnTo>
                  <a:lnTo>
                    <a:pt x="15216" y="2744"/>
                  </a:lnTo>
                  <a:lnTo>
                    <a:pt x="24793" y="779"/>
                  </a:lnTo>
                  <a:lnTo>
                    <a:pt x="51651" y="0"/>
                  </a:lnTo>
                  <a:lnTo>
                    <a:pt x="59557" y="3501"/>
                  </a:lnTo>
                  <a:lnTo>
                    <a:pt x="67480" y="8144"/>
                  </a:lnTo>
                  <a:lnTo>
                    <a:pt x="79378" y="12081"/>
                  </a:lnTo>
                  <a:lnTo>
                    <a:pt x="87314" y="17690"/>
                  </a:lnTo>
                  <a:lnTo>
                    <a:pt x="99219" y="34606"/>
                  </a:lnTo>
                  <a:lnTo>
                    <a:pt x="116270" y="74721"/>
                  </a:lnTo>
                  <a:lnTo>
                    <a:pt x="119030" y="133712"/>
                  </a:lnTo>
                  <a:lnTo>
                    <a:pt x="119063" y="1547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930"/>
            <p:cNvSpPr/>
            <p:nvPr/>
          </p:nvSpPr>
          <p:spPr>
            <a:xfrm>
              <a:off x="3417094" y="3941127"/>
              <a:ext cx="71438" cy="142718"/>
            </a:xfrm>
            <a:custGeom>
              <a:avLst/>
              <a:gdLst/>
              <a:ahLst/>
              <a:cxnLst/>
              <a:rect l="0" t="0" r="0" b="0"/>
              <a:pathLst>
                <a:path w="71438" h="142718">
                  <a:moveTo>
                    <a:pt x="71437" y="23654"/>
                  </a:moveTo>
                  <a:lnTo>
                    <a:pt x="71437" y="17334"/>
                  </a:lnTo>
                  <a:lnTo>
                    <a:pt x="70114" y="15472"/>
                  </a:lnTo>
                  <a:lnTo>
                    <a:pt x="67909" y="14230"/>
                  </a:lnTo>
                  <a:lnTo>
                    <a:pt x="65117" y="13403"/>
                  </a:lnTo>
                  <a:lnTo>
                    <a:pt x="47315" y="2542"/>
                  </a:lnTo>
                  <a:lnTo>
                    <a:pt x="19825" y="0"/>
                  </a:lnTo>
                  <a:lnTo>
                    <a:pt x="17186" y="1270"/>
                  </a:lnTo>
                  <a:lnTo>
                    <a:pt x="15426" y="3440"/>
                  </a:lnTo>
                  <a:lnTo>
                    <a:pt x="13470" y="9378"/>
                  </a:lnTo>
                  <a:lnTo>
                    <a:pt x="12112" y="27834"/>
                  </a:lnTo>
                  <a:lnTo>
                    <a:pt x="15525" y="35654"/>
                  </a:lnTo>
                  <a:lnTo>
                    <a:pt x="56031" y="83186"/>
                  </a:lnTo>
                  <a:lnTo>
                    <a:pt x="59298" y="91123"/>
                  </a:lnTo>
                  <a:lnTo>
                    <a:pt x="65160" y="99061"/>
                  </a:lnTo>
                  <a:lnTo>
                    <a:pt x="65930" y="103029"/>
                  </a:lnTo>
                  <a:lnTo>
                    <a:pt x="65120" y="106998"/>
                  </a:lnTo>
                  <a:lnTo>
                    <a:pt x="60635" y="116552"/>
                  </a:lnTo>
                  <a:lnTo>
                    <a:pt x="53538" y="124528"/>
                  </a:lnTo>
                  <a:lnTo>
                    <a:pt x="46725" y="128018"/>
                  </a:lnTo>
                  <a:lnTo>
                    <a:pt x="30042" y="130647"/>
                  </a:lnTo>
                  <a:lnTo>
                    <a:pt x="19337" y="130762"/>
                  </a:lnTo>
                  <a:lnTo>
                    <a:pt x="11681" y="134316"/>
                  </a:lnTo>
                  <a:lnTo>
                    <a:pt x="0" y="1427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931"/>
            <p:cNvSpPr/>
            <p:nvPr/>
          </p:nvSpPr>
          <p:spPr>
            <a:xfrm>
              <a:off x="3607594" y="3823561"/>
              <a:ext cx="95251" cy="355534"/>
            </a:xfrm>
            <a:custGeom>
              <a:avLst/>
              <a:gdLst/>
              <a:ahLst/>
              <a:cxnLst/>
              <a:rect l="0" t="0" r="0" b="0"/>
              <a:pathLst>
                <a:path w="95251" h="355534">
                  <a:moveTo>
                    <a:pt x="95250" y="10252"/>
                  </a:moveTo>
                  <a:lnTo>
                    <a:pt x="95250" y="0"/>
                  </a:lnTo>
                  <a:lnTo>
                    <a:pt x="95250" y="8742"/>
                  </a:lnTo>
                  <a:lnTo>
                    <a:pt x="59439" y="66639"/>
                  </a:lnTo>
                  <a:lnTo>
                    <a:pt x="51553" y="78969"/>
                  </a:lnTo>
                  <a:lnTo>
                    <a:pt x="29100" y="132522"/>
                  </a:lnTo>
                  <a:lnTo>
                    <a:pt x="16094" y="189024"/>
                  </a:lnTo>
                  <a:lnTo>
                    <a:pt x="4091" y="248289"/>
                  </a:lnTo>
                  <a:lnTo>
                    <a:pt x="239" y="307670"/>
                  </a:lnTo>
                  <a:lnTo>
                    <a:pt x="0" y="3555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932"/>
            <p:cNvSpPr/>
            <p:nvPr/>
          </p:nvSpPr>
          <p:spPr>
            <a:xfrm>
              <a:off x="3696557" y="3798319"/>
              <a:ext cx="161069" cy="285526"/>
            </a:xfrm>
            <a:custGeom>
              <a:avLst/>
              <a:gdLst/>
              <a:ahLst/>
              <a:cxnLst/>
              <a:rect l="0" t="0" r="0" b="0"/>
              <a:pathLst>
                <a:path w="161069" h="285526">
                  <a:moveTo>
                    <a:pt x="161068" y="190275"/>
                  </a:moveTo>
                  <a:lnTo>
                    <a:pt x="154747" y="190275"/>
                  </a:lnTo>
                  <a:lnTo>
                    <a:pt x="152886" y="188952"/>
                  </a:lnTo>
                  <a:lnTo>
                    <a:pt x="151644" y="186747"/>
                  </a:lnTo>
                  <a:lnTo>
                    <a:pt x="149652" y="173703"/>
                  </a:lnTo>
                  <a:lnTo>
                    <a:pt x="148166" y="171289"/>
                  </a:lnTo>
                  <a:lnTo>
                    <a:pt x="145852" y="169680"/>
                  </a:lnTo>
                  <a:lnTo>
                    <a:pt x="138430" y="167892"/>
                  </a:lnTo>
                  <a:lnTo>
                    <a:pt x="84383" y="166499"/>
                  </a:lnTo>
                  <a:lnTo>
                    <a:pt x="62793" y="167796"/>
                  </a:lnTo>
                  <a:lnTo>
                    <a:pt x="32363" y="183036"/>
                  </a:lnTo>
                  <a:lnTo>
                    <a:pt x="20963" y="194113"/>
                  </a:lnTo>
                  <a:lnTo>
                    <a:pt x="12810" y="206533"/>
                  </a:lnTo>
                  <a:lnTo>
                    <a:pt x="4048" y="225285"/>
                  </a:lnTo>
                  <a:lnTo>
                    <a:pt x="825" y="229490"/>
                  </a:lnTo>
                  <a:lnTo>
                    <a:pt x="0" y="234939"/>
                  </a:lnTo>
                  <a:lnTo>
                    <a:pt x="5198" y="263985"/>
                  </a:lnTo>
                  <a:lnTo>
                    <a:pt x="9330" y="272864"/>
                  </a:lnTo>
                  <a:lnTo>
                    <a:pt x="12285" y="277085"/>
                  </a:lnTo>
                  <a:lnTo>
                    <a:pt x="19094" y="281773"/>
                  </a:lnTo>
                  <a:lnTo>
                    <a:pt x="30366" y="284414"/>
                  </a:lnTo>
                  <a:lnTo>
                    <a:pt x="46027" y="285305"/>
                  </a:lnTo>
                  <a:lnTo>
                    <a:pt x="64217" y="279139"/>
                  </a:lnTo>
                  <a:lnTo>
                    <a:pt x="80043" y="268934"/>
                  </a:lnTo>
                  <a:lnTo>
                    <a:pt x="116237" y="221518"/>
                  </a:lnTo>
                  <a:lnTo>
                    <a:pt x="137767" y="162905"/>
                  </a:lnTo>
                  <a:lnTo>
                    <a:pt x="145786" y="129689"/>
                  </a:lnTo>
                  <a:lnTo>
                    <a:pt x="148865" y="72165"/>
                  </a:lnTo>
                  <a:lnTo>
                    <a:pt x="149144" y="22026"/>
                  </a:lnTo>
                  <a:lnTo>
                    <a:pt x="145626" y="12751"/>
                  </a:lnTo>
                  <a:lnTo>
                    <a:pt x="137400" y="0"/>
                  </a:lnTo>
                  <a:lnTo>
                    <a:pt x="135941" y="21419"/>
                  </a:lnTo>
                  <a:lnTo>
                    <a:pt x="127834" y="48540"/>
                  </a:lnTo>
                  <a:lnTo>
                    <a:pt x="125495" y="103029"/>
                  </a:lnTo>
                  <a:lnTo>
                    <a:pt x="128896" y="155610"/>
                  </a:lnTo>
                  <a:lnTo>
                    <a:pt x="137478" y="206044"/>
                  </a:lnTo>
                  <a:lnTo>
                    <a:pt x="153682" y="262221"/>
                  </a:lnTo>
                  <a:lnTo>
                    <a:pt x="161068" y="285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933"/>
            <p:cNvSpPr/>
            <p:nvPr/>
          </p:nvSpPr>
          <p:spPr>
            <a:xfrm>
              <a:off x="3881438" y="3954591"/>
              <a:ext cx="118513" cy="129254"/>
            </a:xfrm>
            <a:custGeom>
              <a:avLst/>
              <a:gdLst/>
              <a:ahLst/>
              <a:cxnLst/>
              <a:rect l="0" t="0" r="0" b="0"/>
              <a:pathLst>
                <a:path w="118513" h="129254">
                  <a:moveTo>
                    <a:pt x="0" y="57815"/>
                  </a:moveTo>
                  <a:lnTo>
                    <a:pt x="10251" y="57815"/>
                  </a:lnTo>
                  <a:lnTo>
                    <a:pt x="22012" y="68067"/>
                  </a:lnTo>
                  <a:lnTo>
                    <a:pt x="29599" y="69231"/>
                  </a:lnTo>
                  <a:lnTo>
                    <a:pt x="40226" y="69576"/>
                  </a:lnTo>
                  <a:lnTo>
                    <a:pt x="47864" y="73185"/>
                  </a:lnTo>
                  <a:lnTo>
                    <a:pt x="55669" y="77875"/>
                  </a:lnTo>
                  <a:lnTo>
                    <a:pt x="63547" y="79960"/>
                  </a:lnTo>
                  <a:lnTo>
                    <a:pt x="66177" y="79193"/>
                  </a:lnTo>
                  <a:lnTo>
                    <a:pt x="67931" y="77359"/>
                  </a:lnTo>
                  <a:lnTo>
                    <a:pt x="69099" y="74813"/>
                  </a:lnTo>
                  <a:lnTo>
                    <a:pt x="71201" y="73116"/>
                  </a:lnTo>
                  <a:lnTo>
                    <a:pt x="84081" y="66864"/>
                  </a:lnTo>
                  <a:lnTo>
                    <a:pt x="91609" y="61837"/>
                  </a:lnTo>
                  <a:lnTo>
                    <a:pt x="99364" y="59603"/>
                  </a:lnTo>
                  <a:lnTo>
                    <a:pt x="101961" y="57684"/>
                  </a:lnTo>
                  <a:lnTo>
                    <a:pt x="103693" y="55082"/>
                  </a:lnTo>
                  <a:lnTo>
                    <a:pt x="106939" y="48663"/>
                  </a:lnTo>
                  <a:lnTo>
                    <a:pt x="114882" y="37611"/>
                  </a:lnTo>
                  <a:lnTo>
                    <a:pt x="117823" y="25958"/>
                  </a:lnTo>
                  <a:lnTo>
                    <a:pt x="118512" y="18080"/>
                  </a:lnTo>
                  <a:lnTo>
                    <a:pt x="117372" y="15450"/>
                  </a:lnTo>
                  <a:lnTo>
                    <a:pt x="115289" y="13697"/>
                  </a:lnTo>
                  <a:lnTo>
                    <a:pt x="108762" y="10883"/>
                  </a:lnTo>
                  <a:lnTo>
                    <a:pt x="97046" y="0"/>
                  </a:lnTo>
                  <a:lnTo>
                    <a:pt x="95124" y="751"/>
                  </a:lnTo>
                  <a:lnTo>
                    <a:pt x="86099" y="6806"/>
                  </a:lnTo>
                  <a:lnTo>
                    <a:pt x="75046" y="10510"/>
                  </a:lnTo>
                  <a:lnTo>
                    <a:pt x="63393" y="18075"/>
                  </a:lnTo>
                  <a:lnTo>
                    <a:pt x="51562" y="22228"/>
                  </a:lnTo>
                  <a:lnTo>
                    <a:pt x="43642" y="27888"/>
                  </a:lnTo>
                  <a:lnTo>
                    <a:pt x="39240" y="34813"/>
                  </a:lnTo>
                  <a:lnTo>
                    <a:pt x="35960" y="42300"/>
                  </a:lnTo>
                  <a:lnTo>
                    <a:pt x="27999" y="53953"/>
                  </a:lnTo>
                  <a:lnTo>
                    <a:pt x="25053" y="65784"/>
                  </a:lnTo>
                  <a:lnTo>
                    <a:pt x="23976" y="85600"/>
                  </a:lnTo>
                  <a:lnTo>
                    <a:pt x="27413" y="93536"/>
                  </a:lnTo>
                  <a:lnTo>
                    <a:pt x="32027" y="101472"/>
                  </a:lnTo>
                  <a:lnTo>
                    <a:pt x="34078" y="109409"/>
                  </a:lnTo>
                  <a:lnTo>
                    <a:pt x="35947" y="112055"/>
                  </a:lnTo>
                  <a:lnTo>
                    <a:pt x="38517" y="113819"/>
                  </a:lnTo>
                  <a:lnTo>
                    <a:pt x="44900" y="117102"/>
                  </a:lnTo>
                  <a:lnTo>
                    <a:pt x="52146" y="122970"/>
                  </a:lnTo>
                  <a:lnTo>
                    <a:pt x="63304" y="126461"/>
                  </a:lnTo>
                  <a:lnTo>
                    <a:pt x="107156" y="1292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934"/>
            <p:cNvSpPr/>
            <p:nvPr/>
          </p:nvSpPr>
          <p:spPr>
            <a:xfrm>
              <a:off x="4014268" y="3941016"/>
              <a:ext cx="129108" cy="130923"/>
            </a:xfrm>
            <a:custGeom>
              <a:avLst/>
              <a:gdLst/>
              <a:ahLst/>
              <a:cxnLst/>
              <a:rect l="0" t="0" r="0" b="0"/>
              <a:pathLst>
                <a:path w="129108" h="130923">
                  <a:moveTo>
                    <a:pt x="129107" y="23765"/>
                  </a:moveTo>
                  <a:lnTo>
                    <a:pt x="129107" y="13514"/>
                  </a:lnTo>
                  <a:lnTo>
                    <a:pt x="122786" y="6029"/>
                  </a:lnTo>
                  <a:lnTo>
                    <a:pt x="116155" y="2653"/>
                  </a:lnTo>
                  <a:lnTo>
                    <a:pt x="83873" y="190"/>
                  </a:lnTo>
                  <a:lnTo>
                    <a:pt x="66079" y="0"/>
                  </a:lnTo>
                  <a:lnTo>
                    <a:pt x="57880" y="3501"/>
                  </a:lnTo>
                  <a:lnTo>
                    <a:pt x="49825" y="8144"/>
                  </a:lnTo>
                  <a:lnTo>
                    <a:pt x="37854" y="12081"/>
                  </a:lnTo>
                  <a:lnTo>
                    <a:pt x="17985" y="28286"/>
                  </a:lnTo>
                  <a:lnTo>
                    <a:pt x="13574" y="35916"/>
                  </a:lnTo>
                  <a:lnTo>
                    <a:pt x="10290" y="43718"/>
                  </a:lnTo>
                  <a:lnTo>
                    <a:pt x="2327" y="55548"/>
                  </a:lnTo>
                  <a:lnTo>
                    <a:pt x="0" y="63467"/>
                  </a:lnTo>
                  <a:lnTo>
                    <a:pt x="702" y="66108"/>
                  </a:lnTo>
                  <a:lnTo>
                    <a:pt x="2493" y="67869"/>
                  </a:lnTo>
                  <a:lnTo>
                    <a:pt x="5010" y="69043"/>
                  </a:lnTo>
                  <a:lnTo>
                    <a:pt x="6688" y="71148"/>
                  </a:lnTo>
                  <a:lnTo>
                    <a:pt x="10373" y="80432"/>
                  </a:lnTo>
                  <a:lnTo>
                    <a:pt x="15923" y="87756"/>
                  </a:lnTo>
                  <a:lnTo>
                    <a:pt x="61198" y="122997"/>
                  </a:lnTo>
                  <a:lnTo>
                    <a:pt x="72907" y="127399"/>
                  </a:lnTo>
                  <a:lnTo>
                    <a:pt x="93388" y="1309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935"/>
            <p:cNvSpPr/>
            <p:nvPr/>
          </p:nvSpPr>
          <p:spPr>
            <a:xfrm>
              <a:off x="4214813" y="4012406"/>
              <a:ext cx="11907" cy="107158"/>
            </a:xfrm>
            <a:custGeom>
              <a:avLst/>
              <a:gdLst/>
              <a:ahLst/>
              <a:cxnLst/>
              <a:rect l="0" t="0" r="0" b="0"/>
              <a:pathLst>
                <a:path w="11907" h="107158">
                  <a:moveTo>
                    <a:pt x="11906" y="0"/>
                  </a:moveTo>
                  <a:lnTo>
                    <a:pt x="11906" y="16572"/>
                  </a:lnTo>
                  <a:lnTo>
                    <a:pt x="8378" y="24123"/>
                  </a:lnTo>
                  <a:lnTo>
                    <a:pt x="5585" y="27988"/>
                  </a:lnTo>
                  <a:lnTo>
                    <a:pt x="1654" y="46070"/>
                  </a:lnTo>
                  <a:lnTo>
                    <a:pt x="2" y="105580"/>
                  </a:lnTo>
                  <a:lnTo>
                    <a:pt x="0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936"/>
            <p:cNvSpPr/>
            <p:nvPr/>
          </p:nvSpPr>
          <p:spPr>
            <a:xfrm>
              <a:off x="4191000" y="3905250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11906" y="11906"/>
                  </a:moveTo>
                  <a:lnTo>
                    <a:pt x="1655" y="11906"/>
                  </a:lnTo>
                  <a:lnTo>
                    <a:pt x="1103" y="1058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937"/>
            <p:cNvSpPr/>
            <p:nvPr/>
          </p:nvSpPr>
          <p:spPr>
            <a:xfrm>
              <a:off x="4286814" y="3964930"/>
              <a:ext cx="94637" cy="141071"/>
            </a:xfrm>
            <a:custGeom>
              <a:avLst/>
              <a:gdLst/>
              <a:ahLst/>
              <a:cxnLst/>
              <a:rect l="0" t="0" r="0" b="0"/>
              <a:pathLst>
                <a:path w="94637" h="141071">
                  <a:moveTo>
                    <a:pt x="82780" y="23664"/>
                  </a:moveTo>
                  <a:lnTo>
                    <a:pt x="82780" y="17343"/>
                  </a:lnTo>
                  <a:lnTo>
                    <a:pt x="81457" y="15481"/>
                  </a:lnTo>
                  <a:lnTo>
                    <a:pt x="79252" y="14240"/>
                  </a:lnTo>
                  <a:lnTo>
                    <a:pt x="62471" y="10761"/>
                  </a:lnTo>
                  <a:lnTo>
                    <a:pt x="49569" y="3672"/>
                  </a:lnTo>
                  <a:lnTo>
                    <a:pt x="14179" y="0"/>
                  </a:lnTo>
                  <a:lnTo>
                    <a:pt x="1340" y="10116"/>
                  </a:lnTo>
                  <a:lnTo>
                    <a:pt x="282" y="14556"/>
                  </a:lnTo>
                  <a:lnTo>
                    <a:pt x="0" y="17591"/>
                  </a:lnTo>
                  <a:lnTo>
                    <a:pt x="1135" y="19616"/>
                  </a:lnTo>
                  <a:lnTo>
                    <a:pt x="3214" y="20965"/>
                  </a:lnTo>
                  <a:lnTo>
                    <a:pt x="5924" y="21865"/>
                  </a:lnTo>
                  <a:lnTo>
                    <a:pt x="16057" y="29451"/>
                  </a:lnTo>
                  <a:lnTo>
                    <a:pt x="39189" y="61856"/>
                  </a:lnTo>
                  <a:lnTo>
                    <a:pt x="50618" y="67097"/>
                  </a:lnTo>
                  <a:lnTo>
                    <a:pt x="63194" y="70748"/>
                  </a:lnTo>
                  <a:lnTo>
                    <a:pt x="73193" y="76781"/>
                  </a:lnTo>
                  <a:lnTo>
                    <a:pt x="78519" y="83872"/>
                  </a:lnTo>
                  <a:lnTo>
                    <a:pt x="82209" y="91433"/>
                  </a:lnTo>
                  <a:lnTo>
                    <a:pt x="92782" y="104695"/>
                  </a:lnTo>
                  <a:lnTo>
                    <a:pt x="94519" y="117056"/>
                  </a:lnTo>
                  <a:lnTo>
                    <a:pt x="94636" y="124684"/>
                  </a:lnTo>
                  <a:lnTo>
                    <a:pt x="93330" y="126729"/>
                  </a:lnTo>
                  <a:lnTo>
                    <a:pt x="91136" y="128093"/>
                  </a:lnTo>
                  <a:lnTo>
                    <a:pt x="82557" y="130461"/>
                  </a:lnTo>
                  <a:lnTo>
                    <a:pt x="54835" y="130806"/>
                  </a:lnTo>
                  <a:lnTo>
                    <a:pt x="52244" y="132133"/>
                  </a:lnTo>
                  <a:lnTo>
                    <a:pt x="50516" y="134341"/>
                  </a:lnTo>
                  <a:lnTo>
                    <a:pt x="49364" y="137137"/>
                  </a:lnTo>
                  <a:lnTo>
                    <a:pt x="47274" y="139000"/>
                  </a:lnTo>
                  <a:lnTo>
                    <a:pt x="41423" y="141070"/>
                  </a:lnTo>
                  <a:lnTo>
                    <a:pt x="38011" y="140299"/>
                  </a:lnTo>
                  <a:lnTo>
                    <a:pt x="23249" y="130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938"/>
            <p:cNvSpPr/>
            <p:nvPr/>
          </p:nvSpPr>
          <p:spPr>
            <a:xfrm>
              <a:off x="4452938" y="3988594"/>
              <a:ext cx="35560" cy="119063"/>
            </a:xfrm>
            <a:custGeom>
              <a:avLst/>
              <a:gdLst/>
              <a:ahLst/>
              <a:cxnLst/>
              <a:rect l="0" t="0" r="0" b="0"/>
              <a:pathLst>
                <a:path w="35560" h="119063">
                  <a:moveTo>
                    <a:pt x="0" y="0"/>
                  </a:moveTo>
                  <a:lnTo>
                    <a:pt x="17736" y="17736"/>
                  </a:lnTo>
                  <a:lnTo>
                    <a:pt x="21111" y="24639"/>
                  </a:lnTo>
                  <a:lnTo>
                    <a:pt x="22012" y="28332"/>
                  </a:lnTo>
                  <a:lnTo>
                    <a:pt x="32999" y="47698"/>
                  </a:lnTo>
                  <a:lnTo>
                    <a:pt x="35559" y="85661"/>
                  </a:lnTo>
                  <a:lnTo>
                    <a:pt x="32120" y="94516"/>
                  </a:lnTo>
                  <a:lnTo>
                    <a:pt x="27504" y="102861"/>
                  </a:lnTo>
                  <a:lnTo>
                    <a:pt x="23812" y="1190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939"/>
            <p:cNvSpPr/>
            <p:nvPr/>
          </p:nvSpPr>
          <p:spPr>
            <a:xfrm>
              <a:off x="4441031" y="3917156"/>
              <a:ext cx="1" cy="11908"/>
            </a:xfrm>
            <a:custGeom>
              <a:avLst/>
              <a:gdLst/>
              <a:ahLst/>
              <a:cxnLst/>
              <a:rect l="0" t="0" r="0" b="0"/>
              <a:pathLst>
                <a:path w="1" h="11908">
                  <a:moveTo>
                    <a:pt x="0" y="1190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940"/>
            <p:cNvSpPr/>
            <p:nvPr/>
          </p:nvSpPr>
          <p:spPr>
            <a:xfrm>
              <a:off x="4536484" y="3964781"/>
              <a:ext cx="94999" cy="130922"/>
            </a:xfrm>
            <a:custGeom>
              <a:avLst/>
              <a:gdLst/>
              <a:ahLst/>
              <a:cxnLst/>
              <a:rect l="0" t="0" r="0" b="0"/>
              <a:pathLst>
                <a:path w="94999" h="130922">
                  <a:moveTo>
                    <a:pt x="59329" y="35719"/>
                  </a:moveTo>
                  <a:lnTo>
                    <a:pt x="41592" y="53456"/>
                  </a:lnTo>
                  <a:lnTo>
                    <a:pt x="38217" y="60359"/>
                  </a:lnTo>
                  <a:lnTo>
                    <a:pt x="37316" y="64051"/>
                  </a:lnTo>
                  <a:lnTo>
                    <a:pt x="29729" y="75570"/>
                  </a:lnTo>
                  <a:lnTo>
                    <a:pt x="22802" y="79889"/>
                  </a:lnTo>
                  <a:lnTo>
                    <a:pt x="15313" y="83131"/>
                  </a:lnTo>
                  <a:lnTo>
                    <a:pt x="7575" y="88982"/>
                  </a:lnTo>
                  <a:lnTo>
                    <a:pt x="3254" y="95992"/>
                  </a:lnTo>
                  <a:lnTo>
                    <a:pt x="0" y="116754"/>
                  </a:lnTo>
                  <a:lnTo>
                    <a:pt x="6177" y="124699"/>
                  </a:lnTo>
                  <a:lnTo>
                    <a:pt x="12776" y="128182"/>
                  </a:lnTo>
                  <a:lnTo>
                    <a:pt x="35610" y="130724"/>
                  </a:lnTo>
                  <a:lnTo>
                    <a:pt x="57730" y="130921"/>
                  </a:lnTo>
                  <a:lnTo>
                    <a:pt x="68760" y="127420"/>
                  </a:lnTo>
                  <a:lnTo>
                    <a:pt x="73554" y="124634"/>
                  </a:lnTo>
                  <a:lnTo>
                    <a:pt x="76750" y="121454"/>
                  </a:lnTo>
                  <a:lnTo>
                    <a:pt x="92191" y="95158"/>
                  </a:lnTo>
                  <a:lnTo>
                    <a:pt x="94797" y="67902"/>
                  </a:lnTo>
                  <a:lnTo>
                    <a:pt x="94998" y="45310"/>
                  </a:lnTo>
                  <a:lnTo>
                    <a:pt x="91497" y="36454"/>
                  </a:lnTo>
                  <a:lnTo>
                    <a:pt x="74451" y="11971"/>
                  </a:lnTo>
                  <a:lnTo>
                    <a:pt x="7123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941"/>
            <p:cNvSpPr/>
            <p:nvPr/>
          </p:nvSpPr>
          <p:spPr>
            <a:xfrm>
              <a:off x="4702969" y="3976693"/>
              <a:ext cx="119063" cy="95246"/>
            </a:xfrm>
            <a:custGeom>
              <a:avLst/>
              <a:gdLst/>
              <a:ahLst/>
              <a:cxnLst/>
              <a:rect l="0" t="0" r="0" b="0"/>
              <a:pathLst>
                <a:path w="119063" h="95246">
                  <a:moveTo>
                    <a:pt x="0" y="35713"/>
                  </a:moveTo>
                  <a:lnTo>
                    <a:pt x="0" y="42034"/>
                  </a:lnTo>
                  <a:lnTo>
                    <a:pt x="1323" y="43896"/>
                  </a:lnTo>
                  <a:lnTo>
                    <a:pt x="3528" y="45137"/>
                  </a:lnTo>
                  <a:lnTo>
                    <a:pt x="6320" y="45965"/>
                  </a:lnTo>
                  <a:lnTo>
                    <a:pt x="8182" y="47839"/>
                  </a:lnTo>
                  <a:lnTo>
                    <a:pt x="10251" y="53450"/>
                  </a:lnTo>
                  <a:lnTo>
                    <a:pt x="11906" y="95196"/>
                  </a:lnTo>
                  <a:lnTo>
                    <a:pt x="11906" y="61714"/>
                  </a:lnTo>
                  <a:lnTo>
                    <a:pt x="20088" y="50453"/>
                  </a:lnTo>
                  <a:lnTo>
                    <a:pt x="24032" y="39346"/>
                  </a:lnTo>
                  <a:lnTo>
                    <a:pt x="31668" y="27676"/>
                  </a:lnTo>
                  <a:lnTo>
                    <a:pt x="35841" y="15840"/>
                  </a:lnTo>
                  <a:lnTo>
                    <a:pt x="41506" y="7919"/>
                  </a:lnTo>
                  <a:lnTo>
                    <a:pt x="48433" y="3517"/>
                  </a:lnTo>
                  <a:lnTo>
                    <a:pt x="63659" y="690"/>
                  </a:lnTo>
                  <a:lnTo>
                    <a:pt x="111126" y="0"/>
                  </a:lnTo>
                  <a:lnTo>
                    <a:pt x="113771" y="1321"/>
                  </a:lnTo>
                  <a:lnTo>
                    <a:pt x="115535" y="3525"/>
                  </a:lnTo>
                  <a:lnTo>
                    <a:pt x="117495" y="9501"/>
                  </a:lnTo>
                  <a:lnTo>
                    <a:pt x="119061" y="67493"/>
                  </a:lnTo>
                  <a:lnTo>
                    <a:pt x="119062" y="952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942"/>
            <p:cNvSpPr/>
            <p:nvPr/>
          </p:nvSpPr>
          <p:spPr>
            <a:xfrm>
              <a:off x="4893469" y="3919003"/>
              <a:ext cx="106950" cy="176743"/>
            </a:xfrm>
            <a:custGeom>
              <a:avLst/>
              <a:gdLst/>
              <a:ahLst/>
              <a:cxnLst/>
              <a:rect l="0" t="0" r="0" b="0"/>
              <a:pathLst>
                <a:path w="106950" h="176743">
                  <a:moveTo>
                    <a:pt x="71437" y="45778"/>
                  </a:moveTo>
                  <a:lnTo>
                    <a:pt x="71437" y="17446"/>
                  </a:lnTo>
                  <a:lnTo>
                    <a:pt x="70114" y="14984"/>
                  </a:lnTo>
                  <a:lnTo>
                    <a:pt x="67910" y="13342"/>
                  </a:lnTo>
                  <a:lnTo>
                    <a:pt x="33198" y="0"/>
                  </a:lnTo>
                  <a:lnTo>
                    <a:pt x="28747" y="708"/>
                  </a:lnTo>
                  <a:lnTo>
                    <a:pt x="14385" y="8567"/>
                  </a:lnTo>
                  <a:lnTo>
                    <a:pt x="6320" y="15937"/>
                  </a:lnTo>
                  <a:lnTo>
                    <a:pt x="2809" y="22815"/>
                  </a:lnTo>
                  <a:lnTo>
                    <a:pt x="1873" y="26500"/>
                  </a:lnTo>
                  <a:lnTo>
                    <a:pt x="2571" y="30280"/>
                  </a:lnTo>
                  <a:lnTo>
                    <a:pt x="9670" y="45853"/>
                  </a:lnTo>
                  <a:lnTo>
                    <a:pt x="10415" y="49797"/>
                  </a:lnTo>
                  <a:lnTo>
                    <a:pt x="17785" y="61668"/>
                  </a:lnTo>
                  <a:lnTo>
                    <a:pt x="71241" y="120526"/>
                  </a:lnTo>
                  <a:lnTo>
                    <a:pt x="87273" y="143299"/>
                  </a:lnTo>
                  <a:lnTo>
                    <a:pt x="95233" y="148652"/>
                  </a:lnTo>
                  <a:lnTo>
                    <a:pt x="99207" y="150080"/>
                  </a:lnTo>
                  <a:lnTo>
                    <a:pt x="101857" y="152354"/>
                  </a:lnTo>
                  <a:lnTo>
                    <a:pt x="104801" y="158409"/>
                  </a:lnTo>
                  <a:lnTo>
                    <a:pt x="106949" y="174527"/>
                  </a:lnTo>
                  <a:lnTo>
                    <a:pt x="105695" y="175267"/>
                  </a:lnTo>
                  <a:lnTo>
                    <a:pt x="67304" y="176742"/>
                  </a:lnTo>
                  <a:lnTo>
                    <a:pt x="43378" y="175423"/>
                  </a:lnTo>
                  <a:lnTo>
                    <a:pt x="12247" y="163845"/>
                  </a:lnTo>
                  <a:lnTo>
                    <a:pt x="0" y="1529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1" name="SMARTInkShape-Group180"/>
          <p:cNvGrpSpPr/>
          <p:nvPr/>
        </p:nvGrpSpPr>
        <p:grpSpPr>
          <a:xfrm>
            <a:off x="3988594" y="2345531"/>
            <a:ext cx="1510426" cy="773355"/>
            <a:chOff x="3988594" y="2345531"/>
            <a:chExt cx="1510426" cy="773355"/>
          </a:xfrm>
        </p:grpSpPr>
        <p:sp>
          <p:nvSpPr>
            <p:cNvPr id="394" name="SMARTInkShape-943"/>
            <p:cNvSpPr/>
            <p:nvPr/>
          </p:nvSpPr>
          <p:spPr>
            <a:xfrm>
              <a:off x="3988594" y="2702719"/>
              <a:ext cx="226220" cy="71438"/>
            </a:xfrm>
            <a:custGeom>
              <a:avLst/>
              <a:gdLst/>
              <a:ahLst/>
              <a:cxnLst/>
              <a:rect l="0" t="0" r="0" b="0"/>
              <a:pathLst>
                <a:path w="226220" h="71438">
                  <a:moveTo>
                    <a:pt x="0" y="71437"/>
                  </a:moveTo>
                  <a:lnTo>
                    <a:pt x="0" y="61186"/>
                  </a:lnTo>
                  <a:lnTo>
                    <a:pt x="1323" y="60634"/>
                  </a:lnTo>
                  <a:lnTo>
                    <a:pt x="21085" y="58237"/>
                  </a:lnTo>
                  <a:lnTo>
                    <a:pt x="32117" y="51357"/>
                  </a:lnTo>
                  <a:lnTo>
                    <a:pt x="45088" y="48730"/>
                  </a:lnTo>
                  <a:lnTo>
                    <a:pt x="79604" y="46399"/>
                  </a:lnTo>
                  <a:lnTo>
                    <a:pt x="139070" y="29892"/>
                  </a:lnTo>
                  <a:lnTo>
                    <a:pt x="161183" y="23690"/>
                  </a:lnTo>
                  <a:lnTo>
                    <a:pt x="178290" y="14626"/>
                  </a:lnTo>
                  <a:lnTo>
                    <a:pt x="198397" y="10941"/>
                  </a:lnTo>
                  <a:lnTo>
                    <a:pt x="213614" y="504"/>
                  </a:lnTo>
                  <a:lnTo>
                    <a:pt x="22621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944"/>
            <p:cNvSpPr/>
            <p:nvPr/>
          </p:nvSpPr>
          <p:spPr>
            <a:xfrm>
              <a:off x="4357688" y="2559863"/>
              <a:ext cx="130969" cy="178576"/>
            </a:xfrm>
            <a:custGeom>
              <a:avLst/>
              <a:gdLst/>
              <a:ahLst/>
              <a:cxnLst/>
              <a:rect l="0" t="0" r="0" b="0"/>
              <a:pathLst>
                <a:path w="130969" h="178576">
                  <a:moveTo>
                    <a:pt x="0" y="23793"/>
                  </a:moveTo>
                  <a:lnTo>
                    <a:pt x="0" y="80915"/>
                  </a:lnTo>
                  <a:lnTo>
                    <a:pt x="0" y="85687"/>
                  </a:lnTo>
                  <a:lnTo>
                    <a:pt x="3528" y="94516"/>
                  </a:lnTo>
                  <a:lnTo>
                    <a:pt x="8182" y="102851"/>
                  </a:lnTo>
                  <a:lnTo>
                    <a:pt x="10802" y="116303"/>
                  </a:lnTo>
                  <a:lnTo>
                    <a:pt x="11906" y="166663"/>
                  </a:lnTo>
                  <a:lnTo>
                    <a:pt x="11906" y="110348"/>
                  </a:lnTo>
                  <a:lnTo>
                    <a:pt x="11906" y="51479"/>
                  </a:lnTo>
                  <a:lnTo>
                    <a:pt x="11906" y="8457"/>
                  </a:lnTo>
                  <a:lnTo>
                    <a:pt x="13229" y="5631"/>
                  </a:lnTo>
                  <a:lnTo>
                    <a:pt x="15434" y="3748"/>
                  </a:lnTo>
                  <a:lnTo>
                    <a:pt x="22157" y="725"/>
                  </a:lnTo>
                  <a:lnTo>
                    <a:pt x="41505" y="0"/>
                  </a:lnTo>
                  <a:lnTo>
                    <a:pt x="48433" y="3517"/>
                  </a:lnTo>
                  <a:lnTo>
                    <a:pt x="63659" y="16554"/>
                  </a:lnTo>
                  <a:lnTo>
                    <a:pt x="67980" y="24104"/>
                  </a:lnTo>
                  <a:lnTo>
                    <a:pt x="71224" y="31869"/>
                  </a:lnTo>
                  <a:lnTo>
                    <a:pt x="90288" y="63738"/>
                  </a:lnTo>
                  <a:lnTo>
                    <a:pt x="104319" y="99118"/>
                  </a:lnTo>
                  <a:lnTo>
                    <a:pt x="114106" y="115198"/>
                  </a:lnTo>
                  <a:lnTo>
                    <a:pt x="119950" y="149585"/>
                  </a:lnTo>
                  <a:lnTo>
                    <a:pt x="128400" y="166430"/>
                  </a:lnTo>
                  <a:lnTo>
                    <a:pt x="130968" y="1785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945"/>
            <p:cNvSpPr/>
            <p:nvPr/>
          </p:nvSpPr>
          <p:spPr>
            <a:xfrm>
              <a:off x="4500765" y="2595563"/>
              <a:ext cx="94493" cy="142669"/>
            </a:xfrm>
            <a:custGeom>
              <a:avLst/>
              <a:gdLst/>
              <a:ahLst/>
              <a:cxnLst/>
              <a:rect l="0" t="0" r="0" b="0"/>
              <a:pathLst>
                <a:path w="94493" h="142669">
                  <a:moveTo>
                    <a:pt x="59329" y="47625"/>
                  </a:moveTo>
                  <a:lnTo>
                    <a:pt x="59329" y="36209"/>
                  </a:lnTo>
                  <a:lnTo>
                    <a:pt x="53008" y="35864"/>
                  </a:lnTo>
                  <a:lnTo>
                    <a:pt x="46377" y="39311"/>
                  </a:lnTo>
                  <a:lnTo>
                    <a:pt x="7584" y="75570"/>
                  </a:lnTo>
                  <a:lnTo>
                    <a:pt x="3259" y="83416"/>
                  </a:lnTo>
                  <a:lnTo>
                    <a:pt x="481" y="99233"/>
                  </a:lnTo>
                  <a:lnTo>
                    <a:pt x="0" y="111129"/>
                  </a:lnTo>
                  <a:lnTo>
                    <a:pt x="3415" y="119064"/>
                  </a:lnTo>
                  <a:lnTo>
                    <a:pt x="16387" y="134937"/>
                  </a:lnTo>
                  <a:lnTo>
                    <a:pt x="23927" y="139347"/>
                  </a:lnTo>
                  <a:lnTo>
                    <a:pt x="39138" y="141829"/>
                  </a:lnTo>
                  <a:lnTo>
                    <a:pt x="61661" y="142668"/>
                  </a:lnTo>
                  <a:lnTo>
                    <a:pt x="70508" y="139255"/>
                  </a:lnTo>
                  <a:lnTo>
                    <a:pt x="74719" y="136493"/>
                  </a:lnTo>
                  <a:lnTo>
                    <a:pt x="77526" y="133328"/>
                  </a:lnTo>
                  <a:lnTo>
                    <a:pt x="90831" y="102801"/>
                  </a:lnTo>
                  <a:lnTo>
                    <a:pt x="94492" y="79846"/>
                  </a:lnTo>
                  <a:lnTo>
                    <a:pt x="91273" y="71647"/>
                  </a:lnTo>
                  <a:lnTo>
                    <a:pt x="88563" y="67608"/>
                  </a:lnTo>
                  <a:lnTo>
                    <a:pt x="80327" y="38219"/>
                  </a:lnTo>
                  <a:lnTo>
                    <a:pt x="62610" y="12126"/>
                  </a:lnTo>
                  <a:lnTo>
                    <a:pt x="5932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946"/>
            <p:cNvSpPr/>
            <p:nvPr/>
          </p:nvSpPr>
          <p:spPr>
            <a:xfrm>
              <a:off x="4619625" y="2452688"/>
              <a:ext cx="47626" cy="273844"/>
            </a:xfrm>
            <a:custGeom>
              <a:avLst/>
              <a:gdLst/>
              <a:ahLst/>
              <a:cxnLst/>
              <a:rect l="0" t="0" r="0" b="0"/>
              <a:pathLst>
                <a:path w="47626" h="273844">
                  <a:moveTo>
                    <a:pt x="0" y="0"/>
                  </a:moveTo>
                  <a:lnTo>
                    <a:pt x="0" y="16571"/>
                  </a:lnTo>
                  <a:lnTo>
                    <a:pt x="3528" y="24122"/>
                  </a:lnTo>
                  <a:lnTo>
                    <a:pt x="6321" y="27987"/>
                  </a:lnTo>
                  <a:lnTo>
                    <a:pt x="10251" y="46069"/>
                  </a:lnTo>
                  <a:lnTo>
                    <a:pt x="15370" y="96079"/>
                  </a:lnTo>
                  <a:lnTo>
                    <a:pt x="21311" y="119308"/>
                  </a:lnTo>
                  <a:lnTo>
                    <a:pt x="23666" y="174639"/>
                  </a:lnTo>
                  <a:lnTo>
                    <a:pt x="34978" y="228701"/>
                  </a:lnTo>
                  <a:lnTo>
                    <a:pt x="36712" y="241874"/>
                  </a:lnTo>
                  <a:lnTo>
                    <a:pt x="47625" y="2738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947"/>
            <p:cNvSpPr/>
            <p:nvPr/>
          </p:nvSpPr>
          <p:spPr>
            <a:xfrm>
              <a:off x="4560239" y="2607474"/>
              <a:ext cx="202262" cy="23808"/>
            </a:xfrm>
            <a:custGeom>
              <a:avLst/>
              <a:gdLst/>
              <a:ahLst/>
              <a:cxnLst/>
              <a:rect l="0" t="0" r="0" b="0"/>
              <a:pathLst>
                <a:path w="202262" h="23808">
                  <a:moveTo>
                    <a:pt x="11761" y="11901"/>
                  </a:moveTo>
                  <a:lnTo>
                    <a:pt x="5440" y="11901"/>
                  </a:lnTo>
                  <a:lnTo>
                    <a:pt x="3579" y="10578"/>
                  </a:lnTo>
                  <a:lnTo>
                    <a:pt x="2337" y="8373"/>
                  </a:lnTo>
                  <a:lnTo>
                    <a:pt x="0" y="485"/>
                  </a:lnTo>
                  <a:lnTo>
                    <a:pt x="52146" y="0"/>
                  </a:lnTo>
                  <a:lnTo>
                    <a:pt x="84581" y="3524"/>
                  </a:lnTo>
                  <a:lnTo>
                    <a:pt x="141589" y="18980"/>
                  </a:lnTo>
                  <a:lnTo>
                    <a:pt x="202261" y="238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948"/>
            <p:cNvSpPr/>
            <p:nvPr/>
          </p:nvSpPr>
          <p:spPr>
            <a:xfrm>
              <a:off x="4167188" y="2345531"/>
              <a:ext cx="226172" cy="226056"/>
            </a:xfrm>
            <a:custGeom>
              <a:avLst/>
              <a:gdLst/>
              <a:ahLst/>
              <a:cxnLst/>
              <a:rect l="0" t="0" r="0" b="0"/>
              <a:pathLst>
                <a:path w="226172" h="226056">
                  <a:moveTo>
                    <a:pt x="0" y="0"/>
                  </a:moveTo>
                  <a:lnTo>
                    <a:pt x="0" y="10252"/>
                  </a:lnTo>
                  <a:lnTo>
                    <a:pt x="9505" y="29267"/>
                  </a:lnTo>
                  <a:lnTo>
                    <a:pt x="46069" y="69724"/>
                  </a:lnTo>
                  <a:lnTo>
                    <a:pt x="60604" y="77291"/>
                  </a:lnTo>
                  <a:lnTo>
                    <a:pt x="115156" y="99562"/>
                  </a:lnTo>
                  <a:lnTo>
                    <a:pt x="146856" y="105656"/>
                  </a:lnTo>
                  <a:lnTo>
                    <a:pt x="170660" y="105389"/>
                  </a:lnTo>
                  <a:lnTo>
                    <a:pt x="193147" y="97519"/>
                  </a:lnTo>
                  <a:lnTo>
                    <a:pt x="217584" y="79152"/>
                  </a:lnTo>
                  <a:lnTo>
                    <a:pt x="222381" y="71338"/>
                  </a:lnTo>
                  <a:lnTo>
                    <a:pt x="225461" y="55543"/>
                  </a:lnTo>
                  <a:lnTo>
                    <a:pt x="225993" y="37330"/>
                  </a:lnTo>
                  <a:lnTo>
                    <a:pt x="224745" y="32824"/>
                  </a:lnTo>
                  <a:lnTo>
                    <a:pt x="222591" y="29821"/>
                  </a:lnTo>
                  <a:lnTo>
                    <a:pt x="219831" y="27818"/>
                  </a:lnTo>
                  <a:lnTo>
                    <a:pt x="217992" y="25160"/>
                  </a:lnTo>
                  <a:lnTo>
                    <a:pt x="215948" y="18679"/>
                  </a:lnTo>
                  <a:lnTo>
                    <a:pt x="214079" y="16422"/>
                  </a:lnTo>
                  <a:lnTo>
                    <a:pt x="204204" y="12501"/>
                  </a:lnTo>
                  <a:lnTo>
                    <a:pt x="203605" y="13626"/>
                  </a:lnTo>
                  <a:lnTo>
                    <a:pt x="202415" y="67733"/>
                  </a:lnTo>
                  <a:lnTo>
                    <a:pt x="203731" y="88567"/>
                  </a:lnTo>
                  <a:lnTo>
                    <a:pt x="217104" y="139421"/>
                  </a:lnTo>
                  <a:lnTo>
                    <a:pt x="222168" y="150600"/>
                  </a:lnTo>
                  <a:lnTo>
                    <a:pt x="226171" y="206212"/>
                  </a:lnTo>
                  <a:lnTo>
                    <a:pt x="224864" y="208912"/>
                  </a:lnTo>
                  <a:lnTo>
                    <a:pt x="222670" y="210712"/>
                  </a:lnTo>
                  <a:lnTo>
                    <a:pt x="219884" y="211913"/>
                  </a:lnTo>
                  <a:lnTo>
                    <a:pt x="218027" y="214035"/>
                  </a:lnTo>
                  <a:lnTo>
                    <a:pt x="215963" y="219922"/>
                  </a:lnTo>
                  <a:lnTo>
                    <a:pt x="212767" y="222021"/>
                  </a:lnTo>
                  <a:lnTo>
                    <a:pt x="187634" y="225666"/>
                  </a:lnTo>
                  <a:lnTo>
                    <a:pt x="174951" y="226055"/>
                  </a:lnTo>
                  <a:lnTo>
                    <a:pt x="156495" y="219850"/>
                  </a:lnTo>
                  <a:lnTo>
                    <a:pt x="130968" y="2024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949"/>
            <p:cNvSpPr/>
            <p:nvPr/>
          </p:nvSpPr>
          <p:spPr>
            <a:xfrm>
              <a:off x="4407009" y="2357443"/>
              <a:ext cx="355492" cy="118852"/>
            </a:xfrm>
            <a:custGeom>
              <a:avLst/>
              <a:gdLst/>
              <a:ahLst/>
              <a:cxnLst/>
              <a:rect l="0" t="0" r="0" b="0"/>
              <a:pathLst>
                <a:path w="355492" h="118852">
                  <a:moveTo>
                    <a:pt x="10210" y="35713"/>
                  </a:moveTo>
                  <a:lnTo>
                    <a:pt x="10210" y="29393"/>
                  </a:lnTo>
                  <a:lnTo>
                    <a:pt x="11533" y="27531"/>
                  </a:lnTo>
                  <a:lnTo>
                    <a:pt x="13738" y="26289"/>
                  </a:lnTo>
                  <a:lnTo>
                    <a:pt x="21626" y="23952"/>
                  </a:lnTo>
                  <a:lnTo>
                    <a:pt x="13837" y="33341"/>
                  </a:lnTo>
                  <a:lnTo>
                    <a:pt x="11284" y="44124"/>
                  </a:lnTo>
                  <a:lnTo>
                    <a:pt x="10687" y="51799"/>
                  </a:lnTo>
                  <a:lnTo>
                    <a:pt x="6894" y="59619"/>
                  </a:lnTo>
                  <a:lnTo>
                    <a:pt x="2121" y="67505"/>
                  </a:lnTo>
                  <a:lnTo>
                    <a:pt x="0" y="75419"/>
                  </a:lnTo>
                  <a:lnTo>
                    <a:pt x="758" y="79382"/>
                  </a:lnTo>
                  <a:lnTo>
                    <a:pt x="7951" y="95247"/>
                  </a:lnTo>
                  <a:lnTo>
                    <a:pt x="8704" y="99215"/>
                  </a:lnTo>
                  <a:lnTo>
                    <a:pt x="16084" y="111120"/>
                  </a:lnTo>
                  <a:lnTo>
                    <a:pt x="22963" y="115529"/>
                  </a:lnTo>
                  <a:lnTo>
                    <a:pt x="38158" y="118360"/>
                  </a:lnTo>
                  <a:lnTo>
                    <a:pt x="56267" y="118851"/>
                  </a:lnTo>
                  <a:lnTo>
                    <a:pt x="67281" y="115437"/>
                  </a:lnTo>
                  <a:lnTo>
                    <a:pt x="89261" y="98737"/>
                  </a:lnTo>
                  <a:lnTo>
                    <a:pt x="101395" y="85843"/>
                  </a:lnTo>
                  <a:lnTo>
                    <a:pt x="112046" y="67176"/>
                  </a:lnTo>
                  <a:lnTo>
                    <a:pt x="116315" y="48347"/>
                  </a:lnTo>
                  <a:lnTo>
                    <a:pt x="117158" y="31888"/>
                  </a:lnTo>
                  <a:lnTo>
                    <a:pt x="113746" y="23871"/>
                  </a:lnTo>
                  <a:lnTo>
                    <a:pt x="107096" y="14265"/>
                  </a:lnTo>
                  <a:lnTo>
                    <a:pt x="102660" y="12952"/>
                  </a:lnTo>
                  <a:lnTo>
                    <a:pt x="93711" y="11919"/>
                  </a:lnTo>
                  <a:lnTo>
                    <a:pt x="93557" y="33568"/>
                  </a:lnTo>
                  <a:lnTo>
                    <a:pt x="110126" y="52097"/>
                  </a:lnTo>
                  <a:lnTo>
                    <a:pt x="117676" y="56224"/>
                  </a:lnTo>
                  <a:lnTo>
                    <a:pt x="125441" y="59381"/>
                  </a:lnTo>
                  <a:lnTo>
                    <a:pt x="133302" y="65194"/>
                  </a:lnTo>
                  <a:lnTo>
                    <a:pt x="144733" y="68659"/>
                  </a:lnTo>
                  <a:lnTo>
                    <a:pt x="167310" y="70885"/>
                  </a:lnTo>
                  <a:lnTo>
                    <a:pt x="170506" y="69744"/>
                  </a:lnTo>
                  <a:lnTo>
                    <a:pt x="172636" y="67661"/>
                  </a:lnTo>
                  <a:lnTo>
                    <a:pt x="174056" y="64949"/>
                  </a:lnTo>
                  <a:lnTo>
                    <a:pt x="176326" y="63141"/>
                  </a:lnTo>
                  <a:lnTo>
                    <a:pt x="189475" y="56712"/>
                  </a:lnTo>
                  <a:lnTo>
                    <a:pt x="198491" y="49416"/>
                  </a:lnTo>
                  <a:lnTo>
                    <a:pt x="206373" y="48152"/>
                  </a:lnTo>
                  <a:lnTo>
                    <a:pt x="208454" y="46651"/>
                  </a:lnTo>
                  <a:lnTo>
                    <a:pt x="209841" y="44328"/>
                  </a:lnTo>
                  <a:lnTo>
                    <a:pt x="212068" y="37415"/>
                  </a:lnTo>
                  <a:lnTo>
                    <a:pt x="215900" y="36470"/>
                  </a:lnTo>
                  <a:lnTo>
                    <a:pt x="235934" y="35713"/>
                  </a:lnTo>
                  <a:lnTo>
                    <a:pt x="226134" y="35713"/>
                  </a:lnTo>
                  <a:lnTo>
                    <a:pt x="225597" y="37036"/>
                  </a:lnTo>
                  <a:lnTo>
                    <a:pt x="224522" y="59526"/>
                  </a:lnTo>
                  <a:lnTo>
                    <a:pt x="224522" y="48110"/>
                  </a:lnTo>
                  <a:lnTo>
                    <a:pt x="264373" y="7770"/>
                  </a:lnTo>
                  <a:lnTo>
                    <a:pt x="272220" y="3450"/>
                  </a:lnTo>
                  <a:lnTo>
                    <a:pt x="288037" y="677"/>
                  </a:lnTo>
                  <a:lnTo>
                    <a:pt x="319075" y="0"/>
                  </a:lnTo>
                  <a:lnTo>
                    <a:pt x="325887" y="6317"/>
                  </a:lnTo>
                  <a:lnTo>
                    <a:pt x="329104" y="12947"/>
                  </a:lnTo>
                  <a:lnTo>
                    <a:pt x="331170" y="21662"/>
                  </a:lnTo>
                  <a:lnTo>
                    <a:pt x="339761" y="32889"/>
                  </a:lnTo>
                  <a:lnTo>
                    <a:pt x="342451" y="43990"/>
                  </a:lnTo>
                  <a:lnTo>
                    <a:pt x="343081" y="51739"/>
                  </a:lnTo>
                  <a:lnTo>
                    <a:pt x="346889" y="59593"/>
                  </a:lnTo>
                  <a:lnTo>
                    <a:pt x="355491" y="714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950"/>
            <p:cNvSpPr/>
            <p:nvPr/>
          </p:nvSpPr>
          <p:spPr>
            <a:xfrm>
              <a:off x="4810676" y="2357438"/>
              <a:ext cx="82793" cy="166688"/>
            </a:xfrm>
            <a:custGeom>
              <a:avLst/>
              <a:gdLst/>
              <a:ahLst/>
              <a:cxnLst/>
              <a:rect l="0" t="0" r="0" b="0"/>
              <a:pathLst>
                <a:path w="82793" h="166688">
                  <a:moveTo>
                    <a:pt x="70887" y="0"/>
                  </a:moveTo>
                  <a:lnTo>
                    <a:pt x="42452" y="0"/>
                  </a:lnTo>
                  <a:lnTo>
                    <a:pt x="34877" y="3527"/>
                  </a:lnTo>
                  <a:lnTo>
                    <a:pt x="19235" y="16571"/>
                  </a:lnTo>
                  <a:lnTo>
                    <a:pt x="14858" y="24122"/>
                  </a:lnTo>
                  <a:lnTo>
                    <a:pt x="11589" y="31887"/>
                  </a:lnTo>
                  <a:lnTo>
                    <a:pt x="3634" y="43696"/>
                  </a:lnTo>
                  <a:lnTo>
                    <a:pt x="689" y="55574"/>
                  </a:lnTo>
                  <a:lnTo>
                    <a:pt x="0" y="63505"/>
                  </a:lnTo>
                  <a:lnTo>
                    <a:pt x="1139" y="66149"/>
                  </a:lnTo>
                  <a:lnTo>
                    <a:pt x="3222" y="67912"/>
                  </a:lnTo>
                  <a:lnTo>
                    <a:pt x="9749" y="70741"/>
                  </a:lnTo>
                  <a:lnTo>
                    <a:pt x="17200" y="71231"/>
                  </a:lnTo>
                  <a:lnTo>
                    <a:pt x="24095" y="67817"/>
                  </a:lnTo>
                  <a:lnTo>
                    <a:pt x="27786" y="65055"/>
                  </a:lnTo>
                  <a:lnTo>
                    <a:pt x="31887" y="58458"/>
                  </a:lnTo>
                  <a:lnTo>
                    <a:pt x="35032" y="51117"/>
                  </a:lnTo>
                  <a:lnTo>
                    <a:pt x="40840" y="43444"/>
                  </a:lnTo>
                  <a:lnTo>
                    <a:pt x="47831" y="39152"/>
                  </a:lnTo>
                  <a:lnTo>
                    <a:pt x="51547" y="38007"/>
                  </a:lnTo>
                  <a:lnTo>
                    <a:pt x="54026" y="35921"/>
                  </a:lnTo>
                  <a:lnTo>
                    <a:pt x="58328" y="25668"/>
                  </a:lnTo>
                  <a:lnTo>
                    <a:pt x="62218" y="24637"/>
                  </a:lnTo>
                  <a:lnTo>
                    <a:pt x="65107" y="24362"/>
                  </a:lnTo>
                  <a:lnTo>
                    <a:pt x="67034" y="25502"/>
                  </a:lnTo>
                  <a:lnTo>
                    <a:pt x="68318" y="27584"/>
                  </a:lnTo>
                  <a:lnTo>
                    <a:pt x="70548" y="35970"/>
                  </a:lnTo>
                  <a:lnTo>
                    <a:pt x="72179" y="57256"/>
                  </a:lnTo>
                  <a:lnTo>
                    <a:pt x="81134" y="85706"/>
                  </a:lnTo>
                  <a:lnTo>
                    <a:pt x="82773" y="142120"/>
                  </a:lnTo>
                  <a:lnTo>
                    <a:pt x="82792" y="160360"/>
                  </a:lnTo>
                  <a:lnTo>
                    <a:pt x="81469" y="162469"/>
                  </a:lnTo>
                  <a:lnTo>
                    <a:pt x="79264" y="163875"/>
                  </a:lnTo>
                  <a:lnTo>
                    <a:pt x="69841" y="165854"/>
                  </a:lnTo>
                  <a:lnTo>
                    <a:pt x="23262" y="1666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951"/>
            <p:cNvSpPr/>
            <p:nvPr/>
          </p:nvSpPr>
          <p:spPr>
            <a:xfrm>
              <a:off x="4857750" y="2607632"/>
              <a:ext cx="238108" cy="142713"/>
            </a:xfrm>
            <a:custGeom>
              <a:avLst/>
              <a:gdLst/>
              <a:ahLst/>
              <a:cxnLst/>
              <a:rect l="0" t="0" r="0" b="0"/>
              <a:pathLst>
                <a:path w="238108" h="142713">
                  <a:moveTo>
                    <a:pt x="0" y="47462"/>
                  </a:moveTo>
                  <a:lnTo>
                    <a:pt x="0" y="75794"/>
                  </a:lnTo>
                  <a:lnTo>
                    <a:pt x="3528" y="83425"/>
                  </a:lnTo>
                  <a:lnTo>
                    <a:pt x="8182" y="91227"/>
                  </a:lnTo>
                  <a:lnTo>
                    <a:pt x="11171" y="107015"/>
                  </a:lnTo>
                  <a:lnTo>
                    <a:pt x="11893" y="128944"/>
                  </a:lnTo>
                  <a:lnTo>
                    <a:pt x="13221" y="129564"/>
                  </a:lnTo>
                  <a:lnTo>
                    <a:pt x="23322" y="130757"/>
                  </a:lnTo>
                  <a:lnTo>
                    <a:pt x="23812" y="73908"/>
                  </a:lnTo>
                  <a:lnTo>
                    <a:pt x="23813" y="26146"/>
                  </a:lnTo>
                  <a:lnTo>
                    <a:pt x="34064" y="13617"/>
                  </a:lnTo>
                  <a:lnTo>
                    <a:pt x="38511" y="12576"/>
                  </a:lnTo>
                  <a:lnTo>
                    <a:pt x="63664" y="11791"/>
                  </a:lnTo>
                  <a:lnTo>
                    <a:pt x="71510" y="15292"/>
                  </a:lnTo>
                  <a:lnTo>
                    <a:pt x="91291" y="30731"/>
                  </a:lnTo>
                  <a:lnTo>
                    <a:pt x="107158" y="38130"/>
                  </a:lnTo>
                  <a:lnTo>
                    <a:pt x="115095" y="43314"/>
                  </a:lnTo>
                  <a:lnTo>
                    <a:pt x="165952" y="62088"/>
                  </a:lnTo>
                  <a:lnTo>
                    <a:pt x="174298" y="67192"/>
                  </a:lnTo>
                  <a:lnTo>
                    <a:pt x="190436" y="70468"/>
                  </a:lnTo>
                  <a:lnTo>
                    <a:pt x="194426" y="70736"/>
                  </a:lnTo>
                  <a:lnTo>
                    <a:pt x="202387" y="67507"/>
                  </a:lnTo>
                  <a:lnTo>
                    <a:pt x="210335" y="62986"/>
                  </a:lnTo>
                  <a:lnTo>
                    <a:pt x="226217" y="60082"/>
                  </a:lnTo>
                  <a:lnTo>
                    <a:pt x="230187" y="59844"/>
                  </a:lnTo>
                  <a:lnTo>
                    <a:pt x="232833" y="58363"/>
                  </a:lnTo>
                  <a:lnTo>
                    <a:pt x="234597" y="56052"/>
                  </a:lnTo>
                  <a:lnTo>
                    <a:pt x="237428" y="49159"/>
                  </a:lnTo>
                  <a:lnTo>
                    <a:pt x="238107" y="19518"/>
                  </a:lnTo>
                  <a:lnTo>
                    <a:pt x="236790" y="16926"/>
                  </a:lnTo>
                  <a:lnTo>
                    <a:pt x="234589" y="15199"/>
                  </a:lnTo>
                  <a:lnTo>
                    <a:pt x="228616" y="11956"/>
                  </a:lnTo>
                  <a:lnTo>
                    <a:pt x="216457" y="1694"/>
                  </a:lnTo>
                  <a:lnTo>
                    <a:pt x="208628" y="387"/>
                  </a:lnTo>
                  <a:lnTo>
                    <a:pt x="197929" y="0"/>
                  </a:lnTo>
                  <a:lnTo>
                    <a:pt x="190274" y="3437"/>
                  </a:lnTo>
                  <a:lnTo>
                    <a:pt x="150809" y="39587"/>
                  </a:lnTo>
                  <a:lnTo>
                    <a:pt x="146401" y="47490"/>
                  </a:lnTo>
                  <a:lnTo>
                    <a:pt x="143119" y="55412"/>
                  </a:lnTo>
                  <a:lnTo>
                    <a:pt x="135157" y="67309"/>
                  </a:lnTo>
                  <a:lnTo>
                    <a:pt x="132210" y="79213"/>
                  </a:lnTo>
                  <a:lnTo>
                    <a:pt x="131132" y="99056"/>
                  </a:lnTo>
                  <a:lnTo>
                    <a:pt x="134569" y="106993"/>
                  </a:lnTo>
                  <a:lnTo>
                    <a:pt x="137338" y="110962"/>
                  </a:lnTo>
                  <a:lnTo>
                    <a:pt x="143942" y="115371"/>
                  </a:lnTo>
                  <a:lnTo>
                    <a:pt x="151287" y="118654"/>
                  </a:lnTo>
                  <a:lnTo>
                    <a:pt x="162859" y="126617"/>
                  </a:lnTo>
                  <a:lnTo>
                    <a:pt x="174667" y="129564"/>
                  </a:lnTo>
                  <a:lnTo>
                    <a:pt x="182581" y="130254"/>
                  </a:lnTo>
                  <a:lnTo>
                    <a:pt x="190508" y="134088"/>
                  </a:lnTo>
                  <a:lnTo>
                    <a:pt x="202406" y="1427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952"/>
            <p:cNvSpPr/>
            <p:nvPr/>
          </p:nvSpPr>
          <p:spPr>
            <a:xfrm>
              <a:off x="5107842" y="2632936"/>
              <a:ext cx="95190" cy="93596"/>
            </a:xfrm>
            <a:custGeom>
              <a:avLst/>
              <a:gdLst/>
              <a:ahLst/>
              <a:cxnLst/>
              <a:rect l="0" t="0" r="0" b="0"/>
              <a:pathLst>
                <a:path w="95190" h="93596">
                  <a:moveTo>
                    <a:pt x="95189" y="10252"/>
                  </a:moveTo>
                  <a:lnTo>
                    <a:pt x="88869" y="10252"/>
                  </a:lnTo>
                  <a:lnTo>
                    <a:pt x="87007" y="8929"/>
                  </a:lnTo>
                  <a:lnTo>
                    <a:pt x="85765" y="6723"/>
                  </a:lnTo>
                  <a:lnTo>
                    <a:pt x="84938" y="3931"/>
                  </a:lnTo>
                  <a:lnTo>
                    <a:pt x="83063" y="2069"/>
                  </a:lnTo>
                  <a:lnTo>
                    <a:pt x="77452" y="0"/>
                  </a:lnTo>
                  <a:lnTo>
                    <a:pt x="74104" y="771"/>
                  </a:lnTo>
                  <a:lnTo>
                    <a:pt x="59225" y="7987"/>
                  </a:lnTo>
                  <a:lnTo>
                    <a:pt x="55338" y="8742"/>
                  </a:lnTo>
                  <a:lnTo>
                    <a:pt x="19779" y="27949"/>
                  </a:lnTo>
                  <a:lnTo>
                    <a:pt x="7875" y="38573"/>
                  </a:lnTo>
                  <a:lnTo>
                    <a:pt x="3466" y="46210"/>
                  </a:lnTo>
                  <a:lnTo>
                    <a:pt x="636" y="61893"/>
                  </a:lnTo>
                  <a:lnTo>
                    <a:pt x="0" y="79341"/>
                  </a:lnTo>
                  <a:lnTo>
                    <a:pt x="6278" y="87314"/>
                  </a:lnTo>
                  <a:lnTo>
                    <a:pt x="12899" y="90804"/>
                  </a:lnTo>
                  <a:lnTo>
                    <a:pt x="27928" y="93044"/>
                  </a:lnTo>
                  <a:lnTo>
                    <a:pt x="35750" y="89823"/>
                  </a:lnTo>
                  <a:lnTo>
                    <a:pt x="43637" y="85304"/>
                  </a:lnTo>
                  <a:lnTo>
                    <a:pt x="55514" y="81437"/>
                  </a:lnTo>
                  <a:lnTo>
                    <a:pt x="75347" y="65258"/>
                  </a:lnTo>
                  <a:lnTo>
                    <a:pt x="79756" y="57629"/>
                  </a:lnTo>
                  <a:lnTo>
                    <a:pt x="82586" y="48273"/>
                  </a:lnTo>
                  <a:lnTo>
                    <a:pt x="95039" y="34227"/>
                  </a:lnTo>
                  <a:lnTo>
                    <a:pt x="84925" y="44330"/>
                  </a:lnTo>
                  <a:lnTo>
                    <a:pt x="83427" y="56077"/>
                  </a:lnTo>
                  <a:lnTo>
                    <a:pt x="83283" y="935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SMARTInkShape-953"/>
            <p:cNvSpPr/>
            <p:nvPr/>
          </p:nvSpPr>
          <p:spPr>
            <a:xfrm>
              <a:off x="5250704" y="2536031"/>
              <a:ext cx="95111" cy="202210"/>
            </a:xfrm>
            <a:custGeom>
              <a:avLst/>
              <a:gdLst/>
              <a:ahLst/>
              <a:cxnLst/>
              <a:rect l="0" t="0" r="0" b="0"/>
              <a:pathLst>
                <a:path w="95111" h="202210">
                  <a:moveTo>
                    <a:pt x="71390" y="130969"/>
                  </a:moveTo>
                  <a:lnTo>
                    <a:pt x="71390" y="120718"/>
                  </a:lnTo>
                  <a:lnTo>
                    <a:pt x="70067" y="120166"/>
                  </a:lnTo>
                  <a:lnTo>
                    <a:pt x="65069" y="119553"/>
                  </a:lnTo>
                  <a:lnTo>
                    <a:pt x="63207" y="118067"/>
                  </a:lnTo>
                  <a:lnTo>
                    <a:pt x="59973" y="108854"/>
                  </a:lnTo>
                  <a:lnTo>
                    <a:pt x="56174" y="107911"/>
                  </a:lnTo>
                  <a:lnTo>
                    <a:pt x="31154" y="107170"/>
                  </a:lnTo>
                  <a:lnTo>
                    <a:pt x="23521" y="110690"/>
                  </a:lnTo>
                  <a:lnTo>
                    <a:pt x="19634" y="113481"/>
                  </a:lnTo>
                  <a:lnTo>
                    <a:pt x="15314" y="120110"/>
                  </a:lnTo>
                  <a:lnTo>
                    <a:pt x="12071" y="127466"/>
                  </a:lnTo>
                  <a:lnTo>
                    <a:pt x="4131" y="139044"/>
                  </a:lnTo>
                  <a:lnTo>
                    <a:pt x="1809" y="146905"/>
                  </a:lnTo>
                  <a:lnTo>
                    <a:pt x="0" y="183729"/>
                  </a:lnTo>
                  <a:lnTo>
                    <a:pt x="3502" y="191018"/>
                  </a:lnTo>
                  <a:lnTo>
                    <a:pt x="6288" y="194815"/>
                  </a:lnTo>
                  <a:lnTo>
                    <a:pt x="12910" y="199032"/>
                  </a:lnTo>
                  <a:lnTo>
                    <a:pt x="27941" y="201740"/>
                  </a:lnTo>
                  <a:lnTo>
                    <a:pt x="39702" y="202209"/>
                  </a:lnTo>
                  <a:lnTo>
                    <a:pt x="47604" y="198791"/>
                  </a:lnTo>
                  <a:lnTo>
                    <a:pt x="55527" y="194185"/>
                  </a:lnTo>
                  <a:lnTo>
                    <a:pt x="67425" y="190269"/>
                  </a:lnTo>
                  <a:lnTo>
                    <a:pt x="87265" y="174072"/>
                  </a:lnTo>
                  <a:lnTo>
                    <a:pt x="91675" y="162914"/>
                  </a:lnTo>
                  <a:lnTo>
                    <a:pt x="95110" y="104576"/>
                  </a:lnTo>
                  <a:lnTo>
                    <a:pt x="93876" y="51738"/>
                  </a:lnTo>
                  <a:lnTo>
                    <a:pt x="85696" y="31940"/>
                  </a:lnTo>
                  <a:lnTo>
                    <a:pt x="74607" y="12728"/>
                  </a:lnTo>
                  <a:lnTo>
                    <a:pt x="73535" y="8485"/>
                  </a:lnTo>
                  <a:lnTo>
                    <a:pt x="71497" y="5657"/>
                  </a:lnTo>
                  <a:lnTo>
                    <a:pt x="68815" y="3771"/>
                  </a:lnTo>
                  <a:lnTo>
                    <a:pt x="5948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954"/>
            <p:cNvSpPr/>
            <p:nvPr/>
          </p:nvSpPr>
          <p:spPr>
            <a:xfrm>
              <a:off x="5381625" y="2667000"/>
              <a:ext cx="117395" cy="178595"/>
            </a:xfrm>
            <a:custGeom>
              <a:avLst/>
              <a:gdLst/>
              <a:ahLst/>
              <a:cxnLst/>
              <a:rect l="0" t="0" r="0" b="0"/>
              <a:pathLst>
                <a:path w="117395" h="178595">
                  <a:moveTo>
                    <a:pt x="0" y="0"/>
                  </a:moveTo>
                  <a:lnTo>
                    <a:pt x="0" y="57121"/>
                  </a:lnTo>
                  <a:lnTo>
                    <a:pt x="0" y="74930"/>
                  </a:lnTo>
                  <a:lnTo>
                    <a:pt x="3528" y="83132"/>
                  </a:lnTo>
                  <a:lnTo>
                    <a:pt x="6321" y="87171"/>
                  </a:lnTo>
                  <a:lnTo>
                    <a:pt x="12952" y="91660"/>
                  </a:lnTo>
                  <a:lnTo>
                    <a:pt x="16572" y="92856"/>
                  </a:lnTo>
                  <a:lnTo>
                    <a:pt x="18986" y="94977"/>
                  </a:lnTo>
                  <a:lnTo>
                    <a:pt x="21667" y="100861"/>
                  </a:lnTo>
                  <a:lnTo>
                    <a:pt x="23705" y="102960"/>
                  </a:lnTo>
                  <a:lnTo>
                    <a:pt x="29497" y="105291"/>
                  </a:lnTo>
                  <a:lnTo>
                    <a:pt x="32894" y="104590"/>
                  </a:lnTo>
                  <a:lnTo>
                    <a:pt x="47851" y="97487"/>
                  </a:lnTo>
                  <a:lnTo>
                    <a:pt x="51745" y="96741"/>
                  </a:lnTo>
                  <a:lnTo>
                    <a:pt x="87316" y="77552"/>
                  </a:lnTo>
                  <a:lnTo>
                    <a:pt x="91723" y="70627"/>
                  </a:lnTo>
                  <a:lnTo>
                    <a:pt x="95006" y="63140"/>
                  </a:lnTo>
                  <a:lnTo>
                    <a:pt x="102968" y="51487"/>
                  </a:lnTo>
                  <a:lnTo>
                    <a:pt x="105916" y="39656"/>
                  </a:lnTo>
                  <a:lnTo>
                    <a:pt x="106993" y="26160"/>
                  </a:lnTo>
                  <a:lnTo>
                    <a:pt x="108370" y="25378"/>
                  </a:lnTo>
                  <a:lnTo>
                    <a:pt x="117394" y="24019"/>
                  </a:lnTo>
                  <a:lnTo>
                    <a:pt x="112247" y="23874"/>
                  </a:lnTo>
                  <a:lnTo>
                    <a:pt x="110550" y="25176"/>
                  </a:lnTo>
                  <a:lnTo>
                    <a:pt x="108665" y="30151"/>
                  </a:lnTo>
                  <a:lnTo>
                    <a:pt x="106132" y="44124"/>
                  </a:lnTo>
                  <a:lnTo>
                    <a:pt x="99062" y="55701"/>
                  </a:lnTo>
                  <a:lnTo>
                    <a:pt x="96003" y="71465"/>
                  </a:lnTo>
                  <a:lnTo>
                    <a:pt x="94026" y="92608"/>
                  </a:lnTo>
                  <a:lnTo>
                    <a:pt x="85012" y="121377"/>
                  </a:lnTo>
                  <a:lnTo>
                    <a:pt x="83344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955"/>
            <p:cNvSpPr/>
            <p:nvPr/>
          </p:nvSpPr>
          <p:spPr>
            <a:xfrm>
              <a:off x="4381500" y="2833688"/>
              <a:ext cx="11907" cy="142876"/>
            </a:xfrm>
            <a:custGeom>
              <a:avLst/>
              <a:gdLst/>
              <a:ahLst/>
              <a:cxnLst/>
              <a:rect l="0" t="0" r="0" b="0"/>
              <a:pathLst>
                <a:path w="11907" h="142876">
                  <a:moveTo>
                    <a:pt x="0" y="0"/>
                  </a:moveTo>
                  <a:lnTo>
                    <a:pt x="0" y="57121"/>
                  </a:lnTo>
                  <a:lnTo>
                    <a:pt x="1323" y="67720"/>
                  </a:lnTo>
                  <a:lnTo>
                    <a:pt x="10803" y="101990"/>
                  </a:lnTo>
                  <a:lnTo>
                    <a:pt x="11906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956"/>
            <p:cNvSpPr/>
            <p:nvPr/>
          </p:nvSpPr>
          <p:spPr>
            <a:xfrm>
              <a:off x="4286250" y="2811693"/>
              <a:ext cx="333376" cy="188476"/>
            </a:xfrm>
            <a:custGeom>
              <a:avLst/>
              <a:gdLst/>
              <a:ahLst/>
              <a:cxnLst/>
              <a:rect l="0" t="0" r="0" b="0"/>
              <a:pathLst>
                <a:path w="333376" h="188476">
                  <a:moveTo>
                    <a:pt x="0" y="117245"/>
                  </a:moveTo>
                  <a:lnTo>
                    <a:pt x="6321" y="110924"/>
                  </a:lnTo>
                  <a:lnTo>
                    <a:pt x="12952" y="107821"/>
                  </a:lnTo>
                  <a:lnTo>
                    <a:pt x="65328" y="97253"/>
                  </a:lnTo>
                  <a:lnTo>
                    <a:pt x="119826" y="87615"/>
                  </a:lnTo>
                  <a:lnTo>
                    <a:pt x="175166" y="78800"/>
                  </a:lnTo>
                  <a:lnTo>
                    <a:pt x="216507" y="61323"/>
                  </a:lnTo>
                  <a:lnTo>
                    <a:pt x="241338" y="41791"/>
                  </a:lnTo>
                  <a:lnTo>
                    <a:pt x="246168" y="33880"/>
                  </a:lnTo>
                  <a:lnTo>
                    <a:pt x="249522" y="22237"/>
                  </a:lnTo>
                  <a:lnTo>
                    <a:pt x="250025" y="0"/>
                  </a:lnTo>
                  <a:lnTo>
                    <a:pt x="250031" y="26217"/>
                  </a:lnTo>
                  <a:lnTo>
                    <a:pt x="246503" y="34014"/>
                  </a:lnTo>
                  <a:lnTo>
                    <a:pt x="243711" y="37945"/>
                  </a:lnTo>
                  <a:lnTo>
                    <a:pt x="239780" y="56119"/>
                  </a:lnTo>
                  <a:lnTo>
                    <a:pt x="238168" y="113828"/>
                  </a:lnTo>
                  <a:lnTo>
                    <a:pt x="238125" y="172769"/>
                  </a:lnTo>
                  <a:lnTo>
                    <a:pt x="238125" y="188475"/>
                  </a:lnTo>
                  <a:lnTo>
                    <a:pt x="238125" y="172092"/>
                  </a:lnTo>
                  <a:lnTo>
                    <a:pt x="241653" y="164552"/>
                  </a:lnTo>
                  <a:lnTo>
                    <a:pt x="257887" y="143910"/>
                  </a:lnTo>
                  <a:lnTo>
                    <a:pt x="262060" y="132789"/>
                  </a:lnTo>
                  <a:lnTo>
                    <a:pt x="272031" y="119553"/>
                  </a:lnTo>
                  <a:lnTo>
                    <a:pt x="276566" y="118271"/>
                  </a:lnTo>
                  <a:lnTo>
                    <a:pt x="303327" y="117262"/>
                  </a:lnTo>
                  <a:lnTo>
                    <a:pt x="305405" y="118579"/>
                  </a:lnTo>
                  <a:lnTo>
                    <a:pt x="306791" y="120780"/>
                  </a:lnTo>
                  <a:lnTo>
                    <a:pt x="307715" y="123570"/>
                  </a:lnTo>
                  <a:lnTo>
                    <a:pt x="319651" y="138912"/>
                  </a:lnTo>
                  <a:lnTo>
                    <a:pt x="322433" y="150139"/>
                  </a:lnTo>
                  <a:lnTo>
                    <a:pt x="333375" y="1648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957"/>
            <p:cNvSpPr/>
            <p:nvPr/>
          </p:nvSpPr>
          <p:spPr>
            <a:xfrm>
              <a:off x="4643484" y="2894917"/>
              <a:ext cx="71387" cy="81598"/>
            </a:xfrm>
            <a:custGeom>
              <a:avLst/>
              <a:gdLst/>
              <a:ahLst/>
              <a:cxnLst/>
              <a:rect l="0" t="0" r="0" b="0"/>
              <a:pathLst>
                <a:path w="71387" h="81598">
                  <a:moveTo>
                    <a:pt x="23766" y="22114"/>
                  </a:moveTo>
                  <a:lnTo>
                    <a:pt x="23766" y="0"/>
                  </a:lnTo>
                  <a:lnTo>
                    <a:pt x="23766" y="5125"/>
                  </a:lnTo>
                  <a:lnTo>
                    <a:pt x="22443" y="6819"/>
                  </a:lnTo>
                  <a:lnTo>
                    <a:pt x="17445" y="8702"/>
                  </a:lnTo>
                  <a:lnTo>
                    <a:pt x="15584" y="10527"/>
                  </a:lnTo>
                  <a:lnTo>
                    <a:pt x="9068" y="22961"/>
                  </a:lnTo>
                  <a:lnTo>
                    <a:pt x="4004" y="30428"/>
                  </a:lnTo>
                  <a:lnTo>
                    <a:pt x="1154" y="42069"/>
                  </a:lnTo>
                  <a:lnTo>
                    <a:pt x="0" y="67392"/>
                  </a:lnTo>
                  <a:lnTo>
                    <a:pt x="10209" y="79784"/>
                  </a:lnTo>
                  <a:lnTo>
                    <a:pt x="51221" y="81597"/>
                  </a:lnTo>
                  <a:lnTo>
                    <a:pt x="59339" y="78096"/>
                  </a:lnTo>
                  <a:lnTo>
                    <a:pt x="63357" y="75311"/>
                  </a:lnTo>
                  <a:lnTo>
                    <a:pt x="67820" y="68688"/>
                  </a:lnTo>
                  <a:lnTo>
                    <a:pt x="70333" y="57521"/>
                  </a:lnTo>
                  <a:lnTo>
                    <a:pt x="71386" y="23974"/>
                  </a:lnTo>
                  <a:lnTo>
                    <a:pt x="70065" y="23354"/>
                  </a:lnTo>
                  <a:lnTo>
                    <a:pt x="59485" y="221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958"/>
            <p:cNvSpPr/>
            <p:nvPr/>
          </p:nvSpPr>
          <p:spPr>
            <a:xfrm>
              <a:off x="4714875" y="2917031"/>
              <a:ext cx="273844" cy="201855"/>
            </a:xfrm>
            <a:custGeom>
              <a:avLst/>
              <a:gdLst/>
              <a:ahLst/>
              <a:cxnLst/>
              <a:rect l="0" t="0" r="0" b="0"/>
              <a:pathLst>
                <a:path w="273844" h="201855">
                  <a:moveTo>
                    <a:pt x="0" y="0"/>
                  </a:moveTo>
                  <a:lnTo>
                    <a:pt x="18081" y="18082"/>
                  </a:lnTo>
                  <a:lnTo>
                    <a:pt x="21265" y="24793"/>
                  </a:lnTo>
                  <a:lnTo>
                    <a:pt x="22115" y="28435"/>
                  </a:lnTo>
                  <a:lnTo>
                    <a:pt x="33013" y="47712"/>
                  </a:lnTo>
                  <a:lnTo>
                    <a:pt x="33915" y="51651"/>
                  </a:lnTo>
                  <a:lnTo>
                    <a:pt x="35839" y="54278"/>
                  </a:lnTo>
                  <a:lnTo>
                    <a:pt x="38445" y="56029"/>
                  </a:lnTo>
                  <a:lnTo>
                    <a:pt x="44868" y="59298"/>
                  </a:lnTo>
                  <a:lnTo>
                    <a:pt x="52132" y="65160"/>
                  </a:lnTo>
                  <a:lnTo>
                    <a:pt x="56243" y="72175"/>
                  </a:lnTo>
                  <a:lnTo>
                    <a:pt x="57339" y="75898"/>
                  </a:lnTo>
                  <a:lnTo>
                    <a:pt x="60716" y="78380"/>
                  </a:lnTo>
                  <a:lnTo>
                    <a:pt x="76786" y="81873"/>
                  </a:lnTo>
                  <a:lnTo>
                    <a:pt x="98878" y="83150"/>
                  </a:lnTo>
                  <a:lnTo>
                    <a:pt x="117345" y="76966"/>
                  </a:lnTo>
                  <a:lnTo>
                    <a:pt x="163983" y="51059"/>
                  </a:lnTo>
                  <a:lnTo>
                    <a:pt x="173423" y="47828"/>
                  </a:lnTo>
                  <a:lnTo>
                    <a:pt x="182028" y="41983"/>
                  </a:lnTo>
                  <a:lnTo>
                    <a:pt x="186734" y="34975"/>
                  </a:lnTo>
                  <a:lnTo>
                    <a:pt x="190150" y="27451"/>
                  </a:lnTo>
                  <a:lnTo>
                    <a:pt x="196077" y="19697"/>
                  </a:lnTo>
                  <a:lnTo>
                    <a:pt x="203121" y="15369"/>
                  </a:lnTo>
                  <a:lnTo>
                    <a:pt x="213658" y="12109"/>
                  </a:lnTo>
                  <a:lnTo>
                    <a:pt x="214295" y="496"/>
                  </a:lnTo>
                  <a:lnTo>
                    <a:pt x="204060" y="44"/>
                  </a:lnTo>
                  <a:lnTo>
                    <a:pt x="203509" y="1352"/>
                  </a:lnTo>
                  <a:lnTo>
                    <a:pt x="202896" y="6334"/>
                  </a:lnTo>
                  <a:lnTo>
                    <a:pt x="201410" y="8191"/>
                  </a:lnTo>
                  <a:lnTo>
                    <a:pt x="190649" y="11864"/>
                  </a:lnTo>
                  <a:lnTo>
                    <a:pt x="190500" y="58984"/>
                  </a:lnTo>
                  <a:lnTo>
                    <a:pt x="196821" y="65690"/>
                  </a:lnTo>
                  <a:lnTo>
                    <a:pt x="198682" y="66283"/>
                  </a:lnTo>
                  <a:lnTo>
                    <a:pt x="199924" y="65356"/>
                  </a:lnTo>
                  <a:lnTo>
                    <a:pt x="200751" y="63414"/>
                  </a:lnTo>
                  <a:lnTo>
                    <a:pt x="202626" y="62120"/>
                  </a:lnTo>
                  <a:lnTo>
                    <a:pt x="211585" y="60299"/>
                  </a:lnTo>
                  <a:lnTo>
                    <a:pt x="218832" y="59873"/>
                  </a:lnTo>
                  <a:lnTo>
                    <a:pt x="226464" y="56155"/>
                  </a:lnTo>
                  <a:lnTo>
                    <a:pt x="234266" y="51416"/>
                  </a:lnTo>
                  <a:lnTo>
                    <a:pt x="242142" y="49310"/>
                  </a:lnTo>
                  <a:lnTo>
                    <a:pt x="244772" y="47426"/>
                  </a:lnTo>
                  <a:lnTo>
                    <a:pt x="246525" y="44846"/>
                  </a:lnTo>
                  <a:lnTo>
                    <a:pt x="247693" y="41804"/>
                  </a:lnTo>
                  <a:lnTo>
                    <a:pt x="249796" y="39776"/>
                  </a:lnTo>
                  <a:lnTo>
                    <a:pt x="261386" y="35877"/>
                  </a:lnTo>
                  <a:lnTo>
                    <a:pt x="265459" y="63889"/>
                  </a:lnTo>
                  <a:lnTo>
                    <a:pt x="271359" y="81107"/>
                  </a:lnTo>
                  <a:lnTo>
                    <a:pt x="273779" y="133703"/>
                  </a:lnTo>
                  <a:lnTo>
                    <a:pt x="273843" y="182404"/>
                  </a:lnTo>
                  <a:lnTo>
                    <a:pt x="272520" y="185103"/>
                  </a:lnTo>
                  <a:lnTo>
                    <a:pt x="270315" y="186902"/>
                  </a:lnTo>
                  <a:lnTo>
                    <a:pt x="267522" y="188101"/>
                  </a:lnTo>
                  <a:lnTo>
                    <a:pt x="265661" y="190224"/>
                  </a:lnTo>
                  <a:lnTo>
                    <a:pt x="262427" y="200541"/>
                  </a:lnTo>
                  <a:lnTo>
                    <a:pt x="258628" y="201577"/>
                  </a:lnTo>
                  <a:lnTo>
                    <a:pt x="255762" y="201854"/>
                  </a:lnTo>
                  <a:lnTo>
                    <a:pt x="249051" y="198633"/>
                  </a:lnTo>
                  <a:lnTo>
                    <a:pt x="240283" y="192107"/>
                  </a:lnTo>
                  <a:lnTo>
                    <a:pt x="226219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SMARTInkShape-959"/>
            <p:cNvSpPr/>
            <p:nvPr/>
          </p:nvSpPr>
          <p:spPr>
            <a:xfrm>
              <a:off x="5024438" y="2833688"/>
              <a:ext cx="130969" cy="178594"/>
            </a:xfrm>
            <a:custGeom>
              <a:avLst/>
              <a:gdLst/>
              <a:ahLst/>
              <a:cxnLst/>
              <a:rect l="0" t="0" r="0" b="0"/>
              <a:pathLst>
                <a:path w="130969" h="178594">
                  <a:moveTo>
                    <a:pt x="0" y="0"/>
                  </a:moveTo>
                  <a:lnTo>
                    <a:pt x="6320" y="6320"/>
                  </a:lnTo>
                  <a:lnTo>
                    <a:pt x="9423" y="12951"/>
                  </a:lnTo>
                  <a:lnTo>
                    <a:pt x="11877" y="67700"/>
                  </a:lnTo>
                  <a:lnTo>
                    <a:pt x="11906" y="126749"/>
                  </a:lnTo>
                  <a:lnTo>
                    <a:pt x="11906" y="130412"/>
                  </a:lnTo>
                  <a:lnTo>
                    <a:pt x="21411" y="122676"/>
                  </a:lnTo>
                  <a:lnTo>
                    <a:pt x="32214" y="118810"/>
                  </a:lnTo>
                  <a:lnTo>
                    <a:pt x="43793" y="111197"/>
                  </a:lnTo>
                  <a:lnTo>
                    <a:pt x="55602" y="108353"/>
                  </a:lnTo>
                  <a:lnTo>
                    <a:pt x="88967" y="107169"/>
                  </a:lnTo>
                  <a:lnTo>
                    <a:pt x="91061" y="108488"/>
                  </a:lnTo>
                  <a:lnTo>
                    <a:pt x="92458" y="110690"/>
                  </a:lnTo>
                  <a:lnTo>
                    <a:pt x="93388" y="113481"/>
                  </a:lnTo>
                  <a:lnTo>
                    <a:pt x="104428" y="131279"/>
                  </a:lnTo>
                  <a:lnTo>
                    <a:pt x="105337" y="135144"/>
                  </a:lnTo>
                  <a:lnTo>
                    <a:pt x="130968" y="178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7" name="SMARTInkShape-Group181"/>
          <p:cNvGrpSpPr/>
          <p:nvPr/>
        </p:nvGrpSpPr>
        <p:grpSpPr>
          <a:xfrm>
            <a:off x="1678927" y="4583906"/>
            <a:ext cx="1678636" cy="940595"/>
            <a:chOff x="1678927" y="4583906"/>
            <a:chExt cx="1678636" cy="940595"/>
          </a:xfrm>
        </p:grpSpPr>
        <p:sp>
          <p:nvSpPr>
            <p:cNvPr id="412" name="SMARTInkShape-960"/>
            <p:cNvSpPr/>
            <p:nvPr/>
          </p:nvSpPr>
          <p:spPr>
            <a:xfrm>
              <a:off x="1678927" y="4726781"/>
              <a:ext cx="214168" cy="142709"/>
            </a:xfrm>
            <a:custGeom>
              <a:avLst/>
              <a:gdLst/>
              <a:ahLst/>
              <a:cxnLst/>
              <a:rect l="0" t="0" r="0" b="0"/>
              <a:pathLst>
                <a:path w="214168" h="142709">
                  <a:moveTo>
                    <a:pt x="11761" y="0"/>
                  </a:moveTo>
                  <a:lnTo>
                    <a:pt x="5440" y="6321"/>
                  </a:lnTo>
                  <a:lnTo>
                    <a:pt x="2337" y="12952"/>
                  </a:lnTo>
                  <a:lnTo>
                    <a:pt x="0" y="39749"/>
                  </a:lnTo>
                  <a:lnTo>
                    <a:pt x="3447" y="47652"/>
                  </a:lnTo>
                  <a:lnTo>
                    <a:pt x="6218" y="51612"/>
                  </a:lnTo>
                  <a:lnTo>
                    <a:pt x="10118" y="69826"/>
                  </a:lnTo>
                  <a:lnTo>
                    <a:pt x="11748" y="128084"/>
                  </a:lnTo>
                  <a:lnTo>
                    <a:pt x="11760" y="140967"/>
                  </a:lnTo>
                  <a:lnTo>
                    <a:pt x="13083" y="141603"/>
                  </a:lnTo>
                  <a:lnTo>
                    <a:pt x="22012" y="142708"/>
                  </a:lnTo>
                  <a:lnTo>
                    <a:pt x="22563" y="141441"/>
                  </a:lnTo>
                  <a:lnTo>
                    <a:pt x="24989" y="85957"/>
                  </a:lnTo>
                  <a:lnTo>
                    <a:pt x="38365" y="48359"/>
                  </a:lnTo>
                  <a:lnTo>
                    <a:pt x="45679" y="38216"/>
                  </a:lnTo>
                  <a:lnTo>
                    <a:pt x="50207" y="36829"/>
                  </a:lnTo>
                  <a:lnTo>
                    <a:pt x="97465" y="35738"/>
                  </a:lnTo>
                  <a:lnTo>
                    <a:pt x="139316" y="52292"/>
                  </a:lnTo>
                  <a:lnTo>
                    <a:pt x="169297" y="68930"/>
                  </a:lnTo>
                  <a:lnTo>
                    <a:pt x="184850" y="86276"/>
                  </a:lnTo>
                  <a:lnTo>
                    <a:pt x="214167" y="107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961"/>
            <p:cNvSpPr/>
            <p:nvPr/>
          </p:nvSpPr>
          <p:spPr>
            <a:xfrm>
              <a:off x="1928875" y="4786864"/>
              <a:ext cx="154720" cy="166137"/>
            </a:xfrm>
            <a:custGeom>
              <a:avLst/>
              <a:gdLst/>
              <a:ahLst/>
              <a:cxnLst/>
              <a:rect l="0" t="0" r="0" b="0"/>
              <a:pathLst>
                <a:path w="154720" h="166137">
                  <a:moveTo>
                    <a:pt x="130906" y="70886"/>
                  </a:moveTo>
                  <a:lnTo>
                    <a:pt x="130906" y="42553"/>
                  </a:lnTo>
                  <a:lnTo>
                    <a:pt x="127379" y="34922"/>
                  </a:lnTo>
                  <a:lnTo>
                    <a:pt x="122724" y="27120"/>
                  </a:lnTo>
                  <a:lnTo>
                    <a:pt x="120655" y="19243"/>
                  </a:lnTo>
                  <a:lnTo>
                    <a:pt x="118780" y="16614"/>
                  </a:lnTo>
                  <a:lnTo>
                    <a:pt x="116208" y="14861"/>
                  </a:lnTo>
                  <a:lnTo>
                    <a:pt x="109821" y="11590"/>
                  </a:lnTo>
                  <a:lnTo>
                    <a:pt x="98789" y="3634"/>
                  </a:lnTo>
                  <a:lnTo>
                    <a:pt x="87141" y="689"/>
                  </a:lnTo>
                  <a:lnTo>
                    <a:pt x="79264" y="0"/>
                  </a:lnTo>
                  <a:lnTo>
                    <a:pt x="71353" y="3222"/>
                  </a:lnTo>
                  <a:lnTo>
                    <a:pt x="67392" y="5933"/>
                  </a:lnTo>
                  <a:lnTo>
                    <a:pt x="43346" y="12929"/>
                  </a:lnTo>
                  <a:lnTo>
                    <a:pt x="8020" y="50717"/>
                  </a:lnTo>
                  <a:lnTo>
                    <a:pt x="3530" y="58835"/>
                  </a:lnTo>
                  <a:lnTo>
                    <a:pt x="1002" y="74371"/>
                  </a:lnTo>
                  <a:lnTo>
                    <a:pt x="0" y="110081"/>
                  </a:lnTo>
                  <a:lnTo>
                    <a:pt x="3493" y="118292"/>
                  </a:lnTo>
                  <a:lnTo>
                    <a:pt x="6277" y="122334"/>
                  </a:lnTo>
                  <a:lnTo>
                    <a:pt x="12897" y="126824"/>
                  </a:lnTo>
                  <a:lnTo>
                    <a:pt x="20249" y="130144"/>
                  </a:lnTo>
                  <a:lnTo>
                    <a:pt x="31826" y="138127"/>
                  </a:lnTo>
                  <a:lnTo>
                    <a:pt x="39687" y="140458"/>
                  </a:lnTo>
                  <a:lnTo>
                    <a:pt x="43635" y="139757"/>
                  </a:lnTo>
                  <a:lnTo>
                    <a:pt x="59477" y="132654"/>
                  </a:lnTo>
                  <a:lnTo>
                    <a:pt x="63443" y="131909"/>
                  </a:lnTo>
                  <a:lnTo>
                    <a:pt x="75345" y="124539"/>
                  </a:lnTo>
                  <a:lnTo>
                    <a:pt x="87250" y="113976"/>
                  </a:lnTo>
                  <a:lnTo>
                    <a:pt x="91660" y="106354"/>
                  </a:lnTo>
                  <a:lnTo>
                    <a:pt x="106542" y="65748"/>
                  </a:lnTo>
                  <a:lnTo>
                    <a:pt x="107079" y="47740"/>
                  </a:lnTo>
                  <a:lnTo>
                    <a:pt x="117344" y="47132"/>
                  </a:lnTo>
                  <a:lnTo>
                    <a:pt x="117896" y="48435"/>
                  </a:lnTo>
                  <a:lnTo>
                    <a:pt x="120314" y="98953"/>
                  </a:lnTo>
                  <a:lnTo>
                    <a:pt x="145387" y="153430"/>
                  </a:lnTo>
                  <a:lnTo>
                    <a:pt x="154719" y="1661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SMARTInkShape-962"/>
            <p:cNvSpPr/>
            <p:nvPr/>
          </p:nvSpPr>
          <p:spPr>
            <a:xfrm>
              <a:off x="2119803" y="4774406"/>
              <a:ext cx="47136" cy="130970"/>
            </a:xfrm>
            <a:custGeom>
              <a:avLst/>
              <a:gdLst/>
              <a:ahLst/>
              <a:cxnLst/>
              <a:rect l="0" t="0" r="0" b="0"/>
              <a:pathLst>
                <a:path w="47136" h="130970">
                  <a:moveTo>
                    <a:pt x="11416" y="0"/>
                  </a:moveTo>
                  <a:lnTo>
                    <a:pt x="1164" y="0"/>
                  </a:lnTo>
                  <a:lnTo>
                    <a:pt x="613" y="1323"/>
                  </a:lnTo>
                  <a:lnTo>
                    <a:pt x="0" y="6321"/>
                  </a:lnTo>
                  <a:lnTo>
                    <a:pt x="3255" y="12952"/>
                  </a:lnTo>
                  <a:lnTo>
                    <a:pt x="5975" y="16572"/>
                  </a:lnTo>
                  <a:lnTo>
                    <a:pt x="30307" y="75337"/>
                  </a:lnTo>
                  <a:lnTo>
                    <a:pt x="47135" y="1309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963"/>
            <p:cNvSpPr/>
            <p:nvPr/>
          </p:nvSpPr>
          <p:spPr>
            <a:xfrm>
              <a:off x="2083594" y="4631531"/>
              <a:ext cx="11907" cy="23814"/>
            </a:xfrm>
            <a:custGeom>
              <a:avLst/>
              <a:gdLst/>
              <a:ahLst/>
              <a:cxnLst/>
              <a:rect l="0" t="0" r="0" b="0"/>
              <a:pathLst>
                <a:path w="11907" h="23814">
                  <a:moveTo>
                    <a:pt x="11906" y="23813"/>
                  </a:moveTo>
                  <a:lnTo>
                    <a:pt x="11906" y="1356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964"/>
            <p:cNvSpPr/>
            <p:nvPr/>
          </p:nvSpPr>
          <p:spPr>
            <a:xfrm>
              <a:off x="2333625" y="4655344"/>
              <a:ext cx="59532" cy="297657"/>
            </a:xfrm>
            <a:custGeom>
              <a:avLst/>
              <a:gdLst/>
              <a:ahLst/>
              <a:cxnLst/>
              <a:rect l="0" t="0" r="0" b="0"/>
              <a:pathLst>
                <a:path w="59532" h="297657">
                  <a:moveTo>
                    <a:pt x="0" y="0"/>
                  </a:moveTo>
                  <a:lnTo>
                    <a:pt x="0" y="53202"/>
                  </a:lnTo>
                  <a:lnTo>
                    <a:pt x="1323" y="75883"/>
                  </a:lnTo>
                  <a:lnTo>
                    <a:pt x="10803" y="123073"/>
                  </a:lnTo>
                  <a:lnTo>
                    <a:pt x="12902" y="146856"/>
                  </a:lnTo>
                  <a:lnTo>
                    <a:pt x="26586" y="202407"/>
                  </a:lnTo>
                  <a:lnTo>
                    <a:pt x="33013" y="226219"/>
                  </a:lnTo>
                  <a:lnTo>
                    <a:pt x="38445" y="250031"/>
                  </a:lnTo>
                  <a:lnTo>
                    <a:pt x="50347" y="284704"/>
                  </a:lnTo>
                  <a:lnTo>
                    <a:pt x="59531" y="2976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965"/>
            <p:cNvSpPr/>
            <p:nvPr/>
          </p:nvSpPr>
          <p:spPr>
            <a:xfrm>
              <a:off x="2500313" y="4585707"/>
              <a:ext cx="178594" cy="474450"/>
            </a:xfrm>
            <a:custGeom>
              <a:avLst/>
              <a:gdLst/>
              <a:ahLst/>
              <a:cxnLst/>
              <a:rect l="0" t="0" r="0" b="0"/>
              <a:pathLst>
                <a:path w="178594" h="474450">
                  <a:moveTo>
                    <a:pt x="178593" y="22012"/>
                  </a:moveTo>
                  <a:lnTo>
                    <a:pt x="178593" y="0"/>
                  </a:lnTo>
                  <a:lnTo>
                    <a:pt x="178593" y="8609"/>
                  </a:lnTo>
                  <a:lnTo>
                    <a:pt x="170411" y="19315"/>
                  </a:lnTo>
                  <a:lnTo>
                    <a:pt x="166468" y="30326"/>
                  </a:lnTo>
                  <a:lnTo>
                    <a:pt x="158831" y="41967"/>
                  </a:lnTo>
                  <a:lnTo>
                    <a:pt x="134578" y="97885"/>
                  </a:lnTo>
                  <a:lnTo>
                    <a:pt x="107135" y="153008"/>
                  </a:lnTo>
                  <a:lnTo>
                    <a:pt x="79373" y="208545"/>
                  </a:lnTo>
                  <a:lnTo>
                    <a:pt x="55562" y="266419"/>
                  </a:lnTo>
                  <a:lnTo>
                    <a:pt x="38584" y="323540"/>
                  </a:lnTo>
                  <a:lnTo>
                    <a:pt x="27122" y="355367"/>
                  </a:lnTo>
                  <a:lnTo>
                    <a:pt x="21265" y="379193"/>
                  </a:lnTo>
                  <a:lnTo>
                    <a:pt x="2725" y="435938"/>
                  </a:lnTo>
                  <a:lnTo>
                    <a:pt x="0" y="4744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966"/>
            <p:cNvSpPr/>
            <p:nvPr/>
          </p:nvSpPr>
          <p:spPr>
            <a:xfrm>
              <a:off x="2774156" y="4786313"/>
              <a:ext cx="11908" cy="250032"/>
            </a:xfrm>
            <a:custGeom>
              <a:avLst/>
              <a:gdLst/>
              <a:ahLst/>
              <a:cxnLst/>
              <a:rect l="0" t="0" r="0" b="0"/>
              <a:pathLst>
                <a:path w="11908" h="250032">
                  <a:moveTo>
                    <a:pt x="0" y="0"/>
                  </a:moveTo>
                  <a:lnTo>
                    <a:pt x="0" y="56422"/>
                  </a:lnTo>
                  <a:lnTo>
                    <a:pt x="0" y="111175"/>
                  </a:lnTo>
                  <a:lnTo>
                    <a:pt x="0" y="165614"/>
                  </a:lnTo>
                  <a:lnTo>
                    <a:pt x="0" y="220912"/>
                  </a:lnTo>
                  <a:lnTo>
                    <a:pt x="0" y="229592"/>
                  </a:lnTo>
                  <a:lnTo>
                    <a:pt x="3528" y="237861"/>
                  </a:lnTo>
                  <a:lnTo>
                    <a:pt x="11907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967"/>
            <p:cNvSpPr/>
            <p:nvPr/>
          </p:nvSpPr>
          <p:spPr>
            <a:xfrm>
              <a:off x="2702864" y="4679250"/>
              <a:ext cx="237918" cy="202314"/>
            </a:xfrm>
            <a:custGeom>
              <a:avLst/>
              <a:gdLst/>
              <a:ahLst/>
              <a:cxnLst/>
              <a:rect l="0" t="0" r="0" b="0"/>
              <a:pathLst>
                <a:path w="237918" h="202314">
                  <a:moveTo>
                    <a:pt x="11761" y="95156"/>
                  </a:moveTo>
                  <a:lnTo>
                    <a:pt x="5440" y="88836"/>
                  </a:lnTo>
                  <a:lnTo>
                    <a:pt x="2337" y="78677"/>
                  </a:lnTo>
                  <a:lnTo>
                    <a:pt x="0" y="33741"/>
                  </a:lnTo>
                  <a:lnTo>
                    <a:pt x="3447" y="24645"/>
                  </a:lnTo>
                  <a:lnTo>
                    <a:pt x="16439" y="8027"/>
                  </a:lnTo>
                  <a:lnTo>
                    <a:pt x="27510" y="3515"/>
                  </a:lnTo>
                  <a:lnTo>
                    <a:pt x="84034" y="0"/>
                  </a:lnTo>
                  <a:lnTo>
                    <a:pt x="122996" y="1242"/>
                  </a:lnTo>
                  <a:lnTo>
                    <a:pt x="178455" y="24030"/>
                  </a:lnTo>
                  <a:lnTo>
                    <a:pt x="203879" y="39655"/>
                  </a:lnTo>
                  <a:lnTo>
                    <a:pt x="232550" y="78181"/>
                  </a:lnTo>
                  <a:lnTo>
                    <a:pt x="235567" y="86730"/>
                  </a:lnTo>
                  <a:lnTo>
                    <a:pt x="237917" y="134341"/>
                  </a:lnTo>
                  <a:lnTo>
                    <a:pt x="234424" y="142558"/>
                  </a:lnTo>
                  <a:lnTo>
                    <a:pt x="231641" y="146601"/>
                  </a:lnTo>
                  <a:lnTo>
                    <a:pt x="225020" y="151094"/>
                  </a:lnTo>
                  <a:lnTo>
                    <a:pt x="217668" y="154413"/>
                  </a:lnTo>
                  <a:lnTo>
                    <a:pt x="186100" y="173533"/>
                  </a:lnTo>
                  <a:lnTo>
                    <a:pt x="134668" y="189174"/>
                  </a:lnTo>
                  <a:lnTo>
                    <a:pt x="115059" y="191364"/>
                  </a:lnTo>
                  <a:lnTo>
                    <a:pt x="83199" y="202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SMARTInkShape-968"/>
            <p:cNvSpPr/>
            <p:nvPr/>
          </p:nvSpPr>
          <p:spPr>
            <a:xfrm>
              <a:off x="2952958" y="4750782"/>
              <a:ext cx="154574" cy="142688"/>
            </a:xfrm>
            <a:custGeom>
              <a:avLst/>
              <a:gdLst/>
              <a:ahLst/>
              <a:cxnLst/>
              <a:rect l="0" t="0" r="0" b="0"/>
              <a:pathLst>
                <a:path w="154574" h="142688">
                  <a:moveTo>
                    <a:pt x="130761" y="23624"/>
                  </a:moveTo>
                  <a:lnTo>
                    <a:pt x="120509" y="23624"/>
                  </a:lnTo>
                  <a:lnTo>
                    <a:pt x="119958" y="22301"/>
                  </a:lnTo>
                  <a:lnTo>
                    <a:pt x="119000" y="7052"/>
                  </a:lnTo>
                  <a:lnTo>
                    <a:pt x="117628" y="4639"/>
                  </a:lnTo>
                  <a:lnTo>
                    <a:pt x="115391" y="3030"/>
                  </a:lnTo>
                  <a:lnTo>
                    <a:pt x="109378" y="1242"/>
                  </a:lnTo>
                  <a:lnTo>
                    <a:pt x="90871" y="0"/>
                  </a:lnTo>
                  <a:lnTo>
                    <a:pt x="83046" y="3423"/>
                  </a:lnTo>
                  <a:lnTo>
                    <a:pt x="23822" y="47465"/>
                  </a:lnTo>
                  <a:lnTo>
                    <a:pt x="5112" y="67284"/>
                  </a:lnTo>
                  <a:lnTo>
                    <a:pt x="2157" y="75220"/>
                  </a:lnTo>
                  <a:lnTo>
                    <a:pt x="0" y="99031"/>
                  </a:lnTo>
                  <a:lnTo>
                    <a:pt x="3412" y="106968"/>
                  </a:lnTo>
                  <a:lnTo>
                    <a:pt x="10062" y="116522"/>
                  </a:lnTo>
                  <a:lnTo>
                    <a:pt x="14498" y="117829"/>
                  </a:lnTo>
                  <a:lnTo>
                    <a:pt x="49895" y="118813"/>
                  </a:lnTo>
                  <a:lnTo>
                    <a:pt x="58660" y="115319"/>
                  </a:lnTo>
                  <a:lnTo>
                    <a:pt x="98999" y="79125"/>
                  </a:lnTo>
                  <a:lnTo>
                    <a:pt x="103416" y="71222"/>
                  </a:lnTo>
                  <a:lnTo>
                    <a:pt x="104593" y="67262"/>
                  </a:lnTo>
                  <a:lnTo>
                    <a:pt x="106701" y="64623"/>
                  </a:lnTo>
                  <a:lnTo>
                    <a:pt x="114666" y="59584"/>
                  </a:lnTo>
                  <a:lnTo>
                    <a:pt x="116993" y="53717"/>
                  </a:lnTo>
                  <a:lnTo>
                    <a:pt x="118840" y="35724"/>
                  </a:lnTo>
                  <a:lnTo>
                    <a:pt x="118855" y="87143"/>
                  </a:lnTo>
                  <a:lnTo>
                    <a:pt x="130981" y="125709"/>
                  </a:lnTo>
                  <a:lnTo>
                    <a:pt x="136591" y="134259"/>
                  </a:lnTo>
                  <a:lnTo>
                    <a:pt x="143494" y="138942"/>
                  </a:lnTo>
                  <a:lnTo>
                    <a:pt x="154573" y="142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SMARTInkShape-969"/>
            <p:cNvSpPr/>
            <p:nvPr/>
          </p:nvSpPr>
          <p:spPr>
            <a:xfrm>
              <a:off x="3155185" y="4583906"/>
              <a:ext cx="11879" cy="309564"/>
            </a:xfrm>
            <a:custGeom>
              <a:avLst/>
              <a:gdLst/>
              <a:ahLst/>
              <a:cxnLst/>
              <a:rect l="0" t="0" r="0" b="0"/>
              <a:pathLst>
                <a:path w="11879" h="309564">
                  <a:moveTo>
                    <a:pt x="11878" y="0"/>
                  </a:moveTo>
                  <a:lnTo>
                    <a:pt x="11878" y="57076"/>
                  </a:lnTo>
                  <a:lnTo>
                    <a:pt x="11878" y="115781"/>
                  </a:lnTo>
                  <a:lnTo>
                    <a:pt x="10555" y="147980"/>
                  </a:lnTo>
                  <a:lnTo>
                    <a:pt x="1075" y="186386"/>
                  </a:lnTo>
                  <a:lnTo>
                    <a:pt x="0" y="245917"/>
                  </a:lnTo>
                  <a:lnTo>
                    <a:pt x="1303" y="265717"/>
                  </a:lnTo>
                  <a:lnTo>
                    <a:pt x="10224" y="289171"/>
                  </a:lnTo>
                  <a:lnTo>
                    <a:pt x="11878" y="309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970"/>
            <p:cNvSpPr/>
            <p:nvPr/>
          </p:nvSpPr>
          <p:spPr>
            <a:xfrm>
              <a:off x="3202944" y="4774407"/>
              <a:ext cx="154619" cy="166688"/>
            </a:xfrm>
            <a:custGeom>
              <a:avLst/>
              <a:gdLst/>
              <a:ahLst/>
              <a:cxnLst/>
              <a:rect l="0" t="0" r="0" b="0"/>
              <a:pathLst>
                <a:path w="154619" h="166688">
                  <a:moveTo>
                    <a:pt x="47462" y="83343"/>
                  </a:moveTo>
                  <a:lnTo>
                    <a:pt x="75795" y="83343"/>
                  </a:lnTo>
                  <a:lnTo>
                    <a:pt x="83426" y="79815"/>
                  </a:lnTo>
                  <a:lnTo>
                    <a:pt x="91227" y="75161"/>
                  </a:lnTo>
                  <a:lnTo>
                    <a:pt x="107015" y="72172"/>
                  </a:lnTo>
                  <a:lnTo>
                    <a:pt x="110977" y="71927"/>
                  </a:lnTo>
                  <a:lnTo>
                    <a:pt x="118906" y="68127"/>
                  </a:lnTo>
                  <a:lnTo>
                    <a:pt x="126840" y="63351"/>
                  </a:lnTo>
                  <a:lnTo>
                    <a:pt x="134776" y="61228"/>
                  </a:lnTo>
                  <a:lnTo>
                    <a:pt x="137421" y="59339"/>
                  </a:lnTo>
                  <a:lnTo>
                    <a:pt x="139185" y="56757"/>
                  </a:lnTo>
                  <a:lnTo>
                    <a:pt x="140360" y="53713"/>
                  </a:lnTo>
                  <a:lnTo>
                    <a:pt x="142467" y="51683"/>
                  </a:lnTo>
                  <a:lnTo>
                    <a:pt x="148336" y="49428"/>
                  </a:lnTo>
                  <a:lnTo>
                    <a:pt x="150430" y="47504"/>
                  </a:lnTo>
                  <a:lnTo>
                    <a:pt x="152757" y="41838"/>
                  </a:lnTo>
                  <a:lnTo>
                    <a:pt x="154618" y="5633"/>
                  </a:lnTo>
                  <a:lnTo>
                    <a:pt x="151973" y="3755"/>
                  </a:lnTo>
                  <a:lnTo>
                    <a:pt x="127795" y="494"/>
                  </a:lnTo>
                  <a:lnTo>
                    <a:pt x="71278" y="1"/>
                  </a:lnTo>
                  <a:lnTo>
                    <a:pt x="67308" y="0"/>
                  </a:lnTo>
                  <a:lnTo>
                    <a:pt x="59369" y="3528"/>
                  </a:lnTo>
                  <a:lnTo>
                    <a:pt x="51431" y="8182"/>
                  </a:lnTo>
                  <a:lnTo>
                    <a:pt x="37908" y="11415"/>
                  </a:lnTo>
                  <a:lnTo>
                    <a:pt x="26515" y="19991"/>
                  </a:lnTo>
                  <a:lnTo>
                    <a:pt x="19191" y="22114"/>
                  </a:lnTo>
                  <a:lnTo>
                    <a:pt x="16708" y="24003"/>
                  </a:lnTo>
                  <a:lnTo>
                    <a:pt x="2610" y="47868"/>
                  </a:lnTo>
                  <a:lnTo>
                    <a:pt x="0" y="65169"/>
                  </a:lnTo>
                  <a:lnTo>
                    <a:pt x="3437" y="72178"/>
                  </a:lnTo>
                  <a:lnTo>
                    <a:pt x="8052" y="79704"/>
                  </a:lnTo>
                  <a:lnTo>
                    <a:pt x="11014" y="95314"/>
                  </a:lnTo>
                  <a:lnTo>
                    <a:pt x="11257" y="99261"/>
                  </a:lnTo>
                  <a:lnTo>
                    <a:pt x="15055" y="107175"/>
                  </a:lnTo>
                  <a:lnTo>
                    <a:pt x="51488" y="146843"/>
                  </a:lnTo>
                  <a:lnTo>
                    <a:pt x="59394" y="151253"/>
                  </a:lnTo>
                  <a:lnTo>
                    <a:pt x="95087" y="1666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971"/>
            <p:cNvSpPr/>
            <p:nvPr/>
          </p:nvSpPr>
          <p:spPr>
            <a:xfrm>
              <a:off x="1928813" y="5167313"/>
              <a:ext cx="166528" cy="321469"/>
            </a:xfrm>
            <a:custGeom>
              <a:avLst/>
              <a:gdLst/>
              <a:ahLst/>
              <a:cxnLst/>
              <a:rect l="0" t="0" r="0" b="0"/>
              <a:pathLst>
                <a:path w="166528" h="321469">
                  <a:moveTo>
                    <a:pt x="23812" y="0"/>
                  </a:moveTo>
                  <a:lnTo>
                    <a:pt x="17491" y="0"/>
                  </a:lnTo>
                  <a:lnTo>
                    <a:pt x="15630" y="1323"/>
                  </a:lnTo>
                  <a:lnTo>
                    <a:pt x="14388" y="3527"/>
                  </a:lnTo>
                  <a:lnTo>
                    <a:pt x="12641" y="16479"/>
                  </a:lnTo>
                  <a:lnTo>
                    <a:pt x="11934" y="72964"/>
                  </a:lnTo>
                  <a:lnTo>
                    <a:pt x="11908" y="130999"/>
                  </a:lnTo>
                  <a:lnTo>
                    <a:pt x="11906" y="190399"/>
                  </a:lnTo>
                  <a:lnTo>
                    <a:pt x="8378" y="228943"/>
                  </a:lnTo>
                  <a:lnTo>
                    <a:pt x="490" y="282899"/>
                  </a:lnTo>
                  <a:lnTo>
                    <a:pt x="3" y="320719"/>
                  </a:lnTo>
                  <a:lnTo>
                    <a:pt x="0" y="293461"/>
                  </a:lnTo>
                  <a:lnTo>
                    <a:pt x="3527" y="285649"/>
                  </a:lnTo>
                  <a:lnTo>
                    <a:pt x="6320" y="281714"/>
                  </a:lnTo>
                  <a:lnTo>
                    <a:pt x="14698" y="252504"/>
                  </a:lnTo>
                  <a:lnTo>
                    <a:pt x="42442" y="199392"/>
                  </a:lnTo>
                  <a:lnTo>
                    <a:pt x="47412" y="184021"/>
                  </a:lnTo>
                  <a:lnTo>
                    <a:pt x="71657" y="154866"/>
                  </a:lnTo>
                  <a:lnTo>
                    <a:pt x="79472" y="148204"/>
                  </a:lnTo>
                  <a:lnTo>
                    <a:pt x="87355" y="145243"/>
                  </a:lnTo>
                  <a:lnTo>
                    <a:pt x="115059" y="143083"/>
                  </a:lnTo>
                  <a:lnTo>
                    <a:pt x="120811" y="146494"/>
                  </a:lnTo>
                  <a:lnTo>
                    <a:pt x="127777" y="151098"/>
                  </a:lnTo>
                  <a:lnTo>
                    <a:pt x="135282" y="153144"/>
                  </a:lnTo>
                  <a:lnTo>
                    <a:pt x="137813" y="155013"/>
                  </a:lnTo>
                  <a:lnTo>
                    <a:pt x="139500" y="157581"/>
                  </a:lnTo>
                  <a:lnTo>
                    <a:pt x="142698" y="163963"/>
                  </a:lnTo>
                  <a:lnTo>
                    <a:pt x="148528" y="171209"/>
                  </a:lnTo>
                  <a:lnTo>
                    <a:pt x="152002" y="182367"/>
                  </a:lnTo>
                  <a:lnTo>
                    <a:pt x="154869" y="194822"/>
                  </a:lnTo>
                  <a:lnTo>
                    <a:pt x="162597" y="210595"/>
                  </a:lnTo>
                  <a:lnTo>
                    <a:pt x="166527" y="259788"/>
                  </a:lnTo>
                  <a:lnTo>
                    <a:pt x="163088" y="271124"/>
                  </a:lnTo>
                  <a:lnTo>
                    <a:pt x="158473" y="281895"/>
                  </a:lnTo>
                  <a:lnTo>
                    <a:pt x="154781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SMARTInkShape-972"/>
            <p:cNvSpPr/>
            <p:nvPr/>
          </p:nvSpPr>
          <p:spPr>
            <a:xfrm>
              <a:off x="2143677" y="5334000"/>
              <a:ext cx="285199" cy="166478"/>
            </a:xfrm>
            <a:custGeom>
              <a:avLst/>
              <a:gdLst/>
              <a:ahLst/>
              <a:cxnLst/>
              <a:rect l="0" t="0" r="0" b="0"/>
              <a:pathLst>
                <a:path w="285199" h="166478">
                  <a:moveTo>
                    <a:pt x="94698" y="0"/>
                  </a:moveTo>
                  <a:lnTo>
                    <a:pt x="76961" y="0"/>
                  </a:lnTo>
                  <a:lnTo>
                    <a:pt x="70058" y="3528"/>
                  </a:lnTo>
                  <a:lnTo>
                    <a:pt x="50933" y="18986"/>
                  </a:lnTo>
                  <a:lnTo>
                    <a:pt x="43056" y="21667"/>
                  </a:lnTo>
                  <a:lnTo>
                    <a:pt x="35145" y="29915"/>
                  </a:lnTo>
                  <a:lnTo>
                    <a:pt x="16643" y="56121"/>
                  </a:lnTo>
                  <a:lnTo>
                    <a:pt x="8871" y="80710"/>
                  </a:lnTo>
                  <a:lnTo>
                    <a:pt x="3636" y="90111"/>
                  </a:lnTo>
                  <a:lnTo>
                    <a:pt x="689" y="104163"/>
                  </a:lnTo>
                  <a:lnTo>
                    <a:pt x="0" y="117291"/>
                  </a:lnTo>
                  <a:lnTo>
                    <a:pt x="3221" y="128418"/>
                  </a:lnTo>
                  <a:lnTo>
                    <a:pt x="7739" y="137772"/>
                  </a:lnTo>
                  <a:lnTo>
                    <a:pt x="11606" y="150477"/>
                  </a:lnTo>
                  <a:lnTo>
                    <a:pt x="17199" y="158601"/>
                  </a:lnTo>
                  <a:lnTo>
                    <a:pt x="27622" y="163094"/>
                  </a:lnTo>
                  <a:lnTo>
                    <a:pt x="62506" y="166477"/>
                  </a:lnTo>
                  <a:lnTo>
                    <a:pt x="70689" y="163066"/>
                  </a:lnTo>
                  <a:lnTo>
                    <a:pt x="86722" y="150097"/>
                  </a:lnTo>
                  <a:lnTo>
                    <a:pt x="98655" y="132374"/>
                  </a:lnTo>
                  <a:lnTo>
                    <a:pt x="104249" y="116686"/>
                  </a:lnTo>
                  <a:lnTo>
                    <a:pt x="107462" y="91351"/>
                  </a:lnTo>
                  <a:lnTo>
                    <a:pt x="112718" y="81170"/>
                  </a:lnTo>
                  <a:lnTo>
                    <a:pt x="113326" y="75280"/>
                  </a:lnTo>
                  <a:lnTo>
                    <a:pt x="106671" y="17304"/>
                  </a:lnTo>
                  <a:lnTo>
                    <a:pt x="106607" y="12117"/>
                  </a:lnTo>
                  <a:lnTo>
                    <a:pt x="106604" y="62009"/>
                  </a:lnTo>
                  <a:lnTo>
                    <a:pt x="110132" y="70775"/>
                  </a:lnTo>
                  <a:lnTo>
                    <a:pt x="112925" y="74964"/>
                  </a:lnTo>
                  <a:lnTo>
                    <a:pt x="121303" y="104616"/>
                  </a:lnTo>
                  <a:lnTo>
                    <a:pt x="153682" y="142319"/>
                  </a:lnTo>
                  <a:lnTo>
                    <a:pt x="164433" y="132575"/>
                  </a:lnTo>
                  <a:lnTo>
                    <a:pt x="165631" y="125124"/>
                  </a:lnTo>
                  <a:lnTo>
                    <a:pt x="167359" y="109432"/>
                  </a:lnTo>
                  <a:lnTo>
                    <a:pt x="175611" y="90926"/>
                  </a:lnTo>
                  <a:lnTo>
                    <a:pt x="185112" y="75154"/>
                  </a:lnTo>
                  <a:lnTo>
                    <a:pt x="189838" y="55635"/>
                  </a:lnTo>
                  <a:lnTo>
                    <a:pt x="202616" y="36517"/>
                  </a:lnTo>
                  <a:lnTo>
                    <a:pt x="210130" y="29459"/>
                  </a:lnTo>
                  <a:lnTo>
                    <a:pt x="217880" y="26322"/>
                  </a:lnTo>
                  <a:lnTo>
                    <a:pt x="220476" y="24162"/>
                  </a:lnTo>
                  <a:lnTo>
                    <a:pt x="225451" y="16126"/>
                  </a:lnTo>
                  <a:lnTo>
                    <a:pt x="231304" y="13782"/>
                  </a:lnTo>
                  <a:lnTo>
                    <a:pt x="234716" y="14479"/>
                  </a:lnTo>
                  <a:lnTo>
                    <a:pt x="247274" y="22322"/>
                  </a:lnTo>
                  <a:lnTo>
                    <a:pt x="265858" y="40253"/>
                  </a:lnTo>
                  <a:lnTo>
                    <a:pt x="269988" y="47876"/>
                  </a:lnTo>
                  <a:lnTo>
                    <a:pt x="274180" y="67502"/>
                  </a:lnTo>
                  <a:lnTo>
                    <a:pt x="282630" y="83350"/>
                  </a:lnTo>
                  <a:lnTo>
                    <a:pt x="285178" y="142658"/>
                  </a:lnTo>
                  <a:lnTo>
                    <a:pt x="285198" y="154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SMARTInkShape-973"/>
            <p:cNvSpPr/>
            <p:nvPr/>
          </p:nvSpPr>
          <p:spPr>
            <a:xfrm>
              <a:off x="2476705" y="5226844"/>
              <a:ext cx="106709" cy="285587"/>
            </a:xfrm>
            <a:custGeom>
              <a:avLst/>
              <a:gdLst/>
              <a:ahLst/>
              <a:cxnLst/>
              <a:rect l="0" t="0" r="0" b="0"/>
              <a:pathLst>
                <a:path w="106709" h="285587">
                  <a:moveTo>
                    <a:pt x="83139" y="190500"/>
                  </a:moveTo>
                  <a:lnTo>
                    <a:pt x="83139" y="179084"/>
                  </a:lnTo>
                  <a:lnTo>
                    <a:pt x="72888" y="168386"/>
                  </a:lnTo>
                  <a:lnTo>
                    <a:pt x="65402" y="167190"/>
                  </a:lnTo>
                  <a:lnTo>
                    <a:pt x="58499" y="170438"/>
                  </a:lnTo>
                  <a:lnTo>
                    <a:pt x="27240" y="197485"/>
                  </a:lnTo>
                  <a:lnTo>
                    <a:pt x="11635" y="204962"/>
                  </a:lnTo>
                  <a:lnTo>
                    <a:pt x="7688" y="208079"/>
                  </a:lnTo>
                  <a:lnTo>
                    <a:pt x="3303" y="218597"/>
                  </a:lnTo>
                  <a:lnTo>
                    <a:pt x="0" y="253553"/>
                  </a:lnTo>
                  <a:lnTo>
                    <a:pt x="3414" y="261739"/>
                  </a:lnTo>
                  <a:lnTo>
                    <a:pt x="6176" y="265773"/>
                  </a:lnTo>
                  <a:lnTo>
                    <a:pt x="12774" y="270257"/>
                  </a:lnTo>
                  <a:lnTo>
                    <a:pt x="20115" y="273573"/>
                  </a:lnTo>
                  <a:lnTo>
                    <a:pt x="31686" y="281553"/>
                  </a:lnTo>
                  <a:lnTo>
                    <a:pt x="43493" y="284506"/>
                  </a:lnTo>
                  <a:lnTo>
                    <a:pt x="63300" y="285586"/>
                  </a:lnTo>
                  <a:lnTo>
                    <a:pt x="65944" y="284318"/>
                  </a:lnTo>
                  <a:lnTo>
                    <a:pt x="67707" y="282149"/>
                  </a:lnTo>
                  <a:lnTo>
                    <a:pt x="70989" y="276212"/>
                  </a:lnTo>
                  <a:lnTo>
                    <a:pt x="90080" y="253859"/>
                  </a:lnTo>
                  <a:lnTo>
                    <a:pt x="104178" y="213259"/>
                  </a:lnTo>
                  <a:lnTo>
                    <a:pt x="106708" y="163067"/>
                  </a:lnTo>
                  <a:lnTo>
                    <a:pt x="105520" y="142589"/>
                  </a:lnTo>
                  <a:lnTo>
                    <a:pt x="95774" y="83559"/>
                  </a:lnTo>
                  <a:lnTo>
                    <a:pt x="95088" y="34115"/>
                  </a:lnTo>
                  <a:lnTo>
                    <a:pt x="91536" y="24863"/>
                  </a:lnTo>
                  <a:lnTo>
                    <a:pt x="86871" y="16342"/>
                  </a:lnTo>
                  <a:lnTo>
                    <a:pt x="8313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974"/>
            <p:cNvSpPr/>
            <p:nvPr/>
          </p:nvSpPr>
          <p:spPr>
            <a:xfrm>
              <a:off x="2726531" y="5119688"/>
              <a:ext cx="71439" cy="404813"/>
            </a:xfrm>
            <a:custGeom>
              <a:avLst/>
              <a:gdLst/>
              <a:ahLst/>
              <a:cxnLst/>
              <a:rect l="0" t="0" r="0" b="0"/>
              <a:pathLst>
                <a:path w="71439" h="404813">
                  <a:moveTo>
                    <a:pt x="71438" y="0"/>
                  </a:moveTo>
                  <a:lnTo>
                    <a:pt x="71438" y="17736"/>
                  </a:lnTo>
                  <a:lnTo>
                    <a:pt x="67910" y="24639"/>
                  </a:lnTo>
                  <a:lnTo>
                    <a:pt x="63255" y="32117"/>
                  </a:lnTo>
                  <a:lnTo>
                    <a:pt x="60635" y="45088"/>
                  </a:lnTo>
                  <a:lnTo>
                    <a:pt x="58535" y="65099"/>
                  </a:lnTo>
                  <a:lnTo>
                    <a:pt x="44852" y="119156"/>
                  </a:lnTo>
                  <a:lnTo>
                    <a:pt x="39778" y="136302"/>
                  </a:lnTo>
                  <a:lnTo>
                    <a:pt x="27893" y="194691"/>
                  </a:lnTo>
                  <a:lnTo>
                    <a:pt x="15988" y="252799"/>
                  </a:lnTo>
                  <a:lnTo>
                    <a:pt x="4082" y="302842"/>
                  </a:lnTo>
                  <a:lnTo>
                    <a:pt x="359" y="358721"/>
                  </a:lnTo>
                  <a:lnTo>
                    <a:pt x="0" y="404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1" name="SMARTInkShape-Group182"/>
          <p:cNvGrpSpPr/>
          <p:nvPr/>
        </p:nvGrpSpPr>
        <p:grpSpPr>
          <a:xfrm>
            <a:off x="2857991" y="5215493"/>
            <a:ext cx="701979" cy="213758"/>
            <a:chOff x="2857991" y="5215493"/>
            <a:chExt cx="701979" cy="213758"/>
          </a:xfrm>
        </p:grpSpPr>
        <p:sp>
          <p:nvSpPr>
            <p:cNvPr id="428" name="SMARTInkShape-975"/>
            <p:cNvSpPr/>
            <p:nvPr/>
          </p:nvSpPr>
          <p:spPr>
            <a:xfrm>
              <a:off x="2857991" y="5215493"/>
              <a:ext cx="320979" cy="213758"/>
            </a:xfrm>
            <a:custGeom>
              <a:avLst/>
              <a:gdLst/>
              <a:ahLst/>
              <a:cxnLst/>
              <a:rect l="0" t="0" r="0" b="0"/>
              <a:pathLst>
                <a:path w="320979" h="213758">
                  <a:moveTo>
                    <a:pt x="47134" y="94695"/>
                  </a:moveTo>
                  <a:lnTo>
                    <a:pt x="36883" y="104946"/>
                  </a:lnTo>
                  <a:lnTo>
                    <a:pt x="27372" y="123962"/>
                  </a:lnTo>
                  <a:lnTo>
                    <a:pt x="23677" y="141857"/>
                  </a:lnTo>
                  <a:lnTo>
                    <a:pt x="23480" y="147846"/>
                  </a:lnTo>
                  <a:lnTo>
                    <a:pt x="19864" y="154918"/>
                  </a:lnTo>
                  <a:lnTo>
                    <a:pt x="13084" y="163917"/>
                  </a:lnTo>
                  <a:lnTo>
                    <a:pt x="11459" y="177490"/>
                  </a:lnTo>
                  <a:lnTo>
                    <a:pt x="0" y="178024"/>
                  </a:lnTo>
                  <a:lnTo>
                    <a:pt x="7788" y="168530"/>
                  </a:lnTo>
                  <a:lnTo>
                    <a:pt x="10341" y="157729"/>
                  </a:lnTo>
                  <a:lnTo>
                    <a:pt x="10938" y="150050"/>
                  </a:lnTo>
                  <a:lnTo>
                    <a:pt x="14731" y="142228"/>
                  </a:lnTo>
                  <a:lnTo>
                    <a:pt x="17594" y="138290"/>
                  </a:lnTo>
                  <a:lnTo>
                    <a:pt x="35348" y="78901"/>
                  </a:lnTo>
                  <a:lnTo>
                    <a:pt x="68642" y="19825"/>
                  </a:lnTo>
                  <a:lnTo>
                    <a:pt x="70733" y="17000"/>
                  </a:lnTo>
                  <a:lnTo>
                    <a:pt x="73450" y="15117"/>
                  </a:lnTo>
                  <a:lnTo>
                    <a:pt x="79997" y="11702"/>
                  </a:lnTo>
                  <a:lnTo>
                    <a:pt x="91120" y="3664"/>
                  </a:lnTo>
                  <a:lnTo>
                    <a:pt x="102794" y="695"/>
                  </a:lnTo>
                  <a:lnTo>
                    <a:pt x="110677" y="0"/>
                  </a:lnTo>
                  <a:lnTo>
                    <a:pt x="113309" y="1138"/>
                  </a:lnTo>
                  <a:lnTo>
                    <a:pt x="115063" y="3219"/>
                  </a:lnTo>
                  <a:lnTo>
                    <a:pt x="117879" y="9745"/>
                  </a:lnTo>
                  <a:lnTo>
                    <a:pt x="126617" y="20539"/>
                  </a:lnTo>
                  <a:lnTo>
                    <a:pt x="130657" y="31565"/>
                  </a:lnTo>
                  <a:lnTo>
                    <a:pt x="138321" y="44534"/>
                  </a:lnTo>
                  <a:lnTo>
                    <a:pt x="145841" y="103902"/>
                  </a:lnTo>
                  <a:lnTo>
                    <a:pt x="150535" y="113339"/>
                  </a:lnTo>
                  <a:lnTo>
                    <a:pt x="153796" y="134224"/>
                  </a:lnTo>
                  <a:lnTo>
                    <a:pt x="154144" y="146241"/>
                  </a:lnTo>
                  <a:lnTo>
                    <a:pt x="155515" y="148903"/>
                  </a:lnTo>
                  <a:lnTo>
                    <a:pt x="157753" y="150677"/>
                  </a:lnTo>
                  <a:lnTo>
                    <a:pt x="166153" y="154208"/>
                  </a:lnTo>
                  <a:lnTo>
                    <a:pt x="166193" y="137652"/>
                  </a:lnTo>
                  <a:lnTo>
                    <a:pt x="169722" y="130103"/>
                  </a:lnTo>
                  <a:lnTo>
                    <a:pt x="185182" y="110528"/>
                  </a:lnTo>
                  <a:lnTo>
                    <a:pt x="192583" y="94687"/>
                  </a:lnTo>
                  <a:lnTo>
                    <a:pt x="217941" y="66913"/>
                  </a:lnTo>
                  <a:lnTo>
                    <a:pt x="225795" y="62503"/>
                  </a:lnTo>
                  <a:lnTo>
                    <a:pt x="237398" y="59440"/>
                  </a:lnTo>
                  <a:lnTo>
                    <a:pt x="259240" y="58994"/>
                  </a:lnTo>
                  <a:lnTo>
                    <a:pt x="277825" y="75549"/>
                  </a:lnTo>
                  <a:lnTo>
                    <a:pt x="281955" y="83099"/>
                  </a:lnTo>
                  <a:lnTo>
                    <a:pt x="285113" y="90864"/>
                  </a:lnTo>
                  <a:lnTo>
                    <a:pt x="293007" y="102673"/>
                  </a:lnTo>
                  <a:lnTo>
                    <a:pt x="295933" y="115873"/>
                  </a:lnTo>
                  <a:lnTo>
                    <a:pt x="298123" y="134630"/>
                  </a:lnTo>
                  <a:lnTo>
                    <a:pt x="305240" y="150478"/>
                  </a:lnTo>
                  <a:lnTo>
                    <a:pt x="309259" y="170019"/>
                  </a:lnTo>
                  <a:lnTo>
                    <a:pt x="316918" y="186099"/>
                  </a:lnTo>
                  <a:lnTo>
                    <a:pt x="320978" y="2137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976"/>
            <p:cNvSpPr/>
            <p:nvPr/>
          </p:nvSpPr>
          <p:spPr>
            <a:xfrm>
              <a:off x="3238518" y="5250814"/>
              <a:ext cx="107139" cy="130606"/>
            </a:xfrm>
            <a:custGeom>
              <a:avLst/>
              <a:gdLst/>
              <a:ahLst/>
              <a:cxnLst/>
              <a:rect l="0" t="0" r="0" b="0"/>
              <a:pathLst>
                <a:path w="107139" h="130606">
                  <a:moveTo>
                    <a:pt x="83326" y="23655"/>
                  </a:moveTo>
                  <a:lnTo>
                    <a:pt x="83326" y="5918"/>
                  </a:lnTo>
                  <a:lnTo>
                    <a:pt x="82003" y="3892"/>
                  </a:lnTo>
                  <a:lnTo>
                    <a:pt x="79798" y="2542"/>
                  </a:lnTo>
                  <a:lnTo>
                    <a:pt x="71200" y="198"/>
                  </a:lnTo>
                  <a:lnTo>
                    <a:pt x="65589" y="0"/>
                  </a:lnTo>
                  <a:lnTo>
                    <a:pt x="58686" y="3440"/>
                  </a:lnTo>
                  <a:lnTo>
                    <a:pt x="51208" y="8056"/>
                  </a:lnTo>
                  <a:lnTo>
                    <a:pt x="43475" y="10108"/>
                  </a:lnTo>
                  <a:lnTo>
                    <a:pt x="40883" y="11978"/>
                  </a:lnTo>
                  <a:lnTo>
                    <a:pt x="39156" y="14547"/>
                  </a:lnTo>
                  <a:lnTo>
                    <a:pt x="35914" y="20930"/>
                  </a:lnTo>
                  <a:lnTo>
                    <a:pt x="5176" y="55437"/>
                  </a:lnTo>
                  <a:lnTo>
                    <a:pt x="1521" y="67321"/>
                  </a:lnTo>
                  <a:lnTo>
                    <a:pt x="0" y="110967"/>
                  </a:lnTo>
                  <a:lnTo>
                    <a:pt x="3517" y="118905"/>
                  </a:lnTo>
                  <a:lnTo>
                    <a:pt x="6308" y="122874"/>
                  </a:lnTo>
                  <a:lnTo>
                    <a:pt x="12936" y="127283"/>
                  </a:lnTo>
                  <a:lnTo>
                    <a:pt x="23688" y="130347"/>
                  </a:lnTo>
                  <a:lnTo>
                    <a:pt x="29479" y="130605"/>
                  </a:lnTo>
                  <a:lnTo>
                    <a:pt x="36463" y="127191"/>
                  </a:lnTo>
                  <a:lnTo>
                    <a:pt x="40178" y="124429"/>
                  </a:lnTo>
                  <a:lnTo>
                    <a:pt x="44305" y="117833"/>
                  </a:lnTo>
                  <a:lnTo>
                    <a:pt x="47462" y="110491"/>
                  </a:lnTo>
                  <a:lnTo>
                    <a:pt x="53276" y="102818"/>
                  </a:lnTo>
                  <a:lnTo>
                    <a:pt x="56741" y="91470"/>
                  </a:lnTo>
                  <a:lnTo>
                    <a:pt x="59604" y="78930"/>
                  </a:lnTo>
                  <a:lnTo>
                    <a:pt x="68693" y="60101"/>
                  </a:lnTo>
                  <a:lnTo>
                    <a:pt x="71418" y="689"/>
                  </a:lnTo>
                  <a:lnTo>
                    <a:pt x="71419" y="9"/>
                  </a:lnTo>
                  <a:lnTo>
                    <a:pt x="72742" y="51723"/>
                  </a:lnTo>
                  <a:lnTo>
                    <a:pt x="95125" y="100507"/>
                  </a:lnTo>
                  <a:lnTo>
                    <a:pt x="97806" y="102672"/>
                  </a:lnTo>
                  <a:lnTo>
                    <a:pt x="107138" y="1069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SMARTInkShape-977"/>
            <p:cNvSpPr/>
            <p:nvPr/>
          </p:nvSpPr>
          <p:spPr>
            <a:xfrm>
              <a:off x="3405188" y="5227011"/>
              <a:ext cx="154782" cy="142709"/>
            </a:xfrm>
            <a:custGeom>
              <a:avLst/>
              <a:gdLst/>
              <a:ahLst/>
              <a:cxnLst/>
              <a:rect l="0" t="0" r="0" b="0"/>
              <a:pathLst>
                <a:path w="154782" h="142709">
                  <a:moveTo>
                    <a:pt x="11906" y="59364"/>
                  </a:moveTo>
                  <a:lnTo>
                    <a:pt x="11906" y="77101"/>
                  </a:lnTo>
                  <a:lnTo>
                    <a:pt x="8378" y="84004"/>
                  </a:lnTo>
                  <a:lnTo>
                    <a:pt x="3723" y="91482"/>
                  </a:lnTo>
                  <a:lnTo>
                    <a:pt x="735" y="107062"/>
                  </a:lnTo>
                  <a:lnTo>
                    <a:pt x="0" y="142690"/>
                  </a:lnTo>
                  <a:lnTo>
                    <a:pt x="0" y="118650"/>
                  </a:lnTo>
                  <a:lnTo>
                    <a:pt x="3528" y="108644"/>
                  </a:lnTo>
                  <a:lnTo>
                    <a:pt x="8182" y="99787"/>
                  </a:lnTo>
                  <a:lnTo>
                    <a:pt x="10802" y="86040"/>
                  </a:lnTo>
                  <a:lnTo>
                    <a:pt x="12902" y="67121"/>
                  </a:lnTo>
                  <a:lnTo>
                    <a:pt x="36009" y="26349"/>
                  </a:lnTo>
                  <a:lnTo>
                    <a:pt x="43785" y="18232"/>
                  </a:lnTo>
                  <a:lnTo>
                    <a:pt x="54277" y="12340"/>
                  </a:lnTo>
                  <a:lnTo>
                    <a:pt x="59297" y="4127"/>
                  </a:lnTo>
                  <a:lnTo>
                    <a:pt x="65159" y="1741"/>
                  </a:lnTo>
                  <a:lnTo>
                    <a:pt x="81137" y="0"/>
                  </a:lnTo>
                  <a:lnTo>
                    <a:pt x="89010" y="6203"/>
                  </a:lnTo>
                  <a:lnTo>
                    <a:pt x="92476" y="12806"/>
                  </a:lnTo>
                  <a:lnTo>
                    <a:pt x="93401" y="16419"/>
                  </a:lnTo>
                  <a:lnTo>
                    <a:pt x="95340" y="18828"/>
                  </a:lnTo>
                  <a:lnTo>
                    <a:pt x="101022" y="21504"/>
                  </a:lnTo>
                  <a:lnTo>
                    <a:pt x="103067" y="23541"/>
                  </a:lnTo>
                  <a:lnTo>
                    <a:pt x="116340" y="57108"/>
                  </a:lnTo>
                  <a:lnTo>
                    <a:pt x="124845" y="81114"/>
                  </a:lnTo>
                  <a:lnTo>
                    <a:pt x="154781" y="1427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9" name="SMARTInkShape-Group183"/>
          <p:cNvGrpSpPr/>
          <p:nvPr/>
        </p:nvGrpSpPr>
        <p:grpSpPr>
          <a:xfrm>
            <a:off x="1691178" y="5572125"/>
            <a:ext cx="3845229" cy="511893"/>
            <a:chOff x="1691178" y="5572125"/>
            <a:chExt cx="3845229" cy="511893"/>
          </a:xfrm>
        </p:grpSpPr>
        <p:sp>
          <p:nvSpPr>
            <p:cNvPr id="432" name="SMARTInkShape-978"/>
            <p:cNvSpPr/>
            <p:nvPr/>
          </p:nvSpPr>
          <p:spPr>
            <a:xfrm>
              <a:off x="1809750" y="5941219"/>
              <a:ext cx="1" cy="59532"/>
            </a:xfrm>
            <a:custGeom>
              <a:avLst/>
              <a:gdLst/>
              <a:ahLst/>
              <a:cxnLst/>
              <a:rect l="0" t="0" r="0" b="0"/>
              <a:pathLst>
                <a:path w="1" h="59532">
                  <a:moveTo>
                    <a:pt x="0" y="5953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979"/>
            <p:cNvSpPr/>
            <p:nvPr/>
          </p:nvSpPr>
          <p:spPr>
            <a:xfrm>
              <a:off x="1833563" y="5596156"/>
              <a:ext cx="214313" cy="142658"/>
            </a:xfrm>
            <a:custGeom>
              <a:avLst/>
              <a:gdLst/>
              <a:ahLst/>
              <a:cxnLst/>
              <a:rect l="0" t="0" r="0" b="0"/>
              <a:pathLst>
                <a:path w="214313" h="142658">
                  <a:moveTo>
                    <a:pt x="0" y="71219"/>
                  </a:moveTo>
                  <a:lnTo>
                    <a:pt x="0" y="21219"/>
                  </a:lnTo>
                  <a:lnTo>
                    <a:pt x="3527" y="12396"/>
                  </a:lnTo>
                  <a:lnTo>
                    <a:pt x="10251" y="2273"/>
                  </a:lnTo>
                  <a:lnTo>
                    <a:pt x="14698" y="888"/>
                  </a:lnTo>
                  <a:lnTo>
                    <a:pt x="28332" y="0"/>
                  </a:lnTo>
                  <a:lnTo>
                    <a:pt x="35963" y="3407"/>
                  </a:lnTo>
                  <a:lnTo>
                    <a:pt x="87786" y="32996"/>
                  </a:lnTo>
                  <a:lnTo>
                    <a:pt x="143161" y="75664"/>
                  </a:lnTo>
                  <a:lnTo>
                    <a:pt x="198662" y="127250"/>
                  </a:lnTo>
                  <a:lnTo>
                    <a:pt x="214312" y="1426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980"/>
            <p:cNvSpPr/>
            <p:nvPr/>
          </p:nvSpPr>
          <p:spPr>
            <a:xfrm>
              <a:off x="1691178" y="5667375"/>
              <a:ext cx="237636" cy="107157"/>
            </a:xfrm>
            <a:custGeom>
              <a:avLst/>
              <a:gdLst/>
              <a:ahLst/>
              <a:cxnLst/>
              <a:rect l="0" t="0" r="0" b="0"/>
              <a:pathLst>
                <a:path w="237636" h="107157">
                  <a:moveTo>
                    <a:pt x="11416" y="0"/>
                  </a:moveTo>
                  <a:lnTo>
                    <a:pt x="5095" y="0"/>
                  </a:lnTo>
                  <a:lnTo>
                    <a:pt x="3233" y="1323"/>
                  </a:lnTo>
                  <a:lnTo>
                    <a:pt x="1992" y="3528"/>
                  </a:lnTo>
                  <a:lnTo>
                    <a:pt x="0" y="10251"/>
                  </a:lnTo>
                  <a:lnTo>
                    <a:pt x="1159" y="10803"/>
                  </a:lnTo>
                  <a:lnTo>
                    <a:pt x="27179" y="15370"/>
                  </a:lnTo>
                  <a:lnTo>
                    <a:pt x="85431" y="39891"/>
                  </a:lnTo>
                  <a:lnTo>
                    <a:pt x="142724" y="59558"/>
                  </a:lnTo>
                  <a:lnTo>
                    <a:pt x="193778" y="80701"/>
                  </a:lnTo>
                  <a:lnTo>
                    <a:pt x="237635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981"/>
            <p:cNvSpPr/>
            <p:nvPr/>
          </p:nvSpPr>
          <p:spPr>
            <a:xfrm>
              <a:off x="1809750" y="5679281"/>
              <a:ext cx="1" cy="309564"/>
            </a:xfrm>
            <a:custGeom>
              <a:avLst/>
              <a:gdLst/>
              <a:ahLst/>
              <a:cxnLst/>
              <a:rect l="0" t="0" r="0" b="0"/>
              <a:pathLst>
                <a:path w="1" h="309564">
                  <a:moveTo>
                    <a:pt x="0" y="0"/>
                  </a:moveTo>
                  <a:lnTo>
                    <a:pt x="0" y="56898"/>
                  </a:lnTo>
                  <a:lnTo>
                    <a:pt x="0" y="115301"/>
                  </a:lnTo>
                  <a:lnTo>
                    <a:pt x="0" y="170668"/>
                  </a:lnTo>
                  <a:lnTo>
                    <a:pt x="0" y="226220"/>
                  </a:lnTo>
                  <a:lnTo>
                    <a:pt x="0" y="281782"/>
                  </a:lnTo>
                  <a:lnTo>
                    <a:pt x="0" y="309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982"/>
            <p:cNvSpPr/>
            <p:nvPr/>
          </p:nvSpPr>
          <p:spPr>
            <a:xfrm>
              <a:off x="1976438" y="5857875"/>
              <a:ext cx="11907" cy="119064"/>
            </a:xfrm>
            <a:custGeom>
              <a:avLst/>
              <a:gdLst/>
              <a:ahLst/>
              <a:cxnLst/>
              <a:rect l="0" t="0" r="0" b="0"/>
              <a:pathLst>
                <a:path w="11907" h="119064">
                  <a:moveTo>
                    <a:pt x="0" y="0"/>
                  </a:moveTo>
                  <a:lnTo>
                    <a:pt x="0" y="57121"/>
                  </a:lnTo>
                  <a:lnTo>
                    <a:pt x="0" y="97423"/>
                  </a:lnTo>
                  <a:lnTo>
                    <a:pt x="3527" y="106358"/>
                  </a:lnTo>
                  <a:lnTo>
                    <a:pt x="11906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SMARTInkShape-983"/>
            <p:cNvSpPr/>
            <p:nvPr/>
          </p:nvSpPr>
          <p:spPr>
            <a:xfrm>
              <a:off x="2024063" y="5667375"/>
              <a:ext cx="11907" cy="23814"/>
            </a:xfrm>
            <a:custGeom>
              <a:avLst/>
              <a:gdLst/>
              <a:ahLst/>
              <a:cxnLst/>
              <a:rect l="0" t="0" r="0" b="0"/>
              <a:pathLst>
                <a:path w="11907" h="23814">
                  <a:moveTo>
                    <a:pt x="11906" y="23813"/>
                  </a:moveTo>
                  <a:lnTo>
                    <a:pt x="11906" y="17492"/>
                  </a:lnTo>
                  <a:lnTo>
                    <a:pt x="10583" y="15630"/>
                  </a:lnTo>
                  <a:lnTo>
                    <a:pt x="8378" y="14389"/>
                  </a:lnTo>
                  <a:lnTo>
                    <a:pt x="1654" y="12397"/>
                  </a:lnTo>
                  <a:lnTo>
                    <a:pt x="735" y="85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984"/>
            <p:cNvSpPr/>
            <p:nvPr/>
          </p:nvSpPr>
          <p:spPr>
            <a:xfrm>
              <a:off x="2155031" y="5656184"/>
              <a:ext cx="214314" cy="343726"/>
            </a:xfrm>
            <a:custGeom>
              <a:avLst/>
              <a:gdLst/>
              <a:ahLst/>
              <a:cxnLst/>
              <a:rect l="0" t="0" r="0" b="0"/>
              <a:pathLst>
                <a:path w="214314" h="343726">
                  <a:moveTo>
                    <a:pt x="0" y="273129"/>
                  </a:moveTo>
                  <a:lnTo>
                    <a:pt x="0" y="289700"/>
                  </a:lnTo>
                  <a:lnTo>
                    <a:pt x="3528" y="297250"/>
                  </a:lnTo>
                  <a:lnTo>
                    <a:pt x="35040" y="343725"/>
                  </a:lnTo>
                  <a:lnTo>
                    <a:pt x="36908" y="334894"/>
                  </a:lnTo>
                  <a:lnTo>
                    <a:pt x="43862" y="324208"/>
                  </a:lnTo>
                  <a:lnTo>
                    <a:pt x="45952" y="316557"/>
                  </a:lnTo>
                  <a:lnTo>
                    <a:pt x="37227" y="266129"/>
                  </a:lnTo>
                  <a:lnTo>
                    <a:pt x="35918" y="212675"/>
                  </a:lnTo>
                  <a:lnTo>
                    <a:pt x="35745" y="153944"/>
                  </a:lnTo>
                  <a:lnTo>
                    <a:pt x="37050" y="119634"/>
                  </a:lnTo>
                  <a:lnTo>
                    <a:pt x="47846" y="67215"/>
                  </a:lnTo>
                  <a:lnTo>
                    <a:pt x="56804" y="44401"/>
                  </a:lnTo>
                  <a:lnTo>
                    <a:pt x="75570" y="19843"/>
                  </a:lnTo>
                  <a:lnTo>
                    <a:pt x="93682" y="7434"/>
                  </a:lnTo>
                  <a:lnTo>
                    <a:pt x="109485" y="1699"/>
                  </a:lnTo>
                  <a:lnTo>
                    <a:pt x="128866" y="0"/>
                  </a:lnTo>
                  <a:lnTo>
                    <a:pt x="151366" y="5817"/>
                  </a:lnTo>
                  <a:lnTo>
                    <a:pt x="187045" y="23435"/>
                  </a:lnTo>
                  <a:lnTo>
                    <a:pt x="214313" y="469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SMARTInkShape-985"/>
            <p:cNvSpPr/>
            <p:nvPr/>
          </p:nvSpPr>
          <p:spPr>
            <a:xfrm>
              <a:off x="2095500" y="5738813"/>
              <a:ext cx="238126" cy="47626"/>
            </a:xfrm>
            <a:custGeom>
              <a:avLst/>
              <a:gdLst/>
              <a:ahLst/>
              <a:cxnLst/>
              <a:rect l="0" t="0" r="0" b="0"/>
              <a:pathLst>
                <a:path w="238126" h="47626">
                  <a:moveTo>
                    <a:pt x="0" y="0"/>
                  </a:moveTo>
                  <a:lnTo>
                    <a:pt x="0" y="6320"/>
                  </a:lnTo>
                  <a:lnTo>
                    <a:pt x="1323" y="8182"/>
                  </a:lnTo>
                  <a:lnTo>
                    <a:pt x="3528" y="9423"/>
                  </a:lnTo>
                  <a:lnTo>
                    <a:pt x="54811" y="28333"/>
                  </a:lnTo>
                  <a:lnTo>
                    <a:pt x="111630" y="38274"/>
                  </a:lnTo>
                  <a:lnTo>
                    <a:pt x="165219" y="45777"/>
                  </a:lnTo>
                  <a:lnTo>
                    <a:pt x="221424" y="47462"/>
                  </a:lnTo>
                  <a:lnTo>
                    <a:pt x="238125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SMARTInkShape-986"/>
            <p:cNvSpPr/>
            <p:nvPr/>
          </p:nvSpPr>
          <p:spPr>
            <a:xfrm>
              <a:off x="2452688" y="5645406"/>
              <a:ext cx="42579" cy="343439"/>
            </a:xfrm>
            <a:custGeom>
              <a:avLst/>
              <a:gdLst/>
              <a:ahLst/>
              <a:cxnLst/>
              <a:rect l="0" t="0" r="0" b="0"/>
              <a:pathLst>
                <a:path w="42579" h="343439">
                  <a:moveTo>
                    <a:pt x="35718" y="33875"/>
                  </a:moveTo>
                  <a:lnTo>
                    <a:pt x="35718" y="0"/>
                  </a:lnTo>
                  <a:lnTo>
                    <a:pt x="39246" y="2504"/>
                  </a:lnTo>
                  <a:lnTo>
                    <a:pt x="42039" y="5024"/>
                  </a:lnTo>
                  <a:lnTo>
                    <a:pt x="42578" y="6703"/>
                  </a:lnTo>
                  <a:lnTo>
                    <a:pt x="41614" y="7823"/>
                  </a:lnTo>
                  <a:lnTo>
                    <a:pt x="39649" y="8570"/>
                  </a:lnTo>
                  <a:lnTo>
                    <a:pt x="37465" y="16454"/>
                  </a:lnTo>
                  <a:lnTo>
                    <a:pt x="34625" y="42410"/>
                  </a:lnTo>
                  <a:lnTo>
                    <a:pt x="26340" y="74023"/>
                  </a:lnTo>
                  <a:lnTo>
                    <a:pt x="21033" y="103097"/>
                  </a:lnTo>
                  <a:lnTo>
                    <a:pt x="4925" y="154214"/>
                  </a:lnTo>
                  <a:lnTo>
                    <a:pt x="648" y="212637"/>
                  </a:lnTo>
                  <a:lnTo>
                    <a:pt x="85" y="268495"/>
                  </a:lnTo>
                  <a:lnTo>
                    <a:pt x="5" y="327358"/>
                  </a:lnTo>
                  <a:lnTo>
                    <a:pt x="0" y="343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987"/>
            <p:cNvSpPr/>
            <p:nvPr/>
          </p:nvSpPr>
          <p:spPr>
            <a:xfrm>
              <a:off x="2357438" y="5715060"/>
              <a:ext cx="333207" cy="214254"/>
            </a:xfrm>
            <a:custGeom>
              <a:avLst/>
              <a:gdLst/>
              <a:ahLst/>
              <a:cxnLst/>
              <a:rect l="0" t="0" r="0" b="0"/>
              <a:pathLst>
                <a:path w="333207" h="214254">
                  <a:moveTo>
                    <a:pt x="0" y="71378"/>
                  </a:moveTo>
                  <a:lnTo>
                    <a:pt x="0" y="65057"/>
                  </a:lnTo>
                  <a:lnTo>
                    <a:pt x="1322" y="63195"/>
                  </a:lnTo>
                  <a:lnTo>
                    <a:pt x="3527" y="61954"/>
                  </a:lnTo>
                  <a:lnTo>
                    <a:pt x="6320" y="61126"/>
                  </a:lnTo>
                  <a:lnTo>
                    <a:pt x="50873" y="71694"/>
                  </a:lnTo>
                  <a:lnTo>
                    <a:pt x="67402" y="79262"/>
                  </a:lnTo>
                  <a:lnTo>
                    <a:pt x="119650" y="91113"/>
                  </a:lnTo>
                  <a:lnTo>
                    <a:pt x="178541" y="94832"/>
                  </a:lnTo>
                  <a:lnTo>
                    <a:pt x="229834" y="93836"/>
                  </a:lnTo>
                  <a:lnTo>
                    <a:pt x="285729" y="74594"/>
                  </a:lnTo>
                  <a:lnTo>
                    <a:pt x="300292" y="71484"/>
                  </a:lnTo>
                  <a:lnTo>
                    <a:pt x="311175" y="65693"/>
                  </a:lnTo>
                  <a:lnTo>
                    <a:pt x="314606" y="60973"/>
                  </a:lnTo>
                  <a:lnTo>
                    <a:pt x="320758" y="44335"/>
                  </a:lnTo>
                  <a:lnTo>
                    <a:pt x="323641" y="41443"/>
                  </a:lnTo>
                  <a:lnTo>
                    <a:pt x="326885" y="39515"/>
                  </a:lnTo>
                  <a:lnTo>
                    <a:pt x="329048" y="36907"/>
                  </a:lnTo>
                  <a:lnTo>
                    <a:pt x="331452" y="30481"/>
                  </a:lnTo>
                  <a:lnTo>
                    <a:pt x="333206" y="7771"/>
                  </a:lnTo>
                  <a:lnTo>
                    <a:pt x="331939" y="5161"/>
                  </a:lnTo>
                  <a:lnTo>
                    <a:pt x="329772" y="3420"/>
                  </a:lnTo>
                  <a:lnTo>
                    <a:pt x="323836" y="1487"/>
                  </a:lnTo>
                  <a:lnTo>
                    <a:pt x="287304" y="0"/>
                  </a:lnTo>
                  <a:lnTo>
                    <a:pt x="234014" y="12069"/>
                  </a:lnTo>
                  <a:lnTo>
                    <a:pt x="218218" y="17678"/>
                  </a:lnTo>
                  <a:lnTo>
                    <a:pt x="205906" y="28108"/>
                  </a:lnTo>
                  <a:lnTo>
                    <a:pt x="194701" y="40241"/>
                  </a:lnTo>
                  <a:lnTo>
                    <a:pt x="174840" y="55831"/>
                  </a:lnTo>
                  <a:lnTo>
                    <a:pt x="151363" y="91787"/>
                  </a:lnTo>
                  <a:lnTo>
                    <a:pt x="145390" y="115201"/>
                  </a:lnTo>
                  <a:lnTo>
                    <a:pt x="147520" y="130983"/>
                  </a:lnTo>
                  <a:lnTo>
                    <a:pt x="170928" y="186476"/>
                  </a:lnTo>
                  <a:lnTo>
                    <a:pt x="178593" y="2142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988"/>
            <p:cNvSpPr/>
            <p:nvPr/>
          </p:nvSpPr>
          <p:spPr>
            <a:xfrm>
              <a:off x="2678906" y="5720155"/>
              <a:ext cx="142669" cy="161534"/>
            </a:xfrm>
            <a:custGeom>
              <a:avLst/>
              <a:gdLst/>
              <a:ahLst/>
              <a:cxnLst/>
              <a:rect l="0" t="0" r="0" b="0"/>
              <a:pathLst>
                <a:path w="142669" h="161534">
                  <a:moveTo>
                    <a:pt x="0" y="90095"/>
                  </a:moveTo>
                  <a:lnTo>
                    <a:pt x="6321" y="90095"/>
                  </a:lnTo>
                  <a:lnTo>
                    <a:pt x="8183" y="88772"/>
                  </a:lnTo>
                  <a:lnTo>
                    <a:pt x="9424" y="86567"/>
                  </a:lnTo>
                  <a:lnTo>
                    <a:pt x="10251" y="83774"/>
                  </a:lnTo>
                  <a:lnTo>
                    <a:pt x="12126" y="81913"/>
                  </a:lnTo>
                  <a:lnTo>
                    <a:pt x="17737" y="79844"/>
                  </a:lnTo>
                  <a:lnTo>
                    <a:pt x="39492" y="74879"/>
                  </a:lnTo>
                  <a:lnTo>
                    <a:pt x="53271" y="70103"/>
                  </a:lnTo>
                  <a:lnTo>
                    <a:pt x="89861" y="65295"/>
                  </a:lnTo>
                  <a:lnTo>
                    <a:pt x="106876" y="56925"/>
                  </a:lnTo>
                  <a:lnTo>
                    <a:pt x="110938" y="56075"/>
                  </a:lnTo>
                  <a:lnTo>
                    <a:pt x="137573" y="42350"/>
                  </a:lnTo>
                  <a:lnTo>
                    <a:pt x="139340" y="39744"/>
                  </a:lnTo>
                  <a:lnTo>
                    <a:pt x="141828" y="29756"/>
                  </a:lnTo>
                  <a:lnTo>
                    <a:pt x="142668" y="20850"/>
                  </a:lnTo>
                  <a:lnTo>
                    <a:pt x="136493" y="12987"/>
                  </a:lnTo>
                  <a:lnTo>
                    <a:pt x="129896" y="9522"/>
                  </a:lnTo>
                  <a:lnTo>
                    <a:pt x="89672" y="0"/>
                  </a:lnTo>
                  <a:lnTo>
                    <a:pt x="44838" y="7308"/>
                  </a:lnTo>
                  <a:lnTo>
                    <a:pt x="34039" y="12731"/>
                  </a:lnTo>
                  <a:lnTo>
                    <a:pt x="8139" y="44961"/>
                  </a:lnTo>
                  <a:lnTo>
                    <a:pt x="3617" y="57247"/>
                  </a:lnTo>
                  <a:lnTo>
                    <a:pt x="715" y="80372"/>
                  </a:lnTo>
                  <a:lnTo>
                    <a:pt x="9647" y="107185"/>
                  </a:lnTo>
                  <a:lnTo>
                    <a:pt x="24150" y="134432"/>
                  </a:lnTo>
                  <a:lnTo>
                    <a:pt x="33223" y="144196"/>
                  </a:lnTo>
                  <a:lnTo>
                    <a:pt x="59532" y="1615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989"/>
            <p:cNvSpPr/>
            <p:nvPr/>
          </p:nvSpPr>
          <p:spPr>
            <a:xfrm>
              <a:off x="2857500" y="5703305"/>
              <a:ext cx="190453" cy="214102"/>
            </a:xfrm>
            <a:custGeom>
              <a:avLst/>
              <a:gdLst/>
              <a:ahLst/>
              <a:cxnLst/>
              <a:rect l="0" t="0" r="0" b="0"/>
              <a:pathLst>
                <a:path w="190453" h="214102">
                  <a:moveTo>
                    <a:pt x="0" y="154570"/>
                  </a:moveTo>
                  <a:lnTo>
                    <a:pt x="0" y="190275"/>
                  </a:lnTo>
                  <a:lnTo>
                    <a:pt x="0" y="138093"/>
                  </a:lnTo>
                  <a:lnTo>
                    <a:pt x="1323" y="114704"/>
                  </a:lnTo>
                  <a:lnTo>
                    <a:pt x="20594" y="59310"/>
                  </a:lnTo>
                  <a:lnTo>
                    <a:pt x="21667" y="51376"/>
                  </a:lnTo>
                  <a:lnTo>
                    <a:pt x="25028" y="44764"/>
                  </a:lnTo>
                  <a:lnTo>
                    <a:pt x="63160" y="7932"/>
                  </a:lnTo>
                  <a:lnTo>
                    <a:pt x="74814" y="3408"/>
                  </a:lnTo>
                  <a:lnTo>
                    <a:pt x="110626" y="0"/>
                  </a:lnTo>
                  <a:lnTo>
                    <a:pt x="118841" y="3411"/>
                  </a:lnTo>
                  <a:lnTo>
                    <a:pt x="146831" y="27782"/>
                  </a:lnTo>
                  <a:lnTo>
                    <a:pt x="170655" y="61652"/>
                  </a:lnTo>
                  <a:lnTo>
                    <a:pt x="175065" y="74027"/>
                  </a:lnTo>
                  <a:lnTo>
                    <a:pt x="189673" y="133313"/>
                  </a:lnTo>
                  <a:lnTo>
                    <a:pt x="190452" y="180149"/>
                  </a:lnTo>
                  <a:lnTo>
                    <a:pt x="178594" y="214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SMARTInkShape-990"/>
            <p:cNvSpPr/>
            <p:nvPr/>
          </p:nvSpPr>
          <p:spPr>
            <a:xfrm>
              <a:off x="3145788" y="5584031"/>
              <a:ext cx="164151" cy="488158"/>
            </a:xfrm>
            <a:custGeom>
              <a:avLst/>
              <a:gdLst/>
              <a:ahLst/>
              <a:cxnLst/>
              <a:rect l="0" t="0" r="0" b="0"/>
              <a:pathLst>
                <a:path w="164151" h="488158">
                  <a:moveTo>
                    <a:pt x="164150" y="0"/>
                  </a:moveTo>
                  <a:lnTo>
                    <a:pt x="164150" y="16572"/>
                  </a:lnTo>
                  <a:lnTo>
                    <a:pt x="160621" y="24122"/>
                  </a:lnTo>
                  <a:lnTo>
                    <a:pt x="157829" y="27988"/>
                  </a:lnTo>
                  <a:lnTo>
                    <a:pt x="139510" y="83662"/>
                  </a:lnTo>
                  <a:lnTo>
                    <a:pt x="116452" y="134525"/>
                  </a:lnTo>
                  <a:lnTo>
                    <a:pt x="88489" y="190968"/>
                  </a:lnTo>
                  <a:lnTo>
                    <a:pt x="65420" y="243773"/>
                  </a:lnTo>
                  <a:lnTo>
                    <a:pt x="35728" y="298400"/>
                  </a:lnTo>
                  <a:lnTo>
                    <a:pt x="25557" y="333595"/>
                  </a:lnTo>
                  <a:lnTo>
                    <a:pt x="12227" y="391881"/>
                  </a:lnTo>
                  <a:lnTo>
                    <a:pt x="6688" y="416415"/>
                  </a:lnTo>
                  <a:lnTo>
                    <a:pt x="195" y="440441"/>
                  </a:lnTo>
                  <a:lnTo>
                    <a:pt x="0" y="455043"/>
                  </a:lnTo>
                  <a:lnTo>
                    <a:pt x="9368" y="488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SMARTInkShape-991"/>
            <p:cNvSpPr/>
            <p:nvPr/>
          </p:nvSpPr>
          <p:spPr>
            <a:xfrm>
              <a:off x="3476625" y="5774531"/>
              <a:ext cx="11907" cy="261939"/>
            </a:xfrm>
            <a:custGeom>
              <a:avLst/>
              <a:gdLst/>
              <a:ahLst/>
              <a:cxnLst/>
              <a:rect l="0" t="0" r="0" b="0"/>
              <a:pathLst>
                <a:path w="11907" h="261939">
                  <a:moveTo>
                    <a:pt x="11906" y="0"/>
                  </a:moveTo>
                  <a:lnTo>
                    <a:pt x="11906" y="56321"/>
                  </a:lnTo>
                  <a:lnTo>
                    <a:pt x="11906" y="113506"/>
                  </a:lnTo>
                  <a:lnTo>
                    <a:pt x="11906" y="172831"/>
                  </a:lnTo>
                  <a:lnTo>
                    <a:pt x="11906" y="226024"/>
                  </a:lnTo>
                  <a:lnTo>
                    <a:pt x="0" y="261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SMARTInkShape-992"/>
            <p:cNvSpPr/>
            <p:nvPr/>
          </p:nvSpPr>
          <p:spPr>
            <a:xfrm>
              <a:off x="3417094" y="5679628"/>
              <a:ext cx="178529" cy="213401"/>
            </a:xfrm>
            <a:custGeom>
              <a:avLst/>
              <a:gdLst/>
              <a:ahLst/>
              <a:cxnLst/>
              <a:rect l="0" t="0" r="0" b="0"/>
              <a:pathLst>
                <a:path w="178529" h="213401">
                  <a:moveTo>
                    <a:pt x="0" y="47278"/>
                  </a:moveTo>
                  <a:lnTo>
                    <a:pt x="0" y="40958"/>
                  </a:lnTo>
                  <a:lnTo>
                    <a:pt x="3528" y="34327"/>
                  </a:lnTo>
                  <a:lnTo>
                    <a:pt x="21631" y="8531"/>
                  </a:lnTo>
                  <a:lnTo>
                    <a:pt x="34308" y="3599"/>
                  </a:lnTo>
                  <a:lnTo>
                    <a:pt x="79599" y="0"/>
                  </a:lnTo>
                  <a:lnTo>
                    <a:pt x="103254" y="6077"/>
                  </a:lnTo>
                  <a:lnTo>
                    <a:pt x="120699" y="16256"/>
                  </a:lnTo>
                  <a:lnTo>
                    <a:pt x="146628" y="41052"/>
                  </a:lnTo>
                  <a:lnTo>
                    <a:pt x="172935" y="78933"/>
                  </a:lnTo>
                  <a:lnTo>
                    <a:pt x="177476" y="107575"/>
                  </a:lnTo>
                  <a:lnTo>
                    <a:pt x="178528" y="156096"/>
                  </a:lnTo>
                  <a:lnTo>
                    <a:pt x="172254" y="175946"/>
                  </a:lnTo>
                  <a:lnTo>
                    <a:pt x="162016" y="192265"/>
                  </a:lnTo>
                  <a:lnTo>
                    <a:pt x="154469" y="197706"/>
                  </a:lnTo>
                  <a:lnTo>
                    <a:pt x="112216" y="212693"/>
                  </a:lnTo>
                  <a:lnTo>
                    <a:pt x="103672" y="213400"/>
                  </a:lnTo>
                  <a:lnTo>
                    <a:pt x="95465" y="210186"/>
                  </a:lnTo>
                  <a:lnTo>
                    <a:pt x="87408" y="205672"/>
                  </a:lnTo>
                  <a:lnTo>
                    <a:pt x="71437" y="2020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993"/>
            <p:cNvSpPr/>
            <p:nvPr/>
          </p:nvSpPr>
          <p:spPr>
            <a:xfrm>
              <a:off x="3633061" y="5726906"/>
              <a:ext cx="117409" cy="142815"/>
            </a:xfrm>
            <a:custGeom>
              <a:avLst/>
              <a:gdLst/>
              <a:ahLst/>
              <a:cxnLst/>
              <a:rect l="0" t="0" r="0" b="0"/>
              <a:pathLst>
                <a:path w="117409" h="142815">
                  <a:moveTo>
                    <a:pt x="10252" y="0"/>
                  </a:moveTo>
                  <a:lnTo>
                    <a:pt x="10252" y="16572"/>
                  </a:lnTo>
                  <a:lnTo>
                    <a:pt x="6723" y="24122"/>
                  </a:lnTo>
                  <a:lnTo>
                    <a:pt x="3931" y="27988"/>
                  </a:lnTo>
                  <a:lnTo>
                    <a:pt x="0" y="46070"/>
                  </a:lnTo>
                  <a:lnTo>
                    <a:pt x="2609" y="57077"/>
                  </a:lnTo>
                  <a:lnTo>
                    <a:pt x="6855" y="67701"/>
                  </a:lnTo>
                  <a:lnTo>
                    <a:pt x="11276" y="101989"/>
                  </a:lnTo>
                  <a:lnTo>
                    <a:pt x="19616" y="118826"/>
                  </a:lnTo>
                  <a:lnTo>
                    <a:pt x="20463" y="122873"/>
                  </a:lnTo>
                  <a:lnTo>
                    <a:pt x="27976" y="134891"/>
                  </a:lnTo>
                  <a:lnTo>
                    <a:pt x="34886" y="139327"/>
                  </a:lnTo>
                  <a:lnTo>
                    <a:pt x="50101" y="142174"/>
                  </a:lnTo>
                  <a:lnTo>
                    <a:pt x="73765" y="142814"/>
                  </a:lnTo>
                  <a:lnTo>
                    <a:pt x="81695" y="139320"/>
                  </a:lnTo>
                  <a:lnTo>
                    <a:pt x="85662" y="136536"/>
                  </a:lnTo>
                  <a:lnTo>
                    <a:pt x="112117" y="100184"/>
                  </a:lnTo>
                  <a:lnTo>
                    <a:pt x="117408" y="83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SMARTInkShape-994"/>
            <p:cNvSpPr/>
            <p:nvPr/>
          </p:nvSpPr>
          <p:spPr>
            <a:xfrm>
              <a:off x="3833813" y="5572125"/>
              <a:ext cx="23813" cy="333376"/>
            </a:xfrm>
            <a:custGeom>
              <a:avLst/>
              <a:gdLst/>
              <a:ahLst/>
              <a:cxnLst/>
              <a:rect l="0" t="0" r="0" b="0"/>
              <a:pathLst>
                <a:path w="23813" h="333376">
                  <a:moveTo>
                    <a:pt x="23812" y="0"/>
                  </a:moveTo>
                  <a:lnTo>
                    <a:pt x="23812" y="38584"/>
                  </a:lnTo>
                  <a:lnTo>
                    <a:pt x="13009" y="95895"/>
                  </a:lnTo>
                  <a:lnTo>
                    <a:pt x="11970" y="154587"/>
                  </a:lnTo>
                  <a:lnTo>
                    <a:pt x="8397" y="182064"/>
                  </a:lnTo>
                  <a:lnTo>
                    <a:pt x="737" y="237384"/>
                  </a:lnTo>
                  <a:lnTo>
                    <a:pt x="28" y="293413"/>
                  </a:lnTo>
                  <a:lnTo>
                    <a:pt x="0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995"/>
            <p:cNvSpPr/>
            <p:nvPr/>
          </p:nvSpPr>
          <p:spPr>
            <a:xfrm>
              <a:off x="3917156" y="5715047"/>
              <a:ext cx="119064" cy="214011"/>
            </a:xfrm>
            <a:custGeom>
              <a:avLst/>
              <a:gdLst/>
              <a:ahLst/>
              <a:cxnLst/>
              <a:rect l="0" t="0" r="0" b="0"/>
              <a:pathLst>
                <a:path w="119064" h="214011">
                  <a:moveTo>
                    <a:pt x="119063" y="23766"/>
                  </a:moveTo>
                  <a:lnTo>
                    <a:pt x="112742" y="23766"/>
                  </a:lnTo>
                  <a:lnTo>
                    <a:pt x="110880" y="22442"/>
                  </a:lnTo>
                  <a:lnTo>
                    <a:pt x="109639" y="20238"/>
                  </a:lnTo>
                  <a:lnTo>
                    <a:pt x="107647" y="13514"/>
                  </a:lnTo>
                  <a:lnTo>
                    <a:pt x="100981" y="6029"/>
                  </a:lnTo>
                  <a:lnTo>
                    <a:pt x="94270" y="2653"/>
                  </a:lnTo>
                  <a:lnTo>
                    <a:pt x="67412" y="111"/>
                  </a:lnTo>
                  <a:lnTo>
                    <a:pt x="55546" y="0"/>
                  </a:lnTo>
                  <a:lnTo>
                    <a:pt x="47617" y="3502"/>
                  </a:lnTo>
                  <a:lnTo>
                    <a:pt x="43652" y="6287"/>
                  </a:lnTo>
                  <a:lnTo>
                    <a:pt x="31749" y="22849"/>
                  </a:lnTo>
                  <a:lnTo>
                    <a:pt x="30867" y="40556"/>
                  </a:lnTo>
                  <a:lnTo>
                    <a:pt x="41081" y="77940"/>
                  </a:lnTo>
                  <a:lnTo>
                    <a:pt x="67550" y="134809"/>
                  </a:lnTo>
                  <a:lnTo>
                    <a:pt x="91727" y="181025"/>
                  </a:lnTo>
                  <a:lnTo>
                    <a:pt x="94554" y="204465"/>
                  </a:lnTo>
                  <a:lnTo>
                    <a:pt x="93464" y="207732"/>
                  </a:lnTo>
                  <a:lnTo>
                    <a:pt x="91413" y="209910"/>
                  </a:lnTo>
                  <a:lnTo>
                    <a:pt x="84938" y="213405"/>
                  </a:lnTo>
                  <a:lnTo>
                    <a:pt x="77496" y="214010"/>
                  </a:lnTo>
                  <a:lnTo>
                    <a:pt x="40681" y="202125"/>
                  </a:lnTo>
                  <a:lnTo>
                    <a:pt x="11965" y="181829"/>
                  </a:lnTo>
                  <a:lnTo>
                    <a:pt x="0" y="1785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996"/>
            <p:cNvSpPr/>
            <p:nvPr/>
          </p:nvSpPr>
          <p:spPr>
            <a:xfrm>
              <a:off x="4083844" y="5786438"/>
              <a:ext cx="11417" cy="130969"/>
            </a:xfrm>
            <a:custGeom>
              <a:avLst/>
              <a:gdLst/>
              <a:ahLst/>
              <a:cxnLst/>
              <a:rect l="0" t="0" r="0" b="0"/>
              <a:pathLst>
                <a:path w="11417" h="130969">
                  <a:moveTo>
                    <a:pt x="0" y="0"/>
                  </a:moveTo>
                  <a:lnTo>
                    <a:pt x="0" y="10251"/>
                  </a:lnTo>
                  <a:lnTo>
                    <a:pt x="6320" y="17736"/>
                  </a:lnTo>
                  <a:lnTo>
                    <a:pt x="9424" y="28167"/>
                  </a:lnTo>
                  <a:lnTo>
                    <a:pt x="11416" y="50102"/>
                  </a:lnTo>
                  <a:lnTo>
                    <a:pt x="716" y="107407"/>
                  </a:lnTo>
                  <a:lnTo>
                    <a:pt x="0" y="1309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997"/>
            <p:cNvSpPr/>
            <p:nvPr/>
          </p:nvSpPr>
          <p:spPr>
            <a:xfrm>
              <a:off x="4167188" y="5751314"/>
              <a:ext cx="130969" cy="166093"/>
            </a:xfrm>
            <a:custGeom>
              <a:avLst/>
              <a:gdLst/>
              <a:ahLst/>
              <a:cxnLst/>
              <a:rect l="0" t="0" r="0" b="0"/>
              <a:pathLst>
                <a:path w="130969" h="166093">
                  <a:moveTo>
                    <a:pt x="0" y="154186"/>
                  </a:moveTo>
                  <a:lnTo>
                    <a:pt x="0" y="119430"/>
                  </a:lnTo>
                  <a:lnTo>
                    <a:pt x="3528" y="108753"/>
                  </a:lnTo>
                  <a:lnTo>
                    <a:pt x="8182" y="99597"/>
                  </a:lnTo>
                  <a:lnTo>
                    <a:pt x="11170" y="79413"/>
                  </a:lnTo>
                  <a:lnTo>
                    <a:pt x="12902" y="66714"/>
                  </a:lnTo>
                  <a:lnTo>
                    <a:pt x="32982" y="20426"/>
                  </a:lnTo>
                  <a:lnTo>
                    <a:pt x="42698" y="12689"/>
                  </a:lnTo>
                  <a:lnTo>
                    <a:pt x="45435" y="6191"/>
                  </a:lnTo>
                  <a:lnTo>
                    <a:pt x="47488" y="3929"/>
                  </a:lnTo>
                  <a:lnTo>
                    <a:pt x="53297" y="1415"/>
                  </a:lnTo>
                  <a:lnTo>
                    <a:pt x="70325" y="0"/>
                  </a:lnTo>
                  <a:lnTo>
                    <a:pt x="81085" y="3197"/>
                  </a:lnTo>
                  <a:lnTo>
                    <a:pt x="97534" y="14126"/>
                  </a:lnTo>
                  <a:lnTo>
                    <a:pt x="111576" y="27743"/>
                  </a:lnTo>
                  <a:lnTo>
                    <a:pt x="115735" y="35371"/>
                  </a:lnTo>
                  <a:lnTo>
                    <a:pt x="118906" y="43171"/>
                  </a:lnTo>
                  <a:lnTo>
                    <a:pt x="124725" y="51047"/>
                  </a:lnTo>
                  <a:lnTo>
                    <a:pt x="128193" y="62486"/>
                  </a:lnTo>
                  <a:lnTo>
                    <a:pt x="130920" y="120636"/>
                  </a:lnTo>
                  <a:lnTo>
                    <a:pt x="130968" y="1660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998"/>
            <p:cNvSpPr/>
            <p:nvPr/>
          </p:nvSpPr>
          <p:spPr>
            <a:xfrm>
              <a:off x="4346478" y="5786450"/>
              <a:ext cx="94554" cy="107145"/>
            </a:xfrm>
            <a:custGeom>
              <a:avLst/>
              <a:gdLst/>
              <a:ahLst/>
              <a:cxnLst/>
              <a:rect l="0" t="0" r="0" b="0"/>
              <a:pathLst>
                <a:path w="94554" h="107145">
                  <a:moveTo>
                    <a:pt x="94553" y="11894"/>
                  </a:moveTo>
                  <a:lnTo>
                    <a:pt x="94553" y="1642"/>
                  </a:lnTo>
                  <a:lnTo>
                    <a:pt x="93230" y="1091"/>
                  </a:lnTo>
                  <a:lnTo>
                    <a:pt x="54805" y="0"/>
                  </a:lnTo>
                  <a:lnTo>
                    <a:pt x="46901" y="3521"/>
                  </a:lnTo>
                  <a:lnTo>
                    <a:pt x="42941" y="6312"/>
                  </a:lnTo>
                  <a:lnTo>
                    <a:pt x="7240" y="51153"/>
                  </a:lnTo>
                  <a:lnTo>
                    <a:pt x="2831" y="62856"/>
                  </a:lnTo>
                  <a:lnTo>
                    <a:pt x="0" y="85607"/>
                  </a:lnTo>
                  <a:lnTo>
                    <a:pt x="3141" y="94485"/>
                  </a:lnTo>
                  <a:lnTo>
                    <a:pt x="11210" y="10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999"/>
            <p:cNvSpPr/>
            <p:nvPr/>
          </p:nvSpPr>
          <p:spPr>
            <a:xfrm>
              <a:off x="4310063" y="5822839"/>
              <a:ext cx="130965" cy="261179"/>
            </a:xfrm>
            <a:custGeom>
              <a:avLst/>
              <a:gdLst/>
              <a:ahLst/>
              <a:cxnLst/>
              <a:rect l="0" t="0" r="0" b="0"/>
              <a:pathLst>
                <a:path w="130965" h="261179">
                  <a:moveTo>
                    <a:pt x="119062" y="46942"/>
                  </a:moveTo>
                  <a:lnTo>
                    <a:pt x="129313" y="36691"/>
                  </a:lnTo>
                  <a:lnTo>
                    <a:pt x="130478" y="29205"/>
                  </a:lnTo>
                  <a:lnTo>
                    <a:pt x="130964" y="0"/>
                  </a:lnTo>
                  <a:lnTo>
                    <a:pt x="129645" y="40722"/>
                  </a:lnTo>
                  <a:lnTo>
                    <a:pt x="120717" y="78918"/>
                  </a:lnTo>
                  <a:lnTo>
                    <a:pt x="120712" y="118669"/>
                  </a:lnTo>
                  <a:lnTo>
                    <a:pt x="129894" y="170973"/>
                  </a:lnTo>
                  <a:lnTo>
                    <a:pt x="129327" y="200550"/>
                  </a:lnTo>
                  <a:lnTo>
                    <a:pt x="120138" y="240856"/>
                  </a:lnTo>
                  <a:lnTo>
                    <a:pt x="119540" y="251307"/>
                  </a:lnTo>
                  <a:lnTo>
                    <a:pt x="118058" y="254623"/>
                  </a:lnTo>
                  <a:lnTo>
                    <a:pt x="115747" y="256833"/>
                  </a:lnTo>
                  <a:lnTo>
                    <a:pt x="108853" y="260382"/>
                  </a:lnTo>
                  <a:lnTo>
                    <a:pt x="90733" y="261178"/>
                  </a:lnTo>
                  <a:lnTo>
                    <a:pt x="83100" y="257693"/>
                  </a:lnTo>
                  <a:lnTo>
                    <a:pt x="43401" y="228043"/>
                  </a:lnTo>
                  <a:lnTo>
                    <a:pt x="0" y="1660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SMARTInkShape-1000"/>
            <p:cNvSpPr/>
            <p:nvPr/>
          </p:nvSpPr>
          <p:spPr>
            <a:xfrm>
              <a:off x="4595813" y="5774591"/>
              <a:ext cx="200707" cy="308789"/>
            </a:xfrm>
            <a:custGeom>
              <a:avLst/>
              <a:gdLst/>
              <a:ahLst/>
              <a:cxnLst/>
              <a:rect l="0" t="0" r="0" b="0"/>
              <a:pathLst>
                <a:path w="200707" h="308789">
                  <a:moveTo>
                    <a:pt x="166687" y="35659"/>
                  </a:moveTo>
                  <a:lnTo>
                    <a:pt x="160366" y="29338"/>
                  </a:lnTo>
                  <a:lnTo>
                    <a:pt x="157263" y="22707"/>
                  </a:lnTo>
                  <a:lnTo>
                    <a:pt x="156436" y="19087"/>
                  </a:lnTo>
                  <a:lnTo>
                    <a:pt x="148950" y="7672"/>
                  </a:lnTo>
                  <a:lnTo>
                    <a:pt x="142047" y="3376"/>
                  </a:lnTo>
                  <a:lnTo>
                    <a:pt x="126836" y="619"/>
                  </a:lnTo>
                  <a:lnTo>
                    <a:pt x="96852" y="0"/>
                  </a:lnTo>
                  <a:lnTo>
                    <a:pt x="85819" y="3494"/>
                  </a:lnTo>
                  <a:lnTo>
                    <a:pt x="67957" y="16517"/>
                  </a:lnTo>
                  <a:lnTo>
                    <a:pt x="63276" y="24065"/>
                  </a:lnTo>
                  <a:lnTo>
                    <a:pt x="60271" y="39690"/>
                  </a:lnTo>
                  <a:lnTo>
                    <a:pt x="59750" y="51552"/>
                  </a:lnTo>
                  <a:lnTo>
                    <a:pt x="63156" y="59479"/>
                  </a:lnTo>
                  <a:lnTo>
                    <a:pt x="65916" y="63446"/>
                  </a:lnTo>
                  <a:lnTo>
                    <a:pt x="72511" y="67852"/>
                  </a:lnTo>
                  <a:lnTo>
                    <a:pt x="79852" y="71134"/>
                  </a:lnTo>
                  <a:lnTo>
                    <a:pt x="91422" y="79096"/>
                  </a:lnTo>
                  <a:lnTo>
                    <a:pt x="99281" y="81423"/>
                  </a:lnTo>
                  <a:lnTo>
                    <a:pt x="117464" y="82732"/>
                  </a:lnTo>
                  <a:lnTo>
                    <a:pt x="128494" y="79511"/>
                  </a:lnTo>
                  <a:lnTo>
                    <a:pt x="137806" y="74993"/>
                  </a:lnTo>
                  <a:lnTo>
                    <a:pt x="162621" y="70372"/>
                  </a:lnTo>
                  <a:lnTo>
                    <a:pt x="176229" y="61168"/>
                  </a:lnTo>
                  <a:lnTo>
                    <a:pt x="177017" y="61926"/>
                  </a:lnTo>
                  <a:lnTo>
                    <a:pt x="177893" y="66295"/>
                  </a:lnTo>
                  <a:lnTo>
                    <a:pt x="179449" y="67989"/>
                  </a:lnTo>
                  <a:lnTo>
                    <a:pt x="184706" y="69872"/>
                  </a:lnTo>
                  <a:lnTo>
                    <a:pt x="186638" y="71697"/>
                  </a:lnTo>
                  <a:lnTo>
                    <a:pt x="188783" y="77252"/>
                  </a:lnTo>
                  <a:lnTo>
                    <a:pt x="193801" y="98969"/>
                  </a:lnTo>
                  <a:lnTo>
                    <a:pt x="198582" y="112745"/>
                  </a:lnTo>
                  <a:lnTo>
                    <a:pt x="200706" y="127687"/>
                  </a:lnTo>
                  <a:lnTo>
                    <a:pt x="192005" y="180951"/>
                  </a:lnTo>
                  <a:lnTo>
                    <a:pt x="190632" y="233612"/>
                  </a:lnTo>
                  <a:lnTo>
                    <a:pt x="184218" y="257766"/>
                  </a:lnTo>
                  <a:lnTo>
                    <a:pt x="161003" y="301355"/>
                  </a:lnTo>
                  <a:lnTo>
                    <a:pt x="150491" y="305881"/>
                  </a:lnTo>
                  <a:lnTo>
                    <a:pt x="128504" y="308788"/>
                  </a:lnTo>
                  <a:lnTo>
                    <a:pt x="84979" y="296457"/>
                  </a:lnTo>
                  <a:lnTo>
                    <a:pt x="63543" y="285352"/>
                  </a:lnTo>
                  <a:lnTo>
                    <a:pt x="5665" y="243353"/>
                  </a:lnTo>
                  <a:lnTo>
                    <a:pt x="0" y="2380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SMARTInkShape-1001"/>
            <p:cNvSpPr/>
            <p:nvPr/>
          </p:nvSpPr>
          <p:spPr>
            <a:xfrm>
              <a:off x="4833938" y="5607844"/>
              <a:ext cx="10252" cy="261938"/>
            </a:xfrm>
            <a:custGeom>
              <a:avLst/>
              <a:gdLst/>
              <a:ahLst/>
              <a:cxnLst/>
              <a:rect l="0" t="0" r="0" b="0"/>
              <a:pathLst>
                <a:path w="10252" h="261938">
                  <a:moveTo>
                    <a:pt x="0" y="0"/>
                  </a:moveTo>
                  <a:lnTo>
                    <a:pt x="0" y="6320"/>
                  </a:lnTo>
                  <a:lnTo>
                    <a:pt x="10251" y="38239"/>
                  </a:lnTo>
                  <a:lnTo>
                    <a:pt x="671" y="95503"/>
                  </a:lnTo>
                  <a:lnTo>
                    <a:pt x="58" y="152321"/>
                  </a:lnTo>
                  <a:lnTo>
                    <a:pt x="3" y="210199"/>
                  </a:lnTo>
                  <a:lnTo>
                    <a:pt x="0" y="261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1002"/>
            <p:cNvSpPr/>
            <p:nvPr/>
          </p:nvSpPr>
          <p:spPr>
            <a:xfrm>
              <a:off x="4893469" y="5750766"/>
              <a:ext cx="142817" cy="202360"/>
            </a:xfrm>
            <a:custGeom>
              <a:avLst/>
              <a:gdLst/>
              <a:ahLst/>
              <a:cxnLst/>
              <a:rect l="0" t="0" r="0" b="0"/>
              <a:pathLst>
                <a:path w="142817" h="202360">
                  <a:moveTo>
                    <a:pt x="0" y="71390"/>
                  </a:moveTo>
                  <a:lnTo>
                    <a:pt x="57932" y="71390"/>
                  </a:lnTo>
                  <a:lnTo>
                    <a:pt x="68963" y="67863"/>
                  </a:lnTo>
                  <a:lnTo>
                    <a:pt x="78275" y="63208"/>
                  </a:lnTo>
                  <a:lnTo>
                    <a:pt x="98560" y="60220"/>
                  </a:lnTo>
                  <a:lnTo>
                    <a:pt x="105394" y="59975"/>
                  </a:lnTo>
                  <a:lnTo>
                    <a:pt x="109950" y="58488"/>
                  </a:lnTo>
                  <a:lnTo>
                    <a:pt x="112987" y="56174"/>
                  </a:lnTo>
                  <a:lnTo>
                    <a:pt x="115012" y="53309"/>
                  </a:lnTo>
                  <a:lnTo>
                    <a:pt x="117686" y="51398"/>
                  </a:lnTo>
                  <a:lnTo>
                    <a:pt x="131481" y="44805"/>
                  </a:lnTo>
                  <a:lnTo>
                    <a:pt x="135279" y="41760"/>
                  </a:lnTo>
                  <a:lnTo>
                    <a:pt x="139499" y="34850"/>
                  </a:lnTo>
                  <a:lnTo>
                    <a:pt x="142430" y="23902"/>
                  </a:lnTo>
                  <a:lnTo>
                    <a:pt x="142816" y="13706"/>
                  </a:lnTo>
                  <a:lnTo>
                    <a:pt x="136537" y="6086"/>
                  </a:lnTo>
                  <a:lnTo>
                    <a:pt x="129916" y="2679"/>
                  </a:lnTo>
                  <a:lnTo>
                    <a:pt x="107064" y="191"/>
                  </a:lnTo>
                  <a:lnTo>
                    <a:pt x="91263" y="0"/>
                  </a:lnTo>
                  <a:lnTo>
                    <a:pt x="52696" y="12081"/>
                  </a:lnTo>
                  <a:lnTo>
                    <a:pt x="44146" y="17690"/>
                  </a:lnTo>
                  <a:lnTo>
                    <a:pt x="31895" y="34606"/>
                  </a:lnTo>
                  <a:lnTo>
                    <a:pt x="16103" y="68450"/>
                  </a:lnTo>
                  <a:lnTo>
                    <a:pt x="12459" y="103798"/>
                  </a:lnTo>
                  <a:lnTo>
                    <a:pt x="18390" y="127148"/>
                  </a:lnTo>
                  <a:lnTo>
                    <a:pt x="28527" y="150823"/>
                  </a:lnTo>
                  <a:lnTo>
                    <a:pt x="39578" y="163138"/>
                  </a:lnTo>
                  <a:lnTo>
                    <a:pt x="51986" y="174344"/>
                  </a:lnTo>
                  <a:lnTo>
                    <a:pt x="71437" y="2023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1003"/>
            <p:cNvSpPr/>
            <p:nvPr/>
          </p:nvSpPr>
          <p:spPr>
            <a:xfrm>
              <a:off x="5072227" y="5798877"/>
              <a:ext cx="154618" cy="142343"/>
            </a:xfrm>
            <a:custGeom>
              <a:avLst/>
              <a:gdLst/>
              <a:ahLst/>
              <a:cxnLst/>
              <a:rect l="0" t="0" r="0" b="0"/>
              <a:pathLst>
                <a:path w="154618" h="142343">
                  <a:moveTo>
                    <a:pt x="106992" y="23279"/>
                  </a:moveTo>
                  <a:lnTo>
                    <a:pt x="96740" y="13028"/>
                  </a:lnTo>
                  <a:lnTo>
                    <a:pt x="95575" y="5542"/>
                  </a:lnTo>
                  <a:lnTo>
                    <a:pt x="94089" y="3517"/>
                  </a:lnTo>
                  <a:lnTo>
                    <a:pt x="88910" y="1267"/>
                  </a:lnTo>
                  <a:lnTo>
                    <a:pt x="78557" y="0"/>
                  </a:lnTo>
                  <a:lnTo>
                    <a:pt x="76129" y="1145"/>
                  </a:lnTo>
                  <a:lnTo>
                    <a:pt x="74510" y="3232"/>
                  </a:lnTo>
                  <a:lnTo>
                    <a:pt x="73431" y="5945"/>
                  </a:lnTo>
                  <a:lnTo>
                    <a:pt x="71388" y="7755"/>
                  </a:lnTo>
                  <a:lnTo>
                    <a:pt x="37811" y="20585"/>
                  </a:lnTo>
                  <a:lnTo>
                    <a:pt x="28620" y="23405"/>
                  </a:lnTo>
                  <a:lnTo>
                    <a:pt x="20125" y="29067"/>
                  </a:lnTo>
                  <a:lnTo>
                    <a:pt x="15468" y="35994"/>
                  </a:lnTo>
                  <a:lnTo>
                    <a:pt x="14226" y="39693"/>
                  </a:lnTo>
                  <a:lnTo>
                    <a:pt x="12075" y="42159"/>
                  </a:lnTo>
                  <a:lnTo>
                    <a:pt x="6157" y="44900"/>
                  </a:lnTo>
                  <a:lnTo>
                    <a:pt x="4050" y="46953"/>
                  </a:lnTo>
                  <a:lnTo>
                    <a:pt x="1709" y="52763"/>
                  </a:lnTo>
                  <a:lnTo>
                    <a:pt x="0" y="75023"/>
                  </a:lnTo>
                  <a:lnTo>
                    <a:pt x="1268" y="77619"/>
                  </a:lnTo>
                  <a:lnTo>
                    <a:pt x="3436" y="79349"/>
                  </a:lnTo>
                  <a:lnTo>
                    <a:pt x="9373" y="81272"/>
                  </a:lnTo>
                  <a:lnTo>
                    <a:pt x="51448" y="82793"/>
                  </a:lnTo>
                  <a:lnTo>
                    <a:pt x="59375" y="79275"/>
                  </a:lnTo>
                  <a:lnTo>
                    <a:pt x="63341" y="76485"/>
                  </a:lnTo>
                  <a:lnTo>
                    <a:pt x="67748" y="69857"/>
                  </a:lnTo>
                  <a:lnTo>
                    <a:pt x="71029" y="62501"/>
                  </a:lnTo>
                  <a:lnTo>
                    <a:pt x="95038" y="35234"/>
                  </a:lnTo>
                  <a:lnTo>
                    <a:pt x="95082" y="45441"/>
                  </a:lnTo>
                  <a:lnTo>
                    <a:pt x="101405" y="52923"/>
                  </a:lnTo>
                  <a:lnTo>
                    <a:pt x="104509" y="63354"/>
                  </a:lnTo>
                  <a:lnTo>
                    <a:pt x="107211" y="75486"/>
                  </a:lnTo>
                  <a:lnTo>
                    <a:pt x="114847" y="91077"/>
                  </a:lnTo>
                  <a:lnTo>
                    <a:pt x="119020" y="110542"/>
                  </a:lnTo>
                  <a:lnTo>
                    <a:pt x="124685" y="120712"/>
                  </a:lnTo>
                  <a:lnTo>
                    <a:pt x="131612" y="126114"/>
                  </a:lnTo>
                  <a:lnTo>
                    <a:pt x="139101" y="129838"/>
                  </a:lnTo>
                  <a:lnTo>
                    <a:pt x="154617" y="1423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1004"/>
            <p:cNvSpPr/>
            <p:nvPr/>
          </p:nvSpPr>
          <p:spPr>
            <a:xfrm>
              <a:off x="5250669" y="5751420"/>
              <a:ext cx="285738" cy="237425"/>
            </a:xfrm>
            <a:custGeom>
              <a:avLst/>
              <a:gdLst/>
              <a:ahLst/>
              <a:cxnLst/>
              <a:rect l="0" t="0" r="0" b="0"/>
              <a:pathLst>
                <a:path w="285738" h="237425">
                  <a:moveTo>
                    <a:pt x="35706" y="23111"/>
                  </a:moveTo>
                  <a:lnTo>
                    <a:pt x="29385" y="23111"/>
                  </a:lnTo>
                  <a:lnTo>
                    <a:pt x="27524" y="24434"/>
                  </a:lnTo>
                  <a:lnTo>
                    <a:pt x="26282" y="26639"/>
                  </a:lnTo>
                  <a:lnTo>
                    <a:pt x="24126" y="35237"/>
                  </a:lnTo>
                  <a:lnTo>
                    <a:pt x="23803" y="85004"/>
                  </a:lnTo>
                  <a:lnTo>
                    <a:pt x="20273" y="93835"/>
                  </a:lnTo>
                  <a:lnTo>
                    <a:pt x="17480" y="98042"/>
                  </a:lnTo>
                  <a:lnTo>
                    <a:pt x="13548" y="116603"/>
                  </a:lnTo>
                  <a:lnTo>
                    <a:pt x="11937" y="147649"/>
                  </a:lnTo>
                  <a:lnTo>
                    <a:pt x="10599" y="149793"/>
                  </a:lnTo>
                  <a:lnTo>
                    <a:pt x="8385" y="151221"/>
                  </a:lnTo>
                  <a:lnTo>
                    <a:pt x="1646" y="153516"/>
                  </a:lnTo>
                  <a:lnTo>
                    <a:pt x="1093" y="152381"/>
                  </a:lnTo>
                  <a:lnTo>
                    <a:pt x="0" y="114327"/>
                  </a:lnTo>
                  <a:lnTo>
                    <a:pt x="12890" y="54942"/>
                  </a:lnTo>
                  <a:lnTo>
                    <a:pt x="26573" y="23348"/>
                  </a:lnTo>
                  <a:lnTo>
                    <a:pt x="45423" y="1665"/>
                  </a:lnTo>
                  <a:lnTo>
                    <a:pt x="50167" y="351"/>
                  </a:lnTo>
                  <a:lnTo>
                    <a:pt x="53284" y="0"/>
                  </a:lnTo>
                  <a:lnTo>
                    <a:pt x="60275" y="3138"/>
                  </a:lnTo>
                  <a:lnTo>
                    <a:pt x="63992" y="5827"/>
                  </a:lnTo>
                  <a:lnTo>
                    <a:pt x="68121" y="12343"/>
                  </a:lnTo>
                  <a:lnTo>
                    <a:pt x="71279" y="19648"/>
                  </a:lnTo>
                  <a:lnTo>
                    <a:pt x="77093" y="27305"/>
                  </a:lnTo>
                  <a:lnTo>
                    <a:pt x="84086" y="31589"/>
                  </a:lnTo>
                  <a:lnTo>
                    <a:pt x="87804" y="32732"/>
                  </a:lnTo>
                  <a:lnTo>
                    <a:pt x="90281" y="34817"/>
                  </a:lnTo>
                  <a:lnTo>
                    <a:pt x="93034" y="40661"/>
                  </a:lnTo>
                  <a:lnTo>
                    <a:pt x="96522" y="90282"/>
                  </a:lnTo>
                  <a:lnTo>
                    <a:pt x="105483" y="104064"/>
                  </a:lnTo>
                  <a:lnTo>
                    <a:pt x="107140" y="118312"/>
                  </a:lnTo>
                  <a:lnTo>
                    <a:pt x="107142" y="112026"/>
                  </a:lnTo>
                  <a:lnTo>
                    <a:pt x="108466" y="110170"/>
                  </a:lnTo>
                  <a:lnTo>
                    <a:pt x="110670" y="108931"/>
                  </a:lnTo>
                  <a:lnTo>
                    <a:pt x="113463" y="108105"/>
                  </a:lnTo>
                  <a:lnTo>
                    <a:pt x="123715" y="100624"/>
                  </a:lnTo>
                  <a:lnTo>
                    <a:pt x="127738" y="93721"/>
                  </a:lnTo>
                  <a:lnTo>
                    <a:pt x="130848" y="86243"/>
                  </a:lnTo>
                  <a:lnTo>
                    <a:pt x="138715" y="74596"/>
                  </a:lnTo>
                  <a:lnTo>
                    <a:pt x="142956" y="62766"/>
                  </a:lnTo>
                  <a:lnTo>
                    <a:pt x="159272" y="42951"/>
                  </a:lnTo>
                  <a:lnTo>
                    <a:pt x="166913" y="38543"/>
                  </a:lnTo>
                  <a:lnTo>
                    <a:pt x="182596" y="35714"/>
                  </a:lnTo>
                  <a:lnTo>
                    <a:pt x="200046" y="35079"/>
                  </a:lnTo>
                  <a:lnTo>
                    <a:pt x="218759" y="51595"/>
                  </a:lnTo>
                  <a:lnTo>
                    <a:pt x="222896" y="59142"/>
                  </a:lnTo>
                  <a:lnTo>
                    <a:pt x="246385" y="112223"/>
                  </a:lnTo>
                  <a:lnTo>
                    <a:pt x="265938" y="166746"/>
                  </a:lnTo>
                  <a:lnTo>
                    <a:pt x="279459" y="220919"/>
                  </a:lnTo>
                  <a:lnTo>
                    <a:pt x="285737" y="2374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2" name="SMARTInkShape-Group184"/>
          <p:cNvGrpSpPr/>
          <p:nvPr/>
        </p:nvGrpSpPr>
        <p:grpSpPr>
          <a:xfrm>
            <a:off x="3612640" y="4298156"/>
            <a:ext cx="1685642" cy="797720"/>
            <a:chOff x="3612640" y="4298156"/>
            <a:chExt cx="1685642" cy="797720"/>
          </a:xfrm>
        </p:grpSpPr>
        <p:sp>
          <p:nvSpPr>
            <p:cNvPr id="460" name="SMARTInkShape-1005"/>
            <p:cNvSpPr/>
            <p:nvPr/>
          </p:nvSpPr>
          <p:spPr>
            <a:xfrm>
              <a:off x="3612640" y="4298156"/>
              <a:ext cx="233080" cy="333376"/>
            </a:xfrm>
            <a:custGeom>
              <a:avLst/>
              <a:gdLst/>
              <a:ahLst/>
              <a:cxnLst/>
              <a:rect l="0" t="0" r="0" b="0"/>
              <a:pathLst>
                <a:path w="233080" h="333376">
                  <a:moveTo>
                    <a:pt x="6860" y="0"/>
                  </a:moveTo>
                  <a:lnTo>
                    <a:pt x="6860" y="18082"/>
                  </a:lnTo>
                  <a:lnTo>
                    <a:pt x="3332" y="24793"/>
                  </a:lnTo>
                  <a:lnTo>
                    <a:pt x="539" y="28435"/>
                  </a:lnTo>
                  <a:lnTo>
                    <a:pt x="0" y="33509"/>
                  </a:lnTo>
                  <a:lnTo>
                    <a:pt x="6630" y="88565"/>
                  </a:lnTo>
                  <a:lnTo>
                    <a:pt x="8115" y="111496"/>
                  </a:lnTo>
                  <a:lnTo>
                    <a:pt x="17657" y="158783"/>
                  </a:lnTo>
                  <a:lnTo>
                    <a:pt x="19760" y="182572"/>
                  </a:lnTo>
                  <a:lnTo>
                    <a:pt x="29918" y="234598"/>
                  </a:lnTo>
                  <a:lnTo>
                    <a:pt x="30523" y="253303"/>
                  </a:lnTo>
                  <a:lnTo>
                    <a:pt x="34134" y="261628"/>
                  </a:lnTo>
                  <a:lnTo>
                    <a:pt x="42432" y="273632"/>
                  </a:lnTo>
                  <a:lnTo>
                    <a:pt x="42578" y="216767"/>
                  </a:lnTo>
                  <a:lnTo>
                    <a:pt x="43902" y="186610"/>
                  </a:lnTo>
                  <a:lnTo>
                    <a:pt x="57277" y="155019"/>
                  </a:lnTo>
                  <a:lnTo>
                    <a:pt x="64986" y="146949"/>
                  </a:lnTo>
                  <a:lnTo>
                    <a:pt x="82879" y="136292"/>
                  </a:lnTo>
                  <a:lnTo>
                    <a:pt x="101447" y="132021"/>
                  </a:lnTo>
                  <a:lnTo>
                    <a:pt x="105637" y="131670"/>
                  </a:lnTo>
                  <a:lnTo>
                    <a:pt x="140104" y="141282"/>
                  </a:lnTo>
                  <a:lnTo>
                    <a:pt x="148982" y="149223"/>
                  </a:lnTo>
                  <a:lnTo>
                    <a:pt x="158661" y="160248"/>
                  </a:lnTo>
                  <a:lnTo>
                    <a:pt x="192259" y="187637"/>
                  </a:lnTo>
                  <a:lnTo>
                    <a:pt x="215781" y="229310"/>
                  </a:lnTo>
                  <a:lnTo>
                    <a:pt x="232250" y="284931"/>
                  </a:lnTo>
                  <a:lnTo>
                    <a:pt x="233079" y="333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1006"/>
            <p:cNvSpPr/>
            <p:nvPr/>
          </p:nvSpPr>
          <p:spPr>
            <a:xfrm>
              <a:off x="3838859" y="4476914"/>
              <a:ext cx="149482" cy="202243"/>
            </a:xfrm>
            <a:custGeom>
              <a:avLst/>
              <a:gdLst/>
              <a:ahLst/>
              <a:cxnLst/>
              <a:rect l="0" t="0" r="0" b="0"/>
              <a:pathLst>
                <a:path w="149482" h="202243">
                  <a:moveTo>
                    <a:pt x="6860" y="71274"/>
                  </a:moveTo>
                  <a:lnTo>
                    <a:pt x="0" y="71274"/>
                  </a:lnTo>
                  <a:lnTo>
                    <a:pt x="12016" y="71274"/>
                  </a:lnTo>
                  <a:lnTo>
                    <a:pt x="19294" y="74801"/>
                  </a:lnTo>
                  <a:lnTo>
                    <a:pt x="23087" y="77594"/>
                  </a:lnTo>
                  <a:lnTo>
                    <a:pt x="61472" y="82444"/>
                  </a:lnTo>
                  <a:lnTo>
                    <a:pt x="104136" y="83137"/>
                  </a:lnTo>
                  <a:lnTo>
                    <a:pt x="123730" y="76846"/>
                  </a:lnTo>
                  <a:lnTo>
                    <a:pt x="139972" y="66604"/>
                  </a:lnTo>
                  <a:lnTo>
                    <a:pt x="145395" y="59056"/>
                  </a:lnTo>
                  <a:lnTo>
                    <a:pt x="148449" y="47369"/>
                  </a:lnTo>
                  <a:lnTo>
                    <a:pt x="149481" y="31568"/>
                  </a:lnTo>
                  <a:lnTo>
                    <a:pt x="146094" y="23641"/>
                  </a:lnTo>
                  <a:lnTo>
                    <a:pt x="143339" y="19675"/>
                  </a:lnTo>
                  <a:lnTo>
                    <a:pt x="136750" y="15268"/>
                  </a:lnTo>
                  <a:lnTo>
                    <a:pt x="133141" y="14092"/>
                  </a:lnTo>
                  <a:lnTo>
                    <a:pt x="130734" y="11986"/>
                  </a:lnTo>
                  <a:lnTo>
                    <a:pt x="128061" y="6118"/>
                  </a:lnTo>
                  <a:lnTo>
                    <a:pt x="124702" y="4024"/>
                  </a:lnTo>
                  <a:lnTo>
                    <a:pt x="99287" y="388"/>
                  </a:lnTo>
                  <a:lnTo>
                    <a:pt x="86574" y="0"/>
                  </a:lnTo>
                  <a:lnTo>
                    <a:pt x="68109" y="6205"/>
                  </a:lnTo>
                  <a:lnTo>
                    <a:pt x="47670" y="20154"/>
                  </a:lnTo>
                  <a:lnTo>
                    <a:pt x="34974" y="33049"/>
                  </a:lnTo>
                  <a:lnTo>
                    <a:pt x="26852" y="45906"/>
                  </a:lnTo>
                  <a:lnTo>
                    <a:pt x="21162" y="68020"/>
                  </a:lnTo>
                  <a:lnTo>
                    <a:pt x="18976" y="114993"/>
                  </a:lnTo>
                  <a:lnTo>
                    <a:pt x="25149" y="138761"/>
                  </a:lnTo>
                  <a:lnTo>
                    <a:pt x="35273" y="151097"/>
                  </a:lnTo>
                  <a:lnTo>
                    <a:pt x="86169" y="195710"/>
                  </a:lnTo>
                  <a:lnTo>
                    <a:pt x="114016" y="202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1007"/>
            <p:cNvSpPr/>
            <p:nvPr/>
          </p:nvSpPr>
          <p:spPr>
            <a:xfrm>
              <a:off x="4095754" y="4333875"/>
              <a:ext cx="23810" cy="297657"/>
            </a:xfrm>
            <a:custGeom>
              <a:avLst/>
              <a:gdLst/>
              <a:ahLst/>
              <a:cxnLst/>
              <a:rect l="0" t="0" r="0" b="0"/>
              <a:pathLst>
                <a:path w="23810" h="297657">
                  <a:moveTo>
                    <a:pt x="11902" y="0"/>
                  </a:moveTo>
                  <a:lnTo>
                    <a:pt x="11902" y="6321"/>
                  </a:lnTo>
                  <a:lnTo>
                    <a:pt x="8374" y="12952"/>
                  </a:lnTo>
                  <a:lnTo>
                    <a:pt x="3720" y="20308"/>
                  </a:lnTo>
                  <a:lnTo>
                    <a:pt x="1099" y="33210"/>
                  </a:lnTo>
                  <a:lnTo>
                    <a:pt x="39" y="87562"/>
                  </a:lnTo>
                  <a:lnTo>
                    <a:pt x="0" y="138580"/>
                  </a:lnTo>
                  <a:lnTo>
                    <a:pt x="1320" y="178774"/>
                  </a:lnTo>
                  <a:lnTo>
                    <a:pt x="14694" y="237903"/>
                  </a:lnTo>
                  <a:lnTo>
                    <a:pt x="22008" y="263511"/>
                  </a:lnTo>
                  <a:lnTo>
                    <a:pt x="23809" y="2976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1008"/>
            <p:cNvSpPr/>
            <p:nvPr/>
          </p:nvSpPr>
          <p:spPr>
            <a:xfrm>
              <a:off x="4191000" y="4465112"/>
              <a:ext cx="154720" cy="297324"/>
            </a:xfrm>
            <a:custGeom>
              <a:avLst/>
              <a:gdLst/>
              <a:ahLst/>
              <a:cxnLst/>
              <a:rect l="0" t="0" r="0" b="0"/>
              <a:pathLst>
                <a:path w="154720" h="297324">
                  <a:moveTo>
                    <a:pt x="0" y="214044"/>
                  </a:moveTo>
                  <a:lnTo>
                    <a:pt x="0" y="231781"/>
                  </a:lnTo>
                  <a:lnTo>
                    <a:pt x="3528" y="238684"/>
                  </a:lnTo>
                  <a:lnTo>
                    <a:pt x="6321" y="242377"/>
                  </a:lnTo>
                  <a:lnTo>
                    <a:pt x="9424" y="253536"/>
                  </a:lnTo>
                  <a:lnTo>
                    <a:pt x="12902" y="280442"/>
                  </a:lnTo>
                  <a:lnTo>
                    <a:pt x="23768" y="297323"/>
                  </a:lnTo>
                  <a:lnTo>
                    <a:pt x="23812" y="243868"/>
                  </a:lnTo>
                  <a:lnTo>
                    <a:pt x="23813" y="185991"/>
                  </a:lnTo>
                  <a:lnTo>
                    <a:pt x="23813" y="130142"/>
                  </a:lnTo>
                  <a:lnTo>
                    <a:pt x="23813" y="75786"/>
                  </a:lnTo>
                  <a:lnTo>
                    <a:pt x="25135" y="43516"/>
                  </a:lnTo>
                  <a:lnTo>
                    <a:pt x="34064" y="10038"/>
                  </a:lnTo>
                  <a:lnTo>
                    <a:pt x="35939" y="6603"/>
                  </a:lnTo>
                  <a:lnTo>
                    <a:pt x="38511" y="4312"/>
                  </a:lnTo>
                  <a:lnTo>
                    <a:pt x="44897" y="1767"/>
                  </a:lnTo>
                  <a:lnTo>
                    <a:pt x="63664" y="0"/>
                  </a:lnTo>
                  <a:lnTo>
                    <a:pt x="71510" y="3379"/>
                  </a:lnTo>
                  <a:lnTo>
                    <a:pt x="111373" y="32947"/>
                  </a:lnTo>
                  <a:lnTo>
                    <a:pt x="146699" y="74653"/>
                  </a:lnTo>
                  <a:lnTo>
                    <a:pt x="151189" y="86388"/>
                  </a:lnTo>
                  <a:lnTo>
                    <a:pt x="154719" y="123104"/>
                  </a:lnTo>
                  <a:lnTo>
                    <a:pt x="153417" y="125636"/>
                  </a:lnTo>
                  <a:lnTo>
                    <a:pt x="151226" y="127325"/>
                  </a:lnTo>
                  <a:lnTo>
                    <a:pt x="145264" y="129200"/>
                  </a:lnTo>
                  <a:lnTo>
                    <a:pt x="85818" y="130693"/>
                  </a:lnTo>
                  <a:lnTo>
                    <a:pt x="59531" y="1307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1009"/>
            <p:cNvSpPr/>
            <p:nvPr/>
          </p:nvSpPr>
          <p:spPr>
            <a:xfrm>
              <a:off x="4357688" y="4464857"/>
              <a:ext cx="95043" cy="214300"/>
            </a:xfrm>
            <a:custGeom>
              <a:avLst/>
              <a:gdLst/>
              <a:ahLst/>
              <a:cxnLst/>
              <a:rect l="0" t="0" r="0" b="0"/>
              <a:pathLst>
                <a:path w="95043" h="214300">
                  <a:moveTo>
                    <a:pt x="83343" y="23799"/>
                  </a:moveTo>
                  <a:lnTo>
                    <a:pt x="83343" y="6062"/>
                  </a:lnTo>
                  <a:lnTo>
                    <a:pt x="82020" y="4037"/>
                  </a:lnTo>
                  <a:lnTo>
                    <a:pt x="79815" y="2687"/>
                  </a:lnTo>
                  <a:lnTo>
                    <a:pt x="70392" y="787"/>
                  </a:lnTo>
                  <a:lnTo>
                    <a:pt x="20315" y="0"/>
                  </a:lnTo>
                  <a:lnTo>
                    <a:pt x="17512" y="1319"/>
                  </a:lnTo>
                  <a:lnTo>
                    <a:pt x="15644" y="3521"/>
                  </a:lnTo>
                  <a:lnTo>
                    <a:pt x="13567" y="9495"/>
                  </a:lnTo>
                  <a:lnTo>
                    <a:pt x="11970" y="46056"/>
                  </a:lnTo>
                  <a:lnTo>
                    <a:pt x="15463" y="57063"/>
                  </a:lnTo>
                  <a:lnTo>
                    <a:pt x="54597" y="111480"/>
                  </a:lnTo>
                  <a:lnTo>
                    <a:pt x="79290" y="149264"/>
                  </a:lnTo>
                  <a:lnTo>
                    <a:pt x="89933" y="162250"/>
                  </a:lnTo>
                  <a:lnTo>
                    <a:pt x="94549" y="176168"/>
                  </a:lnTo>
                  <a:lnTo>
                    <a:pt x="95042" y="184186"/>
                  </a:lnTo>
                  <a:lnTo>
                    <a:pt x="93788" y="186287"/>
                  </a:lnTo>
                  <a:lnTo>
                    <a:pt x="91630" y="187687"/>
                  </a:lnTo>
                  <a:lnTo>
                    <a:pt x="88867" y="188620"/>
                  </a:lnTo>
                  <a:lnTo>
                    <a:pt x="73606" y="198301"/>
                  </a:lnTo>
                  <a:lnTo>
                    <a:pt x="19580" y="208554"/>
                  </a:lnTo>
                  <a:lnTo>
                    <a:pt x="0" y="2142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1010"/>
            <p:cNvSpPr/>
            <p:nvPr/>
          </p:nvSpPr>
          <p:spPr>
            <a:xfrm>
              <a:off x="3941016" y="4822195"/>
              <a:ext cx="190454" cy="130254"/>
            </a:xfrm>
            <a:custGeom>
              <a:avLst/>
              <a:gdLst/>
              <a:ahLst/>
              <a:cxnLst/>
              <a:rect l="0" t="0" r="0" b="0"/>
              <a:pathLst>
                <a:path w="190454" h="130254">
                  <a:moveTo>
                    <a:pt x="11859" y="23649"/>
                  </a:moveTo>
                  <a:lnTo>
                    <a:pt x="1608" y="23649"/>
                  </a:lnTo>
                  <a:lnTo>
                    <a:pt x="1056" y="24972"/>
                  </a:lnTo>
                  <a:lnTo>
                    <a:pt x="98" y="33900"/>
                  </a:lnTo>
                  <a:lnTo>
                    <a:pt x="8164" y="46056"/>
                  </a:lnTo>
                  <a:lnTo>
                    <a:pt x="13153" y="102936"/>
                  </a:lnTo>
                  <a:lnTo>
                    <a:pt x="22106" y="116535"/>
                  </a:lnTo>
                  <a:lnTo>
                    <a:pt x="23274" y="124519"/>
                  </a:lnTo>
                  <a:lnTo>
                    <a:pt x="24761" y="126615"/>
                  </a:lnTo>
                  <a:lnTo>
                    <a:pt x="27074" y="128011"/>
                  </a:lnTo>
                  <a:lnTo>
                    <a:pt x="33973" y="130253"/>
                  </a:lnTo>
                  <a:lnTo>
                    <a:pt x="34539" y="129114"/>
                  </a:lnTo>
                  <a:lnTo>
                    <a:pt x="35168" y="124321"/>
                  </a:lnTo>
                  <a:lnTo>
                    <a:pt x="31920" y="117781"/>
                  </a:lnTo>
                  <a:lnTo>
                    <a:pt x="29202" y="114184"/>
                  </a:lnTo>
                  <a:lnTo>
                    <a:pt x="26181" y="103133"/>
                  </a:lnTo>
                  <a:lnTo>
                    <a:pt x="23516" y="90725"/>
                  </a:lnTo>
                  <a:lnTo>
                    <a:pt x="15901" y="74979"/>
                  </a:lnTo>
                  <a:lnTo>
                    <a:pt x="11734" y="55468"/>
                  </a:lnTo>
                  <a:lnTo>
                    <a:pt x="2672" y="36353"/>
                  </a:lnTo>
                  <a:lnTo>
                    <a:pt x="0" y="6133"/>
                  </a:lnTo>
                  <a:lnTo>
                    <a:pt x="1307" y="4034"/>
                  </a:lnTo>
                  <a:lnTo>
                    <a:pt x="3502" y="2635"/>
                  </a:lnTo>
                  <a:lnTo>
                    <a:pt x="12911" y="666"/>
                  </a:lnTo>
                  <a:lnTo>
                    <a:pt x="27942" y="0"/>
                  </a:lnTo>
                  <a:lnTo>
                    <a:pt x="87142" y="14541"/>
                  </a:lnTo>
                  <a:lnTo>
                    <a:pt x="143334" y="31955"/>
                  </a:lnTo>
                  <a:lnTo>
                    <a:pt x="190453" y="474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1011"/>
            <p:cNvSpPr/>
            <p:nvPr/>
          </p:nvSpPr>
          <p:spPr>
            <a:xfrm>
              <a:off x="4167189" y="4714875"/>
              <a:ext cx="154781" cy="226197"/>
            </a:xfrm>
            <a:custGeom>
              <a:avLst/>
              <a:gdLst/>
              <a:ahLst/>
              <a:cxnLst/>
              <a:rect l="0" t="0" r="0" b="0"/>
              <a:pathLst>
                <a:path w="154781" h="226197">
                  <a:moveTo>
                    <a:pt x="11905" y="0"/>
                  </a:moveTo>
                  <a:lnTo>
                    <a:pt x="1653" y="10251"/>
                  </a:lnTo>
                  <a:lnTo>
                    <a:pt x="27" y="64850"/>
                  </a:lnTo>
                  <a:lnTo>
                    <a:pt x="0" y="119141"/>
                  </a:lnTo>
                  <a:lnTo>
                    <a:pt x="1322" y="165619"/>
                  </a:lnTo>
                  <a:lnTo>
                    <a:pt x="10801" y="205829"/>
                  </a:lnTo>
                  <a:lnTo>
                    <a:pt x="11759" y="223272"/>
                  </a:lnTo>
                  <a:lnTo>
                    <a:pt x="10485" y="224255"/>
                  </a:lnTo>
                  <a:lnTo>
                    <a:pt x="143" y="226196"/>
                  </a:lnTo>
                  <a:lnTo>
                    <a:pt x="11" y="203324"/>
                  </a:lnTo>
                  <a:lnTo>
                    <a:pt x="3532" y="192672"/>
                  </a:lnTo>
                  <a:lnTo>
                    <a:pt x="6323" y="187979"/>
                  </a:lnTo>
                  <a:lnTo>
                    <a:pt x="14698" y="157454"/>
                  </a:lnTo>
                  <a:lnTo>
                    <a:pt x="28331" y="139434"/>
                  </a:lnTo>
                  <a:lnTo>
                    <a:pt x="35962" y="134731"/>
                  </a:lnTo>
                  <a:lnTo>
                    <a:pt x="43764" y="131318"/>
                  </a:lnTo>
                  <a:lnTo>
                    <a:pt x="55594" y="123282"/>
                  </a:lnTo>
                  <a:lnTo>
                    <a:pt x="67477" y="120313"/>
                  </a:lnTo>
                  <a:lnTo>
                    <a:pt x="75409" y="119618"/>
                  </a:lnTo>
                  <a:lnTo>
                    <a:pt x="78053" y="120756"/>
                  </a:lnTo>
                  <a:lnTo>
                    <a:pt x="79816" y="122837"/>
                  </a:lnTo>
                  <a:lnTo>
                    <a:pt x="80992" y="125548"/>
                  </a:lnTo>
                  <a:lnTo>
                    <a:pt x="83098" y="127355"/>
                  </a:lnTo>
                  <a:lnTo>
                    <a:pt x="95984" y="133783"/>
                  </a:lnTo>
                  <a:lnTo>
                    <a:pt x="111269" y="147400"/>
                  </a:lnTo>
                  <a:lnTo>
                    <a:pt x="115598" y="155029"/>
                  </a:lnTo>
                  <a:lnTo>
                    <a:pt x="118845" y="162828"/>
                  </a:lnTo>
                  <a:lnTo>
                    <a:pt x="126787" y="174658"/>
                  </a:lnTo>
                  <a:lnTo>
                    <a:pt x="131052" y="186541"/>
                  </a:lnTo>
                  <a:lnTo>
                    <a:pt x="154780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SMARTInkShape-1012"/>
            <p:cNvSpPr/>
            <p:nvPr/>
          </p:nvSpPr>
          <p:spPr>
            <a:xfrm>
              <a:off x="4381645" y="4822031"/>
              <a:ext cx="178450" cy="226220"/>
            </a:xfrm>
            <a:custGeom>
              <a:avLst/>
              <a:gdLst/>
              <a:ahLst/>
              <a:cxnLst/>
              <a:rect l="0" t="0" r="0" b="0"/>
              <a:pathLst>
                <a:path w="178450" h="226220">
                  <a:moveTo>
                    <a:pt x="11761" y="0"/>
                  </a:moveTo>
                  <a:lnTo>
                    <a:pt x="5441" y="0"/>
                  </a:lnTo>
                  <a:lnTo>
                    <a:pt x="3579" y="1323"/>
                  </a:lnTo>
                  <a:lnTo>
                    <a:pt x="2337" y="3528"/>
                  </a:lnTo>
                  <a:lnTo>
                    <a:pt x="591" y="16479"/>
                  </a:lnTo>
                  <a:lnTo>
                    <a:pt x="0" y="38239"/>
                  </a:lnTo>
                  <a:lnTo>
                    <a:pt x="11990" y="78187"/>
                  </a:lnTo>
                  <a:lnTo>
                    <a:pt x="31973" y="103083"/>
                  </a:lnTo>
                  <a:lnTo>
                    <a:pt x="43621" y="113740"/>
                  </a:lnTo>
                  <a:lnTo>
                    <a:pt x="51497" y="116697"/>
                  </a:lnTo>
                  <a:lnTo>
                    <a:pt x="63369" y="118362"/>
                  </a:lnTo>
                  <a:lnTo>
                    <a:pt x="71299" y="115223"/>
                  </a:lnTo>
                  <a:lnTo>
                    <a:pt x="79233" y="110742"/>
                  </a:lnTo>
                  <a:lnTo>
                    <a:pt x="87169" y="108750"/>
                  </a:lnTo>
                  <a:lnTo>
                    <a:pt x="95106" y="100809"/>
                  </a:lnTo>
                  <a:lnTo>
                    <a:pt x="113626" y="74815"/>
                  </a:lnTo>
                  <a:lnTo>
                    <a:pt x="121400" y="50252"/>
                  </a:lnTo>
                  <a:lnTo>
                    <a:pt x="124541" y="45408"/>
                  </a:lnTo>
                  <a:lnTo>
                    <a:pt x="130272" y="16067"/>
                  </a:lnTo>
                  <a:lnTo>
                    <a:pt x="131779" y="14680"/>
                  </a:lnTo>
                  <a:lnTo>
                    <a:pt x="141027" y="12272"/>
                  </a:lnTo>
                  <a:lnTo>
                    <a:pt x="131828" y="44362"/>
                  </a:lnTo>
                  <a:lnTo>
                    <a:pt x="130863" y="103370"/>
                  </a:lnTo>
                  <a:lnTo>
                    <a:pt x="141079" y="157150"/>
                  </a:lnTo>
                  <a:lnTo>
                    <a:pt x="145524" y="172590"/>
                  </a:lnTo>
                  <a:lnTo>
                    <a:pt x="150586" y="185186"/>
                  </a:lnTo>
                  <a:lnTo>
                    <a:pt x="154759" y="204507"/>
                  </a:lnTo>
                  <a:lnTo>
                    <a:pt x="157364" y="207776"/>
                  </a:lnTo>
                  <a:lnTo>
                    <a:pt x="178449" y="2262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1013"/>
            <p:cNvSpPr/>
            <p:nvPr/>
          </p:nvSpPr>
          <p:spPr>
            <a:xfrm>
              <a:off x="4691075" y="4655344"/>
              <a:ext cx="23801" cy="297657"/>
            </a:xfrm>
            <a:custGeom>
              <a:avLst/>
              <a:gdLst/>
              <a:ahLst/>
              <a:cxnLst/>
              <a:rect l="0" t="0" r="0" b="0"/>
              <a:pathLst>
                <a:path w="23801" h="297657">
                  <a:moveTo>
                    <a:pt x="11894" y="0"/>
                  </a:moveTo>
                  <a:lnTo>
                    <a:pt x="11894" y="16572"/>
                  </a:lnTo>
                  <a:lnTo>
                    <a:pt x="8366" y="24122"/>
                  </a:lnTo>
                  <a:lnTo>
                    <a:pt x="5573" y="27987"/>
                  </a:lnTo>
                  <a:lnTo>
                    <a:pt x="1642" y="46069"/>
                  </a:lnTo>
                  <a:lnTo>
                    <a:pt x="133" y="101744"/>
                  </a:lnTo>
                  <a:lnTo>
                    <a:pt x="0" y="160937"/>
                  </a:lnTo>
                  <a:lnTo>
                    <a:pt x="1313" y="202299"/>
                  </a:lnTo>
                  <a:lnTo>
                    <a:pt x="12114" y="260501"/>
                  </a:lnTo>
                  <a:lnTo>
                    <a:pt x="23800" y="2976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1014"/>
            <p:cNvSpPr/>
            <p:nvPr/>
          </p:nvSpPr>
          <p:spPr>
            <a:xfrm>
              <a:off x="4524520" y="4774406"/>
              <a:ext cx="237981" cy="47626"/>
            </a:xfrm>
            <a:custGeom>
              <a:avLst/>
              <a:gdLst/>
              <a:ahLst/>
              <a:cxnLst/>
              <a:rect l="0" t="0" r="0" b="0"/>
              <a:pathLst>
                <a:path w="237981" h="47626">
                  <a:moveTo>
                    <a:pt x="11761" y="47625"/>
                  </a:moveTo>
                  <a:lnTo>
                    <a:pt x="1510" y="47625"/>
                  </a:lnTo>
                  <a:lnTo>
                    <a:pt x="958" y="46302"/>
                  </a:lnTo>
                  <a:lnTo>
                    <a:pt x="0" y="37374"/>
                  </a:lnTo>
                  <a:lnTo>
                    <a:pt x="1275" y="36822"/>
                  </a:lnTo>
                  <a:lnTo>
                    <a:pt x="6219" y="36209"/>
                  </a:lnTo>
                  <a:lnTo>
                    <a:pt x="12826" y="32409"/>
                  </a:lnTo>
                  <a:lnTo>
                    <a:pt x="16440" y="29544"/>
                  </a:lnTo>
                  <a:lnTo>
                    <a:pt x="27511" y="26360"/>
                  </a:lnTo>
                  <a:lnTo>
                    <a:pt x="84582" y="20509"/>
                  </a:lnTo>
                  <a:lnTo>
                    <a:pt x="142912" y="11717"/>
                  </a:lnTo>
                  <a:lnTo>
                    <a:pt x="193919" y="2707"/>
                  </a:lnTo>
                  <a:lnTo>
                    <a:pt x="23798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1015"/>
            <p:cNvSpPr/>
            <p:nvPr/>
          </p:nvSpPr>
          <p:spPr>
            <a:xfrm>
              <a:off x="4774765" y="4643438"/>
              <a:ext cx="166330" cy="345282"/>
            </a:xfrm>
            <a:custGeom>
              <a:avLst/>
              <a:gdLst/>
              <a:ahLst/>
              <a:cxnLst/>
              <a:rect l="0" t="0" r="0" b="0"/>
              <a:pathLst>
                <a:path w="166330" h="345282">
                  <a:moveTo>
                    <a:pt x="47266" y="0"/>
                  </a:moveTo>
                  <a:lnTo>
                    <a:pt x="25254" y="0"/>
                  </a:lnTo>
                  <a:lnTo>
                    <a:pt x="17667" y="6320"/>
                  </a:lnTo>
                  <a:lnTo>
                    <a:pt x="14267" y="16478"/>
                  </a:lnTo>
                  <a:lnTo>
                    <a:pt x="11433" y="28490"/>
                  </a:lnTo>
                  <a:lnTo>
                    <a:pt x="3723" y="45335"/>
                  </a:lnTo>
                  <a:lnTo>
                    <a:pt x="0" y="98495"/>
                  </a:lnTo>
                  <a:lnTo>
                    <a:pt x="3240" y="134353"/>
                  </a:lnTo>
                  <a:lnTo>
                    <a:pt x="10818" y="193279"/>
                  </a:lnTo>
                  <a:lnTo>
                    <a:pt x="14859" y="223515"/>
                  </a:lnTo>
                  <a:lnTo>
                    <a:pt x="21756" y="257434"/>
                  </a:lnTo>
                  <a:lnTo>
                    <a:pt x="23450" y="297085"/>
                  </a:lnTo>
                  <a:lnTo>
                    <a:pt x="23453" y="281034"/>
                  </a:lnTo>
                  <a:lnTo>
                    <a:pt x="26981" y="273511"/>
                  </a:lnTo>
                  <a:lnTo>
                    <a:pt x="31636" y="265758"/>
                  </a:lnTo>
                  <a:lnTo>
                    <a:pt x="34624" y="250002"/>
                  </a:lnTo>
                  <a:lnTo>
                    <a:pt x="34870" y="246043"/>
                  </a:lnTo>
                  <a:lnTo>
                    <a:pt x="38670" y="238116"/>
                  </a:lnTo>
                  <a:lnTo>
                    <a:pt x="53084" y="220594"/>
                  </a:lnTo>
                  <a:lnTo>
                    <a:pt x="63522" y="217104"/>
                  </a:lnTo>
                  <a:lnTo>
                    <a:pt x="70010" y="216173"/>
                  </a:lnTo>
                  <a:lnTo>
                    <a:pt x="80746" y="218667"/>
                  </a:lnTo>
                  <a:lnTo>
                    <a:pt x="89927" y="222862"/>
                  </a:lnTo>
                  <a:lnTo>
                    <a:pt x="102534" y="226547"/>
                  </a:lnTo>
                  <a:lnTo>
                    <a:pt x="142511" y="262011"/>
                  </a:lnTo>
                  <a:lnTo>
                    <a:pt x="149129" y="269907"/>
                  </a:lnTo>
                  <a:lnTo>
                    <a:pt x="152070" y="277827"/>
                  </a:lnTo>
                  <a:lnTo>
                    <a:pt x="166262" y="336010"/>
                  </a:lnTo>
                  <a:lnTo>
                    <a:pt x="166329" y="345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1016"/>
            <p:cNvSpPr/>
            <p:nvPr/>
          </p:nvSpPr>
          <p:spPr>
            <a:xfrm>
              <a:off x="5024438" y="4894158"/>
              <a:ext cx="273844" cy="201718"/>
            </a:xfrm>
            <a:custGeom>
              <a:avLst/>
              <a:gdLst/>
              <a:ahLst/>
              <a:cxnLst/>
              <a:rect l="0" t="0" r="0" b="0"/>
              <a:pathLst>
                <a:path w="273844" h="201718">
                  <a:moveTo>
                    <a:pt x="0" y="11217"/>
                  </a:moveTo>
                  <a:lnTo>
                    <a:pt x="0" y="68115"/>
                  </a:lnTo>
                  <a:lnTo>
                    <a:pt x="0" y="104460"/>
                  </a:lnTo>
                  <a:lnTo>
                    <a:pt x="1323" y="105129"/>
                  </a:lnTo>
                  <a:lnTo>
                    <a:pt x="10251" y="106291"/>
                  </a:lnTo>
                  <a:lnTo>
                    <a:pt x="10802" y="105026"/>
                  </a:lnTo>
                  <a:lnTo>
                    <a:pt x="15369" y="78811"/>
                  </a:lnTo>
                  <a:lnTo>
                    <a:pt x="20060" y="65071"/>
                  </a:lnTo>
                  <a:lnTo>
                    <a:pt x="24023" y="45107"/>
                  </a:lnTo>
                  <a:lnTo>
                    <a:pt x="26599" y="41748"/>
                  </a:lnTo>
                  <a:lnTo>
                    <a:pt x="29638" y="39508"/>
                  </a:lnTo>
                  <a:lnTo>
                    <a:pt x="31665" y="36692"/>
                  </a:lnTo>
                  <a:lnTo>
                    <a:pt x="38445" y="22668"/>
                  </a:lnTo>
                  <a:lnTo>
                    <a:pt x="58881" y="0"/>
                  </a:lnTo>
                  <a:lnTo>
                    <a:pt x="69725" y="9623"/>
                  </a:lnTo>
                  <a:lnTo>
                    <a:pt x="72422" y="20407"/>
                  </a:lnTo>
                  <a:lnTo>
                    <a:pt x="79519" y="32754"/>
                  </a:lnTo>
                  <a:lnTo>
                    <a:pt x="89515" y="80562"/>
                  </a:lnTo>
                  <a:lnTo>
                    <a:pt x="102299" y="102624"/>
                  </a:lnTo>
                  <a:lnTo>
                    <a:pt x="107039" y="122232"/>
                  </a:lnTo>
                  <a:lnTo>
                    <a:pt x="117217" y="139297"/>
                  </a:lnTo>
                  <a:lnTo>
                    <a:pt x="124836" y="147651"/>
                  </a:lnTo>
                  <a:lnTo>
                    <a:pt x="131771" y="151229"/>
                  </a:lnTo>
                  <a:lnTo>
                    <a:pt x="147001" y="153526"/>
                  </a:lnTo>
                  <a:lnTo>
                    <a:pt x="154851" y="150313"/>
                  </a:lnTo>
                  <a:lnTo>
                    <a:pt x="162749" y="145798"/>
                  </a:lnTo>
                  <a:lnTo>
                    <a:pt x="174634" y="141933"/>
                  </a:lnTo>
                  <a:lnTo>
                    <a:pt x="182566" y="136341"/>
                  </a:lnTo>
                  <a:lnTo>
                    <a:pt x="186973" y="129446"/>
                  </a:lnTo>
                  <a:lnTo>
                    <a:pt x="196124" y="107919"/>
                  </a:lnTo>
                  <a:lnTo>
                    <a:pt x="224679" y="71087"/>
                  </a:lnTo>
                  <a:lnTo>
                    <a:pt x="226015" y="60716"/>
                  </a:lnTo>
                  <a:lnTo>
                    <a:pt x="227406" y="60092"/>
                  </a:lnTo>
                  <a:lnTo>
                    <a:pt x="236452" y="59006"/>
                  </a:lnTo>
                  <a:lnTo>
                    <a:pt x="237009" y="60274"/>
                  </a:lnTo>
                  <a:lnTo>
                    <a:pt x="239349" y="79160"/>
                  </a:lnTo>
                  <a:lnTo>
                    <a:pt x="246278" y="92055"/>
                  </a:lnTo>
                  <a:lnTo>
                    <a:pt x="259207" y="142907"/>
                  </a:lnTo>
                  <a:lnTo>
                    <a:pt x="270561" y="177263"/>
                  </a:lnTo>
                  <a:lnTo>
                    <a:pt x="273843" y="2017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033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Backside of foldable</a:t>
            </a:r>
            <a:endParaRPr lang="en-US" dirty="0"/>
          </a:p>
        </p:txBody>
      </p:sp>
      <p:pic>
        <p:nvPicPr>
          <p:cNvPr id="4" name="Picture 2" descr="http://tcdn.teacherspayteachers.com/thumbitem/Frayer-4-square-model/original-196272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7285" y="1817569"/>
            <a:ext cx="9118243" cy="45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61748" y="1916697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Stanza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4019" y="3319382"/>
            <a:ext cx="1169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“Fifteen”</a:t>
            </a:r>
          </a:p>
          <a:p>
            <a:r>
              <a:rPr lang="en-US" dirty="0" smtClean="0"/>
              <a:t>Stafford</a:t>
            </a:r>
          </a:p>
          <a:p>
            <a:r>
              <a:rPr lang="en-US" dirty="0" smtClean="0"/>
              <a:t>Tone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8323" y="3919547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Stanza 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61747" y="3929006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Stanza 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29866" y="1942394"/>
            <a:ext cx="116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Stanza 2</a:t>
            </a:r>
            <a:endParaRPr lang="en-US" dirty="0"/>
          </a:p>
        </p:txBody>
      </p:sp>
      <p:sp>
        <p:nvSpPr>
          <p:cNvPr id="3" name="SMARTInkShape-1017"/>
          <p:cNvSpPr/>
          <p:nvPr/>
        </p:nvSpPr>
        <p:spPr>
          <a:xfrm>
            <a:off x="5816674" y="4167194"/>
            <a:ext cx="797452" cy="367686"/>
          </a:xfrm>
          <a:custGeom>
            <a:avLst/>
            <a:gdLst/>
            <a:ahLst/>
            <a:cxnLst/>
            <a:rect l="0" t="0" r="0" b="0"/>
            <a:pathLst>
              <a:path w="797452" h="367686">
                <a:moveTo>
                  <a:pt x="660326" y="154775"/>
                </a:moveTo>
                <a:lnTo>
                  <a:pt x="654005" y="154775"/>
                </a:lnTo>
                <a:lnTo>
                  <a:pt x="629190" y="143947"/>
                </a:lnTo>
                <a:lnTo>
                  <a:pt x="576858" y="117701"/>
                </a:lnTo>
                <a:lnTo>
                  <a:pt x="535917" y="102579"/>
                </a:lnTo>
                <a:lnTo>
                  <a:pt x="491263" y="87039"/>
                </a:lnTo>
                <a:lnTo>
                  <a:pt x="444957" y="71312"/>
                </a:lnTo>
                <a:lnTo>
                  <a:pt x="396596" y="56826"/>
                </a:lnTo>
                <a:lnTo>
                  <a:pt x="344234" y="45978"/>
                </a:lnTo>
                <a:lnTo>
                  <a:pt x="290094" y="33219"/>
                </a:lnTo>
                <a:lnTo>
                  <a:pt x="235164" y="20052"/>
                </a:lnTo>
                <a:lnTo>
                  <a:pt x="179882" y="9791"/>
                </a:lnTo>
                <a:lnTo>
                  <a:pt x="131500" y="4347"/>
                </a:lnTo>
                <a:lnTo>
                  <a:pt x="89271" y="1929"/>
                </a:lnTo>
                <a:lnTo>
                  <a:pt x="38393" y="567"/>
                </a:lnTo>
                <a:lnTo>
                  <a:pt x="0" y="69"/>
                </a:lnTo>
                <a:lnTo>
                  <a:pt x="50176" y="0"/>
                </a:lnTo>
                <a:lnTo>
                  <a:pt x="89727" y="3524"/>
                </a:lnTo>
                <a:lnTo>
                  <a:pt x="138175" y="9500"/>
                </a:lnTo>
                <a:lnTo>
                  <a:pt x="190575" y="16566"/>
                </a:lnTo>
                <a:lnTo>
                  <a:pt x="220159" y="21625"/>
                </a:lnTo>
                <a:lnTo>
                  <a:pt x="251787" y="27644"/>
                </a:lnTo>
                <a:lnTo>
                  <a:pt x="284779" y="34302"/>
                </a:lnTo>
                <a:lnTo>
                  <a:pt x="320003" y="42709"/>
                </a:lnTo>
                <a:lnTo>
                  <a:pt x="356715" y="52283"/>
                </a:lnTo>
                <a:lnTo>
                  <a:pt x="394418" y="62635"/>
                </a:lnTo>
                <a:lnTo>
                  <a:pt x="430138" y="72181"/>
                </a:lnTo>
                <a:lnTo>
                  <a:pt x="464534" y="81192"/>
                </a:lnTo>
                <a:lnTo>
                  <a:pt x="498048" y="89845"/>
                </a:lnTo>
                <a:lnTo>
                  <a:pt x="530974" y="99582"/>
                </a:lnTo>
                <a:lnTo>
                  <a:pt x="563507" y="110042"/>
                </a:lnTo>
                <a:lnTo>
                  <a:pt x="595780" y="120984"/>
                </a:lnTo>
                <a:lnTo>
                  <a:pt x="652806" y="136670"/>
                </a:lnTo>
                <a:lnTo>
                  <a:pt x="701963" y="148051"/>
                </a:lnTo>
                <a:lnTo>
                  <a:pt x="756742" y="160573"/>
                </a:lnTo>
                <a:lnTo>
                  <a:pt x="797451" y="166145"/>
                </a:lnTo>
                <a:lnTo>
                  <a:pt x="794912" y="166443"/>
                </a:lnTo>
                <a:lnTo>
                  <a:pt x="741896" y="156409"/>
                </a:lnTo>
                <a:lnTo>
                  <a:pt x="688464" y="148938"/>
                </a:lnTo>
                <a:lnTo>
                  <a:pt x="645050" y="142038"/>
                </a:lnTo>
                <a:lnTo>
                  <a:pt x="597975" y="135885"/>
                </a:lnTo>
                <a:lnTo>
                  <a:pt x="546183" y="133150"/>
                </a:lnTo>
                <a:lnTo>
                  <a:pt x="492297" y="128407"/>
                </a:lnTo>
                <a:lnTo>
                  <a:pt x="437480" y="123212"/>
                </a:lnTo>
                <a:lnTo>
                  <a:pt x="382249" y="120903"/>
                </a:lnTo>
                <a:lnTo>
                  <a:pt x="330361" y="116349"/>
                </a:lnTo>
                <a:lnTo>
                  <a:pt x="282164" y="112561"/>
                </a:lnTo>
                <a:lnTo>
                  <a:pt x="238695" y="115288"/>
                </a:lnTo>
                <a:lnTo>
                  <a:pt x="183356" y="117939"/>
                </a:lnTo>
                <a:lnTo>
                  <a:pt x="124607" y="118958"/>
                </a:lnTo>
                <a:lnTo>
                  <a:pt x="121940" y="120313"/>
                </a:lnTo>
                <a:lnTo>
                  <a:pt x="121486" y="122540"/>
                </a:lnTo>
                <a:lnTo>
                  <a:pt x="122505" y="125347"/>
                </a:lnTo>
                <a:lnTo>
                  <a:pt x="134222" y="128467"/>
                </a:lnTo>
                <a:lnTo>
                  <a:pt x="186722" y="136790"/>
                </a:lnTo>
                <a:lnTo>
                  <a:pt x="229790" y="147222"/>
                </a:lnTo>
                <a:lnTo>
                  <a:pt x="282446" y="160678"/>
                </a:lnTo>
                <a:lnTo>
                  <a:pt x="313156" y="167971"/>
                </a:lnTo>
                <a:lnTo>
                  <a:pt x="345535" y="175479"/>
                </a:lnTo>
                <a:lnTo>
                  <a:pt x="379028" y="184452"/>
                </a:lnTo>
                <a:lnTo>
                  <a:pt x="413263" y="194403"/>
                </a:lnTo>
                <a:lnTo>
                  <a:pt x="447992" y="205006"/>
                </a:lnTo>
                <a:lnTo>
                  <a:pt x="483052" y="214721"/>
                </a:lnTo>
                <a:lnTo>
                  <a:pt x="518330" y="223843"/>
                </a:lnTo>
                <a:lnTo>
                  <a:pt x="553756" y="232570"/>
                </a:lnTo>
                <a:lnTo>
                  <a:pt x="586634" y="241034"/>
                </a:lnTo>
                <a:lnTo>
                  <a:pt x="617812" y="249322"/>
                </a:lnTo>
                <a:lnTo>
                  <a:pt x="674504" y="265588"/>
                </a:lnTo>
                <a:lnTo>
                  <a:pt x="721749" y="281636"/>
                </a:lnTo>
                <a:lnTo>
                  <a:pt x="780307" y="295541"/>
                </a:lnTo>
                <a:lnTo>
                  <a:pt x="783970" y="296244"/>
                </a:lnTo>
                <a:lnTo>
                  <a:pt x="783766" y="296712"/>
                </a:lnTo>
                <a:lnTo>
                  <a:pt x="776483" y="297233"/>
                </a:lnTo>
                <a:lnTo>
                  <a:pt x="729916" y="279880"/>
                </a:lnTo>
                <a:lnTo>
                  <a:pt x="674624" y="266514"/>
                </a:lnTo>
                <a:lnTo>
                  <a:pt x="626552" y="258235"/>
                </a:lnTo>
                <a:lnTo>
                  <a:pt x="574319" y="250146"/>
                </a:lnTo>
                <a:lnTo>
                  <a:pt x="518913" y="242141"/>
                </a:lnTo>
                <a:lnTo>
                  <a:pt x="489321" y="238155"/>
                </a:lnTo>
                <a:lnTo>
                  <a:pt x="430866" y="230197"/>
                </a:lnTo>
                <a:lnTo>
                  <a:pt x="378427" y="222251"/>
                </a:lnTo>
                <a:lnTo>
                  <a:pt x="328663" y="214309"/>
                </a:lnTo>
                <a:lnTo>
                  <a:pt x="282733" y="207693"/>
                </a:lnTo>
                <a:lnTo>
                  <a:pt x="228448" y="203968"/>
                </a:lnTo>
                <a:lnTo>
                  <a:pt x="190609" y="204187"/>
                </a:lnTo>
                <a:lnTo>
                  <a:pt x="184462" y="206238"/>
                </a:lnTo>
                <a:lnTo>
                  <a:pt x="180365" y="208927"/>
                </a:lnTo>
                <a:lnTo>
                  <a:pt x="178956" y="210720"/>
                </a:lnTo>
                <a:lnTo>
                  <a:pt x="179340" y="211915"/>
                </a:lnTo>
                <a:lnTo>
                  <a:pt x="229571" y="230576"/>
                </a:lnTo>
                <a:lnTo>
                  <a:pt x="266473" y="242703"/>
                </a:lnTo>
                <a:lnTo>
                  <a:pt x="313742" y="252503"/>
                </a:lnTo>
                <a:lnTo>
                  <a:pt x="372675" y="268324"/>
                </a:lnTo>
                <a:lnTo>
                  <a:pt x="405059" y="278099"/>
                </a:lnTo>
                <a:lnTo>
                  <a:pt x="438553" y="287262"/>
                </a:lnTo>
                <a:lnTo>
                  <a:pt x="472790" y="296016"/>
                </a:lnTo>
                <a:lnTo>
                  <a:pt x="507521" y="304498"/>
                </a:lnTo>
                <a:lnTo>
                  <a:pt x="541258" y="312799"/>
                </a:lnTo>
                <a:lnTo>
                  <a:pt x="574332" y="320979"/>
                </a:lnTo>
                <a:lnTo>
                  <a:pt x="606966" y="329077"/>
                </a:lnTo>
                <a:lnTo>
                  <a:pt x="660864" y="345131"/>
                </a:lnTo>
                <a:lnTo>
                  <a:pt x="704222" y="358440"/>
                </a:lnTo>
                <a:lnTo>
                  <a:pt x="758368" y="367685"/>
                </a:lnTo>
                <a:lnTo>
                  <a:pt x="758760" y="366830"/>
                </a:lnTo>
                <a:lnTo>
                  <a:pt x="752141" y="362351"/>
                </a:lnTo>
                <a:lnTo>
                  <a:pt x="705998" y="348697"/>
                </a:lnTo>
                <a:lnTo>
                  <a:pt x="652104" y="335852"/>
                </a:lnTo>
                <a:lnTo>
                  <a:pt x="609047" y="323008"/>
                </a:lnTo>
                <a:lnTo>
                  <a:pt x="559924" y="312007"/>
                </a:lnTo>
                <a:lnTo>
                  <a:pt x="508546" y="301385"/>
                </a:lnTo>
                <a:lnTo>
                  <a:pt x="459254" y="287845"/>
                </a:lnTo>
                <a:lnTo>
                  <a:pt x="410888" y="280063"/>
                </a:lnTo>
                <a:lnTo>
                  <a:pt x="366902" y="276604"/>
                </a:lnTo>
                <a:lnTo>
                  <a:pt x="319827" y="273334"/>
                </a:lnTo>
                <a:lnTo>
                  <a:pt x="265684" y="263106"/>
                </a:lnTo>
                <a:lnTo>
                  <a:pt x="264939" y="262715"/>
                </a:lnTo>
                <a:lnTo>
                  <a:pt x="265766" y="262453"/>
                </a:lnTo>
                <a:lnTo>
                  <a:pt x="313112" y="274952"/>
                </a:lnTo>
                <a:lnTo>
                  <a:pt x="369152" y="286074"/>
                </a:lnTo>
                <a:lnTo>
                  <a:pt x="413176" y="293828"/>
                </a:lnTo>
                <a:lnTo>
                  <a:pt x="459200" y="301684"/>
                </a:lnTo>
                <a:lnTo>
                  <a:pt x="502586" y="309585"/>
                </a:lnTo>
                <a:lnTo>
                  <a:pt x="560672" y="317943"/>
                </a:lnTo>
                <a:lnTo>
                  <a:pt x="615065" y="327088"/>
                </a:lnTo>
                <a:lnTo>
                  <a:pt x="630508" y="327049"/>
                </a:lnTo>
                <a:lnTo>
                  <a:pt x="648420" y="32146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SMARTInkShape-Group187"/>
          <p:cNvGrpSpPr/>
          <p:nvPr/>
        </p:nvGrpSpPr>
        <p:grpSpPr>
          <a:xfrm>
            <a:off x="6681808" y="3095625"/>
            <a:ext cx="962006" cy="2083595"/>
            <a:chOff x="6681808" y="3095625"/>
            <a:chExt cx="962006" cy="2083595"/>
          </a:xfrm>
        </p:grpSpPr>
        <p:sp>
          <p:nvSpPr>
            <p:cNvPr id="5" name="SMARTInkShape-1018"/>
            <p:cNvSpPr/>
            <p:nvPr/>
          </p:nvSpPr>
          <p:spPr>
            <a:xfrm>
              <a:off x="6929989" y="3458312"/>
              <a:ext cx="392356" cy="357263"/>
            </a:xfrm>
            <a:custGeom>
              <a:avLst/>
              <a:gdLst/>
              <a:ahLst/>
              <a:cxnLst/>
              <a:rect l="0" t="0" r="0" b="0"/>
              <a:pathLst>
                <a:path w="392356" h="357263">
                  <a:moveTo>
                    <a:pt x="118511" y="42126"/>
                  </a:moveTo>
                  <a:lnTo>
                    <a:pt x="118511" y="0"/>
                  </a:lnTo>
                  <a:lnTo>
                    <a:pt x="118511" y="18721"/>
                  </a:lnTo>
                  <a:lnTo>
                    <a:pt x="114983" y="28637"/>
                  </a:lnTo>
                  <a:lnTo>
                    <a:pt x="112190" y="33133"/>
                  </a:lnTo>
                  <a:lnTo>
                    <a:pt x="93871" y="90019"/>
                  </a:lnTo>
                  <a:lnTo>
                    <a:pt x="87716" y="107068"/>
                  </a:lnTo>
                  <a:lnTo>
                    <a:pt x="81606" y="137656"/>
                  </a:lnTo>
                  <a:lnTo>
                    <a:pt x="51810" y="196828"/>
                  </a:lnTo>
                  <a:lnTo>
                    <a:pt x="27296" y="256328"/>
                  </a:lnTo>
                  <a:lnTo>
                    <a:pt x="5733" y="313497"/>
                  </a:lnTo>
                  <a:lnTo>
                    <a:pt x="690" y="334541"/>
                  </a:lnTo>
                  <a:lnTo>
                    <a:pt x="0" y="343185"/>
                  </a:lnTo>
                  <a:lnTo>
                    <a:pt x="1139" y="346019"/>
                  </a:lnTo>
                  <a:lnTo>
                    <a:pt x="3222" y="347909"/>
                  </a:lnTo>
                  <a:lnTo>
                    <a:pt x="22390" y="357262"/>
                  </a:lnTo>
                  <a:lnTo>
                    <a:pt x="36544" y="357252"/>
                  </a:lnTo>
                  <a:lnTo>
                    <a:pt x="95864" y="348649"/>
                  </a:lnTo>
                  <a:lnTo>
                    <a:pt x="148874" y="341534"/>
                  </a:lnTo>
                  <a:lnTo>
                    <a:pt x="202120" y="331945"/>
                  </a:lnTo>
                  <a:lnTo>
                    <a:pt x="258695" y="328679"/>
                  </a:lnTo>
                  <a:lnTo>
                    <a:pt x="314800" y="328034"/>
                  </a:lnTo>
                  <a:lnTo>
                    <a:pt x="392355" y="3278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019"/>
            <p:cNvSpPr/>
            <p:nvPr/>
          </p:nvSpPr>
          <p:spPr>
            <a:xfrm>
              <a:off x="7000875" y="3095625"/>
              <a:ext cx="523385" cy="677938"/>
            </a:xfrm>
            <a:custGeom>
              <a:avLst/>
              <a:gdLst/>
              <a:ahLst/>
              <a:cxnLst/>
              <a:rect l="0" t="0" r="0" b="0"/>
              <a:pathLst>
                <a:path w="523385" h="677938">
                  <a:moveTo>
                    <a:pt x="511969" y="0"/>
                  </a:moveTo>
                  <a:lnTo>
                    <a:pt x="522220" y="0"/>
                  </a:lnTo>
                  <a:lnTo>
                    <a:pt x="522771" y="1323"/>
                  </a:lnTo>
                  <a:lnTo>
                    <a:pt x="523384" y="6321"/>
                  </a:lnTo>
                  <a:lnTo>
                    <a:pt x="520129" y="12952"/>
                  </a:lnTo>
                  <a:lnTo>
                    <a:pt x="507261" y="34308"/>
                  </a:lnTo>
                  <a:lnTo>
                    <a:pt x="484122" y="89851"/>
                  </a:lnTo>
                  <a:lnTo>
                    <a:pt x="443798" y="149032"/>
                  </a:lnTo>
                  <a:lnTo>
                    <a:pt x="395296" y="203217"/>
                  </a:lnTo>
                  <a:lnTo>
                    <a:pt x="366274" y="234838"/>
                  </a:lnTo>
                  <a:lnTo>
                    <a:pt x="327233" y="275546"/>
                  </a:lnTo>
                  <a:lnTo>
                    <a:pt x="291882" y="333599"/>
                  </a:lnTo>
                  <a:lnTo>
                    <a:pt x="255211" y="387365"/>
                  </a:lnTo>
                  <a:lnTo>
                    <a:pt x="214306" y="439437"/>
                  </a:lnTo>
                  <a:lnTo>
                    <a:pt x="175849" y="487940"/>
                  </a:lnTo>
                  <a:lnTo>
                    <a:pt x="129529" y="546336"/>
                  </a:lnTo>
                  <a:lnTo>
                    <a:pt x="97723" y="596964"/>
                  </a:lnTo>
                  <a:lnTo>
                    <a:pt x="48613" y="653553"/>
                  </a:lnTo>
                  <a:lnTo>
                    <a:pt x="27911" y="673195"/>
                  </a:lnTo>
                  <a:lnTo>
                    <a:pt x="14275" y="677937"/>
                  </a:lnTo>
                  <a:lnTo>
                    <a:pt x="9431" y="674809"/>
                  </a:lnTo>
                  <a:lnTo>
                    <a:pt x="6288" y="672123"/>
                  </a:lnTo>
                  <a:lnTo>
                    <a:pt x="2794" y="665610"/>
                  </a:lnTo>
                  <a:lnTo>
                    <a:pt x="368" y="638574"/>
                  </a:lnTo>
                  <a:lnTo>
                    <a:pt x="0" y="595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020"/>
            <p:cNvSpPr/>
            <p:nvPr/>
          </p:nvSpPr>
          <p:spPr>
            <a:xfrm>
              <a:off x="6681808" y="4322016"/>
              <a:ext cx="962006" cy="833391"/>
            </a:xfrm>
            <a:custGeom>
              <a:avLst/>
              <a:gdLst/>
              <a:ahLst/>
              <a:cxnLst/>
              <a:rect l="0" t="0" r="0" b="0"/>
              <a:pathLst>
                <a:path w="962006" h="833391">
                  <a:moveTo>
                    <a:pt x="962005" y="833390"/>
                  </a:moveTo>
                  <a:lnTo>
                    <a:pt x="962005" y="827070"/>
                  </a:lnTo>
                  <a:lnTo>
                    <a:pt x="951176" y="802254"/>
                  </a:lnTo>
                  <a:lnTo>
                    <a:pt x="911125" y="742762"/>
                  </a:lnTo>
                  <a:lnTo>
                    <a:pt x="866111" y="690105"/>
                  </a:lnTo>
                  <a:lnTo>
                    <a:pt x="829523" y="645561"/>
                  </a:lnTo>
                  <a:lnTo>
                    <a:pt x="787078" y="598850"/>
                  </a:lnTo>
                  <a:lnTo>
                    <a:pt x="747456" y="551495"/>
                  </a:lnTo>
                  <a:lnTo>
                    <a:pt x="702789" y="503950"/>
                  </a:lnTo>
                  <a:lnTo>
                    <a:pt x="656042" y="456349"/>
                  </a:lnTo>
                  <a:lnTo>
                    <a:pt x="607353" y="408731"/>
                  </a:lnTo>
                  <a:lnTo>
                    <a:pt x="552946" y="361108"/>
                  </a:lnTo>
                  <a:lnTo>
                    <a:pt x="502723" y="313484"/>
                  </a:lnTo>
                  <a:lnTo>
                    <a:pt x="453006" y="267182"/>
                  </a:lnTo>
                  <a:lnTo>
                    <a:pt x="396970" y="226416"/>
                  </a:lnTo>
                  <a:lnTo>
                    <a:pt x="339798" y="182735"/>
                  </a:lnTo>
                  <a:lnTo>
                    <a:pt x="287433" y="145392"/>
                  </a:lnTo>
                  <a:lnTo>
                    <a:pt x="231936" y="116982"/>
                  </a:lnTo>
                  <a:lnTo>
                    <a:pt x="181390" y="91808"/>
                  </a:lnTo>
                  <a:lnTo>
                    <a:pt x="123960" y="63125"/>
                  </a:lnTo>
                  <a:lnTo>
                    <a:pt x="71075" y="40120"/>
                  </a:lnTo>
                  <a:lnTo>
                    <a:pt x="47194" y="27388"/>
                  </a:lnTo>
                  <a:lnTo>
                    <a:pt x="23878" y="23977"/>
                  </a:lnTo>
                  <a:lnTo>
                    <a:pt x="44519" y="23784"/>
                  </a:lnTo>
                  <a:lnTo>
                    <a:pt x="95487" y="34019"/>
                  </a:lnTo>
                  <a:lnTo>
                    <a:pt x="132812" y="34022"/>
                  </a:lnTo>
                  <a:lnTo>
                    <a:pt x="192194" y="23517"/>
                  </a:lnTo>
                  <a:lnTo>
                    <a:pt x="249306" y="9130"/>
                  </a:lnTo>
                  <a:lnTo>
                    <a:pt x="280397" y="490"/>
                  </a:lnTo>
                  <a:lnTo>
                    <a:pt x="293340" y="0"/>
                  </a:lnTo>
                  <a:lnTo>
                    <a:pt x="249678" y="1276"/>
                  </a:lnTo>
                  <a:lnTo>
                    <a:pt x="195416" y="10756"/>
                  </a:lnTo>
                  <a:lnTo>
                    <a:pt x="155001" y="15169"/>
                  </a:lnTo>
                  <a:lnTo>
                    <a:pt x="125816" y="21218"/>
                  </a:lnTo>
                  <a:lnTo>
                    <a:pt x="95561" y="26538"/>
                  </a:lnTo>
                  <a:lnTo>
                    <a:pt x="73367" y="36493"/>
                  </a:lnTo>
                  <a:lnTo>
                    <a:pt x="41580" y="54301"/>
                  </a:lnTo>
                  <a:lnTo>
                    <a:pt x="26652" y="59271"/>
                  </a:lnTo>
                  <a:lnTo>
                    <a:pt x="13850" y="67211"/>
                  </a:lnTo>
                  <a:lnTo>
                    <a:pt x="5703" y="69533"/>
                  </a:lnTo>
                  <a:lnTo>
                    <a:pt x="3001" y="71475"/>
                  </a:lnTo>
                  <a:lnTo>
                    <a:pt x="1201" y="74092"/>
                  </a:lnTo>
                  <a:lnTo>
                    <a:pt x="0" y="77160"/>
                  </a:lnTo>
                  <a:lnTo>
                    <a:pt x="522" y="80528"/>
                  </a:lnTo>
                  <a:lnTo>
                    <a:pt x="7577" y="91590"/>
                  </a:lnTo>
                  <a:lnTo>
                    <a:pt x="14381" y="99330"/>
                  </a:lnTo>
                  <a:lnTo>
                    <a:pt x="70509" y="129318"/>
                  </a:lnTo>
                  <a:lnTo>
                    <a:pt x="126457" y="150988"/>
                  </a:lnTo>
                  <a:lnTo>
                    <a:pt x="184937" y="179375"/>
                  </a:lnTo>
                  <a:lnTo>
                    <a:pt x="243244" y="207515"/>
                  </a:lnTo>
                  <a:lnTo>
                    <a:pt x="259536" y="2142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21"/>
            <p:cNvSpPr/>
            <p:nvPr/>
          </p:nvSpPr>
          <p:spPr>
            <a:xfrm>
              <a:off x="7334250" y="5167313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0"/>
                  </a:moveTo>
                  <a:lnTo>
                    <a:pt x="0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188"/>
          <p:cNvGrpSpPr/>
          <p:nvPr/>
        </p:nvGrpSpPr>
        <p:grpSpPr>
          <a:xfrm>
            <a:off x="4321969" y="3036094"/>
            <a:ext cx="1702325" cy="2155032"/>
            <a:chOff x="4321969" y="3036094"/>
            <a:chExt cx="1702325" cy="2155032"/>
          </a:xfrm>
        </p:grpSpPr>
        <p:sp>
          <p:nvSpPr>
            <p:cNvPr id="15" name="SMARTInkShape-1022"/>
            <p:cNvSpPr/>
            <p:nvPr/>
          </p:nvSpPr>
          <p:spPr>
            <a:xfrm>
              <a:off x="4321969" y="4405361"/>
              <a:ext cx="1702325" cy="785765"/>
            </a:xfrm>
            <a:custGeom>
              <a:avLst/>
              <a:gdLst/>
              <a:ahLst/>
              <a:cxnLst/>
              <a:rect l="0" t="0" r="0" b="0"/>
              <a:pathLst>
                <a:path w="1702325" h="785765">
                  <a:moveTo>
                    <a:pt x="0" y="785764"/>
                  </a:moveTo>
                  <a:lnTo>
                    <a:pt x="6320" y="785764"/>
                  </a:lnTo>
                  <a:lnTo>
                    <a:pt x="59933" y="771066"/>
                  </a:lnTo>
                  <a:lnTo>
                    <a:pt x="118282" y="753646"/>
                  </a:lnTo>
                  <a:lnTo>
                    <a:pt x="163663" y="741998"/>
                  </a:lnTo>
                  <a:lnTo>
                    <a:pt x="211947" y="730169"/>
                  </a:lnTo>
                  <a:lnTo>
                    <a:pt x="267557" y="718286"/>
                  </a:lnTo>
                  <a:lnTo>
                    <a:pt x="306327" y="710353"/>
                  </a:lnTo>
                  <a:lnTo>
                    <a:pt x="349135" y="698891"/>
                  </a:lnTo>
                  <a:lnTo>
                    <a:pt x="394619" y="686300"/>
                  </a:lnTo>
                  <a:lnTo>
                    <a:pt x="441292" y="676293"/>
                  </a:lnTo>
                  <a:lnTo>
                    <a:pt x="488494" y="663909"/>
                  </a:lnTo>
                  <a:lnTo>
                    <a:pt x="535931" y="649585"/>
                  </a:lnTo>
                  <a:lnTo>
                    <a:pt x="583473" y="634400"/>
                  </a:lnTo>
                  <a:lnTo>
                    <a:pt x="631060" y="618831"/>
                  </a:lnTo>
                  <a:lnTo>
                    <a:pt x="678669" y="601769"/>
                  </a:lnTo>
                  <a:lnTo>
                    <a:pt x="726287" y="580957"/>
                  </a:lnTo>
                  <a:lnTo>
                    <a:pt x="773908" y="562006"/>
                  </a:lnTo>
                  <a:lnTo>
                    <a:pt x="822855" y="544764"/>
                  </a:lnTo>
                  <a:lnTo>
                    <a:pt x="875477" y="528281"/>
                  </a:lnTo>
                  <a:lnTo>
                    <a:pt x="926205" y="512137"/>
                  </a:lnTo>
                  <a:lnTo>
                    <a:pt x="976532" y="494818"/>
                  </a:lnTo>
                  <a:lnTo>
                    <a:pt x="1029768" y="473892"/>
                  </a:lnTo>
                  <a:lnTo>
                    <a:pt x="1080768" y="454891"/>
                  </a:lnTo>
                  <a:lnTo>
                    <a:pt x="1129894" y="436303"/>
                  </a:lnTo>
                  <a:lnTo>
                    <a:pt x="1178185" y="414813"/>
                  </a:lnTo>
                  <a:lnTo>
                    <a:pt x="1222579" y="395560"/>
                  </a:lnTo>
                  <a:lnTo>
                    <a:pt x="1281232" y="366318"/>
                  </a:lnTo>
                  <a:lnTo>
                    <a:pt x="1335652" y="336046"/>
                  </a:lnTo>
                  <a:lnTo>
                    <a:pt x="1390141" y="310319"/>
                  </a:lnTo>
                  <a:lnTo>
                    <a:pt x="1439799" y="282412"/>
                  </a:lnTo>
                  <a:lnTo>
                    <a:pt x="1488027" y="252536"/>
                  </a:lnTo>
                  <a:lnTo>
                    <a:pt x="1545410" y="218737"/>
                  </a:lnTo>
                  <a:lnTo>
                    <a:pt x="1597603" y="178612"/>
                  </a:lnTo>
                  <a:lnTo>
                    <a:pt x="1624742" y="154753"/>
                  </a:lnTo>
                  <a:lnTo>
                    <a:pt x="1637566" y="140189"/>
                  </a:lnTo>
                  <a:lnTo>
                    <a:pt x="1657015" y="123231"/>
                  </a:lnTo>
                  <a:lnTo>
                    <a:pt x="1671897" y="93095"/>
                  </a:lnTo>
                  <a:lnTo>
                    <a:pt x="1672869" y="88505"/>
                  </a:lnTo>
                  <a:lnTo>
                    <a:pt x="1672194" y="84123"/>
                  </a:lnTo>
                  <a:lnTo>
                    <a:pt x="1668451" y="71634"/>
                  </a:lnTo>
                  <a:lnTo>
                    <a:pt x="1667925" y="67584"/>
                  </a:lnTo>
                  <a:lnTo>
                    <a:pt x="1654544" y="49242"/>
                  </a:lnTo>
                  <a:lnTo>
                    <a:pt x="1627503" y="33371"/>
                  </a:lnTo>
                  <a:lnTo>
                    <a:pt x="1581486" y="17479"/>
                  </a:lnTo>
                  <a:lnTo>
                    <a:pt x="1522812" y="9440"/>
                  </a:lnTo>
                  <a:lnTo>
                    <a:pt x="1476022" y="2763"/>
                  </a:lnTo>
                  <a:lnTo>
                    <a:pt x="1425117" y="784"/>
                  </a:lnTo>
                  <a:lnTo>
                    <a:pt x="1375198" y="198"/>
                  </a:lnTo>
                  <a:lnTo>
                    <a:pt x="1316454" y="0"/>
                  </a:lnTo>
                  <a:lnTo>
                    <a:pt x="1272904" y="1284"/>
                  </a:lnTo>
                  <a:lnTo>
                    <a:pt x="1229505" y="11368"/>
                  </a:lnTo>
                  <a:lnTo>
                    <a:pt x="1229775" y="12854"/>
                  </a:lnTo>
                  <a:lnTo>
                    <a:pt x="1233601" y="18033"/>
                  </a:lnTo>
                  <a:lnTo>
                    <a:pt x="1243239" y="21217"/>
                  </a:lnTo>
                  <a:lnTo>
                    <a:pt x="1289423" y="24752"/>
                  </a:lnTo>
                  <a:lnTo>
                    <a:pt x="1346891" y="36650"/>
                  </a:lnTo>
                  <a:lnTo>
                    <a:pt x="1393471" y="44339"/>
                  </a:lnTo>
                  <a:lnTo>
                    <a:pt x="1440786" y="50145"/>
                  </a:lnTo>
                  <a:lnTo>
                    <a:pt x="1488320" y="56716"/>
                  </a:lnTo>
                  <a:lnTo>
                    <a:pt x="1535918" y="62191"/>
                  </a:lnTo>
                  <a:lnTo>
                    <a:pt x="1593088" y="75893"/>
                  </a:lnTo>
                  <a:lnTo>
                    <a:pt x="1650097" y="99217"/>
                  </a:lnTo>
                  <a:lnTo>
                    <a:pt x="1692225" y="122987"/>
                  </a:lnTo>
                  <a:lnTo>
                    <a:pt x="1697985" y="130922"/>
                  </a:lnTo>
                  <a:lnTo>
                    <a:pt x="1700546" y="140182"/>
                  </a:lnTo>
                  <a:lnTo>
                    <a:pt x="1702324" y="168953"/>
                  </a:lnTo>
                  <a:lnTo>
                    <a:pt x="1698946" y="177810"/>
                  </a:lnTo>
                  <a:lnTo>
                    <a:pt x="1662518" y="230575"/>
                  </a:lnTo>
                  <a:lnTo>
                    <a:pt x="1631156" y="2737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23"/>
            <p:cNvSpPr/>
            <p:nvPr/>
          </p:nvSpPr>
          <p:spPr>
            <a:xfrm>
              <a:off x="5322160" y="3434508"/>
              <a:ext cx="225250" cy="399306"/>
            </a:xfrm>
            <a:custGeom>
              <a:avLst/>
              <a:gdLst/>
              <a:ahLst/>
              <a:cxnLst/>
              <a:rect l="0" t="0" r="0" b="0"/>
              <a:pathLst>
                <a:path w="225250" h="399306">
                  <a:moveTo>
                    <a:pt x="130903" y="54023"/>
                  </a:moveTo>
                  <a:lnTo>
                    <a:pt x="124582" y="54023"/>
                  </a:lnTo>
                  <a:lnTo>
                    <a:pt x="117951" y="50495"/>
                  </a:lnTo>
                  <a:lnTo>
                    <a:pt x="62719" y="14275"/>
                  </a:lnTo>
                  <a:lnTo>
                    <a:pt x="17335" y="0"/>
                  </a:lnTo>
                  <a:lnTo>
                    <a:pt x="12857" y="809"/>
                  </a:lnTo>
                  <a:lnTo>
                    <a:pt x="2486" y="5294"/>
                  </a:lnTo>
                  <a:lnTo>
                    <a:pt x="1635" y="6985"/>
                  </a:lnTo>
                  <a:lnTo>
                    <a:pt x="0" y="40678"/>
                  </a:lnTo>
                  <a:lnTo>
                    <a:pt x="9453" y="70398"/>
                  </a:lnTo>
                  <a:lnTo>
                    <a:pt x="21569" y="93859"/>
                  </a:lnTo>
                  <a:lnTo>
                    <a:pt x="71708" y="149282"/>
                  </a:lnTo>
                  <a:lnTo>
                    <a:pt x="126953" y="204836"/>
                  </a:lnTo>
                  <a:lnTo>
                    <a:pt x="182498" y="260398"/>
                  </a:lnTo>
                  <a:lnTo>
                    <a:pt x="215863" y="293765"/>
                  </a:lnTo>
                  <a:lnTo>
                    <a:pt x="221580" y="306537"/>
                  </a:lnTo>
                  <a:lnTo>
                    <a:pt x="225249" y="329975"/>
                  </a:lnTo>
                  <a:lnTo>
                    <a:pt x="222223" y="338946"/>
                  </a:lnTo>
                  <a:lnTo>
                    <a:pt x="204469" y="367691"/>
                  </a:lnTo>
                  <a:lnTo>
                    <a:pt x="191821" y="377757"/>
                  </a:lnTo>
                  <a:lnTo>
                    <a:pt x="177380" y="383113"/>
                  </a:lnTo>
                  <a:lnTo>
                    <a:pt x="130903" y="399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024"/>
            <p:cNvSpPr/>
            <p:nvPr/>
          </p:nvSpPr>
          <p:spPr>
            <a:xfrm>
              <a:off x="4573655" y="3036094"/>
              <a:ext cx="843690" cy="607220"/>
            </a:xfrm>
            <a:custGeom>
              <a:avLst/>
              <a:gdLst/>
              <a:ahLst/>
              <a:cxnLst/>
              <a:rect l="0" t="0" r="0" b="0"/>
              <a:pathLst>
                <a:path w="843690" h="607220">
                  <a:moveTo>
                    <a:pt x="10251" y="0"/>
                  </a:moveTo>
                  <a:lnTo>
                    <a:pt x="10251" y="10251"/>
                  </a:lnTo>
                  <a:lnTo>
                    <a:pt x="2069" y="21085"/>
                  </a:lnTo>
                  <a:lnTo>
                    <a:pt x="0" y="28332"/>
                  </a:lnTo>
                  <a:lnTo>
                    <a:pt x="5156" y="46171"/>
                  </a:lnTo>
                  <a:lnTo>
                    <a:pt x="31584" y="100689"/>
                  </a:lnTo>
                  <a:lnTo>
                    <a:pt x="52879" y="131257"/>
                  </a:lnTo>
                  <a:lnTo>
                    <a:pt x="106411" y="174140"/>
                  </a:lnTo>
                  <a:lnTo>
                    <a:pt x="162811" y="207602"/>
                  </a:lnTo>
                  <a:lnTo>
                    <a:pt x="209207" y="239664"/>
                  </a:lnTo>
                  <a:lnTo>
                    <a:pt x="257790" y="274300"/>
                  </a:lnTo>
                  <a:lnTo>
                    <a:pt x="313490" y="309698"/>
                  </a:lnTo>
                  <a:lnTo>
                    <a:pt x="367917" y="345321"/>
                  </a:lnTo>
                  <a:lnTo>
                    <a:pt x="407856" y="379689"/>
                  </a:lnTo>
                  <a:lnTo>
                    <a:pt x="466285" y="408540"/>
                  </a:lnTo>
                  <a:lnTo>
                    <a:pt x="506180" y="430281"/>
                  </a:lnTo>
                  <a:lnTo>
                    <a:pt x="545959" y="453174"/>
                  </a:lnTo>
                  <a:lnTo>
                    <a:pt x="585687" y="475254"/>
                  </a:lnTo>
                  <a:lnTo>
                    <a:pt x="643919" y="503883"/>
                  </a:lnTo>
                  <a:lnTo>
                    <a:pt x="695274" y="535590"/>
                  </a:lnTo>
                  <a:lnTo>
                    <a:pt x="742682" y="562330"/>
                  </a:lnTo>
                  <a:lnTo>
                    <a:pt x="798454" y="591541"/>
                  </a:lnTo>
                  <a:lnTo>
                    <a:pt x="843689" y="607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965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644577" y="179864"/>
              <a:ext cx="1274760" cy="4953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2697" y="167624"/>
                <a:ext cx="1298520" cy="519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18" name="SMARTInkShape-Group189"/>
          <p:cNvGrpSpPr/>
          <p:nvPr/>
        </p:nvGrpSpPr>
        <p:grpSpPr>
          <a:xfrm>
            <a:off x="5060155" y="833438"/>
            <a:ext cx="2250284" cy="476251"/>
            <a:chOff x="5060155" y="833438"/>
            <a:chExt cx="2250284" cy="476251"/>
          </a:xfrm>
        </p:grpSpPr>
        <p:sp>
          <p:nvSpPr>
            <p:cNvPr id="105" name="SMARTInkShape-1025"/>
            <p:cNvSpPr/>
            <p:nvPr/>
          </p:nvSpPr>
          <p:spPr>
            <a:xfrm>
              <a:off x="7049055" y="1166816"/>
              <a:ext cx="261384" cy="142873"/>
            </a:xfrm>
            <a:custGeom>
              <a:avLst/>
              <a:gdLst/>
              <a:ahLst/>
              <a:cxnLst/>
              <a:rect l="0" t="0" r="0" b="0"/>
              <a:pathLst>
                <a:path w="261384" h="142873">
                  <a:moveTo>
                    <a:pt x="70883" y="11903"/>
                  </a:moveTo>
                  <a:lnTo>
                    <a:pt x="70883" y="5582"/>
                  </a:lnTo>
                  <a:lnTo>
                    <a:pt x="72206" y="3720"/>
                  </a:lnTo>
                  <a:lnTo>
                    <a:pt x="74410" y="2479"/>
                  </a:lnTo>
                  <a:lnTo>
                    <a:pt x="82643" y="40"/>
                  </a:lnTo>
                  <a:lnTo>
                    <a:pt x="72525" y="0"/>
                  </a:lnTo>
                  <a:lnTo>
                    <a:pt x="65049" y="6318"/>
                  </a:lnTo>
                  <a:lnTo>
                    <a:pt x="54620" y="9421"/>
                  </a:lnTo>
                  <a:lnTo>
                    <a:pt x="42487" y="12123"/>
                  </a:lnTo>
                  <a:lnTo>
                    <a:pt x="23920" y="24636"/>
                  </a:lnTo>
                  <a:lnTo>
                    <a:pt x="16938" y="32114"/>
                  </a:lnTo>
                  <a:lnTo>
                    <a:pt x="8927" y="47694"/>
                  </a:lnTo>
                  <a:lnTo>
                    <a:pt x="3659" y="55591"/>
                  </a:lnTo>
                  <a:lnTo>
                    <a:pt x="694" y="67475"/>
                  </a:lnTo>
                  <a:lnTo>
                    <a:pt x="0" y="75407"/>
                  </a:lnTo>
                  <a:lnTo>
                    <a:pt x="1138" y="78051"/>
                  </a:lnTo>
                  <a:lnTo>
                    <a:pt x="3219" y="79814"/>
                  </a:lnTo>
                  <a:lnTo>
                    <a:pt x="9060" y="81773"/>
                  </a:lnTo>
                  <a:lnTo>
                    <a:pt x="27447" y="83134"/>
                  </a:lnTo>
                  <a:lnTo>
                    <a:pt x="35262" y="79721"/>
                  </a:lnTo>
                  <a:lnTo>
                    <a:pt x="56343" y="64343"/>
                  </a:lnTo>
                  <a:lnTo>
                    <a:pt x="73777" y="59632"/>
                  </a:lnTo>
                  <a:lnTo>
                    <a:pt x="76781" y="56951"/>
                  </a:lnTo>
                  <a:lnTo>
                    <a:pt x="78784" y="53841"/>
                  </a:lnTo>
                  <a:lnTo>
                    <a:pt x="81442" y="51768"/>
                  </a:lnTo>
                  <a:lnTo>
                    <a:pt x="94100" y="47783"/>
                  </a:lnTo>
                  <a:lnTo>
                    <a:pt x="94694" y="99264"/>
                  </a:lnTo>
                  <a:lnTo>
                    <a:pt x="96017" y="101893"/>
                  </a:lnTo>
                  <a:lnTo>
                    <a:pt x="98223" y="103647"/>
                  </a:lnTo>
                  <a:lnTo>
                    <a:pt x="104946" y="106460"/>
                  </a:lnTo>
                  <a:lnTo>
                    <a:pt x="112432" y="106948"/>
                  </a:lnTo>
                  <a:lnTo>
                    <a:pt x="119335" y="103534"/>
                  </a:lnTo>
                  <a:lnTo>
                    <a:pt x="123028" y="100771"/>
                  </a:lnTo>
                  <a:lnTo>
                    <a:pt x="134187" y="97702"/>
                  </a:lnTo>
                  <a:lnTo>
                    <a:pt x="146643" y="95015"/>
                  </a:lnTo>
                  <a:lnTo>
                    <a:pt x="187251" y="74716"/>
                  </a:lnTo>
                  <a:lnTo>
                    <a:pt x="241002" y="60075"/>
                  </a:lnTo>
                  <a:lnTo>
                    <a:pt x="243827" y="61216"/>
                  </a:lnTo>
                  <a:lnTo>
                    <a:pt x="245710" y="63299"/>
                  </a:lnTo>
                  <a:lnTo>
                    <a:pt x="246966" y="66010"/>
                  </a:lnTo>
                  <a:lnTo>
                    <a:pt x="249125" y="67818"/>
                  </a:lnTo>
                  <a:lnTo>
                    <a:pt x="255053" y="69827"/>
                  </a:lnTo>
                  <a:lnTo>
                    <a:pt x="257163" y="71686"/>
                  </a:lnTo>
                  <a:lnTo>
                    <a:pt x="259507" y="77279"/>
                  </a:lnTo>
                  <a:lnTo>
                    <a:pt x="261379" y="134938"/>
                  </a:lnTo>
                  <a:lnTo>
                    <a:pt x="261383" y="1428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026"/>
            <p:cNvSpPr/>
            <p:nvPr/>
          </p:nvSpPr>
          <p:spPr>
            <a:xfrm>
              <a:off x="6798976" y="1097241"/>
              <a:ext cx="201900" cy="129104"/>
            </a:xfrm>
            <a:custGeom>
              <a:avLst/>
              <a:gdLst/>
              <a:ahLst/>
              <a:cxnLst/>
              <a:rect l="0" t="0" r="0" b="0"/>
              <a:pathLst>
                <a:path w="201900" h="129104">
                  <a:moveTo>
                    <a:pt x="59024" y="57665"/>
                  </a:moveTo>
                  <a:lnTo>
                    <a:pt x="52703" y="57665"/>
                  </a:lnTo>
                  <a:lnTo>
                    <a:pt x="50842" y="58988"/>
                  </a:lnTo>
                  <a:lnTo>
                    <a:pt x="49600" y="61193"/>
                  </a:lnTo>
                  <a:lnTo>
                    <a:pt x="48773" y="63986"/>
                  </a:lnTo>
                  <a:lnTo>
                    <a:pt x="39262" y="79296"/>
                  </a:lnTo>
                  <a:lnTo>
                    <a:pt x="35089" y="97735"/>
                  </a:lnTo>
                  <a:lnTo>
                    <a:pt x="29424" y="107665"/>
                  </a:lnTo>
                  <a:lnTo>
                    <a:pt x="22498" y="112960"/>
                  </a:lnTo>
                  <a:lnTo>
                    <a:pt x="18798" y="114372"/>
                  </a:lnTo>
                  <a:lnTo>
                    <a:pt x="16331" y="116637"/>
                  </a:lnTo>
                  <a:lnTo>
                    <a:pt x="12049" y="127200"/>
                  </a:lnTo>
                  <a:lnTo>
                    <a:pt x="8160" y="128257"/>
                  </a:lnTo>
                  <a:lnTo>
                    <a:pt x="0" y="129053"/>
                  </a:lnTo>
                  <a:lnTo>
                    <a:pt x="7775" y="119588"/>
                  </a:lnTo>
                  <a:lnTo>
                    <a:pt x="20586" y="89032"/>
                  </a:lnTo>
                  <a:lnTo>
                    <a:pt x="61387" y="43585"/>
                  </a:lnTo>
                  <a:lnTo>
                    <a:pt x="101483" y="15437"/>
                  </a:lnTo>
                  <a:lnTo>
                    <a:pt x="110085" y="12439"/>
                  </a:lnTo>
                  <a:lnTo>
                    <a:pt x="112908" y="10316"/>
                  </a:lnTo>
                  <a:lnTo>
                    <a:pt x="117812" y="0"/>
                  </a:lnTo>
                  <a:lnTo>
                    <a:pt x="119382" y="701"/>
                  </a:lnTo>
                  <a:lnTo>
                    <a:pt x="128741" y="8549"/>
                  </a:lnTo>
                  <a:lnTo>
                    <a:pt x="129951" y="15919"/>
                  </a:lnTo>
                  <a:lnTo>
                    <a:pt x="130310" y="26481"/>
                  </a:lnTo>
                  <a:lnTo>
                    <a:pt x="133922" y="34104"/>
                  </a:lnTo>
                  <a:lnTo>
                    <a:pt x="138614" y="41902"/>
                  </a:lnTo>
                  <a:lnTo>
                    <a:pt x="141255" y="55053"/>
                  </a:lnTo>
                  <a:lnTo>
                    <a:pt x="142324" y="96864"/>
                  </a:lnTo>
                  <a:lnTo>
                    <a:pt x="138821" y="105073"/>
                  </a:lnTo>
                  <a:lnTo>
                    <a:pt x="130505" y="117134"/>
                  </a:lnTo>
                  <a:lnTo>
                    <a:pt x="130474" y="110857"/>
                  </a:lnTo>
                  <a:lnTo>
                    <a:pt x="133995" y="104237"/>
                  </a:lnTo>
                  <a:lnTo>
                    <a:pt x="138646" y="96885"/>
                  </a:lnTo>
                  <a:lnTo>
                    <a:pt x="142588" y="85308"/>
                  </a:lnTo>
                  <a:lnTo>
                    <a:pt x="189301" y="34549"/>
                  </a:lnTo>
                  <a:lnTo>
                    <a:pt x="196108" y="34059"/>
                  </a:lnTo>
                  <a:lnTo>
                    <a:pt x="198039" y="35313"/>
                  </a:lnTo>
                  <a:lnTo>
                    <a:pt x="199326" y="37472"/>
                  </a:lnTo>
                  <a:lnTo>
                    <a:pt x="201560" y="45991"/>
                  </a:lnTo>
                  <a:lnTo>
                    <a:pt x="201898" y="103952"/>
                  </a:lnTo>
                  <a:lnTo>
                    <a:pt x="201899" y="1291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027"/>
            <p:cNvSpPr/>
            <p:nvPr/>
          </p:nvSpPr>
          <p:spPr>
            <a:xfrm>
              <a:off x="6632525" y="892969"/>
              <a:ext cx="117568" cy="381001"/>
            </a:xfrm>
            <a:custGeom>
              <a:avLst/>
              <a:gdLst/>
              <a:ahLst/>
              <a:cxnLst/>
              <a:rect l="0" t="0" r="0" b="0"/>
              <a:pathLst>
                <a:path w="117568" h="381001">
                  <a:moveTo>
                    <a:pt x="82600" y="0"/>
                  </a:moveTo>
                  <a:lnTo>
                    <a:pt x="82600" y="16572"/>
                  </a:lnTo>
                  <a:lnTo>
                    <a:pt x="71184" y="63028"/>
                  </a:lnTo>
                  <a:lnTo>
                    <a:pt x="70706" y="110622"/>
                  </a:lnTo>
                  <a:lnTo>
                    <a:pt x="74227" y="118839"/>
                  </a:lnTo>
                  <a:lnTo>
                    <a:pt x="78879" y="126901"/>
                  </a:lnTo>
                  <a:lnTo>
                    <a:pt x="81865" y="142855"/>
                  </a:lnTo>
                  <a:lnTo>
                    <a:pt x="82454" y="152425"/>
                  </a:lnTo>
                  <a:lnTo>
                    <a:pt x="81180" y="153211"/>
                  </a:lnTo>
                  <a:lnTo>
                    <a:pt x="60929" y="154720"/>
                  </a:lnTo>
                  <a:lnTo>
                    <a:pt x="13501" y="154781"/>
                  </a:lnTo>
                  <a:lnTo>
                    <a:pt x="39211" y="154781"/>
                  </a:lnTo>
                  <a:lnTo>
                    <a:pt x="91299" y="169479"/>
                  </a:lnTo>
                  <a:lnTo>
                    <a:pt x="101018" y="174543"/>
                  </a:lnTo>
                  <a:lnTo>
                    <a:pt x="109748" y="176793"/>
                  </a:lnTo>
                  <a:lnTo>
                    <a:pt x="112604" y="178716"/>
                  </a:lnTo>
                  <a:lnTo>
                    <a:pt x="114510" y="181321"/>
                  </a:lnTo>
                  <a:lnTo>
                    <a:pt x="117567" y="188687"/>
                  </a:lnTo>
                  <a:lnTo>
                    <a:pt x="111775" y="196283"/>
                  </a:lnTo>
                  <a:lnTo>
                    <a:pt x="105268" y="199685"/>
                  </a:lnTo>
                  <a:lnTo>
                    <a:pt x="101681" y="200592"/>
                  </a:lnTo>
                  <a:lnTo>
                    <a:pt x="85095" y="210230"/>
                  </a:lnTo>
                  <a:lnTo>
                    <a:pt x="25767" y="223665"/>
                  </a:lnTo>
                  <a:lnTo>
                    <a:pt x="1766" y="226069"/>
                  </a:lnTo>
                  <a:lnTo>
                    <a:pt x="929" y="227442"/>
                  </a:lnTo>
                  <a:lnTo>
                    <a:pt x="0" y="232495"/>
                  </a:lnTo>
                  <a:lnTo>
                    <a:pt x="1075" y="234371"/>
                  </a:lnTo>
                  <a:lnTo>
                    <a:pt x="3115" y="235622"/>
                  </a:lnTo>
                  <a:lnTo>
                    <a:pt x="5797" y="236457"/>
                  </a:lnTo>
                  <a:lnTo>
                    <a:pt x="62286" y="277861"/>
                  </a:lnTo>
                  <a:lnTo>
                    <a:pt x="86528" y="311880"/>
                  </a:lnTo>
                  <a:lnTo>
                    <a:pt x="90960" y="324263"/>
                  </a:lnTo>
                  <a:lnTo>
                    <a:pt x="94253" y="337262"/>
                  </a:lnTo>
                  <a:lnTo>
                    <a:pt x="103619" y="356387"/>
                  </a:lnTo>
                  <a:lnTo>
                    <a:pt x="106413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028"/>
            <p:cNvSpPr/>
            <p:nvPr/>
          </p:nvSpPr>
          <p:spPr>
            <a:xfrm>
              <a:off x="6232153" y="857442"/>
              <a:ext cx="244848" cy="285483"/>
            </a:xfrm>
            <a:custGeom>
              <a:avLst/>
              <a:gdLst/>
              <a:ahLst/>
              <a:cxnLst/>
              <a:rect l="0" t="0" r="0" b="0"/>
              <a:pathLst>
                <a:path w="244848" h="285483">
                  <a:moveTo>
                    <a:pt x="125785" y="35527"/>
                  </a:moveTo>
                  <a:lnTo>
                    <a:pt x="125785" y="456"/>
                  </a:lnTo>
                  <a:lnTo>
                    <a:pt x="119464" y="0"/>
                  </a:lnTo>
                  <a:lnTo>
                    <a:pt x="117602" y="1259"/>
                  </a:lnTo>
                  <a:lnTo>
                    <a:pt x="116361" y="3421"/>
                  </a:lnTo>
                  <a:lnTo>
                    <a:pt x="112882" y="20127"/>
                  </a:lnTo>
                  <a:lnTo>
                    <a:pt x="92276" y="51688"/>
                  </a:lnTo>
                  <a:lnTo>
                    <a:pt x="68650" y="74046"/>
                  </a:lnTo>
                  <a:lnTo>
                    <a:pt x="38612" y="126972"/>
                  </a:lnTo>
                  <a:lnTo>
                    <a:pt x="12022" y="182380"/>
                  </a:lnTo>
                  <a:lnTo>
                    <a:pt x="3505" y="234406"/>
                  </a:lnTo>
                  <a:lnTo>
                    <a:pt x="608" y="239550"/>
                  </a:lnTo>
                  <a:lnTo>
                    <a:pt x="0" y="245626"/>
                  </a:lnTo>
                  <a:lnTo>
                    <a:pt x="5576" y="275759"/>
                  </a:lnTo>
                  <a:lnTo>
                    <a:pt x="7281" y="279025"/>
                  </a:lnTo>
                  <a:lnTo>
                    <a:pt x="9740" y="281203"/>
                  </a:lnTo>
                  <a:lnTo>
                    <a:pt x="16001" y="283622"/>
                  </a:lnTo>
                  <a:lnTo>
                    <a:pt x="52783" y="285482"/>
                  </a:lnTo>
                  <a:lnTo>
                    <a:pt x="108076" y="270857"/>
                  </a:lnTo>
                  <a:lnTo>
                    <a:pt x="132443" y="260917"/>
                  </a:lnTo>
                  <a:lnTo>
                    <a:pt x="188703" y="210628"/>
                  </a:lnTo>
                  <a:lnTo>
                    <a:pt x="203722" y="194371"/>
                  </a:lnTo>
                  <a:lnTo>
                    <a:pt x="206725" y="186381"/>
                  </a:lnTo>
                  <a:lnTo>
                    <a:pt x="209110" y="156451"/>
                  </a:lnTo>
                  <a:lnTo>
                    <a:pt x="205592" y="158944"/>
                  </a:lnTo>
                  <a:lnTo>
                    <a:pt x="202802" y="161461"/>
                  </a:lnTo>
                  <a:lnTo>
                    <a:pt x="196174" y="164258"/>
                  </a:lnTo>
                  <a:lnTo>
                    <a:pt x="192555" y="165004"/>
                  </a:lnTo>
                  <a:lnTo>
                    <a:pt x="173317" y="175723"/>
                  </a:lnTo>
                  <a:lnTo>
                    <a:pt x="169379" y="176616"/>
                  </a:lnTo>
                  <a:lnTo>
                    <a:pt x="161476" y="184663"/>
                  </a:lnTo>
                  <a:lnTo>
                    <a:pt x="145623" y="205068"/>
                  </a:lnTo>
                  <a:lnTo>
                    <a:pt x="137688" y="210097"/>
                  </a:lnTo>
                  <a:lnTo>
                    <a:pt x="133720" y="211438"/>
                  </a:lnTo>
                  <a:lnTo>
                    <a:pt x="131075" y="213655"/>
                  </a:lnTo>
                  <a:lnTo>
                    <a:pt x="128136" y="219646"/>
                  </a:lnTo>
                  <a:lnTo>
                    <a:pt x="126481" y="230457"/>
                  </a:lnTo>
                  <a:lnTo>
                    <a:pt x="129622" y="238138"/>
                  </a:lnTo>
                  <a:lnTo>
                    <a:pt x="132311" y="242038"/>
                  </a:lnTo>
                  <a:lnTo>
                    <a:pt x="138828" y="246372"/>
                  </a:lnTo>
                  <a:lnTo>
                    <a:pt x="146133" y="249621"/>
                  </a:lnTo>
                  <a:lnTo>
                    <a:pt x="153791" y="255475"/>
                  </a:lnTo>
                  <a:lnTo>
                    <a:pt x="165131" y="258959"/>
                  </a:lnTo>
                  <a:lnTo>
                    <a:pt x="186391" y="264447"/>
                  </a:lnTo>
                  <a:lnTo>
                    <a:pt x="209447" y="270924"/>
                  </a:lnTo>
                  <a:lnTo>
                    <a:pt x="244847" y="2736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029"/>
            <p:cNvSpPr/>
            <p:nvPr/>
          </p:nvSpPr>
          <p:spPr>
            <a:xfrm>
              <a:off x="5060155" y="1000840"/>
              <a:ext cx="202409" cy="201528"/>
            </a:xfrm>
            <a:custGeom>
              <a:avLst/>
              <a:gdLst/>
              <a:ahLst/>
              <a:cxnLst/>
              <a:rect l="0" t="0" r="0" b="0"/>
              <a:pathLst>
                <a:path w="202409" h="201528">
                  <a:moveTo>
                    <a:pt x="0" y="70723"/>
                  </a:moveTo>
                  <a:lnTo>
                    <a:pt x="0" y="80974"/>
                  </a:lnTo>
                  <a:lnTo>
                    <a:pt x="18987" y="104163"/>
                  </a:lnTo>
                  <a:lnTo>
                    <a:pt x="26388" y="127844"/>
                  </a:lnTo>
                  <a:lnTo>
                    <a:pt x="29499" y="132616"/>
                  </a:lnTo>
                  <a:lnTo>
                    <a:pt x="33877" y="151973"/>
                  </a:lnTo>
                  <a:lnTo>
                    <a:pt x="36679" y="172713"/>
                  </a:lnTo>
                  <a:lnTo>
                    <a:pt x="45923" y="187275"/>
                  </a:lnTo>
                  <a:lnTo>
                    <a:pt x="47613" y="201527"/>
                  </a:lnTo>
                  <a:lnTo>
                    <a:pt x="47625" y="148488"/>
                  </a:lnTo>
                  <a:lnTo>
                    <a:pt x="48949" y="94149"/>
                  </a:lnTo>
                  <a:lnTo>
                    <a:pt x="59752" y="52761"/>
                  </a:lnTo>
                  <a:lnTo>
                    <a:pt x="68738" y="35376"/>
                  </a:lnTo>
                  <a:lnTo>
                    <a:pt x="71391" y="23310"/>
                  </a:lnTo>
                  <a:lnTo>
                    <a:pt x="77745" y="29481"/>
                  </a:lnTo>
                  <a:lnTo>
                    <a:pt x="80856" y="36077"/>
                  </a:lnTo>
                  <a:lnTo>
                    <a:pt x="81686" y="39688"/>
                  </a:lnTo>
                  <a:lnTo>
                    <a:pt x="92550" y="58910"/>
                  </a:lnTo>
                  <a:lnTo>
                    <a:pt x="107272" y="101373"/>
                  </a:lnTo>
                  <a:lnTo>
                    <a:pt x="128778" y="138110"/>
                  </a:lnTo>
                  <a:lnTo>
                    <a:pt x="130831" y="139460"/>
                  </a:lnTo>
                  <a:lnTo>
                    <a:pt x="142714" y="142129"/>
                  </a:lnTo>
                  <a:lnTo>
                    <a:pt x="142862" y="115334"/>
                  </a:lnTo>
                  <a:lnTo>
                    <a:pt x="131705" y="58544"/>
                  </a:lnTo>
                  <a:lnTo>
                    <a:pt x="131013" y="19810"/>
                  </a:lnTo>
                  <a:lnTo>
                    <a:pt x="134517" y="11494"/>
                  </a:lnTo>
                  <a:lnTo>
                    <a:pt x="142387" y="0"/>
                  </a:lnTo>
                  <a:lnTo>
                    <a:pt x="152285" y="7609"/>
                  </a:lnTo>
                  <a:lnTo>
                    <a:pt x="159405" y="9599"/>
                  </a:lnTo>
                  <a:lnTo>
                    <a:pt x="161832" y="12776"/>
                  </a:lnTo>
                  <a:lnTo>
                    <a:pt x="169257" y="33357"/>
                  </a:lnTo>
                  <a:lnTo>
                    <a:pt x="174445" y="42209"/>
                  </a:lnTo>
                  <a:lnTo>
                    <a:pt x="178688" y="54631"/>
                  </a:lnTo>
                  <a:lnTo>
                    <a:pt x="199118" y="82616"/>
                  </a:lnTo>
                  <a:lnTo>
                    <a:pt x="202408" y="945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030"/>
            <p:cNvSpPr/>
            <p:nvPr/>
          </p:nvSpPr>
          <p:spPr>
            <a:xfrm>
              <a:off x="5323907" y="1000125"/>
              <a:ext cx="93185" cy="130226"/>
            </a:xfrm>
            <a:custGeom>
              <a:avLst/>
              <a:gdLst/>
              <a:ahLst/>
              <a:cxnLst/>
              <a:rect l="0" t="0" r="0" b="0"/>
              <a:pathLst>
                <a:path w="93185" h="130226">
                  <a:moveTo>
                    <a:pt x="45813" y="11906"/>
                  </a:moveTo>
                  <a:lnTo>
                    <a:pt x="35560" y="11906"/>
                  </a:lnTo>
                  <a:lnTo>
                    <a:pt x="35009" y="13229"/>
                  </a:lnTo>
                  <a:lnTo>
                    <a:pt x="34395" y="18227"/>
                  </a:lnTo>
                  <a:lnTo>
                    <a:pt x="30596" y="24858"/>
                  </a:lnTo>
                  <a:lnTo>
                    <a:pt x="25820" y="32215"/>
                  </a:lnTo>
                  <a:lnTo>
                    <a:pt x="7367" y="86144"/>
                  </a:lnTo>
                  <a:lnTo>
                    <a:pt x="907" y="104458"/>
                  </a:lnTo>
                  <a:lnTo>
                    <a:pt x="0" y="109326"/>
                  </a:lnTo>
                  <a:lnTo>
                    <a:pt x="718" y="113895"/>
                  </a:lnTo>
                  <a:lnTo>
                    <a:pt x="8597" y="128459"/>
                  </a:lnTo>
                  <a:lnTo>
                    <a:pt x="12956" y="129853"/>
                  </a:lnTo>
                  <a:lnTo>
                    <a:pt x="15971" y="130225"/>
                  </a:lnTo>
                  <a:lnTo>
                    <a:pt x="32854" y="124428"/>
                  </a:lnTo>
                  <a:lnTo>
                    <a:pt x="83713" y="91214"/>
                  </a:lnTo>
                  <a:lnTo>
                    <a:pt x="89115" y="83314"/>
                  </a:lnTo>
                  <a:lnTo>
                    <a:pt x="91516" y="74070"/>
                  </a:lnTo>
                  <a:lnTo>
                    <a:pt x="93184" y="45309"/>
                  </a:lnTo>
                  <a:lnTo>
                    <a:pt x="89796" y="36453"/>
                  </a:lnTo>
                  <a:lnTo>
                    <a:pt x="6962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031"/>
            <p:cNvSpPr/>
            <p:nvPr/>
          </p:nvSpPr>
          <p:spPr>
            <a:xfrm>
              <a:off x="5488780" y="881063"/>
              <a:ext cx="35721" cy="273844"/>
            </a:xfrm>
            <a:custGeom>
              <a:avLst/>
              <a:gdLst/>
              <a:ahLst/>
              <a:cxnLst/>
              <a:rect l="0" t="0" r="0" b="0"/>
              <a:pathLst>
                <a:path w="35721" h="273844">
                  <a:moveTo>
                    <a:pt x="0" y="0"/>
                  </a:moveTo>
                  <a:lnTo>
                    <a:pt x="0" y="16571"/>
                  </a:lnTo>
                  <a:lnTo>
                    <a:pt x="11171" y="71774"/>
                  </a:lnTo>
                  <a:lnTo>
                    <a:pt x="11843" y="128515"/>
                  </a:lnTo>
                  <a:lnTo>
                    <a:pt x="15417" y="157582"/>
                  </a:lnTo>
                  <a:lnTo>
                    <a:pt x="26604" y="213513"/>
                  </a:lnTo>
                  <a:lnTo>
                    <a:pt x="33019" y="237888"/>
                  </a:lnTo>
                  <a:lnTo>
                    <a:pt x="35720" y="2738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032"/>
            <p:cNvSpPr/>
            <p:nvPr/>
          </p:nvSpPr>
          <p:spPr>
            <a:xfrm>
              <a:off x="5417345" y="976326"/>
              <a:ext cx="202406" cy="142109"/>
            </a:xfrm>
            <a:custGeom>
              <a:avLst/>
              <a:gdLst/>
              <a:ahLst/>
              <a:cxnLst/>
              <a:rect l="0" t="0" r="0" b="0"/>
              <a:pathLst>
                <a:path w="202406" h="142109">
                  <a:moveTo>
                    <a:pt x="0" y="47612"/>
                  </a:moveTo>
                  <a:lnTo>
                    <a:pt x="0" y="29875"/>
                  </a:lnTo>
                  <a:lnTo>
                    <a:pt x="7055" y="22972"/>
                  </a:lnTo>
                  <a:lnTo>
                    <a:pt x="19010" y="16817"/>
                  </a:lnTo>
                  <a:lnTo>
                    <a:pt x="71956" y="11002"/>
                  </a:lnTo>
                  <a:lnTo>
                    <a:pt x="129587" y="1128"/>
                  </a:lnTo>
                  <a:lnTo>
                    <a:pt x="176133" y="0"/>
                  </a:lnTo>
                  <a:lnTo>
                    <a:pt x="175630" y="1318"/>
                  </a:lnTo>
                  <a:lnTo>
                    <a:pt x="169924" y="9495"/>
                  </a:lnTo>
                  <a:lnTo>
                    <a:pt x="167327" y="24109"/>
                  </a:lnTo>
                  <a:lnTo>
                    <a:pt x="165648" y="33197"/>
                  </a:lnTo>
                  <a:lnTo>
                    <a:pt x="157265" y="51866"/>
                  </a:lnTo>
                  <a:lnTo>
                    <a:pt x="138710" y="81228"/>
                  </a:lnTo>
                  <a:lnTo>
                    <a:pt x="132497" y="110157"/>
                  </a:lnTo>
                  <a:lnTo>
                    <a:pt x="131169" y="134276"/>
                  </a:lnTo>
                  <a:lnTo>
                    <a:pt x="132425" y="137138"/>
                  </a:lnTo>
                  <a:lnTo>
                    <a:pt x="134585" y="139046"/>
                  </a:lnTo>
                  <a:lnTo>
                    <a:pt x="140513" y="141165"/>
                  </a:lnTo>
                  <a:lnTo>
                    <a:pt x="147557" y="142108"/>
                  </a:lnTo>
                  <a:lnTo>
                    <a:pt x="155098" y="138999"/>
                  </a:lnTo>
                  <a:lnTo>
                    <a:pt x="162859" y="134530"/>
                  </a:lnTo>
                  <a:lnTo>
                    <a:pt x="174666" y="130692"/>
                  </a:lnTo>
                  <a:lnTo>
                    <a:pt x="182580" y="125105"/>
                  </a:lnTo>
                  <a:lnTo>
                    <a:pt x="194473" y="108202"/>
                  </a:lnTo>
                  <a:lnTo>
                    <a:pt x="200055" y="92758"/>
                  </a:lnTo>
                  <a:lnTo>
                    <a:pt x="202405" y="357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033"/>
            <p:cNvSpPr/>
            <p:nvPr/>
          </p:nvSpPr>
          <p:spPr>
            <a:xfrm>
              <a:off x="5691188" y="964419"/>
              <a:ext cx="202344" cy="142718"/>
            </a:xfrm>
            <a:custGeom>
              <a:avLst/>
              <a:gdLst/>
              <a:ahLst/>
              <a:cxnLst/>
              <a:rect l="0" t="0" r="0" b="0"/>
              <a:pathLst>
                <a:path w="202344" h="142718">
                  <a:moveTo>
                    <a:pt x="0" y="130956"/>
                  </a:moveTo>
                  <a:lnTo>
                    <a:pt x="0" y="137277"/>
                  </a:lnTo>
                  <a:lnTo>
                    <a:pt x="1323" y="139138"/>
                  </a:lnTo>
                  <a:lnTo>
                    <a:pt x="3527" y="140380"/>
                  </a:lnTo>
                  <a:lnTo>
                    <a:pt x="11415" y="142717"/>
                  </a:lnTo>
                  <a:lnTo>
                    <a:pt x="11760" y="136499"/>
                  </a:lnTo>
                  <a:lnTo>
                    <a:pt x="8314" y="129892"/>
                  </a:lnTo>
                  <a:lnTo>
                    <a:pt x="3695" y="122545"/>
                  </a:lnTo>
                  <a:lnTo>
                    <a:pt x="730" y="107050"/>
                  </a:lnTo>
                  <a:lnTo>
                    <a:pt x="5" y="47829"/>
                  </a:lnTo>
                  <a:lnTo>
                    <a:pt x="3" y="43788"/>
                  </a:lnTo>
                  <a:lnTo>
                    <a:pt x="3529" y="35770"/>
                  </a:lnTo>
                  <a:lnTo>
                    <a:pt x="10251" y="26164"/>
                  </a:lnTo>
                  <a:lnTo>
                    <a:pt x="29267" y="16084"/>
                  </a:lnTo>
                  <a:lnTo>
                    <a:pt x="50662" y="12721"/>
                  </a:lnTo>
                  <a:lnTo>
                    <a:pt x="103365" y="11942"/>
                  </a:lnTo>
                  <a:lnTo>
                    <a:pt x="157437" y="11896"/>
                  </a:lnTo>
                  <a:lnTo>
                    <a:pt x="168309" y="11895"/>
                  </a:lnTo>
                  <a:lnTo>
                    <a:pt x="177550" y="8366"/>
                  </a:lnTo>
                  <a:lnTo>
                    <a:pt x="186066" y="3711"/>
                  </a:lnTo>
                  <a:lnTo>
                    <a:pt x="202343" y="0"/>
                  </a:lnTo>
                  <a:lnTo>
                    <a:pt x="154754" y="51167"/>
                  </a:lnTo>
                  <a:lnTo>
                    <a:pt x="130966" y="82598"/>
                  </a:lnTo>
                  <a:lnTo>
                    <a:pt x="124352" y="90943"/>
                  </a:lnTo>
                  <a:lnTo>
                    <a:pt x="121413" y="99061"/>
                  </a:lnTo>
                  <a:lnTo>
                    <a:pt x="121953" y="103078"/>
                  </a:lnTo>
                  <a:lnTo>
                    <a:pt x="126079" y="111069"/>
                  </a:lnTo>
                  <a:lnTo>
                    <a:pt x="142875" y="1309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034"/>
            <p:cNvSpPr/>
            <p:nvPr/>
          </p:nvSpPr>
          <p:spPr>
            <a:xfrm>
              <a:off x="5941232" y="1000168"/>
              <a:ext cx="90053" cy="178552"/>
            </a:xfrm>
            <a:custGeom>
              <a:avLst/>
              <a:gdLst/>
              <a:ahLst/>
              <a:cxnLst/>
              <a:rect l="0" t="0" r="0" b="0"/>
              <a:pathLst>
                <a:path w="90053" h="178552">
                  <a:moveTo>
                    <a:pt x="11893" y="11863"/>
                  </a:moveTo>
                  <a:lnTo>
                    <a:pt x="11893" y="0"/>
                  </a:lnTo>
                  <a:lnTo>
                    <a:pt x="11893" y="6290"/>
                  </a:lnTo>
                  <a:lnTo>
                    <a:pt x="10570" y="8148"/>
                  </a:lnTo>
                  <a:lnTo>
                    <a:pt x="8365" y="9386"/>
                  </a:lnTo>
                  <a:lnTo>
                    <a:pt x="5572" y="10212"/>
                  </a:lnTo>
                  <a:lnTo>
                    <a:pt x="3711" y="12085"/>
                  </a:lnTo>
                  <a:lnTo>
                    <a:pt x="1642" y="17695"/>
                  </a:lnTo>
                  <a:lnTo>
                    <a:pt x="0" y="53220"/>
                  </a:lnTo>
                  <a:lnTo>
                    <a:pt x="1318" y="55310"/>
                  </a:lnTo>
                  <a:lnTo>
                    <a:pt x="3520" y="56702"/>
                  </a:lnTo>
                  <a:lnTo>
                    <a:pt x="12940" y="58663"/>
                  </a:lnTo>
                  <a:lnTo>
                    <a:pt x="16559" y="58938"/>
                  </a:lnTo>
                  <a:lnTo>
                    <a:pt x="24109" y="55716"/>
                  </a:lnTo>
                  <a:lnTo>
                    <a:pt x="82634" y="652"/>
                  </a:lnTo>
                  <a:lnTo>
                    <a:pt x="90052" y="94"/>
                  </a:lnTo>
                  <a:lnTo>
                    <a:pt x="87200" y="18"/>
                  </a:lnTo>
                  <a:lnTo>
                    <a:pt x="85910" y="1321"/>
                  </a:lnTo>
                  <a:lnTo>
                    <a:pt x="84477" y="6296"/>
                  </a:lnTo>
                  <a:lnTo>
                    <a:pt x="79953" y="37033"/>
                  </a:lnTo>
                  <a:lnTo>
                    <a:pt x="70424" y="56363"/>
                  </a:lnTo>
                  <a:lnTo>
                    <a:pt x="66788" y="61373"/>
                  </a:lnTo>
                  <a:lnTo>
                    <a:pt x="50438" y="114045"/>
                  </a:lnTo>
                  <a:lnTo>
                    <a:pt x="40659" y="135772"/>
                  </a:lnTo>
                  <a:lnTo>
                    <a:pt x="35850" y="157644"/>
                  </a:lnTo>
                  <a:lnTo>
                    <a:pt x="23798" y="1785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035"/>
            <p:cNvSpPr/>
            <p:nvPr/>
          </p:nvSpPr>
          <p:spPr>
            <a:xfrm>
              <a:off x="6107905" y="833438"/>
              <a:ext cx="71441" cy="273844"/>
            </a:xfrm>
            <a:custGeom>
              <a:avLst/>
              <a:gdLst/>
              <a:ahLst/>
              <a:cxnLst/>
              <a:rect l="0" t="0" r="0" b="0"/>
              <a:pathLst>
                <a:path w="71441" h="273844">
                  <a:moveTo>
                    <a:pt x="71440" y="0"/>
                  </a:moveTo>
                  <a:lnTo>
                    <a:pt x="71440" y="6320"/>
                  </a:lnTo>
                  <a:lnTo>
                    <a:pt x="67911" y="12951"/>
                  </a:lnTo>
                  <a:lnTo>
                    <a:pt x="54867" y="27987"/>
                  </a:lnTo>
                  <a:lnTo>
                    <a:pt x="50845" y="39338"/>
                  </a:lnTo>
                  <a:lnTo>
                    <a:pt x="45052" y="60603"/>
                  </a:lnTo>
                  <a:lnTo>
                    <a:pt x="23587" y="110778"/>
                  </a:lnTo>
                  <a:lnTo>
                    <a:pt x="9405" y="165960"/>
                  </a:lnTo>
                  <a:lnTo>
                    <a:pt x="2787" y="190284"/>
                  </a:lnTo>
                  <a:lnTo>
                    <a:pt x="246" y="244002"/>
                  </a:lnTo>
                  <a:lnTo>
                    <a:pt x="0" y="2738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036"/>
            <p:cNvSpPr/>
            <p:nvPr/>
          </p:nvSpPr>
          <p:spPr>
            <a:xfrm>
              <a:off x="6252645" y="988232"/>
              <a:ext cx="105294" cy="130957"/>
            </a:xfrm>
            <a:custGeom>
              <a:avLst/>
              <a:gdLst/>
              <a:ahLst/>
              <a:cxnLst/>
              <a:rect l="0" t="0" r="0" b="0"/>
              <a:pathLst>
                <a:path w="105294" h="130957">
                  <a:moveTo>
                    <a:pt x="105293" y="11893"/>
                  </a:moveTo>
                  <a:lnTo>
                    <a:pt x="105293" y="5572"/>
                  </a:lnTo>
                  <a:lnTo>
                    <a:pt x="103969" y="3711"/>
                  </a:lnTo>
                  <a:lnTo>
                    <a:pt x="101765" y="2469"/>
                  </a:lnTo>
                  <a:lnTo>
                    <a:pt x="93166" y="314"/>
                  </a:lnTo>
                  <a:lnTo>
                    <a:pt x="59121" y="0"/>
                  </a:lnTo>
                  <a:lnTo>
                    <a:pt x="48172" y="3520"/>
                  </a:lnTo>
                  <a:lnTo>
                    <a:pt x="38895" y="8172"/>
                  </a:lnTo>
                  <a:lnTo>
                    <a:pt x="26235" y="12113"/>
                  </a:lnTo>
                  <a:lnTo>
                    <a:pt x="18121" y="17724"/>
                  </a:lnTo>
                  <a:lnTo>
                    <a:pt x="13633" y="24627"/>
                  </a:lnTo>
                  <a:lnTo>
                    <a:pt x="10315" y="32104"/>
                  </a:lnTo>
                  <a:lnTo>
                    <a:pt x="4430" y="39838"/>
                  </a:lnTo>
                  <a:lnTo>
                    <a:pt x="935" y="51212"/>
                  </a:lnTo>
                  <a:lnTo>
                    <a:pt x="0" y="57949"/>
                  </a:lnTo>
                  <a:lnTo>
                    <a:pt x="2493" y="68963"/>
                  </a:lnTo>
                  <a:lnTo>
                    <a:pt x="6688" y="78268"/>
                  </a:lnTo>
                  <a:lnTo>
                    <a:pt x="10371" y="90944"/>
                  </a:lnTo>
                  <a:lnTo>
                    <a:pt x="37991" y="123005"/>
                  </a:lnTo>
                  <a:lnTo>
                    <a:pt x="45836" y="127422"/>
                  </a:lnTo>
                  <a:lnTo>
                    <a:pt x="69575" y="1309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37"/>
            <p:cNvSpPr/>
            <p:nvPr/>
          </p:nvSpPr>
          <p:spPr>
            <a:xfrm>
              <a:off x="6049115" y="941097"/>
              <a:ext cx="237386" cy="177872"/>
            </a:xfrm>
            <a:custGeom>
              <a:avLst/>
              <a:gdLst/>
              <a:ahLst/>
              <a:cxnLst/>
              <a:rect l="0" t="0" r="0" b="0"/>
              <a:pathLst>
                <a:path w="237386" h="177872">
                  <a:moveTo>
                    <a:pt x="118323" y="23309"/>
                  </a:moveTo>
                  <a:lnTo>
                    <a:pt x="118323" y="11893"/>
                  </a:lnTo>
                  <a:lnTo>
                    <a:pt x="112002" y="5228"/>
                  </a:lnTo>
                  <a:lnTo>
                    <a:pt x="105371" y="2044"/>
                  </a:lnTo>
                  <a:lnTo>
                    <a:pt x="90335" y="0"/>
                  </a:lnTo>
                  <a:lnTo>
                    <a:pt x="82512" y="3248"/>
                  </a:lnTo>
                  <a:lnTo>
                    <a:pt x="74626" y="7779"/>
                  </a:lnTo>
                  <a:lnTo>
                    <a:pt x="62748" y="11652"/>
                  </a:lnTo>
                  <a:lnTo>
                    <a:pt x="20758" y="39349"/>
                  </a:lnTo>
                  <a:lnTo>
                    <a:pt x="7687" y="57460"/>
                  </a:lnTo>
                  <a:lnTo>
                    <a:pt x="1758" y="73262"/>
                  </a:lnTo>
                  <a:lnTo>
                    <a:pt x="0" y="92644"/>
                  </a:lnTo>
                  <a:lnTo>
                    <a:pt x="3116" y="103954"/>
                  </a:lnTo>
                  <a:lnTo>
                    <a:pt x="15897" y="121995"/>
                  </a:lnTo>
                  <a:lnTo>
                    <a:pt x="48030" y="151725"/>
                  </a:lnTo>
                  <a:lnTo>
                    <a:pt x="85182" y="169649"/>
                  </a:lnTo>
                  <a:lnTo>
                    <a:pt x="122556" y="176423"/>
                  </a:lnTo>
                  <a:lnTo>
                    <a:pt x="178411" y="177871"/>
                  </a:lnTo>
                  <a:lnTo>
                    <a:pt x="237385" y="1661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SMARTInkShape-Group190"/>
          <p:cNvGrpSpPr/>
          <p:nvPr/>
        </p:nvGrpSpPr>
        <p:grpSpPr>
          <a:xfrm>
            <a:off x="4595813" y="702530"/>
            <a:ext cx="2476501" cy="881002"/>
            <a:chOff x="4595813" y="702530"/>
            <a:chExt cx="2476501" cy="881002"/>
          </a:xfrm>
        </p:grpSpPr>
        <p:sp>
          <p:nvSpPr>
            <p:cNvPr id="119" name="SMARTInkShape-1038"/>
            <p:cNvSpPr/>
            <p:nvPr/>
          </p:nvSpPr>
          <p:spPr>
            <a:xfrm>
              <a:off x="4726781" y="1240117"/>
              <a:ext cx="2321720" cy="343415"/>
            </a:xfrm>
            <a:custGeom>
              <a:avLst/>
              <a:gdLst/>
              <a:ahLst/>
              <a:cxnLst/>
              <a:rect l="0" t="0" r="0" b="0"/>
              <a:pathLst>
                <a:path w="2321720" h="343415">
                  <a:moveTo>
                    <a:pt x="0" y="343414"/>
                  </a:moveTo>
                  <a:lnTo>
                    <a:pt x="6321" y="343414"/>
                  </a:lnTo>
                  <a:lnTo>
                    <a:pt x="8183" y="342091"/>
                  </a:lnTo>
                  <a:lnTo>
                    <a:pt x="9424" y="339886"/>
                  </a:lnTo>
                  <a:lnTo>
                    <a:pt x="17737" y="320522"/>
                  </a:lnTo>
                  <a:lnTo>
                    <a:pt x="28168" y="309868"/>
                  </a:lnTo>
                  <a:lnTo>
                    <a:pt x="41623" y="298078"/>
                  </a:lnTo>
                  <a:lnTo>
                    <a:pt x="66719" y="270450"/>
                  </a:lnTo>
                  <a:lnTo>
                    <a:pt x="121266" y="236740"/>
                  </a:lnTo>
                  <a:lnTo>
                    <a:pt x="170868" y="209061"/>
                  </a:lnTo>
                  <a:lnTo>
                    <a:pt x="209556" y="187129"/>
                  </a:lnTo>
                  <a:lnTo>
                    <a:pt x="253209" y="164152"/>
                  </a:lnTo>
                  <a:lnTo>
                    <a:pt x="299069" y="144239"/>
                  </a:lnTo>
                  <a:lnTo>
                    <a:pt x="345909" y="126569"/>
                  </a:lnTo>
                  <a:lnTo>
                    <a:pt x="393186" y="109896"/>
                  </a:lnTo>
                  <a:lnTo>
                    <a:pt x="444184" y="93667"/>
                  </a:lnTo>
                  <a:lnTo>
                    <a:pt x="496394" y="77634"/>
                  </a:lnTo>
                  <a:lnTo>
                    <a:pt x="546058" y="61689"/>
                  </a:lnTo>
                  <a:lnTo>
                    <a:pt x="598116" y="49310"/>
                  </a:lnTo>
                  <a:lnTo>
                    <a:pt x="653444" y="39399"/>
                  </a:lnTo>
                  <a:lnTo>
                    <a:pt x="683015" y="34904"/>
                  </a:lnTo>
                  <a:lnTo>
                    <a:pt x="713312" y="30585"/>
                  </a:lnTo>
                  <a:lnTo>
                    <a:pt x="771670" y="22257"/>
                  </a:lnTo>
                  <a:lnTo>
                    <a:pt x="829798" y="15469"/>
                  </a:lnTo>
                  <a:lnTo>
                    <a:pt x="860116" y="13659"/>
                  </a:lnTo>
                  <a:lnTo>
                    <a:pt x="890910" y="12453"/>
                  </a:lnTo>
                  <a:lnTo>
                    <a:pt x="922024" y="10325"/>
                  </a:lnTo>
                  <a:lnTo>
                    <a:pt x="953349" y="7584"/>
                  </a:lnTo>
                  <a:lnTo>
                    <a:pt x="984816" y="4434"/>
                  </a:lnTo>
                  <a:lnTo>
                    <a:pt x="1017700" y="2334"/>
                  </a:lnTo>
                  <a:lnTo>
                    <a:pt x="1051530" y="933"/>
                  </a:lnTo>
                  <a:lnTo>
                    <a:pt x="1085989" y="0"/>
                  </a:lnTo>
                  <a:lnTo>
                    <a:pt x="1120867" y="701"/>
                  </a:lnTo>
                  <a:lnTo>
                    <a:pt x="1156027" y="2490"/>
                  </a:lnTo>
                  <a:lnTo>
                    <a:pt x="1191372" y="5007"/>
                  </a:lnTo>
                  <a:lnTo>
                    <a:pt x="1225519" y="6684"/>
                  </a:lnTo>
                  <a:lnTo>
                    <a:pt x="1258866" y="7803"/>
                  </a:lnTo>
                  <a:lnTo>
                    <a:pt x="1291682" y="8548"/>
                  </a:lnTo>
                  <a:lnTo>
                    <a:pt x="1325465" y="11691"/>
                  </a:lnTo>
                  <a:lnTo>
                    <a:pt x="1359893" y="16432"/>
                  </a:lnTo>
                  <a:lnTo>
                    <a:pt x="1394752" y="22239"/>
                  </a:lnTo>
                  <a:lnTo>
                    <a:pt x="1429897" y="27433"/>
                  </a:lnTo>
                  <a:lnTo>
                    <a:pt x="1465234" y="32218"/>
                  </a:lnTo>
                  <a:lnTo>
                    <a:pt x="1500698" y="36731"/>
                  </a:lnTo>
                  <a:lnTo>
                    <a:pt x="1534924" y="41063"/>
                  </a:lnTo>
                  <a:lnTo>
                    <a:pt x="1568324" y="45274"/>
                  </a:lnTo>
                  <a:lnTo>
                    <a:pt x="1601174" y="49404"/>
                  </a:lnTo>
                  <a:lnTo>
                    <a:pt x="1634981" y="54803"/>
                  </a:lnTo>
                  <a:lnTo>
                    <a:pt x="1669425" y="61049"/>
                  </a:lnTo>
                  <a:lnTo>
                    <a:pt x="1704294" y="67858"/>
                  </a:lnTo>
                  <a:lnTo>
                    <a:pt x="1738123" y="73721"/>
                  </a:lnTo>
                  <a:lnTo>
                    <a:pt x="1771259" y="78952"/>
                  </a:lnTo>
                  <a:lnTo>
                    <a:pt x="1803934" y="83762"/>
                  </a:lnTo>
                  <a:lnTo>
                    <a:pt x="1834977" y="89615"/>
                  </a:lnTo>
                  <a:lnTo>
                    <a:pt x="1894163" y="103173"/>
                  </a:lnTo>
                  <a:lnTo>
                    <a:pt x="1951336" y="114491"/>
                  </a:lnTo>
                  <a:lnTo>
                    <a:pt x="2006293" y="123931"/>
                  </a:lnTo>
                  <a:lnTo>
                    <a:pt x="2057175" y="132536"/>
                  </a:lnTo>
                  <a:lnTo>
                    <a:pt x="2102720" y="140771"/>
                  </a:lnTo>
                  <a:lnTo>
                    <a:pt x="2162021" y="152844"/>
                  </a:lnTo>
                  <a:lnTo>
                    <a:pt x="2213105" y="164800"/>
                  </a:lnTo>
                  <a:lnTo>
                    <a:pt x="2265133" y="180691"/>
                  </a:lnTo>
                  <a:lnTo>
                    <a:pt x="2305628" y="191115"/>
                  </a:lnTo>
                  <a:lnTo>
                    <a:pt x="2321719" y="200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39"/>
            <p:cNvSpPr/>
            <p:nvPr/>
          </p:nvSpPr>
          <p:spPr>
            <a:xfrm>
              <a:off x="4595813" y="702530"/>
              <a:ext cx="2476501" cy="547627"/>
            </a:xfrm>
            <a:custGeom>
              <a:avLst/>
              <a:gdLst/>
              <a:ahLst/>
              <a:cxnLst/>
              <a:rect l="0" t="0" r="0" b="0"/>
              <a:pathLst>
                <a:path w="2476501" h="547627">
                  <a:moveTo>
                    <a:pt x="0" y="547626"/>
                  </a:moveTo>
                  <a:lnTo>
                    <a:pt x="0" y="531054"/>
                  </a:lnTo>
                  <a:lnTo>
                    <a:pt x="3528" y="523504"/>
                  </a:lnTo>
                  <a:lnTo>
                    <a:pt x="6320" y="519639"/>
                  </a:lnTo>
                  <a:lnTo>
                    <a:pt x="63460" y="471608"/>
                  </a:lnTo>
                  <a:lnTo>
                    <a:pt x="99941" y="442640"/>
                  </a:lnTo>
                  <a:lnTo>
                    <a:pt x="144264" y="413773"/>
                  </a:lnTo>
                  <a:lnTo>
                    <a:pt x="190911" y="380084"/>
                  </a:lnTo>
                  <a:lnTo>
                    <a:pt x="241774" y="344967"/>
                  </a:lnTo>
                  <a:lnTo>
                    <a:pt x="298737" y="309426"/>
                  </a:lnTo>
                  <a:lnTo>
                    <a:pt x="339147" y="285655"/>
                  </a:lnTo>
                  <a:lnTo>
                    <a:pt x="383565" y="261861"/>
                  </a:lnTo>
                  <a:lnTo>
                    <a:pt x="433292" y="238057"/>
                  </a:lnTo>
                  <a:lnTo>
                    <a:pt x="486262" y="214248"/>
                  </a:lnTo>
                  <a:lnTo>
                    <a:pt x="540672" y="190437"/>
                  </a:lnTo>
                  <a:lnTo>
                    <a:pt x="595722" y="170154"/>
                  </a:lnTo>
                  <a:lnTo>
                    <a:pt x="652379" y="150996"/>
                  </a:lnTo>
                  <a:lnTo>
                    <a:pt x="682305" y="140331"/>
                  </a:lnTo>
                  <a:lnTo>
                    <a:pt x="712839" y="129252"/>
                  </a:lnTo>
                  <a:lnTo>
                    <a:pt x="743778" y="119221"/>
                  </a:lnTo>
                  <a:lnTo>
                    <a:pt x="774987" y="109887"/>
                  </a:lnTo>
                  <a:lnTo>
                    <a:pt x="806377" y="101019"/>
                  </a:lnTo>
                  <a:lnTo>
                    <a:pt x="837886" y="93784"/>
                  </a:lnTo>
                  <a:lnTo>
                    <a:pt x="869476" y="87638"/>
                  </a:lnTo>
                  <a:lnTo>
                    <a:pt x="901120" y="82217"/>
                  </a:lnTo>
                  <a:lnTo>
                    <a:pt x="932798" y="75958"/>
                  </a:lnTo>
                  <a:lnTo>
                    <a:pt x="964500" y="69139"/>
                  </a:lnTo>
                  <a:lnTo>
                    <a:pt x="996219" y="61947"/>
                  </a:lnTo>
                  <a:lnTo>
                    <a:pt x="1027948" y="55830"/>
                  </a:lnTo>
                  <a:lnTo>
                    <a:pt x="1059684" y="50429"/>
                  </a:lnTo>
                  <a:lnTo>
                    <a:pt x="1091425" y="45505"/>
                  </a:lnTo>
                  <a:lnTo>
                    <a:pt x="1123168" y="40899"/>
                  </a:lnTo>
                  <a:lnTo>
                    <a:pt x="1154914" y="36506"/>
                  </a:lnTo>
                  <a:lnTo>
                    <a:pt x="1186661" y="32255"/>
                  </a:lnTo>
                  <a:lnTo>
                    <a:pt x="1218410" y="28097"/>
                  </a:lnTo>
                  <a:lnTo>
                    <a:pt x="1250158" y="24003"/>
                  </a:lnTo>
                  <a:lnTo>
                    <a:pt x="1281907" y="19950"/>
                  </a:lnTo>
                  <a:lnTo>
                    <a:pt x="1313657" y="15925"/>
                  </a:lnTo>
                  <a:lnTo>
                    <a:pt x="1345407" y="11919"/>
                  </a:lnTo>
                  <a:lnTo>
                    <a:pt x="1377156" y="7926"/>
                  </a:lnTo>
                  <a:lnTo>
                    <a:pt x="1410229" y="5264"/>
                  </a:lnTo>
                  <a:lnTo>
                    <a:pt x="1444184" y="3489"/>
                  </a:lnTo>
                  <a:lnTo>
                    <a:pt x="1478727" y="2305"/>
                  </a:lnTo>
                  <a:lnTo>
                    <a:pt x="1512339" y="1516"/>
                  </a:lnTo>
                  <a:lnTo>
                    <a:pt x="1545330" y="991"/>
                  </a:lnTo>
                  <a:lnTo>
                    <a:pt x="1577907" y="640"/>
                  </a:lnTo>
                  <a:lnTo>
                    <a:pt x="1611531" y="406"/>
                  </a:lnTo>
                  <a:lnTo>
                    <a:pt x="1645854" y="250"/>
                  </a:lnTo>
                  <a:lnTo>
                    <a:pt x="1680642" y="146"/>
                  </a:lnTo>
                  <a:lnTo>
                    <a:pt x="1714417" y="77"/>
                  </a:lnTo>
                  <a:lnTo>
                    <a:pt x="1747518" y="31"/>
                  </a:lnTo>
                  <a:lnTo>
                    <a:pt x="1780168" y="0"/>
                  </a:lnTo>
                  <a:lnTo>
                    <a:pt x="1811195" y="1303"/>
                  </a:lnTo>
                  <a:lnTo>
                    <a:pt x="1870364" y="6278"/>
                  </a:lnTo>
                  <a:lnTo>
                    <a:pt x="1900430" y="8133"/>
                  </a:lnTo>
                  <a:lnTo>
                    <a:pt x="1931057" y="9371"/>
                  </a:lnTo>
                  <a:lnTo>
                    <a:pt x="1962059" y="10195"/>
                  </a:lnTo>
                  <a:lnTo>
                    <a:pt x="2017672" y="11112"/>
                  </a:lnTo>
                  <a:lnTo>
                    <a:pt x="2068847" y="12842"/>
                  </a:lnTo>
                  <a:lnTo>
                    <a:pt x="2118050" y="18021"/>
                  </a:lnTo>
                  <a:lnTo>
                    <a:pt x="2166377" y="24732"/>
                  </a:lnTo>
                  <a:lnTo>
                    <a:pt x="2212990" y="32125"/>
                  </a:lnTo>
                  <a:lnTo>
                    <a:pt x="2255756" y="39820"/>
                  </a:lnTo>
                  <a:lnTo>
                    <a:pt x="2310699" y="51590"/>
                  </a:lnTo>
                  <a:lnTo>
                    <a:pt x="2360493" y="63456"/>
                  </a:lnTo>
                  <a:lnTo>
                    <a:pt x="2412575" y="79317"/>
                  </a:lnTo>
                  <a:lnTo>
                    <a:pt x="2454495" y="103127"/>
                  </a:lnTo>
                  <a:lnTo>
                    <a:pt x="2462924" y="116355"/>
                  </a:lnTo>
                  <a:lnTo>
                    <a:pt x="2473426" y="140331"/>
                  </a:lnTo>
                  <a:lnTo>
                    <a:pt x="2476500" y="1666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SMARTInkShape-Group191"/>
          <p:cNvGrpSpPr/>
          <p:nvPr/>
        </p:nvGrpSpPr>
        <p:grpSpPr>
          <a:xfrm>
            <a:off x="2857500" y="1976438"/>
            <a:ext cx="7131845" cy="2000251"/>
            <a:chOff x="2857500" y="1976438"/>
            <a:chExt cx="7131845" cy="2000251"/>
          </a:xfrm>
        </p:grpSpPr>
        <p:sp>
          <p:nvSpPr>
            <p:cNvPr id="122" name="SMARTInkShape-1040"/>
            <p:cNvSpPr/>
            <p:nvPr/>
          </p:nvSpPr>
          <p:spPr>
            <a:xfrm>
              <a:off x="9906000" y="1976438"/>
              <a:ext cx="83345" cy="35719"/>
            </a:xfrm>
            <a:custGeom>
              <a:avLst/>
              <a:gdLst/>
              <a:ahLst/>
              <a:cxnLst/>
              <a:rect l="0" t="0" r="0" b="0"/>
              <a:pathLst>
                <a:path w="83345" h="35719">
                  <a:moveTo>
                    <a:pt x="0" y="0"/>
                  </a:moveTo>
                  <a:lnTo>
                    <a:pt x="10252" y="10251"/>
                  </a:lnTo>
                  <a:lnTo>
                    <a:pt x="21085" y="12902"/>
                  </a:lnTo>
                  <a:lnTo>
                    <a:pt x="32117" y="19991"/>
                  </a:lnTo>
                  <a:lnTo>
                    <a:pt x="45088" y="22680"/>
                  </a:lnTo>
                  <a:lnTo>
                    <a:pt x="63779" y="24800"/>
                  </a:lnTo>
                  <a:lnTo>
                    <a:pt x="83344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41"/>
            <p:cNvSpPr/>
            <p:nvPr/>
          </p:nvSpPr>
          <p:spPr>
            <a:xfrm>
              <a:off x="9763125" y="2024063"/>
              <a:ext cx="35720" cy="11907"/>
            </a:xfrm>
            <a:custGeom>
              <a:avLst/>
              <a:gdLst/>
              <a:ahLst/>
              <a:cxnLst/>
              <a:rect l="0" t="0" r="0" b="0"/>
              <a:pathLst>
                <a:path w="35720" h="11907">
                  <a:moveTo>
                    <a:pt x="0" y="11906"/>
                  </a:moveTo>
                  <a:lnTo>
                    <a:pt x="17736" y="11906"/>
                  </a:lnTo>
                  <a:lnTo>
                    <a:pt x="19763" y="10583"/>
                  </a:lnTo>
                  <a:lnTo>
                    <a:pt x="21113" y="8378"/>
                  </a:lnTo>
                  <a:lnTo>
                    <a:pt x="22014" y="5585"/>
                  </a:lnTo>
                  <a:lnTo>
                    <a:pt x="23936" y="3723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42"/>
            <p:cNvSpPr/>
            <p:nvPr/>
          </p:nvSpPr>
          <p:spPr>
            <a:xfrm>
              <a:off x="9620250" y="2071688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0"/>
                  </a:moveTo>
                  <a:lnTo>
                    <a:pt x="6321" y="0"/>
                  </a:lnTo>
                  <a:lnTo>
                    <a:pt x="8182" y="1322"/>
                  </a:lnTo>
                  <a:lnTo>
                    <a:pt x="9424" y="3527"/>
                  </a:lnTo>
                  <a:lnTo>
                    <a:pt x="11906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43"/>
            <p:cNvSpPr/>
            <p:nvPr/>
          </p:nvSpPr>
          <p:spPr>
            <a:xfrm>
              <a:off x="9465469" y="2131219"/>
              <a:ext cx="23813" cy="11907"/>
            </a:xfrm>
            <a:custGeom>
              <a:avLst/>
              <a:gdLst/>
              <a:ahLst/>
              <a:cxnLst/>
              <a:rect l="0" t="0" r="0" b="0"/>
              <a:pathLst>
                <a:path w="23813" h="11907">
                  <a:moveTo>
                    <a:pt x="0" y="11906"/>
                  </a:moveTo>
                  <a:lnTo>
                    <a:pt x="10251" y="11906"/>
                  </a:lnTo>
                  <a:lnTo>
                    <a:pt x="238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044"/>
            <p:cNvSpPr/>
            <p:nvPr/>
          </p:nvSpPr>
          <p:spPr>
            <a:xfrm>
              <a:off x="9334500" y="2214563"/>
              <a:ext cx="23814" cy="11907"/>
            </a:xfrm>
            <a:custGeom>
              <a:avLst/>
              <a:gdLst/>
              <a:ahLst/>
              <a:cxnLst/>
              <a:rect l="0" t="0" r="0" b="0"/>
              <a:pathLst>
                <a:path w="23814" h="11907">
                  <a:moveTo>
                    <a:pt x="0" y="11906"/>
                  </a:moveTo>
                  <a:lnTo>
                    <a:pt x="6321" y="11906"/>
                  </a:lnTo>
                  <a:lnTo>
                    <a:pt x="8182" y="10583"/>
                  </a:lnTo>
                  <a:lnTo>
                    <a:pt x="9424" y="8378"/>
                  </a:lnTo>
                  <a:lnTo>
                    <a:pt x="10251" y="5585"/>
                  </a:lnTo>
                  <a:lnTo>
                    <a:pt x="12126" y="3723"/>
                  </a:lnTo>
                  <a:lnTo>
                    <a:pt x="238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045"/>
            <p:cNvSpPr/>
            <p:nvPr/>
          </p:nvSpPr>
          <p:spPr>
            <a:xfrm>
              <a:off x="9155906" y="2357438"/>
              <a:ext cx="23814" cy="11907"/>
            </a:xfrm>
            <a:custGeom>
              <a:avLst/>
              <a:gdLst/>
              <a:ahLst/>
              <a:cxnLst/>
              <a:rect l="0" t="0" r="0" b="0"/>
              <a:pathLst>
                <a:path w="23814" h="11907">
                  <a:moveTo>
                    <a:pt x="0" y="11906"/>
                  </a:moveTo>
                  <a:lnTo>
                    <a:pt x="0" y="5585"/>
                  </a:lnTo>
                  <a:lnTo>
                    <a:pt x="1323" y="3723"/>
                  </a:lnTo>
                  <a:lnTo>
                    <a:pt x="3528" y="2482"/>
                  </a:lnTo>
                  <a:lnTo>
                    <a:pt x="12127" y="326"/>
                  </a:lnTo>
                  <a:lnTo>
                    <a:pt x="238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046"/>
            <p:cNvSpPr/>
            <p:nvPr/>
          </p:nvSpPr>
          <p:spPr>
            <a:xfrm>
              <a:off x="8989219" y="2416969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11906"/>
                  </a:moveTo>
                  <a:lnTo>
                    <a:pt x="0" y="5585"/>
                  </a:lnTo>
                  <a:lnTo>
                    <a:pt x="1323" y="3724"/>
                  </a:lnTo>
                  <a:lnTo>
                    <a:pt x="3527" y="2482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047"/>
            <p:cNvSpPr/>
            <p:nvPr/>
          </p:nvSpPr>
          <p:spPr>
            <a:xfrm>
              <a:off x="8870156" y="2464594"/>
              <a:ext cx="23814" cy="1"/>
            </a:xfrm>
            <a:custGeom>
              <a:avLst/>
              <a:gdLst/>
              <a:ahLst/>
              <a:cxnLst/>
              <a:rect l="0" t="0" r="0" b="0"/>
              <a:pathLst>
                <a:path w="23814" h="1">
                  <a:moveTo>
                    <a:pt x="0" y="0"/>
                  </a:moveTo>
                  <a:lnTo>
                    <a:pt x="238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048"/>
            <p:cNvSpPr/>
            <p:nvPr/>
          </p:nvSpPr>
          <p:spPr>
            <a:xfrm>
              <a:off x="8703469" y="2524125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11906"/>
                  </a:moveTo>
                  <a:lnTo>
                    <a:pt x="0" y="1655"/>
                  </a:lnTo>
                  <a:lnTo>
                    <a:pt x="1323" y="1103"/>
                  </a:lnTo>
                  <a:lnTo>
                    <a:pt x="119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049"/>
            <p:cNvSpPr/>
            <p:nvPr/>
          </p:nvSpPr>
          <p:spPr>
            <a:xfrm>
              <a:off x="8489156" y="2607469"/>
              <a:ext cx="35720" cy="11907"/>
            </a:xfrm>
            <a:custGeom>
              <a:avLst/>
              <a:gdLst/>
              <a:ahLst/>
              <a:cxnLst/>
              <a:rect l="0" t="0" r="0" b="0"/>
              <a:pathLst>
                <a:path w="35720" h="11907">
                  <a:moveTo>
                    <a:pt x="0" y="11906"/>
                  </a:moveTo>
                  <a:lnTo>
                    <a:pt x="10252" y="11906"/>
                  </a:lnTo>
                  <a:lnTo>
                    <a:pt x="21085" y="3723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050"/>
            <p:cNvSpPr/>
            <p:nvPr/>
          </p:nvSpPr>
          <p:spPr>
            <a:xfrm>
              <a:off x="8262938" y="2678906"/>
              <a:ext cx="47626" cy="11908"/>
            </a:xfrm>
            <a:custGeom>
              <a:avLst/>
              <a:gdLst/>
              <a:ahLst/>
              <a:cxnLst/>
              <a:rect l="0" t="0" r="0" b="0"/>
              <a:pathLst>
                <a:path w="47626" h="11908">
                  <a:moveTo>
                    <a:pt x="0" y="11907"/>
                  </a:moveTo>
                  <a:lnTo>
                    <a:pt x="16571" y="11907"/>
                  </a:lnTo>
                  <a:lnTo>
                    <a:pt x="18985" y="10584"/>
                  </a:lnTo>
                  <a:lnTo>
                    <a:pt x="20594" y="8378"/>
                  </a:lnTo>
                  <a:lnTo>
                    <a:pt x="21666" y="5586"/>
                  </a:lnTo>
                  <a:lnTo>
                    <a:pt x="23704" y="3724"/>
                  </a:lnTo>
                  <a:lnTo>
                    <a:pt x="29497" y="1655"/>
                  </a:lnTo>
                  <a:lnTo>
                    <a:pt x="476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051"/>
            <p:cNvSpPr/>
            <p:nvPr/>
          </p:nvSpPr>
          <p:spPr>
            <a:xfrm>
              <a:off x="8001000" y="2750344"/>
              <a:ext cx="23814" cy="1"/>
            </a:xfrm>
            <a:custGeom>
              <a:avLst/>
              <a:gdLst/>
              <a:ahLst/>
              <a:cxnLst/>
              <a:rect l="0" t="0" r="0" b="0"/>
              <a:pathLst>
                <a:path w="23814" h="1">
                  <a:moveTo>
                    <a:pt x="0" y="0"/>
                  </a:moveTo>
                  <a:lnTo>
                    <a:pt x="238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052"/>
            <p:cNvSpPr/>
            <p:nvPr/>
          </p:nvSpPr>
          <p:spPr>
            <a:xfrm>
              <a:off x="7643813" y="2774156"/>
              <a:ext cx="23813" cy="11908"/>
            </a:xfrm>
            <a:custGeom>
              <a:avLst/>
              <a:gdLst/>
              <a:ahLst/>
              <a:cxnLst/>
              <a:rect l="0" t="0" r="0" b="0"/>
              <a:pathLst>
                <a:path w="23813" h="11908">
                  <a:moveTo>
                    <a:pt x="0" y="11907"/>
                  </a:moveTo>
                  <a:lnTo>
                    <a:pt x="0" y="1655"/>
                  </a:lnTo>
                  <a:lnTo>
                    <a:pt x="1323" y="1104"/>
                  </a:lnTo>
                  <a:lnTo>
                    <a:pt x="238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053"/>
            <p:cNvSpPr/>
            <p:nvPr/>
          </p:nvSpPr>
          <p:spPr>
            <a:xfrm>
              <a:off x="7346156" y="2797969"/>
              <a:ext cx="35720" cy="1"/>
            </a:xfrm>
            <a:custGeom>
              <a:avLst/>
              <a:gdLst/>
              <a:ahLst/>
              <a:cxnLst/>
              <a:rect l="0" t="0" r="0" b="0"/>
              <a:pathLst>
                <a:path w="35720" h="1">
                  <a:moveTo>
                    <a:pt x="0" y="0"/>
                  </a:moveTo>
                  <a:lnTo>
                    <a:pt x="3571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054"/>
            <p:cNvSpPr/>
            <p:nvPr/>
          </p:nvSpPr>
          <p:spPr>
            <a:xfrm>
              <a:off x="7048500" y="2797969"/>
              <a:ext cx="23814" cy="11907"/>
            </a:xfrm>
            <a:custGeom>
              <a:avLst/>
              <a:gdLst/>
              <a:ahLst/>
              <a:cxnLst/>
              <a:rect l="0" t="0" r="0" b="0"/>
              <a:pathLst>
                <a:path w="23814" h="11907">
                  <a:moveTo>
                    <a:pt x="0" y="11906"/>
                  </a:moveTo>
                  <a:lnTo>
                    <a:pt x="6321" y="5585"/>
                  </a:lnTo>
                  <a:lnTo>
                    <a:pt x="12951" y="2482"/>
                  </a:lnTo>
                  <a:lnTo>
                    <a:pt x="238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055"/>
            <p:cNvSpPr/>
            <p:nvPr/>
          </p:nvSpPr>
          <p:spPr>
            <a:xfrm>
              <a:off x="6786563" y="2809875"/>
              <a:ext cx="23813" cy="1"/>
            </a:xfrm>
            <a:custGeom>
              <a:avLst/>
              <a:gdLst/>
              <a:ahLst/>
              <a:cxnLst/>
              <a:rect l="0" t="0" r="0" b="0"/>
              <a:pathLst>
                <a:path w="23813" h="1">
                  <a:moveTo>
                    <a:pt x="0" y="0"/>
                  </a:moveTo>
                  <a:lnTo>
                    <a:pt x="238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056"/>
            <p:cNvSpPr/>
            <p:nvPr/>
          </p:nvSpPr>
          <p:spPr>
            <a:xfrm>
              <a:off x="6548438" y="2833688"/>
              <a:ext cx="35719" cy="11907"/>
            </a:xfrm>
            <a:custGeom>
              <a:avLst/>
              <a:gdLst/>
              <a:ahLst/>
              <a:cxnLst/>
              <a:rect l="0" t="0" r="0" b="0"/>
              <a:pathLst>
                <a:path w="35719" h="11907">
                  <a:moveTo>
                    <a:pt x="0" y="11906"/>
                  </a:moveTo>
                  <a:lnTo>
                    <a:pt x="0" y="5585"/>
                  </a:lnTo>
                  <a:lnTo>
                    <a:pt x="1323" y="3723"/>
                  </a:lnTo>
                  <a:lnTo>
                    <a:pt x="3527" y="2482"/>
                  </a:lnTo>
                  <a:lnTo>
                    <a:pt x="12126" y="326"/>
                  </a:lnTo>
                  <a:lnTo>
                    <a:pt x="3571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057"/>
            <p:cNvSpPr/>
            <p:nvPr/>
          </p:nvSpPr>
          <p:spPr>
            <a:xfrm>
              <a:off x="6334125" y="2833688"/>
              <a:ext cx="23814" cy="1"/>
            </a:xfrm>
            <a:custGeom>
              <a:avLst/>
              <a:gdLst/>
              <a:ahLst/>
              <a:cxnLst/>
              <a:rect l="0" t="0" r="0" b="0"/>
              <a:pathLst>
                <a:path w="23814" h="1">
                  <a:moveTo>
                    <a:pt x="0" y="0"/>
                  </a:moveTo>
                  <a:lnTo>
                    <a:pt x="238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058"/>
            <p:cNvSpPr/>
            <p:nvPr/>
          </p:nvSpPr>
          <p:spPr>
            <a:xfrm>
              <a:off x="6096000" y="2845594"/>
              <a:ext cx="23814" cy="1"/>
            </a:xfrm>
            <a:custGeom>
              <a:avLst/>
              <a:gdLst/>
              <a:ahLst/>
              <a:cxnLst/>
              <a:rect l="0" t="0" r="0" b="0"/>
              <a:pathLst>
                <a:path w="23814" h="1">
                  <a:moveTo>
                    <a:pt x="0" y="0"/>
                  </a:moveTo>
                  <a:lnTo>
                    <a:pt x="238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059"/>
            <p:cNvSpPr/>
            <p:nvPr/>
          </p:nvSpPr>
          <p:spPr>
            <a:xfrm>
              <a:off x="5893595" y="2833688"/>
              <a:ext cx="35719" cy="11907"/>
            </a:xfrm>
            <a:custGeom>
              <a:avLst/>
              <a:gdLst/>
              <a:ahLst/>
              <a:cxnLst/>
              <a:rect l="0" t="0" r="0" b="0"/>
              <a:pathLst>
                <a:path w="35719" h="11907">
                  <a:moveTo>
                    <a:pt x="0" y="0"/>
                  </a:moveTo>
                  <a:lnTo>
                    <a:pt x="17736" y="0"/>
                  </a:lnTo>
                  <a:lnTo>
                    <a:pt x="24638" y="3528"/>
                  </a:lnTo>
                  <a:lnTo>
                    <a:pt x="35718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060"/>
            <p:cNvSpPr/>
            <p:nvPr/>
          </p:nvSpPr>
          <p:spPr>
            <a:xfrm>
              <a:off x="5726905" y="2821781"/>
              <a:ext cx="1" cy="11908"/>
            </a:xfrm>
            <a:custGeom>
              <a:avLst/>
              <a:gdLst/>
              <a:ahLst/>
              <a:cxnLst/>
              <a:rect l="0" t="0" r="0" b="0"/>
              <a:pathLst>
                <a:path w="1" h="11908">
                  <a:moveTo>
                    <a:pt x="0" y="0"/>
                  </a:moveTo>
                  <a:lnTo>
                    <a:pt x="0" y="119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061"/>
            <p:cNvSpPr/>
            <p:nvPr/>
          </p:nvSpPr>
          <p:spPr>
            <a:xfrm>
              <a:off x="5107780" y="2595563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0"/>
                  </a:moveTo>
                  <a:lnTo>
                    <a:pt x="0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062"/>
            <p:cNvSpPr/>
            <p:nvPr/>
          </p:nvSpPr>
          <p:spPr>
            <a:xfrm>
              <a:off x="4702969" y="2452688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0" y="0"/>
                  </a:moveTo>
                  <a:lnTo>
                    <a:pt x="6320" y="0"/>
                  </a:lnTo>
                  <a:lnTo>
                    <a:pt x="8182" y="1322"/>
                  </a:lnTo>
                  <a:lnTo>
                    <a:pt x="9424" y="3528"/>
                  </a:lnTo>
                  <a:lnTo>
                    <a:pt x="11906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063"/>
            <p:cNvSpPr/>
            <p:nvPr/>
          </p:nvSpPr>
          <p:spPr>
            <a:xfrm>
              <a:off x="3488531" y="2797969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064"/>
            <p:cNvSpPr/>
            <p:nvPr/>
          </p:nvSpPr>
          <p:spPr>
            <a:xfrm>
              <a:off x="2988469" y="3143250"/>
              <a:ext cx="23813" cy="11907"/>
            </a:xfrm>
            <a:custGeom>
              <a:avLst/>
              <a:gdLst/>
              <a:ahLst/>
              <a:cxnLst/>
              <a:rect l="0" t="0" r="0" b="0"/>
              <a:pathLst>
                <a:path w="23813" h="11907">
                  <a:moveTo>
                    <a:pt x="23812" y="11906"/>
                  </a:moveTo>
                  <a:lnTo>
                    <a:pt x="13561" y="11906"/>
                  </a:lnTo>
                  <a:lnTo>
                    <a:pt x="13009" y="10583"/>
                  </a:lnTo>
                  <a:lnTo>
                    <a:pt x="12396" y="5586"/>
                  </a:lnTo>
                  <a:lnTo>
                    <a:pt x="10910" y="372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065"/>
            <p:cNvSpPr/>
            <p:nvPr/>
          </p:nvSpPr>
          <p:spPr>
            <a:xfrm>
              <a:off x="2952750" y="3309938"/>
              <a:ext cx="11907" cy="23813"/>
            </a:xfrm>
            <a:custGeom>
              <a:avLst/>
              <a:gdLst/>
              <a:ahLst/>
              <a:cxnLst/>
              <a:rect l="0" t="0" r="0" b="0"/>
              <a:pathLst>
                <a:path w="11907" h="23813">
                  <a:moveTo>
                    <a:pt x="11906" y="23812"/>
                  </a:moveTo>
                  <a:lnTo>
                    <a:pt x="5586" y="17491"/>
                  </a:lnTo>
                  <a:lnTo>
                    <a:pt x="2482" y="1086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066"/>
            <p:cNvSpPr/>
            <p:nvPr/>
          </p:nvSpPr>
          <p:spPr>
            <a:xfrm>
              <a:off x="2917031" y="3500438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067"/>
            <p:cNvSpPr/>
            <p:nvPr/>
          </p:nvSpPr>
          <p:spPr>
            <a:xfrm>
              <a:off x="2893219" y="3655219"/>
              <a:ext cx="1" cy="11907"/>
            </a:xfrm>
            <a:custGeom>
              <a:avLst/>
              <a:gdLst/>
              <a:ahLst/>
              <a:cxnLst/>
              <a:rect l="0" t="0" r="0" b="0"/>
              <a:pathLst>
                <a:path w="1" h="11907">
                  <a:moveTo>
                    <a:pt x="0" y="11906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068"/>
            <p:cNvSpPr/>
            <p:nvPr/>
          </p:nvSpPr>
          <p:spPr>
            <a:xfrm>
              <a:off x="2857500" y="3786188"/>
              <a:ext cx="11907" cy="23813"/>
            </a:xfrm>
            <a:custGeom>
              <a:avLst/>
              <a:gdLst/>
              <a:ahLst/>
              <a:cxnLst/>
              <a:rect l="0" t="0" r="0" b="0"/>
              <a:pathLst>
                <a:path w="11907" h="23813">
                  <a:moveTo>
                    <a:pt x="11906" y="23812"/>
                  </a:moveTo>
                  <a:lnTo>
                    <a:pt x="11906" y="17491"/>
                  </a:lnTo>
                  <a:lnTo>
                    <a:pt x="8378" y="1086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069"/>
            <p:cNvSpPr/>
            <p:nvPr/>
          </p:nvSpPr>
          <p:spPr>
            <a:xfrm>
              <a:off x="2869406" y="3964781"/>
              <a:ext cx="11908" cy="11908"/>
            </a:xfrm>
            <a:custGeom>
              <a:avLst/>
              <a:gdLst/>
              <a:ahLst/>
              <a:cxnLst/>
              <a:rect l="0" t="0" r="0" b="0"/>
              <a:pathLst>
                <a:path w="11908" h="11908">
                  <a:moveTo>
                    <a:pt x="11907" y="11907"/>
                  </a:moveTo>
                  <a:lnTo>
                    <a:pt x="11907" y="5586"/>
                  </a:lnTo>
                  <a:lnTo>
                    <a:pt x="10584" y="3724"/>
                  </a:lnTo>
                  <a:lnTo>
                    <a:pt x="8378" y="248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SMARTInkShape-Group192"/>
          <p:cNvGrpSpPr/>
          <p:nvPr/>
        </p:nvGrpSpPr>
        <p:grpSpPr>
          <a:xfrm>
            <a:off x="3309981" y="4488656"/>
            <a:ext cx="488114" cy="309356"/>
            <a:chOff x="3309981" y="4488656"/>
            <a:chExt cx="488114" cy="309356"/>
          </a:xfrm>
        </p:grpSpPr>
        <p:sp>
          <p:nvSpPr>
            <p:cNvPr id="153" name="SMARTInkShape-1070"/>
            <p:cNvSpPr/>
            <p:nvPr/>
          </p:nvSpPr>
          <p:spPr>
            <a:xfrm>
              <a:off x="3512344" y="4488656"/>
              <a:ext cx="285751" cy="83345"/>
            </a:xfrm>
            <a:custGeom>
              <a:avLst/>
              <a:gdLst/>
              <a:ahLst/>
              <a:cxnLst/>
              <a:rect l="0" t="0" r="0" b="0"/>
              <a:pathLst>
                <a:path w="285751" h="83345">
                  <a:moveTo>
                    <a:pt x="0" y="0"/>
                  </a:moveTo>
                  <a:lnTo>
                    <a:pt x="50880" y="0"/>
                  </a:lnTo>
                  <a:lnTo>
                    <a:pt x="107585" y="9424"/>
                  </a:lnTo>
                  <a:lnTo>
                    <a:pt x="132482" y="13449"/>
                  </a:lnTo>
                  <a:lnTo>
                    <a:pt x="188055" y="34064"/>
                  </a:lnTo>
                  <a:lnTo>
                    <a:pt x="237642" y="57588"/>
                  </a:lnTo>
                  <a:lnTo>
                    <a:pt x="285750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071"/>
            <p:cNvSpPr/>
            <p:nvPr/>
          </p:nvSpPr>
          <p:spPr>
            <a:xfrm>
              <a:off x="3464719" y="4512959"/>
              <a:ext cx="249313" cy="285053"/>
            </a:xfrm>
            <a:custGeom>
              <a:avLst/>
              <a:gdLst/>
              <a:ahLst/>
              <a:cxnLst/>
              <a:rect l="0" t="0" r="0" b="0"/>
              <a:pathLst>
                <a:path w="249313" h="285053">
                  <a:moveTo>
                    <a:pt x="0" y="11416"/>
                  </a:moveTo>
                  <a:lnTo>
                    <a:pt x="0" y="0"/>
                  </a:lnTo>
                  <a:lnTo>
                    <a:pt x="9505" y="7789"/>
                  </a:lnTo>
                  <a:lnTo>
                    <a:pt x="34308" y="17259"/>
                  </a:lnTo>
                  <a:lnTo>
                    <a:pt x="85920" y="49613"/>
                  </a:lnTo>
                  <a:lnTo>
                    <a:pt x="113505" y="68889"/>
                  </a:lnTo>
                  <a:lnTo>
                    <a:pt x="168900" y="125022"/>
                  </a:lnTo>
                  <a:lnTo>
                    <a:pt x="210030" y="166002"/>
                  </a:lnTo>
                  <a:lnTo>
                    <a:pt x="241843" y="221748"/>
                  </a:lnTo>
                  <a:lnTo>
                    <a:pt x="248414" y="244002"/>
                  </a:lnTo>
                  <a:lnTo>
                    <a:pt x="249312" y="252812"/>
                  </a:lnTo>
                  <a:lnTo>
                    <a:pt x="246184" y="261137"/>
                  </a:lnTo>
                  <a:lnTo>
                    <a:pt x="233396" y="277261"/>
                  </a:lnTo>
                  <a:lnTo>
                    <a:pt x="222353" y="281705"/>
                  </a:lnTo>
                  <a:lnTo>
                    <a:pt x="170430" y="285052"/>
                  </a:lnTo>
                  <a:lnTo>
                    <a:pt x="138861" y="283896"/>
                  </a:lnTo>
                  <a:lnTo>
                    <a:pt x="81725" y="263591"/>
                  </a:lnTo>
                  <a:lnTo>
                    <a:pt x="71437" y="2614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072"/>
            <p:cNvSpPr/>
            <p:nvPr/>
          </p:nvSpPr>
          <p:spPr>
            <a:xfrm>
              <a:off x="3309981" y="4536281"/>
              <a:ext cx="35676" cy="226220"/>
            </a:xfrm>
            <a:custGeom>
              <a:avLst/>
              <a:gdLst/>
              <a:ahLst/>
              <a:cxnLst/>
              <a:rect l="0" t="0" r="0" b="0"/>
              <a:pathLst>
                <a:path w="35676" h="226220">
                  <a:moveTo>
                    <a:pt x="11863" y="0"/>
                  </a:moveTo>
                  <a:lnTo>
                    <a:pt x="11863" y="10252"/>
                  </a:lnTo>
                  <a:lnTo>
                    <a:pt x="1611" y="38585"/>
                  </a:lnTo>
                  <a:lnTo>
                    <a:pt x="0" y="93114"/>
                  </a:lnTo>
                  <a:lnTo>
                    <a:pt x="1288" y="122071"/>
                  </a:lnTo>
                  <a:lnTo>
                    <a:pt x="9382" y="145429"/>
                  </a:lnTo>
                  <a:lnTo>
                    <a:pt x="12859" y="181576"/>
                  </a:lnTo>
                  <a:lnTo>
                    <a:pt x="26542" y="214023"/>
                  </a:lnTo>
                  <a:lnTo>
                    <a:pt x="35675" y="226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SMARTInkShape-Group193"/>
          <p:cNvGrpSpPr/>
          <p:nvPr/>
        </p:nvGrpSpPr>
        <p:grpSpPr>
          <a:xfrm>
            <a:off x="2549405" y="2393156"/>
            <a:ext cx="677190" cy="3238500"/>
            <a:chOff x="2549405" y="2393156"/>
            <a:chExt cx="677190" cy="3238500"/>
          </a:xfrm>
        </p:grpSpPr>
        <p:sp>
          <p:nvSpPr>
            <p:cNvPr id="157" name="SMARTInkShape-1073"/>
            <p:cNvSpPr/>
            <p:nvPr/>
          </p:nvSpPr>
          <p:spPr>
            <a:xfrm>
              <a:off x="2549405" y="2393156"/>
              <a:ext cx="69971" cy="3238500"/>
            </a:xfrm>
            <a:custGeom>
              <a:avLst/>
              <a:gdLst/>
              <a:ahLst/>
              <a:cxnLst/>
              <a:rect l="0" t="0" r="0" b="0"/>
              <a:pathLst>
                <a:path w="69971" h="3238500">
                  <a:moveTo>
                    <a:pt x="69970" y="0"/>
                  </a:moveTo>
                  <a:lnTo>
                    <a:pt x="63649" y="6321"/>
                  </a:lnTo>
                  <a:lnTo>
                    <a:pt x="60547" y="12952"/>
                  </a:lnTo>
                  <a:lnTo>
                    <a:pt x="47958" y="62641"/>
                  </a:lnTo>
                  <a:lnTo>
                    <a:pt x="40370" y="108813"/>
                  </a:lnTo>
                  <a:lnTo>
                    <a:pt x="36064" y="164386"/>
                  </a:lnTo>
                  <a:lnTo>
                    <a:pt x="31529" y="206675"/>
                  </a:lnTo>
                  <a:lnTo>
                    <a:pt x="26427" y="251928"/>
                  </a:lnTo>
                  <a:lnTo>
                    <a:pt x="24159" y="298500"/>
                  </a:lnTo>
                  <a:lnTo>
                    <a:pt x="23151" y="349184"/>
                  </a:lnTo>
                  <a:lnTo>
                    <a:pt x="22704" y="403902"/>
                  </a:lnTo>
                  <a:lnTo>
                    <a:pt x="22584" y="433309"/>
                  </a:lnTo>
                  <a:lnTo>
                    <a:pt x="22504" y="463498"/>
                  </a:lnTo>
                  <a:lnTo>
                    <a:pt x="23774" y="494207"/>
                  </a:lnTo>
                  <a:lnTo>
                    <a:pt x="25944" y="525263"/>
                  </a:lnTo>
                  <a:lnTo>
                    <a:pt x="28713" y="556551"/>
                  </a:lnTo>
                  <a:lnTo>
                    <a:pt x="30559" y="589315"/>
                  </a:lnTo>
                  <a:lnTo>
                    <a:pt x="31790" y="623064"/>
                  </a:lnTo>
                  <a:lnTo>
                    <a:pt x="32610" y="657470"/>
                  </a:lnTo>
                  <a:lnTo>
                    <a:pt x="33157" y="693636"/>
                  </a:lnTo>
                  <a:lnTo>
                    <a:pt x="33522" y="730976"/>
                  </a:lnTo>
                  <a:lnTo>
                    <a:pt x="33765" y="769099"/>
                  </a:lnTo>
                  <a:lnTo>
                    <a:pt x="33927" y="807743"/>
                  </a:lnTo>
                  <a:lnTo>
                    <a:pt x="34035" y="846735"/>
                  </a:lnTo>
                  <a:lnTo>
                    <a:pt x="34107" y="885959"/>
                  </a:lnTo>
                  <a:lnTo>
                    <a:pt x="30186" y="925338"/>
                  </a:lnTo>
                  <a:lnTo>
                    <a:pt x="23604" y="964819"/>
                  </a:lnTo>
                  <a:lnTo>
                    <a:pt x="15247" y="1004369"/>
                  </a:lnTo>
                  <a:lnTo>
                    <a:pt x="9675" y="1045288"/>
                  </a:lnTo>
                  <a:lnTo>
                    <a:pt x="5961" y="1087119"/>
                  </a:lnTo>
                  <a:lnTo>
                    <a:pt x="3485" y="1129558"/>
                  </a:lnTo>
                  <a:lnTo>
                    <a:pt x="1834" y="1172404"/>
                  </a:lnTo>
                  <a:lnTo>
                    <a:pt x="734" y="1215519"/>
                  </a:lnTo>
                  <a:lnTo>
                    <a:pt x="0" y="1258815"/>
                  </a:lnTo>
                  <a:lnTo>
                    <a:pt x="834" y="1303554"/>
                  </a:lnTo>
                  <a:lnTo>
                    <a:pt x="2712" y="1349255"/>
                  </a:lnTo>
                  <a:lnTo>
                    <a:pt x="5288" y="1395597"/>
                  </a:lnTo>
                  <a:lnTo>
                    <a:pt x="7005" y="1443690"/>
                  </a:lnTo>
                  <a:lnTo>
                    <a:pt x="8149" y="1492949"/>
                  </a:lnTo>
                  <a:lnTo>
                    <a:pt x="8913" y="1542987"/>
                  </a:lnTo>
                  <a:lnTo>
                    <a:pt x="9421" y="1592221"/>
                  </a:lnTo>
                  <a:lnTo>
                    <a:pt x="9760" y="1640918"/>
                  </a:lnTo>
                  <a:lnTo>
                    <a:pt x="9986" y="1689258"/>
                  </a:lnTo>
                  <a:lnTo>
                    <a:pt x="11460" y="1738682"/>
                  </a:lnTo>
                  <a:lnTo>
                    <a:pt x="13766" y="1788830"/>
                  </a:lnTo>
                  <a:lnTo>
                    <a:pt x="16625" y="1839460"/>
                  </a:lnTo>
                  <a:lnTo>
                    <a:pt x="18532" y="1890411"/>
                  </a:lnTo>
                  <a:lnTo>
                    <a:pt x="19803" y="1941576"/>
                  </a:lnTo>
                  <a:lnTo>
                    <a:pt x="20650" y="1992884"/>
                  </a:lnTo>
                  <a:lnTo>
                    <a:pt x="22538" y="2044287"/>
                  </a:lnTo>
                  <a:lnTo>
                    <a:pt x="25120" y="2095754"/>
                  </a:lnTo>
                  <a:lnTo>
                    <a:pt x="28164" y="2147263"/>
                  </a:lnTo>
                  <a:lnTo>
                    <a:pt x="30193" y="2198801"/>
                  </a:lnTo>
                  <a:lnTo>
                    <a:pt x="31546" y="2250357"/>
                  </a:lnTo>
                  <a:lnTo>
                    <a:pt x="32447" y="2301925"/>
                  </a:lnTo>
                  <a:lnTo>
                    <a:pt x="33049" y="2354825"/>
                  </a:lnTo>
                  <a:lnTo>
                    <a:pt x="33450" y="2408613"/>
                  </a:lnTo>
                  <a:lnTo>
                    <a:pt x="33717" y="2462992"/>
                  </a:lnTo>
                  <a:lnTo>
                    <a:pt x="33895" y="2516443"/>
                  </a:lnTo>
                  <a:lnTo>
                    <a:pt x="34014" y="2569274"/>
                  </a:lnTo>
                  <a:lnTo>
                    <a:pt x="34093" y="2621693"/>
                  </a:lnTo>
                  <a:lnTo>
                    <a:pt x="34146" y="2673837"/>
                  </a:lnTo>
                  <a:lnTo>
                    <a:pt x="34181" y="2725798"/>
                  </a:lnTo>
                  <a:lnTo>
                    <a:pt x="34204" y="2777636"/>
                  </a:lnTo>
                  <a:lnTo>
                    <a:pt x="34220" y="2829393"/>
                  </a:lnTo>
                  <a:lnTo>
                    <a:pt x="34230" y="2881095"/>
                  </a:lnTo>
                  <a:lnTo>
                    <a:pt x="34237" y="2932762"/>
                  </a:lnTo>
                  <a:lnTo>
                    <a:pt x="34242" y="2980435"/>
                  </a:lnTo>
                  <a:lnTo>
                    <a:pt x="34245" y="3025446"/>
                  </a:lnTo>
                  <a:lnTo>
                    <a:pt x="34247" y="3068683"/>
                  </a:lnTo>
                  <a:lnTo>
                    <a:pt x="34249" y="3106768"/>
                  </a:lnTo>
                  <a:lnTo>
                    <a:pt x="34250" y="3141419"/>
                  </a:lnTo>
                  <a:lnTo>
                    <a:pt x="34250" y="3195353"/>
                  </a:lnTo>
                  <a:lnTo>
                    <a:pt x="34251" y="32384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074"/>
            <p:cNvSpPr/>
            <p:nvPr/>
          </p:nvSpPr>
          <p:spPr>
            <a:xfrm>
              <a:off x="3155156" y="2845594"/>
              <a:ext cx="71439" cy="2690812"/>
            </a:xfrm>
            <a:custGeom>
              <a:avLst/>
              <a:gdLst/>
              <a:ahLst/>
              <a:cxnLst/>
              <a:rect l="0" t="0" r="0" b="0"/>
              <a:pathLst>
                <a:path w="71439" h="2690812">
                  <a:moveTo>
                    <a:pt x="0" y="0"/>
                  </a:moveTo>
                  <a:lnTo>
                    <a:pt x="0" y="6320"/>
                  </a:lnTo>
                  <a:lnTo>
                    <a:pt x="16572" y="57201"/>
                  </a:lnTo>
                  <a:lnTo>
                    <a:pt x="21667" y="107201"/>
                  </a:lnTo>
                  <a:lnTo>
                    <a:pt x="26387" y="148186"/>
                  </a:lnTo>
                  <a:lnTo>
                    <a:pt x="31571" y="194183"/>
                  </a:lnTo>
                  <a:lnTo>
                    <a:pt x="33876" y="245494"/>
                  </a:lnTo>
                  <a:lnTo>
                    <a:pt x="34900" y="299168"/>
                  </a:lnTo>
                  <a:lnTo>
                    <a:pt x="36678" y="355213"/>
                  </a:lnTo>
                  <a:lnTo>
                    <a:pt x="39004" y="384975"/>
                  </a:lnTo>
                  <a:lnTo>
                    <a:pt x="41878" y="415400"/>
                  </a:lnTo>
                  <a:lnTo>
                    <a:pt x="43794" y="446267"/>
                  </a:lnTo>
                  <a:lnTo>
                    <a:pt x="45071" y="477428"/>
                  </a:lnTo>
                  <a:lnTo>
                    <a:pt x="45922" y="508785"/>
                  </a:lnTo>
                  <a:lnTo>
                    <a:pt x="41198" y="541596"/>
                  </a:lnTo>
                  <a:lnTo>
                    <a:pt x="32757" y="575377"/>
                  </a:lnTo>
                  <a:lnTo>
                    <a:pt x="21838" y="609803"/>
                  </a:lnTo>
                  <a:lnTo>
                    <a:pt x="14559" y="645983"/>
                  </a:lnTo>
                  <a:lnTo>
                    <a:pt x="9706" y="683332"/>
                  </a:lnTo>
                  <a:lnTo>
                    <a:pt x="6471" y="721461"/>
                  </a:lnTo>
                  <a:lnTo>
                    <a:pt x="4314" y="761432"/>
                  </a:lnTo>
                  <a:lnTo>
                    <a:pt x="2876" y="802632"/>
                  </a:lnTo>
                  <a:lnTo>
                    <a:pt x="1918" y="844651"/>
                  </a:lnTo>
                  <a:lnTo>
                    <a:pt x="1278" y="887215"/>
                  </a:lnTo>
                  <a:lnTo>
                    <a:pt x="852" y="930143"/>
                  </a:lnTo>
                  <a:lnTo>
                    <a:pt x="568" y="973314"/>
                  </a:lnTo>
                  <a:lnTo>
                    <a:pt x="379" y="1017970"/>
                  </a:lnTo>
                  <a:lnTo>
                    <a:pt x="253" y="1063615"/>
                  </a:lnTo>
                  <a:lnTo>
                    <a:pt x="168" y="1109920"/>
                  </a:lnTo>
                  <a:lnTo>
                    <a:pt x="112" y="1157988"/>
                  </a:lnTo>
                  <a:lnTo>
                    <a:pt x="75" y="1207232"/>
                  </a:lnTo>
                  <a:lnTo>
                    <a:pt x="50" y="1257259"/>
                  </a:lnTo>
                  <a:lnTo>
                    <a:pt x="34" y="1307808"/>
                  </a:lnTo>
                  <a:lnTo>
                    <a:pt x="23" y="1358705"/>
                  </a:lnTo>
                  <a:lnTo>
                    <a:pt x="15" y="1409835"/>
                  </a:lnTo>
                  <a:lnTo>
                    <a:pt x="10" y="1461119"/>
                  </a:lnTo>
                  <a:lnTo>
                    <a:pt x="7" y="1512506"/>
                  </a:lnTo>
                  <a:lnTo>
                    <a:pt x="5" y="1563962"/>
                  </a:lnTo>
                  <a:lnTo>
                    <a:pt x="3" y="1615465"/>
                  </a:lnTo>
                  <a:lnTo>
                    <a:pt x="2" y="1666997"/>
                  </a:lnTo>
                  <a:lnTo>
                    <a:pt x="1" y="1718550"/>
                  </a:lnTo>
                  <a:lnTo>
                    <a:pt x="1" y="1770117"/>
                  </a:lnTo>
                  <a:lnTo>
                    <a:pt x="1" y="1821692"/>
                  </a:lnTo>
                  <a:lnTo>
                    <a:pt x="1" y="1873274"/>
                  </a:lnTo>
                  <a:lnTo>
                    <a:pt x="1323" y="1923537"/>
                  </a:lnTo>
                  <a:lnTo>
                    <a:pt x="3528" y="1972920"/>
                  </a:lnTo>
                  <a:lnTo>
                    <a:pt x="6321" y="2021717"/>
                  </a:lnTo>
                  <a:lnTo>
                    <a:pt x="8183" y="2068801"/>
                  </a:lnTo>
                  <a:lnTo>
                    <a:pt x="9424" y="2114742"/>
                  </a:lnTo>
                  <a:lnTo>
                    <a:pt x="10252" y="2159922"/>
                  </a:lnTo>
                  <a:lnTo>
                    <a:pt x="12126" y="2204594"/>
                  </a:lnTo>
                  <a:lnTo>
                    <a:pt x="14699" y="2248927"/>
                  </a:lnTo>
                  <a:lnTo>
                    <a:pt x="17737" y="2293035"/>
                  </a:lnTo>
                  <a:lnTo>
                    <a:pt x="22408" y="2335669"/>
                  </a:lnTo>
                  <a:lnTo>
                    <a:pt x="28168" y="2377321"/>
                  </a:lnTo>
                  <a:lnTo>
                    <a:pt x="34654" y="2418318"/>
                  </a:lnTo>
                  <a:lnTo>
                    <a:pt x="40301" y="2456233"/>
                  </a:lnTo>
                  <a:lnTo>
                    <a:pt x="45388" y="2492093"/>
                  </a:lnTo>
                  <a:lnTo>
                    <a:pt x="50102" y="2526582"/>
                  </a:lnTo>
                  <a:lnTo>
                    <a:pt x="54568" y="2560159"/>
                  </a:lnTo>
                  <a:lnTo>
                    <a:pt x="58869" y="2593127"/>
                  </a:lnTo>
                  <a:lnTo>
                    <a:pt x="65851" y="2647396"/>
                  </a:lnTo>
                  <a:lnTo>
                    <a:pt x="71438" y="26908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SMARTInkShape-1075"/>
          <p:cNvSpPr/>
          <p:nvPr/>
        </p:nvSpPr>
        <p:spPr>
          <a:xfrm>
            <a:off x="3127022" y="3789359"/>
            <a:ext cx="1156052" cy="709341"/>
          </a:xfrm>
          <a:custGeom>
            <a:avLst/>
            <a:gdLst/>
            <a:ahLst/>
            <a:cxnLst/>
            <a:rect l="0" t="0" r="0" b="0"/>
            <a:pathLst>
              <a:path w="1156052" h="709341">
                <a:moveTo>
                  <a:pt x="313884" y="568329"/>
                </a:moveTo>
                <a:lnTo>
                  <a:pt x="324136" y="568329"/>
                </a:lnTo>
                <a:lnTo>
                  <a:pt x="331621" y="574649"/>
                </a:lnTo>
                <a:lnTo>
                  <a:pt x="334969" y="575188"/>
                </a:lnTo>
                <a:lnTo>
                  <a:pt x="338524" y="574224"/>
                </a:lnTo>
                <a:lnTo>
                  <a:pt x="349848" y="566548"/>
                </a:lnTo>
                <a:lnTo>
                  <a:pt x="369479" y="546927"/>
                </a:lnTo>
                <a:lnTo>
                  <a:pt x="389295" y="505718"/>
                </a:lnTo>
                <a:lnTo>
                  <a:pt x="405166" y="459241"/>
                </a:lnTo>
                <a:lnTo>
                  <a:pt x="414426" y="415768"/>
                </a:lnTo>
                <a:lnTo>
                  <a:pt x="411290" y="369373"/>
                </a:lnTo>
                <a:lnTo>
                  <a:pt x="407127" y="320789"/>
                </a:lnTo>
                <a:lnTo>
                  <a:pt x="391636" y="266413"/>
                </a:lnTo>
                <a:lnTo>
                  <a:pt x="376756" y="216200"/>
                </a:lnTo>
                <a:lnTo>
                  <a:pt x="354855" y="167808"/>
                </a:lnTo>
                <a:lnTo>
                  <a:pt x="325142" y="119955"/>
                </a:lnTo>
                <a:lnTo>
                  <a:pt x="290728" y="63435"/>
                </a:lnTo>
                <a:lnTo>
                  <a:pt x="237425" y="3964"/>
                </a:lnTo>
                <a:lnTo>
                  <a:pt x="233600" y="0"/>
                </a:lnTo>
                <a:lnTo>
                  <a:pt x="232581" y="266"/>
                </a:lnTo>
                <a:lnTo>
                  <a:pt x="231900" y="1766"/>
                </a:lnTo>
                <a:lnTo>
                  <a:pt x="230809" y="13679"/>
                </a:lnTo>
                <a:lnTo>
                  <a:pt x="243527" y="62107"/>
                </a:lnTo>
                <a:lnTo>
                  <a:pt x="258535" y="120995"/>
                </a:lnTo>
                <a:lnTo>
                  <a:pt x="276612" y="174142"/>
                </a:lnTo>
                <a:lnTo>
                  <a:pt x="287618" y="215864"/>
                </a:lnTo>
                <a:lnTo>
                  <a:pt x="298241" y="259542"/>
                </a:lnTo>
                <a:lnTo>
                  <a:pt x="311783" y="301003"/>
                </a:lnTo>
                <a:lnTo>
                  <a:pt x="323093" y="345007"/>
                </a:lnTo>
                <a:lnTo>
                  <a:pt x="332529" y="391022"/>
                </a:lnTo>
                <a:lnTo>
                  <a:pt x="341133" y="437932"/>
                </a:lnTo>
                <a:lnTo>
                  <a:pt x="353414" y="496326"/>
                </a:lnTo>
                <a:lnTo>
                  <a:pt x="365431" y="553462"/>
                </a:lnTo>
                <a:lnTo>
                  <a:pt x="373161" y="611694"/>
                </a:lnTo>
                <a:lnTo>
                  <a:pt x="384954" y="668191"/>
                </a:lnTo>
                <a:lnTo>
                  <a:pt x="385077" y="667977"/>
                </a:lnTo>
                <a:lnTo>
                  <a:pt x="393495" y="613628"/>
                </a:lnTo>
                <a:lnTo>
                  <a:pt x="400018" y="560813"/>
                </a:lnTo>
                <a:lnTo>
                  <a:pt x="409961" y="510098"/>
                </a:lnTo>
                <a:lnTo>
                  <a:pt x="421285" y="454502"/>
                </a:lnTo>
                <a:lnTo>
                  <a:pt x="429087" y="411906"/>
                </a:lnTo>
                <a:lnTo>
                  <a:pt x="436964" y="370925"/>
                </a:lnTo>
                <a:lnTo>
                  <a:pt x="444875" y="330663"/>
                </a:lnTo>
                <a:lnTo>
                  <a:pt x="452800" y="290720"/>
                </a:lnTo>
                <a:lnTo>
                  <a:pt x="460732" y="250919"/>
                </a:lnTo>
                <a:lnTo>
                  <a:pt x="472195" y="211181"/>
                </a:lnTo>
                <a:lnTo>
                  <a:pt x="489996" y="155150"/>
                </a:lnTo>
                <a:lnTo>
                  <a:pt x="507177" y="108561"/>
                </a:lnTo>
                <a:lnTo>
                  <a:pt x="530365" y="57264"/>
                </a:lnTo>
                <a:lnTo>
                  <a:pt x="561196" y="13427"/>
                </a:lnTo>
                <a:lnTo>
                  <a:pt x="566071" y="7894"/>
                </a:lnTo>
                <a:lnTo>
                  <a:pt x="578544" y="1746"/>
                </a:lnTo>
                <a:lnTo>
                  <a:pt x="585574" y="107"/>
                </a:lnTo>
                <a:lnTo>
                  <a:pt x="590261" y="337"/>
                </a:lnTo>
                <a:lnTo>
                  <a:pt x="593385" y="1813"/>
                </a:lnTo>
                <a:lnTo>
                  <a:pt x="604721" y="13688"/>
                </a:lnTo>
                <a:lnTo>
                  <a:pt x="608509" y="28134"/>
                </a:lnTo>
                <a:lnTo>
                  <a:pt x="610942" y="63425"/>
                </a:lnTo>
                <a:lnTo>
                  <a:pt x="592411" y="114886"/>
                </a:lnTo>
                <a:lnTo>
                  <a:pt x="563273" y="172480"/>
                </a:lnTo>
                <a:lnTo>
                  <a:pt x="532857" y="217325"/>
                </a:lnTo>
                <a:lnTo>
                  <a:pt x="493859" y="268977"/>
                </a:lnTo>
                <a:lnTo>
                  <a:pt x="457169" y="317795"/>
                </a:lnTo>
                <a:lnTo>
                  <a:pt x="421162" y="365773"/>
                </a:lnTo>
                <a:lnTo>
                  <a:pt x="379760" y="423072"/>
                </a:lnTo>
                <a:lnTo>
                  <a:pt x="345065" y="468192"/>
                </a:lnTo>
                <a:lnTo>
                  <a:pt x="336352" y="483537"/>
                </a:lnTo>
                <a:lnTo>
                  <a:pt x="327877" y="494253"/>
                </a:lnTo>
                <a:lnTo>
                  <a:pt x="348866" y="473767"/>
                </a:lnTo>
                <a:lnTo>
                  <a:pt x="392803" y="423976"/>
                </a:lnTo>
                <a:lnTo>
                  <a:pt x="450300" y="371216"/>
                </a:lnTo>
                <a:lnTo>
                  <a:pt x="496884" y="325451"/>
                </a:lnTo>
                <a:lnTo>
                  <a:pt x="550522" y="278378"/>
                </a:lnTo>
                <a:lnTo>
                  <a:pt x="601986" y="230916"/>
                </a:lnTo>
                <a:lnTo>
                  <a:pt x="657070" y="183339"/>
                </a:lnTo>
                <a:lnTo>
                  <a:pt x="708962" y="142049"/>
                </a:lnTo>
                <a:lnTo>
                  <a:pt x="757852" y="111001"/>
                </a:lnTo>
                <a:lnTo>
                  <a:pt x="812274" y="86311"/>
                </a:lnTo>
                <a:lnTo>
                  <a:pt x="866937" y="70904"/>
                </a:lnTo>
                <a:lnTo>
                  <a:pt x="898880" y="75368"/>
                </a:lnTo>
                <a:lnTo>
                  <a:pt x="920839" y="85069"/>
                </a:lnTo>
                <a:lnTo>
                  <a:pt x="924896" y="90051"/>
                </a:lnTo>
                <a:lnTo>
                  <a:pt x="929403" y="102643"/>
                </a:lnTo>
                <a:lnTo>
                  <a:pt x="925620" y="130927"/>
                </a:lnTo>
                <a:lnTo>
                  <a:pt x="901662" y="169181"/>
                </a:lnTo>
                <a:lnTo>
                  <a:pt x="856555" y="224950"/>
                </a:lnTo>
                <a:lnTo>
                  <a:pt x="808933" y="271236"/>
                </a:lnTo>
                <a:lnTo>
                  <a:pt x="752930" y="318464"/>
                </a:lnTo>
                <a:lnTo>
                  <a:pt x="694444" y="369500"/>
                </a:lnTo>
                <a:lnTo>
                  <a:pt x="638750" y="422985"/>
                </a:lnTo>
                <a:lnTo>
                  <a:pt x="588735" y="468819"/>
                </a:lnTo>
                <a:lnTo>
                  <a:pt x="547457" y="511063"/>
                </a:lnTo>
                <a:lnTo>
                  <a:pt x="504030" y="569460"/>
                </a:lnTo>
                <a:lnTo>
                  <a:pt x="493999" y="598970"/>
                </a:lnTo>
                <a:lnTo>
                  <a:pt x="494815" y="600663"/>
                </a:lnTo>
                <a:lnTo>
                  <a:pt x="496682" y="601791"/>
                </a:lnTo>
                <a:lnTo>
                  <a:pt x="499249" y="602543"/>
                </a:lnTo>
                <a:lnTo>
                  <a:pt x="515504" y="597281"/>
                </a:lnTo>
                <a:lnTo>
                  <a:pt x="568907" y="563387"/>
                </a:lnTo>
                <a:lnTo>
                  <a:pt x="616548" y="531145"/>
                </a:lnTo>
                <a:lnTo>
                  <a:pt x="654776" y="508147"/>
                </a:lnTo>
                <a:lnTo>
                  <a:pt x="698225" y="484695"/>
                </a:lnTo>
                <a:lnTo>
                  <a:pt x="740466" y="461044"/>
                </a:lnTo>
                <a:lnTo>
                  <a:pt x="783935" y="437302"/>
                </a:lnTo>
                <a:lnTo>
                  <a:pt x="834122" y="413522"/>
                </a:lnTo>
                <a:lnTo>
                  <a:pt x="880240" y="393252"/>
                </a:lnTo>
                <a:lnTo>
                  <a:pt x="922785" y="375422"/>
                </a:lnTo>
                <a:lnTo>
                  <a:pt x="963743" y="358679"/>
                </a:lnTo>
                <a:lnTo>
                  <a:pt x="1017669" y="334378"/>
                </a:lnTo>
                <a:lnTo>
                  <a:pt x="1067161" y="316741"/>
                </a:lnTo>
                <a:lnTo>
                  <a:pt x="1121315" y="298330"/>
                </a:lnTo>
                <a:lnTo>
                  <a:pt x="1148505" y="295244"/>
                </a:lnTo>
                <a:lnTo>
                  <a:pt x="1152080" y="296314"/>
                </a:lnTo>
                <a:lnTo>
                  <a:pt x="1154462" y="298350"/>
                </a:lnTo>
                <a:lnTo>
                  <a:pt x="1156051" y="301030"/>
                </a:lnTo>
                <a:lnTo>
                  <a:pt x="1155787" y="302818"/>
                </a:lnTo>
                <a:lnTo>
                  <a:pt x="1154288" y="304008"/>
                </a:lnTo>
                <a:lnTo>
                  <a:pt x="1151966" y="304803"/>
                </a:lnTo>
                <a:lnTo>
                  <a:pt x="1097446" y="334788"/>
                </a:lnTo>
                <a:lnTo>
                  <a:pt x="1045084" y="350377"/>
                </a:lnTo>
                <a:lnTo>
                  <a:pt x="1007074" y="363864"/>
                </a:lnTo>
                <a:lnTo>
                  <a:pt x="961076" y="382206"/>
                </a:lnTo>
                <a:lnTo>
                  <a:pt x="909765" y="402263"/>
                </a:lnTo>
                <a:lnTo>
                  <a:pt x="856091" y="419997"/>
                </a:lnTo>
                <a:lnTo>
                  <a:pt x="804897" y="436699"/>
                </a:lnTo>
                <a:lnTo>
                  <a:pt x="755685" y="454264"/>
                </a:lnTo>
                <a:lnTo>
                  <a:pt x="707355" y="475300"/>
                </a:lnTo>
                <a:lnTo>
                  <a:pt x="662944" y="494350"/>
                </a:lnTo>
                <a:lnTo>
                  <a:pt x="621157" y="512960"/>
                </a:lnTo>
                <a:lnTo>
                  <a:pt x="563090" y="544426"/>
                </a:lnTo>
                <a:lnTo>
                  <a:pt x="510101" y="579433"/>
                </a:lnTo>
                <a:lnTo>
                  <a:pt x="493696" y="595754"/>
                </a:lnTo>
                <a:lnTo>
                  <a:pt x="486405" y="611826"/>
                </a:lnTo>
                <a:lnTo>
                  <a:pt x="486692" y="627789"/>
                </a:lnTo>
                <a:lnTo>
                  <a:pt x="488621" y="635750"/>
                </a:lnTo>
                <a:lnTo>
                  <a:pt x="497819" y="648123"/>
                </a:lnTo>
                <a:lnTo>
                  <a:pt x="525283" y="666846"/>
                </a:lnTo>
                <a:lnTo>
                  <a:pt x="573874" y="683284"/>
                </a:lnTo>
                <a:lnTo>
                  <a:pt x="623062" y="695742"/>
                </a:lnTo>
                <a:lnTo>
                  <a:pt x="680281" y="707012"/>
                </a:lnTo>
                <a:lnTo>
                  <a:pt x="694127" y="709340"/>
                </a:lnTo>
                <a:lnTo>
                  <a:pt x="704690" y="706848"/>
                </a:lnTo>
                <a:lnTo>
                  <a:pt x="709359" y="704331"/>
                </a:lnTo>
                <a:lnTo>
                  <a:pt x="712472" y="701330"/>
                </a:lnTo>
                <a:lnTo>
                  <a:pt x="715930" y="694468"/>
                </a:lnTo>
                <a:lnTo>
                  <a:pt x="715529" y="690786"/>
                </a:lnTo>
                <a:lnTo>
                  <a:pt x="695581" y="649809"/>
                </a:lnTo>
                <a:lnTo>
                  <a:pt x="639463" y="601973"/>
                </a:lnTo>
                <a:lnTo>
                  <a:pt x="594531" y="561393"/>
                </a:lnTo>
                <a:lnTo>
                  <a:pt x="541384" y="522176"/>
                </a:lnTo>
                <a:lnTo>
                  <a:pt x="483744" y="479101"/>
                </a:lnTo>
                <a:lnTo>
                  <a:pt x="424773" y="432824"/>
                </a:lnTo>
                <a:lnTo>
                  <a:pt x="365408" y="385598"/>
                </a:lnTo>
                <a:lnTo>
                  <a:pt x="312246" y="344412"/>
                </a:lnTo>
                <a:lnTo>
                  <a:pt x="256661" y="307073"/>
                </a:lnTo>
                <a:lnTo>
                  <a:pt x="198953" y="268406"/>
                </a:lnTo>
                <a:lnTo>
                  <a:pt x="145262" y="221874"/>
                </a:lnTo>
                <a:lnTo>
                  <a:pt x="129132" y="214321"/>
                </a:lnTo>
                <a:lnTo>
                  <a:pt x="114064" y="211560"/>
                </a:lnTo>
                <a:lnTo>
                  <a:pt x="114525" y="211420"/>
                </a:lnTo>
                <a:lnTo>
                  <a:pt x="118565" y="211265"/>
                </a:lnTo>
                <a:lnTo>
                  <a:pt x="124770" y="218251"/>
                </a:lnTo>
                <a:lnTo>
                  <a:pt x="133261" y="228853"/>
                </a:lnTo>
                <a:lnTo>
                  <a:pt x="160270" y="253494"/>
                </a:lnTo>
                <a:lnTo>
                  <a:pt x="206830" y="309456"/>
                </a:lnTo>
                <a:lnTo>
                  <a:pt x="234099" y="339490"/>
                </a:lnTo>
                <a:lnTo>
                  <a:pt x="290540" y="389635"/>
                </a:lnTo>
                <a:lnTo>
                  <a:pt x="349665" y="432855"/>
                </a:lnTo>
                <a:lnTo>
                  <a:pt x="405615" y="460056"/>
                </a:lnTo>
                <a:lnTo>
                  <a:pt x="431904" y="469220"/>
                </a:lnTo>
                <a:lnTo>
                  <a:pt x="447035" y="470041"/>
                </a:lnTo>
                <a:lnTo>
                  <a:pt x="465556" y="462602"/>
                </a:lnTo>
                <a:lnTo>
                  <a:pt x="463756" y="454752"/>
                </a:lnTo>
                <a:lnTo>
                  <a:pt x="451821" y="428154"/>
                </a:lnTo>
                <a:lnTo>
                  <a:pt x="417713" y="397422"/>
                </a:lnTo>
                <a:lnTo>
                  <a:pt x="369230" y="362345"/>
                </a:lnTo>
                <a:lnTo>
                  <a:pt x="324550" y="332672"/>
                </a:lnTo>
                <a:lnTo>
                  <a:pt x="277798" y="303594"/>
                </a:lnTo>
                <a:lnTo>
                  <a:pt x="230432" y="273371"/>
                </a:lnTo>
                <a:lnTo>
                  <a:pt x="182883" y="244131"/>
                </a:lnTo>
                <a:lnTo>
                  <a:pt x="135281" y="213861"/>
                </a:lnTo>
                <a:lnTo>
                  <a:pt x="78109" y="179928"/>
                </a:lnTo>
                <a:lnTo>
                  <a:pt x="23593" y="152726"/>
                </a:lnTo>
                <a:lnTo>
                  <a:pt x="1808" y="135955"/>
                </a:lnTo>
                <a:lnTo>
                  <a:pt x="0" y="133236"/>
                </a:lnTo>
                <a:lnTo>
                  <a:pt x="118" y="131423"/>
                </a:lnTo>
                <a:lnTo>
                  <a:pt x="15919" y="118769"/>
                </a:lnTo>
                <a:lnTo>
                  <a:pt x="43477" y="108953"/>
                </a:lnTo>
                <a:lnTo>
                  <a:pt x="78100" y="106780"/>
                </a:lnTo>
                <a:lnTo>
                  <a:pt x="136537" y="117227"/>
                </a:lnTo>
                <a:lnTo>
                  <a:pt x="183284" y="128193"/>
                </a:lnTo>
                <a:lnTo>
                  <a:pt x="213507" y="138556"/>
                </a:lnTo>
                <a:lnTo>
                  <a:pt x="265247" y="177547"/>
                </a:lnTo>
                <a:lnTo>
                  <a:pt x="307363" y="223467"/>
                </a:lnTo>
                <a:lnTo>
                  <a:pt x="332972" y="265211"/>
                </a:lnTo>
                <a:lnTo>
                  <a:pt x="344675" y="311093"/>
                </a:lnTo>
                <a:lnTo>
                  <a:pt x="341822" y="364523"/>
                </a:lnTo>
                <a:lnTo>
                  <a:pt x="332599" y="415925"/>
                </a:lnTo>
                <a:lnTo>
                  <a:pt x="315166" y="464670"/>
                </a:lnTo>
                <a:lnTo>
                  <a:pt x="293244" y="512626"/>
                </a:lnTo>
                <a:lnTo>
                  <a:pt x="270316" y="566733"/>
                </a:lnTo>
                <a:lnTo>
                  <a:pt x="240319" y="621329"/>
                </a:lnTo>
                <a:lnTo>
                  <a:pt x="232472" y="645630"/>
                </a:lnTo>
                <a:lnTo>
                  <a:pt x="231399" y="654719"/>
                </a:lnTo>
                <a:lnTo>
                  <a:pt x="232436" y="657673"/>
                </a:lnTo>
                <a:lnTo>
                  <a:pt x="234450" y="659642"/>
                </a:lnTo>
                <a:lnTo>
                  <a:pt x="237115" y="660954"/>
                </a:lnTo>
                <a:lnTo>
                  <a:pt x="259829" y="656480"/>
                </a:lnTo>
                <a:lnTo>
                  <a:pt x="318133" y="616979"/>
                </a:lnTo>
                <a:lnTo>
                  <a:pt x="362768" y="585389"/>
                </a:lnTo>
                <a:lnTo>
                  <a:pt x="416563" y="546043"/>
                </a:lnTo>
                <a:lnTo>
                  <a:pt x="460061" y="521382"/>
                </a:lnTo>
                <a:lnTo>
                  <a:pt x="505852" y="497193"/>
                </a:lnTo>
                <a:lnTo>
                  <a:pt x="552661" y="473213"/>
                </a:lnTo>
                <a:lnTo>
                  <a:pt x="599924" y="450648"/>
                </a:lnTo>
                <a:lnTo>
                  <a:pt x="647388" y="431801"/>
                </a:lnTo>
                <a:lnTo>
                  <a:pt x="691414" y="414605"/>
                </a:lnTo>
                <a:lnTo>
                  <a:pt x="749860" y="390048"/>
                </a:lnTo>
                <a:lnTo>
                  <a:pt x="797163" y="369543"/>
                </a:lnTo>
                <a:lnTo>
                  <a:pt x="845635" y="344674"/>
                </a:lnTo>
                <a:lnTo>
                  <a:pt x="845655" y="342496"/>
                </a:lnTo>
                <a:lnTo>
                  <a:pt x="842150" y="336549"/>
                </a:lnTo>
                <a:lnTo>
                  <a:pt x="832655" y="333023"/>
                </a:lnTo>
                <a:lnTo>
                  <a:pt x="777066" y="331898"/>
                </a:lnTo>
                <a:lnTo>
                  <a:pt x="722615" y="339819"/>
                </a:lnTo>
                <a:lnTo>
                  <a:pt x="679428" y="346824"/>
                </a:lnTo>
                <a:lnTo>
                  <a:pt x="630247" y="354347"/>
                </a:lnTo>
                <a:lnTo>
                  <a:pt x="577521" y="363424"/>
                </a:lnTo>
                <a:lnTo>
                  <a:pt x="523220" y="376277"/>
                </a:lnTo>
                <a:lnTo>
                  <a:pt x="471745" y="390809"/>
                </a:lnTo>
                <a:lnTo>
                  <a:pt x="423732" y="406087"/>
                </a:lnTo>
                <a:lnTo>
                  <a:pt x="380345" y="421697"/>
                </a:lnTo>
                <a:lnTo>
                  <a:pt x="331371" y="439039"/>
                </a:lnTo>
                <a:lnTo>
                  <a:pt x="291419" y="456751"/>
                </a:lnTo>
                <a:lnTo>
                  <a:pt x="284056" y="464940"/>
                </a:lnTo>
                <a:lnTo>
                  <a:pt x="283416" y="468976"/>
                </a:lnTo>
                <a:lnTo>
                  <a:pt x="284311" y="472989"/>
                </a:lnTo>
                <a:lnTo>
                  <a:pt x="286231" y="476988"/>
                </a:lnTo>
                <a:lnTo>
                  <a:pt x="298948" y="484958"/>
                </a:lnTo>
                <a:lnTo>
                  <a:pt x="319152" y="491587"/>
                </a:lnTo>
                <a:lnTo>
                  <a:pt x="364246" y="495320"/>
                </a:lnTo>
                <a:lnTo>
                  <a:pt x="409468" y="496193"/>
                </a:lnTo>
                <a:lnTo>
                  <a:pt x="456759" y="49689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9" name="SMARTInkShape-Group195"/>
          <p:cNvGrpSpPr/>
          <p:nvPr/>
        </p:nvGrpSpPr>
        <p:grpSpPr>
          <a:xfrm>
            <a:off x="3178969" y="2217130"/>
            <a:ext cx="2464595" cy="973746"/>
            <a:chOff x="3178969" y="2217130"/>
            <a:chExt cx="2464595" cy="973746"/>
          </a:xfrm>
        </p:grpSpPr>
        <p:sp>
          <p:nvSpPr>
            <p:cNvPr id="161" name="SMARTInkShape-1076"/>
            <p:cNvSpPr/>
            <p:nvPr/>
          </p:nvSpPr>
          <p:spPr>
            <a:xfrm>
              <a:off x="4774406" y="2274094"/>
              <a:ext cx="142875" cy="190501"/>
            </a:xfrm>
            <a:custGeom>
              <a:avLst/>
              <a:gdLst/>
              <a:ahLst/>
              <a:cxnLst/>
              <a:rect l="0" t="0" r="0" b="0"/>
              <a:pathLst>
                <a:path w="142875" h="190501">
                  <a:moveTo>
                    <a:pt x="59532" y="0"/>
                  </a:moveTo>
                  <a:lnTo>
                    <a:pt x="49280" y="0"/>
                  </a:lnTo>
                  <a:lnTo>
                    <a:pt x="48729" y="1323"/>
                  </a:lnTo>
                  <a:lnTo>
                    <a:pt x="48116" y="6320"/>
                  </a:lnTo>
                  <a:lnTo>
                    <a:pt x="44315" y="12951"/>
                  </a:lnTo>
                  <a:lnTo>
                    <a:pt x="31097" y="34308"/>
                  </a:lnTo>
                  <a:lnTo>
                    <a:pt x="11813" y="91407"/>
                  </a:lnTo>
                  <a:lnTo>
                    <a:pt x="1817" y="121219"/>
                  </a:lnTo>
                  <a:lnTo>
                    <a:pt x="1" y="166665"/>
                  </a:lnTo>
                  <a:lnTo>
                    <a:pt x="0" y="150113"/>
                  </a:lnTo>
                  <a:lnTo>
                    <a:pt x="3528" y="142564"/>
                  </a:lnTo>
                  <a:lnTo>
                    <a:pt x="31888" y="104253"/>
                  </a:lnTo>
                  <a:lnTo>
                    <a:pt x="55575" y="87858"/>
                  </a:lnTo>
                  <a:lnTo>
                    <a:pt x="69088" y="83938"/>
                  </a:lnTo>
                  <a:lnTo>
                    <a:pt x="77062" y="89840"/>
                  </a:lnTo>
                  <a:lnTo>
                    <a:pt x="111169" y="123097"/>
                  </a:lnTo>
                  <a:lnTo>
                    <a:pt x="115554" y="134525"/>
                  </a:lnTo>
                  <a:lnTo>
                    <a:pt x="118826" y="147101"/>
                  </a:lnTo>
                  <a:lnTo>
                    <a:pt x="131706" y="165954"/>
                  </a:lnTo>
                  <a:lnTo>
                    <a:pt x="137911" y="174299"/>
                  </a:lnTo>
                  <a:lnTo>
                    <a:pt x="142874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077"/>
            <p:cNvSpPr/>
            <p:nvPr/>
          </p:nvSpPr>
          <p:spPr>
            <a:xfrm>
              <a:off x="4560094" y="2369344"/>
              <a:ext cx="154782" cy="11907"/>
            </a:xfrm>
            <a:custGeom>
              <a:avLst/>
              <a:gdLst/>
              <a:ahLst/>
              <a:cxnLst/>
              <a:rect l="0" t="0" r="0" b="0"/>
              <a:pathLst>
                <a:path w="154782" h="11907">
                  <a:moveTo>
                    <a:pt x="0" y="11906"/>
                  </a:moveTo>
                  <a:lnTo>
                    <a:pt x="6320" y="11906"/>
                  </a:lnTo>
                  <a:lnTo>
                    <a:pt x="50880" y="1655"/>
                  </a:lnTo>
                  <a:lnTo>
                    <a:pt x="107585" y="218"/>
                  </a:lnTo>
                  <a:lnTo>
                    <a:pt x="15478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078"/>
            <p:cNvSpPr/>
            <p:nvPr/>
          </p:nvSpPr>
          <p:spPr>
            <a:xfrm>
              <a:off x="4631531" y="2321719"/>
              <a:ext cx="35720" cy="142876"/>
            </a:xfrm>
            <a:custGeom>
              <a:avLst/>
              <a:gdLst/>
              <a:ahLst/>
              <a:cxnLst/>
              <a:rect l="0" t="0" r="0" b="0"/>
              <a:pathLst>
                <a:path w="35720" h="142876">
                  <a:moveTo>
                    <a:pt x="35719" y="0"/>
                  </a:moveTo>
                  <a:lnTo>
                    <a:pt x="35719" y="6320"/>
                  </a:lnTo>
                  <a:lnTo>
                    <a:pt x="32191" y="12951"/>
                  </a:lnTo>
                  <a:lnTo>
                    <a:pt x="27537" y="20308"/>
                  </a:lnTo>
                  <a:lnTo>
                    <a:pt x="24916" y="33210"/>
                  </a:lnTo>
                  <a:lnTo>
                    <a:pt x="22817" y="53202"/>
                  </a:lnTo>
                  <a:lnTo>
                    <a:pt x="9133" y="103722"/>
                  </a:lnTo>
                  <a:lnTo>
                    <a:pt x="4059" y="114890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079"/>
            <p:cNvSpPr/>
            <p:nvPr/>
          </p:nvSpPr>
          <p:spPr>
            <a:xfrm>
              <a:off x="4321969" y="2488406"/>
              <a:ext cx="142876" cy="11908"/>
            </a:xfrm>
            <a:custGeom>
              <a:avLst/>
              <a:gdLst/>
              <a:ahLst/>
              <a:cxnLst/>
              <a:rect l="0" t="0" r="0" b="0"/>
              <a:pathLst>
                <a:path w="142876" h="11908">
                  <a:moveTo>
                    <a:pt x="0" y="11907"/>
                  </a:moveTo>
                  <a:lnTo>
                    <a:pt x="10251" y="1655"/>
                  </a:lnTo>
                  <a:lnTo>
                    <a:pt x="17736" y="491"/>
                  </a:lnTo>
                  <a:lnTo>
                    <a:pt x="72995" y="43"/>
                  </a:lnTo>
                  <a:lnTo>
                    <a:pt x="130014" y="6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080"/>
            <p:cNvSpPr/>
            <p:nvPr/>
          </p:nvSpPr>
          <p:spPr>
            <a:xfrm>
              <a:off x="4250531" y="2357942"/>
              <a:ext cx="226187" cy="309059"/>
            </a:xfrm>
            <a:custGeom>
              <a:avLst/>
              <a:gdLst/>
              <a:ahLst/>
              <a:cxnLst/>
              <a:rect l="0" t="0" r="0" b="0"/>
              <a:pathLst>
                <a:path w="226187" h="309059">
                  <a:moveTo>
                    <a:pt x="0" y="59027"/>
                  </a:moveTo>
                  <a:lnTo>
                    <a:pt x="0" y="48775"/>
                  </a:lnTo>
                  <a:lnTo>
                    <a:pt x="16572" y="30694"/>
                  </a:lnTo>
                  <a:lnTo>
                    <a:pt x="27650" y="26591"/>
                  </a:lnTo>
                  <a:lnTo>
                    <a:pt x="48762" y="20753"/>
                  </a:lnTo>
                  <a:lnTo>
                    <a:pt x="71775" y="14173"/>
                  </a:lnTo>
                  <a:lnTo>
                    <a:pt x="119092" y="8117"/>
                  </a:lnTo>
                  <a:lnTo>
                    <a:pt x="142884" y="2050"/>
                  </a:lnTo>
                  <a:lnTo>
                    <a:pt x="174627" y="0"/>
                  </a:lnTo>
                  <a:lnTo>
                    <a:pt x="186973" y="3248"/>
                  </a:lnTo>
                  <a:lnTo>
                    <a:pt x="201361" y="8986"/>
                  </a:lnTo>
                  <a:lnTo>
                    <a:pt x="205678" y="9791"/>
                  </a:lnTo>
                  <a:lnTo>
                    <a:pt x="208557" y="11651"/>
                  </a:lnTo>
                  <a:lnTo>
                    <a:pt x="210475" y="14214"/>
                  </a:lnTo>
                  <a:lnTo>
                    <a:pt x="211754" y="17245"/>
                  </a:lnTo>
                  <a:lnTo>
                    <a:pt x="213930" y="19266"/>
                  </a:lnTo>
                  <a:lnTo>
                    <a:pt x="219875" y="21512"/>
                  </a:lnTo>
                  <a:lnTo>
                    <a:pt x="221990" y="23433"/>
                  </a:lnTo>
                  <a:lnTo>
                    <a:pt x="224339" y="29096"/>
                  </a:lnTo>
                  <a:lnTo>
                    <a:pt x="226186" y="86758"/>
                  </a:lnTo>
                  <a:lnTo>
                    <a:pt x="224887" y="102815"/>
                  </a:lnTo>
                  <a:lnTo>
                    <a:pt x="202096" y="154517"/>
                  </a:lnTo>
                  <a:lnTo>
                    <a:pt x="183845" y="193996"/>
                  </a:lnTo>
                  <a:lnTo>
                    <a:pt x="169478" y="249529"/>
                  </a:lnTo>
                  <a:lnTo>
                    <a:pt x="166688" y="3090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081"/>
            <p:cNvSpPr/>
            <p:nvPr/>
          </p:nvSpPr>
          <p:spPr>
            <a:xfrm>
              <a:off x="4107656" y="2405063"/>
              <a:ext cx="1" cy="250032"/>
            </a:xfrm>
            <a:custGeom>
              <a:avLst/>
              <a:gdLst/>
              <a:ahLst/>
              <a:cxnLst/>
              <a:rect l="0" t="0" r="0" b="0"/>
              <a:pathLst>
                <a:path w="1" h="250032">
                  <a:moveTo>
                    <a:pt x="0" y="0"/>
                  </a:moveTo>
                  <a:lnTo>
                    <a:pt x="0" y="53202"/>
                  </a:lnTo>
                  <a:lnTo>
                    <a:pt x="0" y="110778"/>
                  </a:lnTo>
                  <a:lnTo>
                    <a:pt x="0" y="165960"/>
                  </a:lnTo>
                  <a:lnTo>
                    <a:pt x="0" y="222207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082"/>
            <p:cNvSpPr/>
            <p:nvPr/>
          </p:nvSpPr>
          <p:spPr>
            <a:xfrm>
              <a:off x="3405188" y="2786618"/>
              <a:ext cx="2107408" cy="404258"/>
            </a:xfrm>
            <a:custGeom>
              <a:avLst/>
              <a:gdLst/>
              <a:ahLst/>
              <a:cxnLst/>
              <a:rect l="0" t="0" r="0" b="0"/>
              <a:pathLst>
                <a:path w="2107408" h="404258">
                  <a:moveTo>
                    <a:pt x="0" y="285195"/>
                  </a:moveTo>
                  <a:lnTo>
                    <a:pt x="0" y="278874"/>
                  </a:lnTo>
                  <a:lnTo>
                    <a:pt x="1322" y="277012"/>
                  </a:lnTo>
                  <a:lnTo>
                    <a:pt x="3528" y="275771"/>
                  </a:lnTo>
                  <a:lnTo>
                    <a:pt x="6320" y="274943"/>
                  </a:lnTo>
                  <a:lnTo>
                    <a:pt x="24122" y="264082"/>
                  </a:lnTo>
                  <a:lnTo>
                    <a:pt x="46069" y="255595"/>
                  </a:lnTo>
                  <a:lnTo>
                    <a:pt x="57075" y="245140"/>
                  </a:lnTo>
                  <a:lnTo>
                    <a:pt x="61862" y="238648"/>
                  </a:lnTo>
                  <a:lnTo>
                    <a:pt x="113991" y="210231"/>
                  </a:lnTo>
                  <a:lnTo>
                    <a:pt x="167587" y="177051"/>
                  </a:lnTo>
                  <a:lnTo>
                    <a:pt x="206200" y="157461"/>
                  </a:lnTo>
                  <a:lnTo>
                    <a:pt x="251155" y="139750"/>
                  </a:lnTo>
                  <a:lnTo>
                    <a:pt x="297989" y="117746"/>
                  </a:lnTo>
                  <a:lnTo>
                    <a:pt x="348907" y="94469"/>
                  </a:lnTo>
                  <a:lnTo>
                    <a:pt x="387903" y="80042"/>
                  </a:lnTo>
                  <a:lnTo>
                    <a:pt x="431693" y="69220"/>
                  </a:lnTo>
                  <a:lnTo>
                    <a:pt x="477613" y="56473"/>
                  </a:lnTo>
                  <a:lnTo>
                    <a:pt x="524481" y="43312"/>
                  </a:lnTo>
                  <a:lnTo>
                    <a:pt x="571769" y="33052"/>
                  </a:lnTo>
                  <a:lnTo>
                    <a:pt x="622772" y="24083"/>
                  </a:lnTo>
                  <a:lnTo>
                    <a:pt x="677631" y="17009"/>
                  </a:lnTo>
                  <a:lnTo>
                    <a:pt x="707076" y="15123"/>
                  </a:lnTo>
                  <a:lnTo>
                    <a:pt x="737291" y="13866"/>
                  </a:lnTo>
                  <a:lnTo>
                    <a:pt x="795556" y="8941"/>
                  </a:lnTo>
                  <a:lnTo>
                    <a:pt x="853643" y="3665"/>
                  </a:lnTo>
                  <a:lnTo>
                    <a:pt x="883949" y="2258"/>
                  </a:lnTo>
                  <a:lnTo>
                    <a:pt x="914737" y="1320"/>
                  </a:lnTo>
                  <a:lnTo>
                    <a:pt x="945845" y="695"/>
                  </a:lnTo>
                  <a:lnTo>
                    <a:pt x="977167" y="278"/>
                  </a:lnTo>
                  <a:lnTo>
                    <a:pt x="1008633" y="0"/>
                  </a:lnTo>
                  <a:lnTo>
                    <a:pt x="1040192" y="1138"/>
                  </a:lnTo>
                  <a:lnTo>
                    <a:pt x="1071815" y="3219"/>
                  </a:lnTo>
                  <a:lnTo>
                    <a:pt x="1103481" y="5930"/>
                  </a:lnTo>
                  <a:lnTo>
                    <a:pt x="1133852" y="9060"/>
                  </a:lnTo>
                  <a:lnTo>
                    <a:pt x="1192291" y="16065"/>
                  </a:lnTo>
                  <a:lnTo>
                    <a:pt x="1222163" y="19786"/>
                  </a:lnTo>
                  <a:lnTo>
                    <a:pt x="1252661" y="23588"/>
                  </a:lnTo>
                  <a:lnTo>
                    <a:pt x="1283575" y="27447"/>
                  </a:lnTo>
                  <a:lnTo>
                    <a:pt x="1342620" y="35261"/>
                  </a:lnTo>
                  <a:lnTo>
                    <a:pt x="1399730" y="44467"/>
                  </a:lnTo>
                  <a:lnTo>
                    <a:pt x="1455980" y="57378"/>
                  </a:lnTo>
                  <a:lnTo>
                    <a:pt x="1508321" y="68408"/>
                  </a:lnTo>
                  <a:lnTo>
                    <a:pt x="1558042" y="79043"/>
                  </a:lnTo>
                  <a:lnTo>
                    <a:pt x="1606598" y="92589"/>
                  </a:lnTo>
                  <a:lnTo>
                    <a:pt x="1654637" y="110957"/>
                  </a:lnTo>
                  <a:lnTo>
                    <a:pt x="1701123" y="131026"/>
                  </a:lnTo>
                  <a:lnTo>
                    <a:pt x="1743833" y="148766"/>
                  </a:lnTo>
                  <a:lnTo>
                    <a:pt x="1798744" y="173628"/>
                  </a:lnTo>
                  <a:lnTo>
                    <a:pt x="1848528" y="197751"/>
                  </a:lnTo>
                  <a:lnTo>
                    <a:pt x="1896792" y="227976"/>
                  </a:lnTo>
                  <a:lnTo>
                    <a:pt x="1951004" y="264240"/>
                  </a:lnTo>
                  <a:lnTo>
                    <a:pt x="1999929" y="300409"/>
                  </a:lnTo>
                  <a:lnTo>
                    <a:pt x="2058707" y="355877"/>
                  </a:lnTo>
                  <a:lnTo>
                    <a:pt x="2100256" y="391240"/>
                  </a:lnTo>
                  <a:lnTo>
                    <a:pt x="2107407" y="4042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083"/>
            <p:cNvSpPr/>
            <p:nvPr/>
          </p:nvSpPr>
          <p:spPr>
            <a:xfrm>
              <a:off x="3178969" y="2217130"/>
              <a:ext cx="2464595" cy="426059"/>
            </a:xfrm>
            <a:custGeom>
              <a:avLst/>
              <a:gdLst/>
              <a:ahLst/>
              <a:cxnLst/>
              <a:rect l="0" t="0" r="0" b="0"/>
              <a:pathLst>
                <a:path w="2464595" h="426059">
                  <a:moveTo>
                    <a:pt x="0" y="414151"/>
                  </a:moveTo>
                  <a:lnTo>
                    <a:pt x="0" y="407831"/>
                  </a:lnTo>
                  <a:lnTo>
                    <a:pt x="1323" y="405969"/>
                  </a:lnTo>
                  <a:lnTo>
                    <a:pt x="3528" y="404727"/>
                  </a:lnTo>
                  <a:lnTo>
                    <a:pt x="11416" y="402390"/>
                  </a:lnTo>
                  <a:lnTo>
                    <a:pt x="21314" y="394091"/>
                  </a:lnTo>
                  <a:lnTo>
                    <a:pt x="32186" y="390128"/>
                  </a:lnTo>
                  <a:lnTo>
                    <a:pt x="89111" y="358480"/>
                  </a:lnTo>
                  <a:lnTo>
                    <a:pt x="143634" y="332410"/>
                  </a:lnTo>
                  <a:lnTo>
                    <a:pt x="200155" y="303882"/>
                  </a:lnTo>
                  <a:lnTo>
                    <a:pt x="247894" y="285935"/>
                  </a:lnTo>
                  <a:lnTo>
                    <a:pt x="303343" y="257981"/>
                  </a:lnTo>
                  <a:lnTo>
                    <a:pt x="342076" y="240673"/>
                  </a:lnTo>
                  <a:lnTo>
                    <a:pt x="384867" y="224161"/>
                  </a:lnTo>
                  <a:lnTo>
                    <a:pt x="430344" y="208003"/>
                  </a:lnTo>
                  <a:lnTo>
                    <a:pt x="477014" y="192002"/>
                  </a:lnTo>
                  <a:lnTo>
                    <a:pt x="527742" y="172543"/>
                  </a:lnTo>
                  <a:lnTo>
                    <a:pt x="581156" y="151989"/>
                  </a:lnTo>
                  <a:lnTo>
                    <a:pt x="635764" y="134034"/>
                  </a:lnTo>
                  <a:lnTo>
                    <a:pt x="690902" y="117234"/>
                  </a:lnTo>
                  <a:lnTo>
                    <a:pt x="747599" y="100949"/>
                  </a:lnTo>
                  <a:lnTo>
                    <a:pt x="777534" y="92901"/>
                  </a:lnTo>
                  <a:lnTo>
                    <a:pt x="808075" y="84891"/>
                  </a:lnTo>
                  <a:lnTo>
                    <a:pt x="839019" y="76905"/>
                  </a:lnTo>
                  <a:lnTo>
                    <a:pt x="870231" y="68935"/>
                  </a:lnTo>
                  <a:lnTo>
                    <a:pt x="901623" y="60976"/>
                  </a:lnTo>
                  <a:lnTo>
                    <a:pt x="931811" y="54347"/>
                  </a:lnTo>
                  <a:lnTo>
                    <a:pt x="990048" y="43453"/>
                  </a:lnTo>
                  <a:lnTo>
                    <a:pt x="1021188" y="38696"/>
                  </a:lnTo>
                  <a:lnTo>
                    <a:pt x="1053854" y="34202"/>
                  </a:lnTo>
                  <a:lnTo>
                    <a:pt x="1087538" y="29883"/>
                  </a:lnTo>
                  <a:lnTo>
                    <a:pt x="1120577" y="25681"/>
                  </a:lnTo>
                  <a:lnTo>
                    <a:pt x="1153187" y="21556"/>
                  </a:lnTo>
                  <a:lnTo>
                    <a:pt x="1185510" y="17484"/>
                  </a:lnTo>
                  <a:lnTo>
                    <a:pt x="1216319" y="14769"/>
                  </a:lnTo>
                  <a:lnTo>
                    <a:pt x="1275246" y="11752"/>
                  </a:lnTo>
                  <a:lnTo>
                    <a:pt x="1305247" y="9625"/>
                  </a:lnTo>
                  <a:lnTo>
                    <a:pt x="1335831" y="6883"/>
                  </a:lnTo>
                  <a:lnTo>
                    <a:pt x="1366804" y="3733"/>
                  </a:lnTo>
                  <a:lnTo>
                    <a:pt x="1425913" y="233"/>
                  </a:lnTo>
                  <a:lnTo>
                    <a:pt x="1483051" y="0"/>
                  </a:lnTo>
                  <a:lnTo>
                    <a:pt x="1539314" y="4306"/>
                  </a:lnTo>
                  <a:lnTo>
                    <a:pt x="1595188" y="10630"/>
                  </a:lnTo>
                  <a:lnTo>
                    <a:pt x="1650889" y="17850"/>
                  </a:lnTo>
                  <a:lnTo>
                    <a:pt x="1706513" y="25469"/>
                  </a:lnTo>
                  <a:lnTo>
                    <a:pt x="1762103" y="36793"/>
                  </a:lnTo>
                  <a:lnTo>
                    <a:pt x="1817678" y="50645"/>
                  </a:lnTo>
                  <a:lnTo>
                    <a:pt x="1873245" y="65620"/>
                  </a:lnTo>
                  <a:lnTo>
                    <a:pt x="1928811" y="81096"/>
                  </a:lnTo>
                  <a:lnTo>
                    <a:pt x="1983052" y="98116"/>
                  </a:lnTo>
                  <a:lnTo>
                    <a:pt x="2033616" y="118910"/>
                  </a:lnTo>
                  <a:lnTo>
                    <a:pt x="2082548" y="141381"/>
                  </a:lnTo>
                  <a:lnTo>
                    <a:pt x="2129431" y="164597"/>
                  </a:lnTo>
                  <a:lnTo>
                    <a:pt x="2172317" y="188145"/>
                  </a:lnTo>
                  <a:lnTo>
                    <a:pt x="2213425" y="208311"/>
                  </a:lnTo>
                  <a:lnTo>
                    <a:pt x="2270229" y="238068"/>
                  </a:lnTo>
                  <a:lnTo>
                    <a:pt x="2317046" y="272020"/>
                  </a:lnTo>
                  <a:lnTo>
                    <a:pt x="2368421" y="312728"/>
                  </a:lnTo>
                  <a:lnTo>
                    <a:pt x="2424129" y="362364"/>
                  </a:lnTo>
                  <a:lnTo>
                    <a:pt x="2464594" y="4260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SMARTInkShape-Group196"/>
          <p:cNvGrpSpPr/>
          <p:nvPr/>
        </p:nvGrpSpPr>
        <p:grpSpPr>
          <a:xfrm>
            <a:off x="8572500" y="178594"/>
            <a:ext cx="2452690" cy="416005"/>
            <a:chOff x="8572500" y="178594"/>
            <a:chExt cx="2452690" cy="416005"/>
          </a:xfrm>
        </p:grpSpPr>
        <p:sp>
          <p:nvSpPr>
            <p:cNvPr id="170" name="SMARTInkShape-1084"/>
            <p:cNvSpPr/>
            <p:nvPr/>
          </p:nvSpPr>
          <p:spPr>
            <a:xfrm>
              <a:off x="10965656" y="250788"/>
              <a:ext cx="59534" cy="152008"/>
            </a:xfrm>
            <a:custGeom>
              <a:avLst/>
              <a:gdLst/>
              <a:ahLst/>
              <a:cxnLst/>
              <a:rect l="0" t="0" r="0" b="0"/>
              <a:pathLst>
                <a:path w="59534" h="152008">
                  <a:moveTo>
                    <a:pt x="0" y="70681"/>
                  </a:moveTo>
                  <a:lnTo>
                    <a:pt x="6321" y="77001"/>
                  </a:lnTo>
                  <a:lnTo>
                    <a:pt x="9425" y="87160"/>
                  </a:lnTo>
                  <a:lnTo>
                    <a:pt x="12127" y="99172"/>
                  </a:lnTo>
                  <a:lnTo>
                    <a:pt x="19762" y="114694"/>
                  </a:lnTo>
                  <a:lnTo>
                    <a:pt x="23936" y="132817"/>
                  </a:lnTo>
                  <a:lnTo>
                    <a:pt x="26540" y="135917"/>
                  </a:lnTo>
                  <a:lnTo>
                    <a:pt x="45433" y="152007"/>
                  </a:lnTo>
                  <a:lnTo>
                    <a:pt x="47487" y="151356"/>
                  </a:lnTo>
                  <a:lnTo>
                    <a:pt x="57684" y="143596"/>
                  </a:lnTo>
                  <a:lnTo>
                    <a:pt x="58710" y="139247"/>
                  </a:lnTo>
                  <a:lnTo>
                    <a:pt x="59516" y="84644"/>
                  </a:lnTo>
                  <a:lnTo>
                    <a:pt x="48360" y="26509"/>
                  </a:lnTo>
                  <a:lnTo>
                    <a:pt x="47638" y="0"/>
                  </a:lnTo>
                  <a:lnTo>
                    <a:pt x="47628" y="5788"/>
                  </a:lnTo>
                  <a:lnTo>
                    <a:pt x="48951" y="7575"/>
                  </a:lnTo>
                  <a:lnTo>
                    <a:pt x="53947" y="9561"/>
                  </a:lnTo>
                  <a:lnTo>
                    <a:pt x="55808" y="12736"/>
                  </a:lnTo>
                  <a:lnTo>
                    <a:pt x="59204" y="42168"/>
                  </a:lnTo>
                  <a:lnTo>
                    <a:pt x="59533" y="587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085"/>
            <p:cNvSpPr/>
            <p:nvPr/>
          </p:nvSpPr>
          <p:spPr>
            <a:xfrm>
              <a:off x="10741092" y="190645"/>
              <a:ext cx="212495" cy="202248"/>
            </a:xfrm>
            <a:custGeom>
              <a:avLst/>
              <a:gdLst/>
              <a:ahLst/>
              <a:cxnLst/>
              <a:rect l="0" t="0" r="0" b="0"/>
              <a:pathLst>
                <a:path w="212495" h="202248">
                  <a:moveTo>
                    <a:pt x="10252" y="11761"/>
                  </a:moveTo>
                  <a:lnTo>
                    <a:pt x="10252" y="5441"/>
                  </a:lnTo>
                  <a:lnTo>
                    <a:pt x="8929" y="3579"/>
                  </a:lnTo>
                  <a:lnTo>
                    <a:pt x="6724" y="2337"/>
                  </a:lnTo>
                  <a:lnTo>
                    <a:pt x="0" y="345"/>
                  </a:lnTo>
                  <a:lnTo>
                    <a:pt x="5157" y="0"/>
                  </a:lnTo>
                  <a:lnTo>
                    <a:pt x="6855" y="1275"/>
                  </a:lnTo>
                  <a:lnTo>
                    <a:pt x="8742" y="6219"/>
                  </a:lnTo>
                  <a:lnTo>
                    <a:pt x="16636" y="12826"/>
                  </a:lnTo>
                  <a:lnTo>
                    <a:pt x="74001" y="51735"/>
                  </a:lnTo>
                  <a:lnTo>
                    <a:pt x="128260" y="80230"/>
                  </a:lnTo>
                  <a:lnTo>
                    <a:pt x="182216" y="126520"/>
                  </a:lnTo>
                  <a:lnTo>
                    <a:pt x="185899" y="134644"/>
                  </a:lnTo>
                  <a:lnTo>
                    <a:pt x="188587" y="158592"/>
                  </a:lnTo>
                  <a:lnTo>
                    <a:pt x="185202" y="166537"/>
                  </a:lnTo>
                  <a:lnTo>
                    <a:pt x="180612" y="174477"/>
                  </a:lnTo>
                  <a:lnTo>
                    <a:pt x="178572" y="182416"/>
                  </a:lnTo>
                  <a:lnTo>
                    <a:pt x="176704" y="185063"/>
                  </a:lnTo>
                  <a:lnTo>
                    <a:pt x="174137" y="186827"/>
                  </a:lnTo>
                  <a:lnTo>
                    <a:pt x="167756" y="190110"/>
                  </a:lnTo>
                  <a:lnTo>
                    <a:pt x="153184" y="202213"/>
                  </a:lnTo>
                  <a:lnTo>
                    <a:pt x="159464" y="202247"/>
                  </a:lnTo>
                  <a:lnTo>
                    <a:pt x="166086" y="198727"/>
                  </a:lnTo>
                  <a:lnTo>
                    <a:pt x="192875" y="174273"/>
                  </a:lnTo>
                  <a:lnTo>
                    <a:pt x="197251" y="162923"/>
                  </a:lnTo>
                  <a:lnTo>
                    <a:pt x="200519" y="150382"/>
                  </a:lnTo>
                  <a:lnTo>
                    <a:pt x="208474" y="134561"/>
                  </a:lnTo>
                  <a:lnTo>
                    <a:pt x="212494" y="91669"/>
                  </a:lnTo>
                  <a:lnTo>
                    <a:pt x="209057" y="83436"/>
                  </a:lnTo>
                  <a:lnTo>
                    <a:pt x="202392" y="73691"/>
                  </a:lnTo>
                  <a:lnTo>
                    <a:pt x="200752" y="593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086"/>
            <p:cNvSpPr/>
            <p:nvPr/>
          </p:nvSpPr>
          <p:spPr>
            <a:xfrm>
              <a:off x="10453689" y="321469"/>
              <a:ext cx="333307" cy="71438"/>
            </a:xfrm>
            <a:custGeom>
              <a:avLst/>
              <a:gdLst/>
              <a:ahLst/>
              <a:cxnLst/>
              <a:rect l="0" t="0" r="0" b="0"/>
              <a:pathLst>
                <a:path w="333307" h="71438">
                  <a:moveTo>
                    <a:pt x="0" y="0"/>
                  </a:moveTo>
                  <a:lnTo>
                    <a:pt x="53518" y="0"/>
                  </a:lnTo>
                  <a:lnTo>
                    <a:pt x="107930" y="0"/>
                  </a:lnTo>
                  <a:lnTo>
                    <a:pt x="163116" y="8182"/>
                  </a:lnTo>
                  <a:lnTo>
                    <a:pt x="217133" y="11170"/>
                  </a:lnTo>
                  <a:lnTo>
                    <a:pt x="275047" y="11809"/>
                  </a:lnTo>
                  <a:lnTo>
                    <a:pt x="299481" y="10554"/>
                  </a:lnTo>
                  <a:lnTo>
                    <a:pt x="324631" y="1651"/>
                  </a:lnTo>
                  <a:lnTo>
                    <a:pt x="327544" y="2423"/>
                  </a:lnTo>
                  <a:lnTo>
                    <a:pt x="329488" y="4261"/>
                  </a:lnTo>
                  <a:lnTo>
                    <a:pt x="332606" y="10396"/>
                  </a:lnTo>
                  <a:lnTo>
                    <a:pt x="333306" y="28345"/>
                  </a:lnTo>
                  <a:lnTo>
                    <a:pt x="329817" y="35969"/>
                  </a:lnTo>
                  <a:lnTo>
                    <a:pt x="325177" y="43767"/>
                  </a:lnTo>
                  <a:lnTo>
                    <a:pt x="321244" y="55595"/>
                  </a:lnTo>
                  <a:lnTo>
                    <a:pt x="309561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087"/>
            <p:cNvSpPr/>
            <p:nvPr/>
          </p:nvSpPr>
          <p:spPr>
            <a:xfrm>
              <a:off x="10574404" y="178594"/>
              <a:ext cx="69786" cy="345282"/>
            </a:xfrm>
            <a:custGeom>
              <a:avLst/>
              <a:gdLst/>
              <a:ahLst/>
              <a:cxnLst/>
              <a:rect l="0" t="0" r="0" b="0"/>
              <a:pathLst>
                <a:path w="69786" h="345282">
                  <a:moveTo>
                    <a:pt x="10252" y="0"/>
                  </a:moveTo>
                  <a:lnTo>
                    <a:pt x="10252" y="6320"/>
                  </a:lnTo>
                  <a:lnTo>
                    <a:pt x="6725" y="12951"/>
                  </a:lnTo>
                  <a:lnTo>
                    <a:pt x="2070" y="20308"/>
                  </a:lnTo>
                  <a:lnTo>
                    <a:pt x="0" y="27987"/>
                  </a:lnTo>
                  <a:lnTo>
                    <a:pt x="13109" y="87189"/>
                  </a:lnTo>
                  <a:lnTo>
                    <a:pt x="22290" y="143381"/>
                  </a:lnTo>
                  <a:lnTo>
                    <a:pt x="31346" y="194128"/>
                  </a:lnTo>
                  <a:lnTo>
                    <a:pt x="39848" y="248396"/>
                  </a:lnTo>
                  <a:lnTo>
                    <a:pt x="54589" y="305819"/>
                  </a:lnTo>
                  <a:lnTo>
                    <a:pt x="57739" y="322451"/>
                  </a:lnTo>
                  <a:lnTo>
                    <a:pt x="69785" y="3452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088"/>
            <p:cNvSpPr/>
            <p:nvPr/>
          </p:nvSpPr>
          <p:spPr>
            <a:xfrm>
              <a:off x="10144125" y="333583"/>
              <a:ext cx="321470" cy="142668"/>
            </a:xfrm>
            <a:custGeom>
              <a:avLst/>
              <a:gdLst/>
              <a:ahLst/>
              <a:cxnLst/>
              <a:rect l="0" t="0" r="0" b="0"/>
              <a:pathLst>
                <a:path w="321470" h="142668">
                  <a:moveTo>
                    <a:pt x="0" y="118855"/>
                  </a:moveTo>
                  <a:lnTo>
                    <a:pt x="0" y="125175"/>
                  </a:lnTo>
                  <a:lnTo>
                    <a:pt x="1323" y="127037"/>
                  </a:lnTo>
                  <a:lnTo>
                    <a:pt x="3528" y="128278"/>
                  </a:lnTo>
                  <a:lnTo>
                    <a:pt x="21667" y="130615"/>
                  </a:lnTo>
                  <a:lnTo>
                    <a:pt x="22382" y="129341"/>
                  </a:lnTo>
                  <a:lnTo>
                    <a:pt x="25098" y="109673"/>
                  </a:lnTo>
                  <a:lnTo>
                    <a:pt x="40380" y="84589"/>
                  </a:lnTo>
                  <a:lnTo>
                    <a:pt x="50198" y="50614"/>
                  </a:lnTo>
                  <a:lnTo>
                    <a:pt x="55384" y="40900"/>
                  </a:lnTo>
                  <a:lnTo>
                    <a:pt x="57687" y="32173"/>
                  </a:lnTo>
                  <a:lnTo>
                    <a:pt x="65767" y="23885"/>
                  </a:lnTo>
                  <a:lnTo>
                    <a:pt x="94752" y="3344"/>
                  </a:lnTo>
                  <a:lnTo>
                    <a:pt x="111027" y="494"/>
                  </a:lnTo>
                  <a:lnTo>
                    <a:pt x="129322" y="0"/>
                  </a:lnTo>
                  <a:lnTo>
                    <a:pt x="140380" y="3412"/>
                  </a:lnTo>
                  <a:lnTo>
                    <a:pt x="151026" y="8016"/>
                  </a:lnTo>
                  <a:lnTo>
                    <a:pt x="192191" y="12698"/>
                  </a:lnTo>
                  <a:lnTo>
                    <a:pt x="195595" y="15011"/>
                  </a:lnTo>
                  <a:lnTo>
                    <a:pt x="197865" y="17875"/>
                  </a:lnTo>
                  <a:lnTo>
                    <a:pt x="203915" y="21058"/>
                  </a:lnTo>
                  <a:lnTo>
                    <a:pt x="212259" y="23102"/>
                  </a:lnTo>
                  <a:lnTo>
                    <a:pt x="211621" y="24592"/>
                  </a:lnTo>
                  <a:lnTo>
                    <a:pt x="205725" y="33011"/>
                  </a:lnTo>
                  <a:lnTo>
                    <a:pt x="202067" y="43883"/>
                  </a:lnTo>
                  <a:lnTo>
                    <a:pt x="162669" y="87110"/>
                  </a:lnTo>
                  <a:lnTo>
                    <a:pt x="154760" y="91517"/>
                  </a:lnTo>
                  <a:lnTo>
                    <a:pt x="150798" y="92692"/>
                  </a:lnTo>
                  <a:lnTo>
                    <a:pt x="148157" y="94798"/>
                  </a:lnTo>
                  <a:lnTo>
                    <a:pt x="145222" y="100666"/>
                  </a:lnTo>
                  <a:lnTo>
                    <a:pt x="145763" y="104083"/>
                  </a:lnTo>
                  <a:lnTo>
                    <a:pt x="149891" y="111407"/>
                  </a:lnTo>
                  <a:lnTo>
                    <a:pt x="152844" y="113890"/>
                  </a:lnTo>
                  <a:lnTo>
                    <a:pt x="170923" y="124521"/>
                  </a:lnTo>
                  <a:lnTo>
                    <a:pt x="176126" y="125278"/>
                  </a:lnTo>
                  <a:lnTo>
                    <a:pt x="217439" y="118270"/>
                  </a:lnTo>
                  <a:lnTo>
                    <a:pt x="232730" y="109568"/>
                  </a:lnTo>
                  <a:lnTo>
                    <a:pt x="245639" y="99934"/>
                  </a:lnTo>
                  <a:lnTo>
                    <a:pt x="257843" y="96491"/>
                  </a:lnTo>
                  <a:lnTo>
                    <a:pt x="273140" y="95099"/>
                  </a:lnTo>
                  <a:lnTo>
                    <a:pt x="279957" y="101379"/>
                  </a:lnTo>
                  <a:lnTo>
                    <a:pt x="283176" y="108001"/>
                  </a:lnTo>
                  <a:lnTo>
                    <a:pt x="285242" y="123031"/>
                  </a:lnTo>
                  <a:lnTo>
                    <a:pt x="286734" y="125608"/>
                  </a:lnTo>
                  <a:lnTo>
                    <a:pt x="289051" y="127325"/>
                  </a:lnTo>
                  <a:lnTo>
                    <a:pt x="291919" y="128471"/>
                  </a:lnTo>
                  <a:lnTo>
                    <a:pt x="293832" y="130557"/>
                  </a:lnTo>
                  <a:lnTo>
                    <a:pt x="295956" y="136403"/>
                  </a:lnTo>
                  <a:lnTo>
                    <a:pt x="297845" y="138491"/>
                  </a:lnTo>
                  <a:lnTo>
                    <a:pt x="307758" y="142117"/>
                  </a:lnTo>
                  <a:lnTo>
                    <a:pt x="321469" y="1426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089"/>
            <p:cNvSpPr/>
            <p:nvPr/>
          </p:nvSpPr>
          <p:spPr>
            <a:xfrm>
              <a:off x="9959127" y="369094"/>
              <a:ext cx="89538" cy="106951"/>
            </a:xfrm>
            <a:custGeom>
              <a:avLst/>
              <a:gdLst/>
              <a:ahLst/>
              <a:cxnLst/>
              <a:rect l="0" t="0" r="0" b="0"/>
              <a:pathLst>
                <a:path w="89538" h="106951">
                  <a:moveTo>
                    <a:pt x="54029" y="23812"/>
                  </a:moveTo>
                  <a:lnTo>
                    <a:pt x="47709" y="23812"/>
                  </a:lnTo>
                  <a:lnTo>
                    <a:pt x="45847" y="25135"/>
                  </a:lnTo>
                  <a:lnTo>
                    <a:pt x="44605" y="27340"/>
                  </a:lnTo>
                  <a:lnTo>
                    <a:pt x="43777" y="30133"/>
                  </a:lnTo>
                  <a:lnTo>
                    <a:pt x="29389" y="47934"/>
                  </a:lnTo>
                  <a:lnTo>
                    <a:pt x="11587" y="67509"/>
                  </a:lnTo>
                  <a:lnTo>
                    <a:pt x="3901" y="83352"/>
                  </a:lnTo>
                  <a:lnTo>
                    <a:pt x="766" y="87318"/>
                  </a:lnTo>
                  <a:lnTo>
                    <a:pt x="0" y="91285"/>
                  </a:lnTo>
                  <a:lnTo>
                    <a:pt x="812" y="95252"/>
                  </a:lnTo>
                  <a:lnTo>
                    <a:pt x="2676" y="99220"/>
                  </a:lnTo>
                  <a:lnTo>
                    <a:pt x="5243" y="101865"/>
                  </a:lnTo>
                  <a:lnTo>
                    <a:pt x="11620" y="104805"/>
                  </a:lnTo>
                  <a:lnTo>
                    <a:pt x="40616" y="106950"/>
                  </a:lnTo>
                  <a:lnTo>
                    <a:pt x="51595" y="103537"/>
                  </a:lnTo>
                  <a:lnTo>
                    <a:pt x="73552" y="86836"/>
                  </a:lnTo>
                  <a:lnTo>
                    <a:pt x="84361" y="75265"/>
                  </a:lnTo>
                  <a:lnTo>
                    <a:pt x="87354" y="67406"/>
                  </a:lnTo>
                  <a:lnTo>
                    <a:pt x="89537" y="37330"/>
                  </a:lnTo>
                  <a:lnTo>
                    <a:pt x="88285" y="32824"/>
                  </a:lnTo>
                  <a:lnTo>
                    <a:pt x="86127" y="29820"/>
                  </a:lnTo>
                  <a:lnTo>
                    <a:pt x="83365" y="27817"/>
                  </a:lnTo>
                  <a:lnTo>
                    <a:pt x="81524" y="25160"/>
                  </a:lnTo>
                  <a:lnTo>
                    <a:pt x="79477" y="18678"/>
                  </a:lnTo>
                  <a:lnTo>
                    <a:pt x="71513" y="11388"/>
                  </a:lnTo>
                  <a:lnTo>
                    <a:pt x="5402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090"/>
            <p:cNvSpPr/>
            <p:nvPr/>
          </p:nvSpPr>
          <p:spPr>
            <a:xfrm>
              <a:off x="9613391" y="334138"/>
              <a:ext cx="220413" cy="260461"/>
            </a:xfrm>
            <a:custGeom>
              <a:avLst/>
              <a:gdLst/>
              <a:ahLst/>
              <a:cxnLst/>
              <a:rect l="0" t="0" r="0" b="0"/>
              <a:pathLst>
                <a:path w="220413" h="260461">
                  <a:moveTo>
                    <a:pt x="6859" y="118300"/>
                  </a:moveTo>
                  <a:lnTo>
                    <a:pt x="5536" y="170495"/>
                  </a:lnTo>
                  <a:lnTo>
                    <a:pt x="0" y="193884"/>
                  </a:lnTo>
                  <a:lnTo>
                    <a:pt x="6757" y="253033"/>
                  </a:lnTo>
                  <a:lnTo>
                    <a:pt x="6829" y="258762"/>
                  </a:lnTo>
                  <a:lnTo>
                    <a:pt x="8162" y="259566"/>
                  </a:lnTo>
                  <a:lnTo>
                    <a:pt x="13171" y="260460"/>
                  </a:lnTo>
                  <a:lnTo>
                    <a:pt x="15036" y="258052"/>
                  </a:lnTo>
                  <a:lnTo>
                    <a:pt x="18029" y="238705"/>
                  </a:lnTo>
                  <a:lnTo>
                    <a:pt x="18722" y="186767"/>
                  </a:lnTo>
                  <a:lnTo>
                    <a:pt x="29013" y="128290"/>
                  </a:lnTo>
                  <a:lnTo>
                    <a:pt x="43404" y="73950"/>
                  </a:lnTo>
                  <a:lnTo>
                    <a:pt x="66462" y="26865"/>
                  </a:lnTo>
                  <a:lnTo>
                    <a:pt x="75683" y="16808"/>
                  </a:lnTo>
                  <a:lnTo>
                    <a:pt x="88601" y="7928"/>
                  </a:lnTo>
                  <a:lnTo>
                    <a:pt x="110747" y="1812"/>
                  </a:lnTo>
                  <a:lnTo>
                    <a:pt x="134067" y="0"/>
                  </a:lnTo>
                  <a:lnTo>
                    <a:pt x="157735" y="5784"/>
                  </a:lnTo>
                  <a:lnTo>
                    <a:pt x="193840" y="23389"/>
                  </a:lnTo>
                  <a:lnTo>
                    <a:pt x="212538" y="38992"/>
                  </a:lnTo>
                  <a:lnTo>
                    <a:pt x="217336" y="46892"/>
                  </a:lnTo>
                  <a:lnTo>
                    <a:pt x="220412" y="62743"/>
                  </a:lnTo>
                  <a:lnTo>
                    <a:pt x="214626" y="80966"/>
                  </a:lnTo>
                  <a:lnTo>
                    <a:pt x="204533" y="96801"/>
                  </a:lnTo>
                  <a:lnTo>
                    <a:pt x="186843" y="109872"/>
                  </a:lnTo>
                  <a:lnTo>
                    <a:pt x="131087" y="125989"/>
                  </a:lnTo>
                  <a:lnTo>
                    <a:pt x="102109" y="1302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091"/>
            <p:cNvSpPr/>
            <p:nvPr/>
          </p:nvSpPr>
          <p:spPr>
            <a:xfrm>
              <a:off x="9405938" y="357351"/>
              <a:ext cx="166688" cy="95044"/>
            </a:xfrm>
            <a:custGeom>
              <a:avLst/>
              <a:gdLst/>
              <a:ahLst/>
              <a:cxnLst/>
              <a:rect l="0" t="0" r="0" b="0"/>
              <a:pathLst>
                <a:path w="166688" h="95044">
                  <a:moveTo>
                    <a:pt x="0" y="83180"/>
                  </a:moveTo>
                  <a:lnTo>
                    <a:pt x="10251" y="93431"/>
                  </a:lnTo>
                  <a:lnTo>
                    <a:pt x="23279" y="95043"/>
                  </a:lnTo>
                  <a:lnTo>
                    <a:pt x="25134" y="39512"/>
                  </a:lnTo>
                  <a:lnTo>
                    <a:pt x="36763" y="23647"/>
                  </a:lnTo>
                  <a:lnTo>
                    <a:pt x="44120" y="17033"/>
                  </a:lnTo>
                  <a:lnTo>
                    <a:pt x="59622" y="9260"/>
                  </a:lnTo>
                  <a:lnTo>
                    <a:pt x="63561" y="6119"/>
                  </a:lnTo>
                  <a:lnTo>
                    <a:pt x="74992" y="2629"/>
                  </a:lnTo>
                  <a:lnTo>
                    <a:pt x="116957" y="0"/>
                  </a:lnTo>
                  <a:lnTo>
                    <a:pt x="166687" y="117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092"/>
            <p:cNvSpPr/>
            <p:nvPr/>
          </p:nvSpPr>
          <p:spPr>
            <a:xfrm>
              <a:off x="9251200" y="345281"/>
              <a:ext cx="70657" cy="82662"/>
            </a:xfrm>
            <a:custGeom>
              <a:avLst/>
              <a:gdLst/>
              <a:ahLst/>
              <a:cxnLst/>
              <a:rect l="0" t="0" r="0" b="0"/>
              <a:pathLst>
                <a:path w="70657" h="82662">
                  <a:moveTo>
                    <a:pt x="11863" y="35719"/>
                  </a:moveTo>
                  <a:lnTo>
                    <a:pt x="11863" y="42040"/>
                  </a:lnTo>
                  <a:lnTo>
                    <a:pt x="10539" y="43901"/>
                  </a:lnTo>
                  <a:lnTo>
                    <a:pt x="8335" y="45143"/>
                  </a:lnTo>
                  <a:lnTo>
                    <a:pt x="5542" y="45970"/>
                  </a:lnTo>
                  <a:lnTo>
                    <a:pt x="3680" y="47845"/>
                  </a:lnTo>
                  <a:lnTo>
                    <a:pt x="1611" y="53455"/>
                  </a:lnTo>
                  <a:lnTo>
                    <a:pt x="0" y="81041"/>
                  </a:lnTo>
                  <a:lnTo>
                    <a:pt x="1308" y="81808"/>
                  </a:lnTo>
                  <a:lnTo>
                    <a:pt x="6289" y="82661"/>
                  </a:lnTo>
                  <a:lnTo>
                    <a:pt x="12914" y="79513"/>
                  </a:lnTo>
                  <a:lnTo>
                    <a:pt x="62984" y="43590"/>
                  </a:lnTo>
                  <a:lnTo>
                    <a:pt x="67656" y="35689"/>
                  </a:lnTo>
                  <a:lnTo>
                    <a:pt x="70656" y="19838"/>
                  </a:lnTo>
                  <a:lnTo>
                    <a:pt x="67538" y="11904"/>
                  </a:lnTo>
                  <a:lnTo>
                    <a:pt x="64855" y="7936"/>
                  </a:lnTo>
                  <a:lnTo>
                    <a:pt x="61742" y="5291"/>
                  </a:lnTo>
                  <a:lnTo>
                    <a:pt x="54757" y="2352"/>
                  </a:lnTo>
                  <a:lnTo>
                    <a:pt x="356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093"/>
            <p:cNvSpPr/>
            <p:nvPr/>
          </p:nvSpPr>
          <p:spPr>
            <a:xfrm>
              <a:off x="9097075" y="345427"/>
              <a:ext cx="94551" cy="95105"/>
            </a:xfrm>
            <a:custGeom>
              <a:avLst/>
              <a:gdLst/>
              <a:ahLst/>
              <a:cxnLst/>
              <a:rect l="0" t="0" r="0" b="0"/>
              <a:pathLst>
                <a:path w="94551" h="95105">
                  <a:moveTo>
                    <a:pt x="94550" y="11761"/>
                  </a:moveTo>
                  <a:lnTo>
                    <a:pt x="94550" y="345"/>
                  </a:lnTo>
                  <a:lnTo>
                    <a:pt x="88229" y="0"/>
                  </a:lnTo>
                  <a:lnTo>
                    <a:pt x="86368" y="1274"/>
                  </a:lnTo>
                  <a:lnTo>
                    <a:pt x="85126" y="3447"/>
                  </a:lnTo>
                  <a:lnTo>
                    <a:pt x="84299" y="6218"/>
                  </a:lnTo>
                  <a:lnTo>
                    <a:pt x="82424" y="8065"/>
                  </a:lnTo>
                  <a:lnTo>
                    <a:pt x="44448" y="28188"/>
                  </a:lnTo>
                  <a:lnTo>
                    <a:pt x="27376" y="42297"/>
                  </a:lnTo>
                  <a:lnTo>
                    <a:pt x="19275" y="45176"/>
                  </a:lnTo>
                  <a:lnTo>
                    <a:pt x="11264" y="53511"/>
                  </a:lnTo>
                  <a:lnTo>
                    <a:pt x="1663" y="67779"/>
                  </a:lnTo>
                  <a:lnTo>
                    <a:pt x="0" y="76572"/>
                  </a:lnTo>
                  <a:lnTo>
                    <a:pt x="3139" y="83781"/>
                  </a:lnTo>
                  <a:lnTo>
                    <a:pt x="11206" y="951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094"/>
            <p:cNvSpPr/>
            <p:nvPr/>
          </p:nvSpPr>
          <p:spPr>
            <a:xfrm>
              <a:off x="8774906" y="323877"/>
              <a:ext cx="190501" cy="176187"/>
            </a:xfrm>
            <a:custGeom>
              <a:avLst/>
              <a:gdLst/>
              <a:ahLst/>
              <a:cxnLst/>
              <a:rect l="0" t="0" r="0" b="0"/>
              <a:pathLst>
                <a:path w="190501" h="176187">
                  <a:moveTo>
                    <a:pt x="0" y="116654"/>
                  </a:moveTo>
                  <a:lnTo>
                    <a:pt x="0" y="128415"/>
                  </a:lnTo>
                  <a:lnTo>
                    <a:pt x="0" y="89975"/>
                  </a:lnTo>
                  <a:lnTo>
                    <a:pt x="16572" y="48585"/>
                  </a:lnTo>
                  <a:lnTo>
                    <a:pt x="39749" y="18080"/>
                  </a:lnTo>
                  <a:lnTo>
                    <a:pt x="51613" y="5720"/>
                  </a:lnTo>
                  <a:lnTo>
                    <a:pt x="63068" y="1204"/>
                  </a:lnTo>
                  <a:lnTo>
                    <a:pt x="69826" y="0"/>
                  </a:lnTo>
                  <a:lnTo>
                    <a:pt x="80864" y="2190"/>
                  </a:lnTo>
                  <a:lnTo>
                    <a:pt x="91502" y="6250"/>
                  </a:lnTo>
                  <a:lnTo>
                    <a:pt x="105050" y="8054"/>
                  </a:lnTo>
                  <a:lnTo>
                    <a:pt x="111043" y="11181"/>
                  </a:lnTo>
                  <a:lnTo>
                    <a:pt x="138551" y="41848"/>
                  </a:lnTo>
                  <a:lnTo>
                    <a:pt x="173294" y="96710"/>
                  </a:lnTo>
                  <a:lnTo>
                    <a:pt x="189259" y="147195"/>
                  </a:lnTo>
                  <a:lnTo>
                    <a:pt x="190500" y="1761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095"/>
            <p:cNvSpPr/>
            <p:nvPr/>
          </p:nvSpPr>
          <p:spPr>
            <a:xfrm>
              <a:off x="8572500" y="214313"/>
              <a:ext cx="35720" cy="226219"/>
            </a:xfrm>
            <a:custGeom>
              <a:avLst/>
              <a:gdLst/>
              <a:ahLst/>
              <a:cxnLst/>
              <a:rect l="0" t="0" r="0" b="0"/>
              <a:pathLst>
                <a:path w="35720" h="226219">
                  <a:moveTo>
                    <a:pt x="0" y="0"/>
                  </a:moveTo>
                  <a:lnTo>
                    <a:pt x="0" y="6320"/>
                  </a:lnTo>
                  <a:lnTo>
                    <a:pt x="3528" y="12951"/>
                  </a:lnTo>
                  <a:lnTo>
                    <a:pt x="8182" y="20308"/>
                  </a:lnTo>
                  <a:lnTo>
                    <a:pt x="10802" y="33210"/>
                  </a:lnTo>
                  <a:lnTo>
                    <a:pt x="15370" y="83661"/>
                  </a:lnTo>
                  <a:lnTo>
                    <a:pt x="21311" y="107250"/>
                  </a:lnTo>
                  <a:lnTo>
                    <a:pt x="27121" y="154789"/>
                  </a:lnTo>
                  <a:lnTo>
                    <a:pt x="34020" y="180212"/>
                  </a:lnTo>
                  <a:lnTo>
                    <a:pt x="35719" y="2262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3" name="SMARTInkShape-Group197"/>
          <p:cNvGrpSpPr/>
          <p:nvPr/>
        </p:nvGrpSpPr>
        <p:grpSpPr>
          <a:xfrm>
            <a:off x="4738688" y="166688"/>
            <a:ext cx="2012157" cy="404813"/>
            <a:chOff x="4738688" y="166688"/>
            <a:chExt cx="2012157" cy="404813"/>
          </a:xfrm>
        </p:grpSpPr>
        <p:sp>
          <p:nvSpPr>
            <p:cNvPr id="183" name="SMARTInkShape-1096"/>
            <p:cNvSpPr/>
            <p:nvPr/>
          </p:nvSpPr>
          <p:spPr>
            <a:xfrm>
              <a:off x="6465095" y="418729"/>
              <a:ext cx="285750" cy="117053"/>
            </a:xfrm>
            <a:custGeom>
              <a:avLst/>
              <a:gdLst/>
              <a:ahLst/>
              <a:cxnLst/>
              <a:rect l="0" t="0" r="0" b="0"/>
              <a:pathLst>
                <a:path w="285750" h="117053">
                  <a:moveTo>
                    <a:pt x="0" y="93240"/>
                  </a:moveTo>
                  <a:lnTo>
                    <a:pt x="16571" y="93240"/>
                  </a:lnTo>
                  <a:lnTo>
                    <a:pt x="24121" y="96767"/>
                  </a:lnTo>
                  <a:lnTo>
                    <a:pt x="55541" y="114907"/>
                  </a:lnTo>
                  <a:lnTo>
                    <a:pt x="71384" y="117047"/>
                  </a:lnTo>
                  <a:lnTo>
                    <a:pt x="77741" y="110730"/>
                  </a:lnTo>
                  <a:lnTo>
                    <a:pt x="80853" y="104100"/>
                  </a:lnTo>
                  <a:lnTo>
                    <a:pt x="81683" y="100480"/>
                  </a:lnTo>
                  <a:lnTo>
                    <a:pt x="91197" y="83842"/>
                  </a:lnTo>
                  <a:lnTo>
                    <a:pt x="95371" y="65173"/>
                  </a:lnTo>
                  <a:lnTo>
                    <a:pt x="107963" y="46342"/>
                  </a:lnTo>
                  <a:lnTo>
                    <a:pt x="131039" y="15970"/>
                  </a:lnTo>
                  <a:lnTo>
                    <a:pt x="142895" y="8168"/>
                  </a:lnTo>
                  <a:lnTo>
                    <a:pt x="150821" y="2513"/>
                  </a:lnTo>
                  <a:lnTo>
                    <a:pt x="158753" y="0"/>
                  </a:lnTo>
                  <a:lnTo>
                    <a:pt x="170215" y="2411"/>
                  </a:lnTo>
                  <a:lnTo>
                    <a:pt x="188017" y="11206"/>
                  </a:lnTo>
                  <a:lnTo>
                    <a:pt x="218135" y="37754"/>
                  </a:lnTo>
                  <a:lnTo>
                    <a:pt x="222625" y="45649"/>
                  </a:lnTo>
                  <a:lnTo>
                    <a:pt x="225944" y="53567"/>
                  </a:lnTo>
                  <a:lnTo>
                    <a:pt x="280465" y="111761"/>
                  </a:lnTo>
                  <a:lnTo>
                    <a:pt x="285749" y="1170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097"/>
            <p:cNvSpPr/>
            <p:nvPr/>
          </p:nvSpPr>
          <p:spPr>
            <a:xfrm>
              <a:off x="6322232" y="428625"/>
              <a:ext cx="165716" cy="105367"/>
            </a:xfrm>
            <a:custGeom>
              <a:avLst/>
              <a:gdLst/>
              <a:ahLst/>
              <a:cxnLst/>
              <a:rect l="0" t="0" r="0" b="0"/>
              <a:pathLst>
                <a:path w="165716" h="105367">
                  <a:moveTo>
                    <a:pt x="11893" y="0"/>
                  </a:moveTo>
                  <a:lnTo>
                    <a:pt x="5572" y="6321"/>
                  </a:lnTo>
                  <a:lnTo>
                    <a:pt x="2469" y="12952"/>
                  </a:lnTo>
                  <a:lnTo>
                    <a:pt x="6" y="70710"/>
                  </a:lnTo>
                  <a:lnTo>
                    <a:pt x="0" y="74921"/>
                  </a:lnTo>
                  <a:lnTo>
                    <a:pt x="3520" y="83128"/>
                  </a:lnTo>
                  <a:lnTo>
                    <a:pt x="6311" y="87169"/>
                  </a:lnTo>
                  <a:lnTo>
                    <a:pt x="22880" y="99176"/>
                  </a:lnTo>
                  <a:lnTo>
                    <a:pt x="44546" y="104792"/>
                  </a:lnTo>
                  <a:lnTo>
                    <a:pt x="85077" y="105366"/>
                  </a:lnTo>
                  <a:lnTo>
                    <a:pt x="136771" y="90523"/>
                  </a:lnTo>
                  <a:lnTo>
                    <a:pt x="155756" y="79150"/>
                  </a:lnTo>
                  <a:lnTo>
                    <a:pt x="161822" y="71338"/>
                  </a:lnTo>
                  <a:lnTo>
                    <a:pt x="165236" y="59502"/>
                  </a:lnTo>
                  <a:lnTo>
                    <a:pt x="165715" y="55543"/>
                  </a:lnTo>
                  <a:lnTo>
                    <a:pt x="162720" y="47616"/>
                  </a:lnTo>
                  <a:lnTo>
                    <a:pt x="150018" y="31748"/>
                  </a:lnTo>
                  <a:lnTo>
                    <a:pt x="126020" y="19843"/>
                  </a:lnTo>
                  <a:lnTo>
                    <a:pt x="71423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098"/>
            <p:cNvSpPr/>
            <p:nvPr/>
          </p:nvSpPr>
          <p:spPr>
            <a:xfrm>
              <a:off x="6179345" y="297656"/>
              <a:ext cx="47626" cy="59533"/>
            </a:xfrm>
            <a:custGeom>
              <a:avLst/>
              <a:gdLst/>
              <a:ahLst/>
              <a:cxnLst/>
              <a:rect l="0" t="0" r="0" b="0"/>
              <a:pathLst>
                <a:path w="47626" h="59533">
                  <a:moveTo>
                    <a:pt x="47625" y="59532"/>
                  </a:moveTo>
                  <a:lnTo>
                    <a:pt x="41302" y="53211"/>
                  </a:lnTo>
                  <a:lnTo>
                    <a:pt x="38200" y="46580"/>
                  </a:lnTo>
                  <a:lnTo>
                    <a:pt x="37372" y="42960"/>
                  </a:lnTo>
                  <a:lnTo>
                    <a:pt x="25611" y="26103"/>
                  </a:lnTo>
                  <a:lnTo>
                    <a:pt x="15985" y="14760"/>
                  </a:lnTo>
                  <a:lnTo>
                    <a:pt x="13718" y="7442"/>
                  </a:lnTo>
                  <a:lnTo>
                    <a:pt x="11790" y="496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099"/>
            <p:cNvSpPr/>
            <p:nvPr/>
          </p:nvSpPr>
          <p:spPr>
            <a:xfrm>
              <a:off x="5976938" y="404830"/>
              <a:ext cx="214312" cy="119046"/>
            </a:xfrm>
            <a:custGeom>
              <a:avLst/>
              <a:gdLst/>
              <a:ahLst/>
              <a:cxnLst/>
              <a:rect l="0" t="0" r="0" b="0"/>
              <a:pathLst>
                <a:path w="214312" h="119046">
                  <a:moveTo>
                    <a:pt x="0" y="47608"/>
                  </a:moveTo>
                  <a:lnTo>
                    <a:pt x="0" y="41287"/>
                  </a:lnTo>
                  <a:lnTo>
                    <a:pt x="3527" y="34656"/>
                  </a:lnTo>
                  <a:lnTo>
                    <a:pt x="6320" y="31036"/>
                  </a:lnTo>
                  <a:lnTo>
                    <a:pt x="12951" y="27013"/>
                  </a:lnTo>
                  <a:lnTo>
                    <a:pt x="66571" y="7412"/>
                  </a:lnTo>
                  <a:lnTo>
                    <a:pt x="116729" y="1450"/>
                  </a:lnTo>
                  <a:lnTo>
                    <a:pt x="171965" y="176"/>
                  </a:lnTo>
                  <a:lnTo>
                    <a:pt x="205444" y="0"/>
                  </a:lnTo>
                  <a:lnTo>
                    <a:pt x="208400" y="1317"/>
                  </a:lnTo>
                  <a:lnTo>
                    <a:pt x="210371" y="3518"/>
                  </a:lnTo>
                  <a:lnTo>
                    <a:pt x="212560" y="9491"/>
                  </a:lnTo>
                  <a:lnTo>
                    <a:pt x="214283" y="62333"/>
                  </a:lnTo>
                  <a:lnTo>
                    <a:pt x="214311" y="104629"/>
                  </a:lnTo>
                  <a:lnTo>
                    <a:pt x="202407" y="1190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100"/>
            <p:cNvSpPr/>
            <p:nvPr/>
          </p:nvSpPr>
          <p:spPr>
            <a:xfrm>
              <a:off x="6024721" y="261938"/>
              <a:ext cx="23655" cy="285751"/>
            </a:xfrm>
            <a:custGeom>
              <a:avLst/>
              <a:gdLst/>
              <a:ahLst/>
              <a:cxnLst/>
              <a:rect l="0" t="0" r="0" b="0"/>
              <a:pathLst>
                <a:path w="23655" h="285751">
                  <a:moveTo>
                    <a:pt x="23654" y="0"/>
                  </a:moveTo>
                  <a:lnTo>
                    <a:pt x="23654" y="27987"/>
                  </a:lnTo>
                  <a:lnTo>
                    <a:pt x="8956" y="87189"/>
                  </a:lnTo>
                  <a:lnTo>
                    <a:pt x="1041" y="142058"/>
                  </a:lnTo>
                  <a:lnTo>
                    <a:pt x="0" y="192221"/>
                  </a:lnTo>
                  <a:lnTo>
                    <a:pt x="10107" y="249447"/>
                  </a:lnTo>
                  <a:lnTo>
                    <a:pt x="14546" y="259914"/>
                  </a:lnTo>
                  <a:lnTo>
                    <a:pt x="19606" y="268975"/>
                  </a:lnTo>
                  <a:lnTo>
                    <a:pt x="23654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101"/>
            <p:cNvSpPr/>
            <p:nvPr/>
          </p:nvSpPr>
          <p:spPr>
            <a:xfrm>
              <a:off x="5905500" y="464344"/>
              <a:ext cx="11906" cy="83345"/>
            </a:xfrm>
            <a:custGeom>
              <a:avLst/>
              <a:gdLst/>
              <a:ahLst/>
              <a:cxnLst/>
              <a:rect l="0" t="0" r="0" b="0"/>
              <a:pathLst>
                <a:path w="11906" h="83345">
                  <a:moveTo>
                    <a:pt x="0" y="0"/>
                  </a:moveTo>
                  <a:lnTo>
                    <a:pt x="0" y="34308"/>
                  </a:lnTo>
                  <a:lnTo>
                    <a:pt x="3528" y="45234"/>
                  </a:lnTo>
                  <a:lnTo>
                    <a:pt x="8182" y="54500"/>
                  </a:lnTo>
                  <a:lnTo>
                    <a:pt x="11580" y="71099"/>
                  </a:lnTo>
                  <a:lnTo>
                    <a:pt x="11905" y="83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102"/>
            <p:cNvSpPr/>
            <p:nvPr/>
          </p:nvSpPr>
          <p:spPr>
            <a:xfrm>
              <a:off x="5739508" y="416719"/>
              <a:ext cx="127709" cy="130970"/>
            </a:xfrm>
            <a:custGeom>
              <a:avLst/>
              <a:gdLst/>
              <a:ahLst/>
              <a:cxnLst/>
              <a:rect l="0" t="0" r="0" b="0"/>
              <a:pathLst>
                <a:path w="127709" h="130970">
                  <a:moveTo>
                    <a:pt x="58837" y="0"/>
                  </a:moveTo>
                  <a:lnTo>
                    <a:pt x="19087" y="0"/>
                  </a:lnTo>
                  <a:lnTo>
                    <a:pt x="11184" y="3527"/>
                  </a:lnTo>
                  <a:lnTo>
                    <a:pt x="0" y="11416"/>
                  </a:lnTo>
                  <a:lnTo>
                    <a:pt x="15937" y="28435"/>
                  </a:lnTo>
                  <a:lnTo>
                    <a:pt x="74115" y="63783"/>
                  </a:lnTo>
                  <a:lnTo>
                    <a:pt x="102816" y="79088"/>
                  </a:lnTo>
                  <a:lnTo>
                    <a:pt x="112778" y="82775"/>
                  </a:lnTo>
                  <a:lnTo>
                    <a:pt x="121616" y="88823"/>
                  </a:lnTo>
                  <a:lnTo>
                    <a:pt x="126425" y="95921"/>
                  </a:lnTo>
                  <a:lnTo>
                    <a:pt x="127708" y="99666"/>
                  </a:lnTo>
                  <a:lnTo>
                    <a:pt x="127240" y="103486"/>
                  </a:lnTo>
                  <a:lnTo>
                    <a:pt x="123193" y="111257"/>
                  </a:lnTo>
                  <a:lnTo>
                    <a:pt x="120261" y="113859"/>
                  </a:lnTo>
                  <a:lnTo>
                    <a:pt x="94433" y="128182"/>
                  </a:lnTo>
                  <a:lnTo>
                    <a:pt x="58837" y="1309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103"/>
            <p:cNvSpPr/>
            <p:nvPr/>
          </p:nvSpPr>
          <p:spPr>
            <a:xfrm>
              <a:off x="5119688" y="309568"/>
              <a:ext cx="559593" cy="261933"/>
            </a:xfrm>
            <a:custGeom>
              <a:avLst/>
              <a:gdLst/>
              <a:ahLst/>
              <a:cxnLst/>
              <a:rect l="0" t="0" r="0" b="0"/>
              <a:pathLst>
                <a:path w="559593" h="261933">
                  <a:moveTo>
                    <a:pt x="0" y="154776"/>
                  </a:moveTo>
                  <a:lnTo>
                    <a:pt x="0" y="176890"/>
                  </a:lnTo>
                  <a:lnTo>
                    <a:pt x="1323" y="125377"/>
                  </a:lnTo>
                  <a:lnTo>
                    <a:pt x="24122" y="71337"/>
                  </a:lnTo>
                  <a:lnTo>
                    <a:pt x="39747" y="45984"/>
                  </a:lnTo>
                  <a:lnTo>
                    <a:pt x="57932" y="32436"/>
                  </a:lnTo>
                  <a:lnTo>
                    <a:pt x="108513" y="11992"/>
                  </a:lnTo>
                  <a:lnTo>
                    <a:pt x="148728" y="2364"/>
                  </a:lnTo>
                  <a:lnTo>
                    <a:pt x="204930" y="133"/>
                  </a:lnTo>
                  <a:lnTo>
                    <a:pt x="231631" y="0"/>
                  </a:lnTo>
                  <a:lnTo>
                    <a:pt x="232473" y="1321"/>
                  </a:lnTo>
                  <a:lnTo>
                    <a:pt x="231710" y="3525"/>
                  </a:lnTo>
                  <a:lnTo>
                    <a:pt x="228659" y="9501"/>
                  </a:lnTo>
                  <a:lnTo>
                    <a:pt x="222834" y="45229"/>
                  </a:lnTo>
                  <a:lnTo>
                    <a:pt x="186154" y="99585"/>
                  </a:lnTo>
                  <a:lnTo>
                    <a:pt x="150952" y="156407"/>
                  </a:lnTo>
                  <a:lnTo>
                    <a:pt x="136288" y="174158"/>
                  </a:lnTo>
                  <a:lnTo>
                    <a:pt x="133332" y="182352"/>
                  </a:lnTo>
                  <a:lnTo>
                    <a:pt x="133867" y="186389"/>
                  </a:lnTo>
                  <a:lnTo>
                    <a:pt x="141427" y="200031"/>
                  </a:lnTo>
                  <a:lnTo>
                    <a:pt x="145759" y="201348"/>
                  </a:lnTo>
                  <a:lnTo>
                    <a:pt x="148766" y="201699"/>
                  </a:lnTo>
                  <a:lnTo>
                    <a:pt x="165640" y="195872"/>
                  </a:lnTo>
                  <a:lnTo>
                    <a:pt x="176364" y="185829"/>
                  </a:lnTo>
                  <a:lnTo>
                    <a:pt x="186863" y="173869"/>
                  </a:lnTo>
                  <a:lnTo>
                    <a:pt x="206326" y="158375"/>
                  </a:lnTo>
                  <a:lnTo>
                    <a:pt x="216496" y="144910"/>
                  </a:lnTo>
                  <a:lnTo>
                    <a:pt x="221897" y="130106"/>
                  </a:lnTo>
                  <a:lnTo>
                    <a:pt x="237277" y="72455"/>
                  </a:lnTo>
                  <a:lnTo>
                    <a:pt x="237559" y="68145"/>
                  </a:lnTo>
                  <a:lnTo>
                    <a:pt x="234346" y="59829"/>
                  </a:lnTo>
                  <a:lnTo>
                    <a:pt x="231637" y="55759"/>
                  </a:lnTo>
                  <a:lnTo>
                    <a:pt x="229830" y="54369"/>
                  </a:lnTo>
                  <a:lnTo>
                    <a:pt x="228626" y="54765"/>
                  </a:lnTo>
                  <a:lnTo>
                    <a:pt x="226694" y="58585"/>
                  </a:lnTo>
                  <a:lnTo>
                    <a:pt x="226231" y="97740"/>
                  </a:lnTo>
                  <a:lnTo>
                    <a:pt x="240917" y="155028"/>
                  </a:lnTo>
                  <a:lnTo>
                    <a:pt x="262182" y="198895"/>
                  </a:lnTo>
                  <a:lnTo>
                    <a:pt x="271305" y="208780"/>
                  </a:lnTo>
                  <a:lnTo>
                    <a:pt x="304500" y="232691"/>
                  </a:lnTo>
                  <a:lnTo>
                    <a:pt x="313044" y="235707"/>
                  </a:lnTo>
                  <a:lnTo>
                    <a:pt x="324780" y="233519"/>
                  </a:lnTo>
                  <a:lnTo>
                    <a:pt x="347552" y="227656"/>
                  </a:lnTo>
                  <a:lnTo>
                    <a:pt x="356432" y="219799"/>
                  </a:lnTo>
                  <a:lnTo>
                    <a:pt x="392886" y="165780"/>
                  </a:lnTo>
                  <a:lnTo>
                    <a:pt x="399511" y="150406"/>
                  </a:lnTo>
                  <a:lnTo>
                    <a:pt x="404564" y="128199"/>
                  </a:lnTo>
                  <a:lnTo>
                    <a:pt x="414856" y="110184"/>
                  </a:lnTo>
                  <a:lnTo>
                    <a:pt x="426806" y="97166"/>
                  </a:lnTo>
                  <a:lnTo>
                    <a:pt x="431344" y="96098"/>
                  </a:lnTo>
                  <a:lnTo>
                    <a:pt x="434406" y="95814"/>
                  </a:lnTo>
                  <a:lnTo>
                    <a:pt x="441337" y="99025"/>
                  </a:lnTo>
                  <a:lnTo>
                    <a:pt x="468663" y="116909"/>
                  </a:lnTo>
                  <a:lnTo>
                    <a:pt x="490969" y="140485"/>
                  </a:lnTo>
                  <a:lnTo>
                    <a:pt x="497968" y="145249"/>
                  </a:lnTo>
                  <a:lnTo>
                    <a:pt x="509274" y="161125"/>
                  </a:lnTo>
                  <a:lnTo>
                    <a:pt x="535544" y="213819"/>
                  </a:lnTo>
                  <a:lnTo>
                    <a:pt x="559592" y="2619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104"/>
            <p:cNvSpPr/>
            <p:nvPr/>
          </p:nvSpPr>
          <p:spPr>
            <a:xfrm>
              <a:off x="4738688" y="166688"/>
              <a:ext cx="452438" cy="130969"/>
            </a:xfrm>
            <a:custGeom>
              <a:avLst/>
              <a:gdLst/>
              <a:ahLst/>
              <a:cxnLst/>
              <a:rect l="0" t="0" r="0" b="0"/>
              <a:pathLst>
                <a:path w="452438" h="130969">
                  <a:moveTo>
                    <a:pt x="0" y="130968"/>
                  </a:moveTo>
                  <a:lnTo>
                    <a:pt x="0" y="120717"/>
                  </a:lnTo>
                  <a:lnTo>
                    <a:pt x="16571" y="102635"/>
                  </a:lnTo>
                  <a:lnTo>
                    <a:pt x="42715" y="87203"/>
                  </a:lnTo>
                  <a:lnTo>
                    <a:pt x="96171" y="67454"/>
                  </a:lnTo>
                  <a:lnTo>
                    <a:pt x="152562" y="51590"/>
                  </a:lnTo>
                  <a:lnTo>
                    <a:pt x="198956" y="39686"/>
                  </a:lnTo>
                  <a:lnTo>
                    <a:pt x="247539" y="29103"/>
                  </a:lnTo>
                  <a:lnTo>
                    <a:pt x="301915" y="24057"/>
                  </a:lnTo>
                  <a:lnTo>
                    <a:pt x="350805" y="16094"/>
                  </a:lnTo>
                  <a:lnTo>
                    <a:pt x="403552" y="9205"/>
                  </a:lnTo>
                  <a:lnTo>
                    <a:pt x="4524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105"/>
            <p:cNvSpPr/>
            <p:nvPr/>
          </p:nvSpPr>
          <p:spPr>
            <a:xfrm>
              <a:off x="5024438" y="285750"/>
              <a:ext cx="22157" cy="226220"/>
            </a:xfrm>
            <a:custGeom>
              <a:avLst/>
              <a:gdLst/>
              <a:ahLst/>
              <a:cxnLst/>
              <a:rect l="0" t="0" r="0" b="0"/>
              <a:pathLst>
                <a:path w="22157" h="226220">
                  <a:moveTo>
                    <a:pt x="0" y="0"/>
                  </a:moveTo>
                  <a:lnTo>
                    <a:pt x="0" y="6321"/>
                  </a:lnTo>
                  <a:lnTo>
                    <a:pt x="3527" y="12952"/>
                  </a:lnTo>
                  <a:lnTo>
                    <a:pt x="6320" y="16572"/>
                  </a:lnTo>
                  <a:lnTo>
                    <a:pt x="9423" y="27650"/>
                  </a:lnTo>
                  <a:lnTo>
                    <a:pt x="11760" y="79600"/>
                  </a:lnTo>
                  <a:lnTo>
                    <a:pt x="13220" y="134951"/>
                  </a:lnTo>
                  <a:lnTo>
                    <a:pt x="22156" y="174627"/>
                  </a:lnTo>
                  <a:lnTo>
                    <a:pt x="19548" y="186973"/>
                  </a:lnTo>
                  <a:lnTo>
                    <a:pt x="14170" y="201361"/>
                  </a:lnTo>
                  <a:lnTo>
                    <a:pt x="12038" y="223806"/>
                  </a:lnTo>
                  <a:lnTo>
                    <a:pt x="10671" y="224610"/>
                  </a:lnTo>
                  <a:lnTo>
                    <a:pt x="0" y="226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SMARTInkShape-Group198"/>
          <p:cNvGrpSpPr/>
          <p:nvPr/>
        </p:nvGrpSpPr>
        <p:grpSpPr>
          <a:xfrm>
            <a:off x="1981593" y="130969"/>
            <a:ext cx="947346" cy="344732"/>
            <a:chOff x="1981593" y="130969"/>
            <a:chExt cx="947346" cy="344732"/>
          </a:xfrm>
        </p:grpSpPr>
        <p:sp>
          <p:nvSpPr>
            <p:cNvPr id="194" name="SMARTInkShape-1106"/>
            <p:cNvSpPr/>
            <p:nvPr/>
          </p:nvSpPr>
          <p:spPr>
            <a:xfrm>
              <a:off x="2738438" y="323493"/>
              <a:ext cx="190501" cy="152208"/>
            </a:xfrm>
            <a:custGeom>
              <a:avLst/>
              <a:gdLst/>
              <a:ahLst/>
              <a:cxnLst/>
              <a:rect l="0" t="0" r="0" b="0"/>
              <a:pathLst>
                <a:path w="190501" h="152208">
                  <a:moveTo>
                    <a:pt x="0" y="105132"/>
                  </a:moveTo>
                  <a:lnTo>
                    <a:pt x="0" y="111453"/>
                  </a:lnTo>
                  <a:lnTo>
                    <a:pt x="3528" y="118084"/>
                  </a:lnTo>
                  <a:lnTo>
                    <a:pt x="8182" y="125440"/>
                  </a:lnTo>
                  <a:lnTo>
                    <a:pt x="11415" y="138560"/>
                  </a:lnTo>
                  <a:lnTo>
                    <a:pt x="11893" y="152207"/>
                  </a:lnTo>
                  <a:lnTo>
                    <a:pt x="11906" y="99552"/>
                  </a:lnTo>
                  <a:lnTo>
                    <a:pt x="13229" y="54720"/>
                  </a:lnTo>
                  <a:lnTo>
                    <a:pt x="28477" y="24083"/>
                  </a:lnTo>
                  <a:lnTo>
                    <a:pt x="36028" y="16194"/>
                  </a:lnTo>
                  <a:lnTo>
                    <a:pt x="59558" y="1012"/>
                  </a:lnTo>
                  <a:lnTo>
                    <a:pt x="63518" y="0"/>
                  </a:lnTo>
                  <a:lnTo>
                    <a:pt x="74973" y="2403"/>
                  </a:lnTo>
                  <a:lnTo>
                    <a:pt x="106421" y="12753"/>
                  </a:lnTo>
                  <a:lnTo>
                    <a:pt x="145145" y="37831"/>
                  </a:lnTo>
                  <a:lnTo>
                    <a:pt x="170507" y="71742"/>
                  </a:lnTo>
                  <a:lnTo>
                    <a:pt x="174999" y="84118"/>
                  </a:lnTo>
                  <a:lnTo>
                    <a:pt x="178319" y="97115"/>
                  </a:lnTo>
                  <a:lnTo>
                    <a:pt x="187701" y="116239"/>
                  </a:lnTo>
                  <a:lnTo>
                    <a:pt x="190500" y="1289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107"/>
            <p:cNvSpPr/>
            <p:nvPr/>
          </p:nvSpPr>
          <p:spPr>
            <a:xfrm>
              <a:off x="2571750" y="345281"/>
              <a:ext cx="106417" cy="125331"/>
            </a:xfrm>
            <a:custGeom>
              <a:avLst/>
              <a:gdLst/>
              <a:ahLst/>
              <a:cxnLst/>
              <a:rect l="0" t="0" r="0" b="0"/>
              <a:pathLst>
                <a:path w="106417" h="125331">
                  <a:moveTo>
                    <a:pt x="0" y="11907"/>
                  </a:moveTo>
                  <a:lnTo>
                    <a:pt x="0" y="69392"/>
                  </a:lnTo>
                  <a:lnTo>
                    <a:pt x="1323" y="98276"/>
                  </a:lnTo>
                  <a:lnTo>
                    <a:pt x="10251" y="116064"/>
                  </a:lnTo>
                  <a:lnTo>
                    <a:pt x="24057" y="124495"/>
                  </a:lnTo>
                  <a:lnTo>
                    <a:pt x="29267" y="125330"/>
                  </a:lnTo>
                  <a:lnTo>
                    <a:pt x="34064" y="124564"/>
                  </a:lnTo>
                  <a:lnTo>
                    <a:pt x="47135" y="120693"/>
                  </a:lnTo>
                  <a:lnTo>
                    <a:pt x="56667" y="118464"/>
                  </a:lnTo>
                  <a:lnTo>
                    <a:pt x="69724" y="113064"/>
                  </a:lnTo>
                  <a:lnTo>
                    <a:pt x="80818" y="102727"/>
                  </a:lnTo>
                  <a:lnTo>
                    <a:pt x="101532" y="75068"/>
                  </a:lnTo>
                  <a:lnTo>
                    <a:pt x="106416" y="45441"/>
                  </a:lnTo>
                  <a:lnTo>
                    <a:pt x="103299" y="36512"/>
                  </a:lnTo>
                  <a:lnTo>
                    <a:pt x="79149" y="7984"/>
                  </a:lnTo>
                  <a:lnTo>
                    <a:pt x="67809" y="3549"/>
                  </a:lnTo>
                  <a:lnTo>
                    <a:pt x="357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108"/>
            <p:cNvSpPr/>
            <p:nvPr/>
          </p:nvSpPr>
          <p:spPr>
            <a:xfrm>
              <a:off x="2428875" y="214313"/>
              <a:ext cx="11907" cy="1"/>
            </a:xfrm>
            <a:custGeom>
              <a:avLst/>
              <a:gdLst/>
              <a:ahLst/>
              <a:cxnLst/>
              <a:rect l="0" t="0" r="0" b="0"/>
              <a:pathLst>
                <a:path w="11907" h="1">
                  <a:moveTo>
                    <a:pt x="11906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109"/>
            <p:cNvSpPr/>
            <p:nvPr/>
          </p:nvSpPr>
          <p:spPr>
            <a:xfrm>
              <a:off x="2119803" y="261946"/>
              <a:ext cx="297167" cy="178586"/>
            </a:xfrm>
            <a:custGeom>
              <a:avLst/>
              <a:gdLst/>
              <a:ahLst/>
              <a:cxnLst/>
              <a:rect l="0" t="0" r="0" b="0"/>
              <a:pathLst>
                <a:path w="297167" h="178586">
                  <a:moveTo>
                    <a:pt x="11416" y="11898"/>
                  </a:moveTo>
                  <a:lnTo>
                    <a:pt x="0" y="11898"/>
                  </a:lnTo>
                  <a:lnTo>
                    <a:pt x="5975" y="11898"/>
                  </a:lnTo>
                  <a:lnTo>
                    <a:pt x="12526" y="8370"/>
                  </a:lnTo>
                  <a:lnTo>
                    <a:pt x="16124" y="5577"/>
                  </a:lnTo>
                  <a:lnTo>
                    <a:pt x="27179" y="2474"/>
                  </a:lnTo>
                  <a:lnTo>
                    <a:pt x="78341" y="210"/>
                  </a:lnTo>
                  <a:lnTo>
                    <a:pt x="129587" y="35"/>
                  </a:lnTo>
                  <a:lnTo>
                    <a:pt x="177927" y="0"/>
                  </a:lnTo>
                  <a:lnTo>
                    <a:pt x="222166" y="3521"/>
                  </a:lnTo>
                  <a:lnTo>
                    <a:pt x="244957" y="12944"/>
                  </a:lnTo>
                  <a:lnTo>
                    <a:pt x="264510" y="27979"/>
                  </a:lnTo>
                  <a:lnTo>
                    <a:pt x="289149" y="68175"/>
                  </a:lnTo>
                  <a:lnTo>
                    <a:pt x="294790" y="91485"/>
                  </a:lnTo>
                  <a:lnTo>
                    <a:pt x="297027" y="145525"/>
                  </a:lnTo>
                  <a:lnTo>
                    <a:pt x="297166" y="1785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110"/>
            <p:cNvSpPr/>
            <p:nvPr/>
          </p:nvSpPr>
          <p:spPr>
            <a:xfrm>
              <a:off x="2215109" y="130969"/>
              <a:ext cx="47080" cy="285751"/>
            </a:xfrm>
            <a:custGeom>
              <a:avLst/>
              <a:gdLst/>
              <a:ahLst/>
              <a:cxnLst/>
              <a:rect l="0" t="0" r="0" b="0"/>
              <a:pathLst>
                <a:path w="47080" h="285751">
                  <a:moveTo>
                    <a:pt x="47079" y="0"/>
                  </a:moveTo>
                  <a:lnTo>
                    <a:pt x="36827" y="10251"/>
                  </a:lnTo>
                  <a:lnTo>
                    <a:pt x="22285" y="63614"/>
                  </a:lnTo>
                  <a:lnTo>
                    <a:pt x="14597" y="96459"/>
                  </a:lnTo>
                  <a:lnTo>
                    <a:pt x="3604" y="153617"/>
                  </a:lnTo>
                  <a:lnTo>
                    <a:pt x="0" y="204082"/>
                  </a:lnTo>
                  <a:lnTo>
                    <a:pt x="884" y="239534"/>
                  </a:lnTo>
                  <a:lnTo>
                    <a:pt x="8899" y="264175"/>
                  </a:lnTo>
                  <a:lnTo>
                    <a:pt x="1136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111"/>
            <p:cNvSpPr/>
            <p:nvPr/>
          </p:nvSpPr>
          <p:spPr>
            <a:xfrm>
              <a:off x="1981593" y="345285"/>
              <a:ext cx="125814" cy="118359"/>
            </a:xfrm>
            <a:custGeom>
              <a:avLst/>
              <a:gdLst/>
              <a:ahLst/>
              <a:cxnLst/>
              <a:rect l="0" t="0" r="0" b="0"/>
              <a:pathLst>
                <a:path w="125814" h="118359">
                  <a:moveTo>
                    <a:pt x="102001" y="11903"/>
                  </a:moveTo>
                  <a:lnTo>
                    <a:pt x="95680" y="11903"/>
                  </a:lnTo>
                  <a:lnTo>
                    <a:pt x="93818" y="10580"/>
                  </a:lnTo>
                  <a:lnTo>
                    <a:pt x="92577" y="8375"/>
                  </a:lnTo>
                  <a:lnTo>
                    <a:pt x="90240" y="487"/>
                  </a:lnTo>
                  <a:lnTo>
                    <a:pt x="72014" y="0"/>
                  </a:lnTo>
                  <a:lnTo>
                    <a:pt x="70103" y="1322"/>
                  </a:lnTo>
                  <a:lnTo>
                    <a:pt x="68830" y="3526"/>
                  </a:lnTo>
                  <a:lnTo>
                    <a:pt x="67980" y="6318"/>
                  </a:lnTo>
                  <a:lnTo>
                    <a:pt x="66091" y="8180"/>
                  </a:lnTo>
                  <a:lnTo>
                    <a:pt x="53554" y="14695"/>
                  </a:lnTo>
                  <a:lnTo>
                    <a:pt x="26546" y="39847"/>
                  </a:lnTo>
                  <a:lnTo>
                    <a:pt x="22163" y="51222"/>
                  </a:lnTo>
                  <a:lnTo>
                    <a:pt x="18892" y="63774"/>
                  </a:lnTo>
                  <a:lnTo>
                    <a:pt x="9541" y="82611"/>
                  </a:lnTo>
                  <a:lnTo>
                    <a:pt x="5795" y="103088"/>
                  </a:lnTo>
                  <a:lnTo>
                    <a:pt x="594" y="111079"/>
                  </a:lnTo>
                  <a:lnTo>
                    <a:pt x="0" y="113739"/>
                  </a:lnTo>
                  <a:lnTo>
                    <a:pt x="927" y="115512"/>
                  </a:lnTo>
                  <a:lnTo>
                    <a:pt x="5600" y="118358"/>
                  </a:lnTo>
                  <a:lnTo>
                    <a:pt x="62324" y="63483"/>
                  </a:lnTo>
                  <a:lnTo>
                    <a:pt x="72900" y="51586"/>
                  </a:lnTo>
                  <a:lnTo>
                    <a:pt x="79047" y="35960"/>
                  </a:lnTo>
                  <a:lnTo>
                    <a:pt x="84303" y="30091"/>
                  </a:lnTo>
                  <a:lnTo>
                    <a:pt x="86233" y="29320"/>
                  </a:lnTo>
                  <a:lnTo>
                    <a:pt x="87520" y="30129"/>
                  </a:lnTo>
                  <a:lnTo>
                    <a:pt x="89586" y="34612"/>
                  </a:lnTo>
                  <a:lnTo>
                    <a:pt x="90050" y="45869"/>
                  </a:lnTo>
                  <a:lnTo>
                    <a:pt x="125813" y="83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47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poem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Door Partner: Read stanza 1 and 2 to your Window partner</a:t>
            </a:r>
          </a:p>
          <a:p>
            <a:endParaRPr lang="en-US" sz="3000" dirty="0"/>
          </a:p>
          <a:p>
            <a:r>
              <a:rPr lang="en-US" sz="3000" dirty="0" smtClean="0"/>
              <a:t>Window Partner: summarize what happens in stanza 1 and 2 to your partner. </a:t>
            </a:r>
          </a:p>
          <a:p>
            <a:r>
              <a:rPr lang="en-US" sz="3000" dirty="0" smtClean="0"/>
              <a:t>Window Partner: Read to the end of the poem to your Door partner</a:t>
            </a:r>
          </a:p>
          <a:p>
            <a:endParaRPr lang="en-US" sz="3000" dirty="0"/>
          </a:p>
          <a:p>
            <a:r>
              <a:rPr lang="en-US" sz="3000" dirty="0" smtClean="0"/>
              <a:t>Door Partner: summarize what happens to your partner.</a:t>
            </a:r>
          </a:p>
        </p:txBody>
      </p:sp>
      <p:sp>
        <p:nvSpPr>
          <p:cNvPr id="40" name="SMARTInkShape-1112"/>
          <p:cNvSpPr/>
          <p:nvPr/>
        </p:nvSpPr>
        <p:spPr>
          <a:xfrm>
            <a:off x="614328" y="4216613"/>
            <a:ext cx="230063" cy="200607"/>
          </a:xfrm>
          <a:custGeom>
            <a:avLst/>
            <a:gdLst/>
            <a:ahLst/>
            <a:cxnLst/>
            <a:rect l="0" t="0" r="0" b="0"/>
            <a:pathLst>
              <a:path w="230063" h="200607">
                <a:moveTo>
                  <a:pt x="195297" y="22012"/>
                </a:moveTo>
                <a:lnTo>
                  <a:pt x="185046" y="22012"/>
                </a:lnTo>
                <a:lnTo>
                  <a:pt x="184494" y="20689"/>
                </a:lnTo>
                <a:lnTo>
                  <a:pt x="183536" y="11761"/>
                </a:lnTo>
                <a:lnTo>
                  <a:pt x="173152" y="0"/>
                </a:lnTo>
                <a:lnTo>
                  <a:pt x="125804" y="15983"/>
                </a:lnTo>
                <a:lnTo>
                  <a:pt x="103861" y="31649"/>
                </a:lnTo>
                <a:lnTo>
                  <a:pt x="69503" y="65921"/>
                </a:lnTo>
                <a:lnTo>
                  <a:pt x="58071" y="85440"/>
                </a:lnTo>
                <a:lnTo>
                  <a:pt x="54096" y="101513"/>
                </a:lnTo>
                <a:lnTo>
                  <a:pt x="52642" y="131325"/>
                </a:lnTo>
                <a:lnTo>
                  <a:pt x="53892" y="134575"/>
                </a:lnTo>
                <a:lnTo>
                  <a:pt x="56048" y="136741"/>
                </a:lnTo>
                <a:lnTo>
                  <a:pt x="82249" y="148686"/>
                </a:lnTo>
                <a:lnTo>
                  <a:pt x="96987" y="151072"/>
                </a:lnTo>
                <a:lnTo>
                  <a:pt x="120160" y="146094"/>
                </a:lnTo>
                <a:lnTo>
                  <a:pt x="174146" y="121060"/>
                </a:lnTo>
                <a:lnTo>
                  <a:pt x="185015" y="113217"/>
                </a:lnTo>
                <a:lnTo>
                  <a:pt x="210966" y="79223"/>
                </a:lnTo>
                <a:lnTo>
                  <a:pt x="215490" y="66842"/>
                </a:lnTo>
                <a:lnTo>
                  <a:pt x="218395" y="43656"/>
                </a:lnTo>
                <a:lnTo>
                  <a:pt x="215264" y="34718"/>
                </a:lnTo>
                <a:lnTo>
                  <a:pt x="212577" y="30483"/>
                </a:lnTo>
                <a:lnTo>
                  <a:pt x="196154" y="18201"/>
                </a:lnTo>
                <a:lnTo>
                  <a:pt x="174531" y="12504"/>
                </a:lnTo>
                <a:lnTo>
                  <a:pt x="142198" y="11903"/>
                </a:lnTo>
                <a:lnTo>
                  <a:pt x="85259" y="30456"/>
                </a:lnTo>
                <a:lnTo>
                  <a:pt x="44628" y="49860"/>
                </a:lnTo>
                <a:lnTo>
                  <a:pt x="32201" y="61288"/>
                </a:lnTo>
                <a:lnTo>
                  <a:pt x="10562" y="88381"/>
                </a:lnTo>
                <a:lnTo>
                  <a:pt x="7359" y="96930"/>
                </a:lnTo>
                <a:lnTo>
                  <a:pt x="9463" y="108666"/>
                </a:lnTo>
                <a:lnTo>
                  <a:pt x="11877" y="115500"/>
                </a:lnTo>
                <a:lnTo>
                  <a:pt x="21614" y="126621"/>
                </a:lnTo>
                <a:lnTo>
                  <a:pt x="34761" y="134651"/>
                </a:lnTo>
                <a:lnTo>
                  <a:pt x="64759" y="139806"/>
                </a:lnTo>
                <a:lnTo>
                  <a:pt x="120437" y="139585"/>
                </a:lnTo>
                <a:lnTo>
                  <a:pt x="172863" y="124481"/>
                </a:lnTo>
                <a:lnTo>
                  <a:pt x="214718" y="105261"/>
                </a:lnTo>
                <a:lnTo>
                  <a:pt x="220151" y="101324"/>
                </a:lnTo>
                <a:lnTo>
                  <a:pt x="223772" y="96053"/>
                </a:lnTo>
                <a:lnTo>
                  <a:pt x="228870" y="77317"/>
                </a:lnTo>
                <a:lnTo>
                  <a:pt x="230062" y="67318"/>
                </a:lnTo>
                <a:lnTo>
                  <a:pt x="227064" y="58464"/>
                </a:lnTo>
                <a:lnTo>
                  <a:pt x="224412" y="54251"/>
                </a:lnTo>
                <a:lnTo>
                  <a:pt x="221322" y="51442"/>
                </a:lnTo>
                <a:lnTo>
                  <a:pt x="214360" y="48321"/>
                </a:lnTo>
                <a:lnTo>
                  <a:pt x="168367" y="46044"/>
                </a:lnTo>
                <a:lnTo>
                  <a:pt x="111543" y="58805"/>
                </a:lnTo>
                <a:lnTo>
                  <a:pt x="53431" y="81637"/>
                </a:lnTo>
                <a:lnTo>
                  <a:pt x="20871" y="97437"/>
                </a:lnTo>
                <a:lnTo>
                  <a:pt x="15513" y="102722"/>
                </a:lnTo>
                <a:lnTo>
                  <a:pt x="9560" y="115650"/>
                </a:lnTo>
                <a:lnTo>
                  <a:pt x="6208" y="131484"/>
                </a:lnTo>
                <a:lnTo>
                  <a:pt x="7061" y="136003"/>
                </a:lnTo>
                <a:lnTo>
                  <a:pt x="11536" y="144554"/>
                </a:lnTo>
                <a:lnTo>
                  <a:pt x="14581" y="147363"/>
                </a:lnTo>
                <a:lnTo>
                  <a:pt x="21493" y="150484"/>
                </a:lnTo>
                <a:lnTo>
                  <a:pt x="67449" y="152761"/>
                </a:lnTo>
                <a:lnTo>
                  <a:pt x="111247" y="143432"/>
                </a:lnTo>
                <a:lnTo>
                  <a:pt x="161814" y="121089"/>
                </a:lnTo>
                <a:lnTo>
                  <a:pt x="172919" y="113230"/>
                </a:lnTo>
                <a:lnTo>
                  <a:pt x="178737" y="105328"/>
                </a:lnTo>
                <a:lnTo>
                  <a:pt x="182012" y="93441"/>
                </a:lnTo>
                <a:lnTo>
                  <a:pt x="183118" y="77573"/>
                </a:lnTo>
                <a:lnTo>
                  <a:pt x="180563" y="74927"/>
                </a:lnTo>
                <a:lnTo>
                  <a:pt x="170669" y="71988"/>
                </a:lnTo>
                <a:lnTo>
                  <a:pt x="117157" y="69843"/>
                </a:lnTo>
                <a:lnTo>
                  <a:pt x="76233" y="71000"/>
                </a:lnTo>
                <a:lnTo>
                  <a:pt x="20463" y="84338"/>
                </a:lnTo>
                <a:lnTo>
                  <a:pt x="10437" y="89400"/>
                </a:lnTo>
                <a:lnTo>
                  <a:pt x="0" y="92250"/>
                </a:lnTo>
                <a:lnTo>
                  <a:pt x="276" y="92649"/>
                </a:lnTo>
                <a:lnTo>
                  <a:pt x="56452" y="93429"/>
                </a:lnTo>
                <a:lnTo>
                  <a:pt x="89335" y="89916"/>
                </a:lnTo>
                <a:lnTo>
                  <a:pt x="146506" y="81323"/>
                </a:lnTo>
                <a:lnTo>
                  <a:pt x="187987" y="69514"/>
                </a:lnTo>
                <a:lnTo>
                  <a:pt x="190423" y="66909"/>
                </a:lnTo>
                <a:lnTo>
                  <a:pt x="192048" y="63850"/>
                </a:lnTo>
                <a:lnTo>
                  <a:pt x="191808" y="61810"/>
                </a:lnTo>
                <a:lnTo>
                  <a:pt x="190325" y="60450"/>
                </a:lnTo>
                <a:lnTo>
                  <a:pt x="185150" y="58939"/>
                </a:lnTo>
                <a:lnTo>
                  <a:pt x="154584" y="57890"/>
                </a:lnTo>
                <a:lnTo>
                  <a:pt x="97954" y="67996"/>
                </a:lnTo>
                <a:lnTo>
                  <a:pt x="70029" y="75471"/>
                </a:lnTo>
                <a:lnTo>
                  <a:pt x="34467" y="93314"/>
                </a:lnTo>
                <a:lnTo>
                  <a:pt x="32515" y="96005"/>
                </a:lnTo>
                <a:lnTo>
                  <a:pt x="29381" y="103509"/>
                </a:lnTo>
                <a:lnTo>
                  <a:pt x="30447" y="104124"/>
                </a:lnTo>
                <a:lnTo>
                  <a:pt x="38928" y="105193"/>
                </a:lnTo>
                <a:lnTo>
                  <a:pt x="51890" y="116767"/>
                </a:lnTo>
                <a:lnTo>
                  <a:pt x="52375" y="133790"/>
                </a:lnTo>
                <a:lnTo>
                  <a:pt x="48873" y="141364"/>
                </a:lnTo>
                <a:lnTo>
                  <a:pt x="44230" y="149141"/>
                </a:lnTo>
                <a:lnTo>
                  <a:pt x="41250" y="164912"/>
                </a:lnTo>
                <a:lnTo>
                  <a:pt x="41005" y="168872"/>
                </a:lnTo>
                <a:lnTo>
                  <a:pt x="52422" y="20060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Shape-1113"/>
          <p:cNvSpPr/>
          <p:nvPr/>
        </p:nvSpPr>
        <p:spPr>
          <a:xfrm>
            <a:off x="642938" y="3227305"/>
            <a:ext cx="273022" cy="140893"/>
          </a:xfrm>
          <a:custGeom>
            <a:avLst/>
            <a:gdLst/>
            <a:ahLst/>
            <a:cxnLst/>
            <a:rect l="0" t="0" r="0" b="0"/>
            <a:pathLst>
              <a:path w="273022" h="140893">
                <a:moveTo>
                  <a:pt x="166687" y="46914"/>
                </a:moveTo>
                <a:lnTo>
                  <a:pt x="166687" y="53234"/>
                </a:lnTo>
                <a:lnTo>
                  <a:pt x="165364" y="55096"/>
                </a:lnTo>
                <a:lnTo>
                  <a:pt x="163159" y="56338"/>
                </a:lnTo>
                <a:lnTo>
                  <a:pt x="160366" y="57165"/>
                </a:lnTo>
                <a:lnTo>
                  <a:pt x="150115" y="64650"/>
                </a:lnTo>
                <a:lnTo>
                  <a:pt x="124313" y="101482"/>
                </a:lnTo>
                <a:lnTo>
                  <a:pt x="120618" y="114088"/>
                </a:lnTo>
                <a:lnTo>
                  <a:pt x="119754" y="122189"/>
                </a:lnTo>
                <a:lnTo>
                  <a:pt x="120846" y="124878"/>
                </a:lnTo>
                <a:lnTo>
                  <a:pt x="122897" y="126671"/>
                </a:lnTo>
                <a:lnTo>
                  <a:pt x="128704" y="128664"/>
                </a:lnTo>
                <a:lnTo>
                  <a:pt x="153388" y="130047"/>
                </a:lnTo>
                <a:lnTo>
                  <a:pt x="183071" y="120711"/>
                </a:lnTo>
                <a:lnTo>
                  <a:pt x="210885" y="106127"/>
                </a:lnTo>
                <a:lnTo>
                  <a:pt x="252144" y="68394"/>
                </a:lnTo>
                <a:lnTo>
                  <a:pt x="257585" y="56019"/>
                </a:lnTo>
                <a:lnTo>
                  <a:pt x="261077" y="32837"/>
                </a:lnTo>
                <a:lnTo>
                  <a:pt x="258027" y="23900"/>
                </a:lnTo>
                <a:lnTo>
                  <a:pt x="245290" y="7384"/>
                </a:lnTo>
                <a:lnTo>
                  <a:pt x="234253" y="2887"/>
                </a:lnTo>
                <a:lnTo>
                  <a:pt x="199289" y="0"/>
                </a:lnTo>
                <a:lnTo>
                  <a:pt x="142464" y="12334"/>
                </a:lnTo>
                <a:lnTo>
                  <a:pt x="84612" y="31189"/>
                </a:lnTo>
                <a:lnTo>
                  <a:pt x="57114" y="44312"/>
                </a:lnTo>
                <a:lnTo>
                  <a:pt x="22399" y="73046"/>
                </a:lnTo>
                <a:lnTo>
                  <a:pt x="8694" y="92433"/>
                </a:lnTo>
                <a:lnTo>
                  <a:pt x="2576" y="108614"/>
                </a:lnTo>
                <a:lnTo>
                  <a:pt x="763" y="121787"/>
                </a:lnTo>
                <a:lnTo>
                  <a:pt x="3154" y="124610"/>
                </a:lnTo>
                <a:lnTo>
                  <a:pt x="12867" y="127748"/>
                </a:lnTo>
                <a:lnTo>
                  <a:pt x="65111" y="130111"/>
                </a:lnTo>
                <a:lnTo>
                  <a:pt x="108258" y="126701"/>
                </a:lnTo>
                <a:lnTo>
                  <a:pt x="165509" y="109946"/>
                </a:lnTo>
                <a:lnTo>
                  <a:pt x="184243" y="102268"/>
                </a:lnTo>
                <a:lnTo>
                  <a:pt x="197861" y="90919"/>
                </a:lnTo>
                <a:lnTo>
                  <a:pt x="220328" y="63880"/>
                </a:lnTo>
                <a:lnTo>
                  <a:pt x="225443" y="49409"/>
                </a:lnTo>
                <a:lnTo>
                  <a:pt x="222346" y="44495"/>
                </a:lnTo>
                <a:lnTo>
                  <a:pt x="219668" y="41332"/>
                </a:lnTo>
                <a:lnTo>
                  <a:pt x="209637" y="37819"/>
                </a:lnTo>
                <a:lnTo>
                  <a:pt x="181639" y="35563"/>
                </a:lnTo>
                <a:lnTo>
                  <a:pt x="128535" y="51628"/>
                </a:lnTo>
                <a:lnTo>
                  <a:pt x="75889" y="85012"/>
                </a:lnTo>
                <a:lnTo>
                  <a:pt x="44395" y="120525"/>
                </a:lnTo>
                <a:lnTo>
                  <a:pt x="42826" y="123770"/>
                </a:lnTo>
                <a:lnTo>
                  <a:pt x="43102" y="125932"/>
                </a:lnTo>
                <a:lnTo>
                  <a:pt x="44610" y="127374"/>
                </a:lnTo>
                <a:lnTo>
                  <a:pt x="46285" y="132504"/>
                </a:lnTo>
                <a:lnTo>
                  <a:pt x="46731" y="135724"/>
                </a:lnTo>
                <a:lnTo>
                  <a:pt x="49675" y="137870"/>
                </a:lnTo>
                <a:lnTo>
                  <a:pt x="66459" y="140892"/>
                </a:lnTo>
                <a:lnTo>
                  <a:pt x="89512" y="140464"/>
                </a:lnTo>
                <a:lnTo>
                  <a:pt x="135714" y="132665"/>
                </a:lnTo>
                <a:lnTo>
                  <a:pt x="189085" y="124413"/>
                </a:lnTo>
                <a:lnTo>
                  <a:pt x="235199" y="101861"/>
                </a:lnTo>
                <a:lnTo>
                  <a:pt x="264475" y="79106"/>
                </a:lnTo>
                <a:lnTo>
                  <a:pt x="269680" y="70923"/>
                </a:lnTo>
                <a:lnTo>
                  <a:pt x="272610" y="58878"/>
                </a:lnTo>
                <a:lnTo>
                  <a:pt x="273021" y="54890"/>
                </a:lnTo>
                <a:lnTo>
                  <a:pt x="270649" y="50908"/>
                </a:lnTo>
                <a:lnTo>
                  <a:pt x="260958" y="42957"/>
                </a:lnTo>
                <a:lnTo>
                  <a:pt x="234307" y="37362"/>
                </a:lnTo>
                <a:lnTo>
                  <a:pt x="188422" y="36796"/>
                </a:lnTo>
                <a:lnTo>
                  <a:pt x="129774" y="44523"/>
                </a:lnTo>
                <a:lnTo>
                  <a:pt x="73553" y="52762"/>
                </a:lnTo>
                <a:lnTo>
                  <a:pt x="16757" y="68540"/>
                </a:lnTo>
                <a:lnTo>
                  <a:pt x="11171" y="70591"/>
                </a:lnTo>
                <a:lnTo>
                  <a:pt x="7447" y="73282"/>
                </a:lnTo>
                <a:lnTo>
                  <a:pt x="3310" y="79799"/>
                </a:lnTo>
                <a:lnTo>
                  <a:pt x="0" y="9453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Shape-1114"/>
          <p:cNvSpPr/>
          <p:nvPr/>
        </p:nvSpPr>
        <p:spPr>
          <a:xfrm>
            <a:off x="786528" y="5691355"/>
            <a:ext cx="344567" cy="261705"/>
          </a:xfrm>
          <a:custGeom>
            <a:avLst/>
            <a:gdLst/>
            <a:ahLst/>
            <a:cxnLst/>
            <a:rect l="0" t="0" r="0" b="0"/>
            <a:pathLst>
              <a:path w="344567" h="261705">
                <a:moveTo>
                  <a:pt x="249316" y="71270"/>
                </a:moveTo>
                <a:lnTo>
                  <a:pt x="242995" y="64949"/>
                </a:lnTo>
                <a:lnTo>
                  <a:pt x="236364" y="61846"/>
                </a:lnTo>
                <a:lnTo>
                  <a:pt x="187453" y="59407"/>
                </a:lnTo>
                <a:lnTo>
                  <a:pt x="130007" y="70536"/>
                </a:lnTo>
                <a:lnTo>
                  <a:pt x="98716" y="72496"/>
                </a:lnTo>
                <a:lnTo>
                  <a:pt x="74931" y="81508"/>
                </a:lnTo>
                <a:lnTo>
                  <a:pt x="65648" y="89003"/>
                </a:lnTo>
                <a:lnTo>
                  <a:pt x="61853" y="95908"/>
                </a:lnTo>
                <a:lnTo>
                  <a:pt x="60840" y="99602"/>
                </a:lnTo>
                <a:lnTo>
                  <a:pt x="61488" y="103387"/>
                </a:lnTo>
                <a:lnTo>
                  <a:pt x="68721" y="115036"/>
                </a:lnTo>
                <a:lnTo>
                  <a:pt x="110432" y="168835"/>
                </a:lnTo>
                <a:lnTo>
                  <a:pt x="136869" y="210299"/>
                </a:lnTo>
                <a:lnTo>
                  <a:pt x="144642" y="235238"/>
                </a:lnTo>
                <a:lnTo>
                  <a:pt x="149877" y="244686"/>
                </a:lnTo>
                <a:lnTo>
                  <a:pt x="152204" y="253295"/>
                </a:lnTo>
                <a:lnTo>
                  <a:pt x="151502" y="256120"/>
                </a:lnTo>
                <a:lnTo>
                  <a:pt x="149711" y="258004"/>
                </a:lnTo>
                <a:lnTo>
                  <a:pt x="142601" y="261550"/>
                </a:lnTo>
                <a:lnTo>
                  <a:pt x="135970" y="261704"/>
                </a:lnTo>
                <a:lnTo>
                  <a:pt x="134064" y="260403"/>
                </a:lnTo>
                <a:lnTo>
                  <a:pt x="132794" y="258213"/>
                </a:lnTo>
                <a:lnTo>
                  <a:pt x="131947" y="255430"/>
                </a:lnTo>
                <a:lnTo>
                  <a:pt x="121053" y="237645"/>
                </a:lnTo>
                <a:lnTo>
                  <a:pt x="118505" y="199907"/>
                </a:lnTo>
                <a:lnTo>
                  <a:pt x="131319" y="165691"/>
                </a:lnTo>
                <a:lnTo>
                  <a:pt x="157687" y="109398"/>
                </a:lnTo>
                <a:lnTo>
                  <a:pt x="198722" y="51765"/>
                </a:lnTo>
                <a:lnTo>
                  <a:pt x="216392" y="31830"/>
                </a:lnTo>
                <a:lnTo>
                  <a:pt x="224126" y="18279"/>
                </a:lnTo>
                <a:lnTo>
                  <a:pt x="232886" y="12354"/>
                </a:lnTo>
                <a:lnTo>
                  <a:pt x="235399" y="6280"/>
                </a:lnTo>
                <a:lnTo>
                  <a:pt x="237392" y="4131"/>
                </a:lnTo>
                <a:lnTo>
                  <a:pt x="248773" y="0"/>
                </a:lnTo>
                <a:lnTo>
                  <a:pt x="203242" y="56154"/>
                </a:lnTo>
                <a:lnTo>
                  <a:pt x="151502" y="109406"/>
                </a:lnTo>
                <a:lnTo>
                  <a:pt x="98975" y="162068"/>
                </a:lnTo>
                <a:lnTo>
                  <a:pt x="44291" y="220706"/>
                </a:lnTo>
                <a:lnTo>
                  <a:pt x="15627" y="255138"/>
                </a:lnTo>
                <a:lnTo>
                  <a:pt x="0" y="261511"/>
                </a:lnTo>
                <a:lnTo>
                  <a:pt x="15919" y="245176"/>
                </a:lnTo>
                <a:lnTo>
                  <a:pt x="65862" y="222019"/>
                </a:lnTo>
                <a:lnTo>
                  <a:pt x="117338" y="198012"/>
                </a:lnTo>
                <a:lnTo>
                  <a:pt x="164203" y="183495"/>
                </a:lnTo>
                <a:lnTo>
                  <a:pt x="218071" y="172137"/>
                </a:lnTo>
                <a:lnTo>
                  <a:pt x="266810" y="168184"/>
                </a:lnTo>
                <a:lnTo>
                  <a:pt x="325507" y="166739"/>
                </a:lnTo>
                <a:lnTo>
                  <a:pt x="344566" y="1665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Shape-1115"/>
          <p:cNvSpPr/>
          <p:nvPr/>
        </p:nvSpPr>
        <p:spPr>
          <a:xfrm>
            <a:off x="595423" y="1876046"/>
            <a:ext cx="392797" cy="415745"/>
          </a:xfrm>
          <a:custGeom>
            <a:avLst/>
            <a:gdLst/>
            <a:ahLst/>
            <a:cxnLst/>
            <a:rect l="0" t="0" r="0" b="0"/>
            <a:pathLst>
              <a:path w="392797" h="415745">
                <a:moveTo>
                  <a:pt x="368983" y="52767"/>
                </a:moveTo>
                <a:lnTo>
                  <a:pt x="358732" y="52767"/>
                </a:lnTo>
                <a:lnTo>
                  <a:pt x="358180" y="54089"/>
                </a:lnTo>
                <a:lnTo>
                  <a:pt x="357567" y="59087"/>
                </a:lnTo>
                <a:lnTo>
                  <a:pt x="356081" y="60949"/>
                </a:lnTo>
                <a:lnTo>
                  <a:pt x="303567" y="84884"/>
                </a:lnTo>
                <a:lnTo>
                  <a:pt x="257137" y="103992"/>
                </a:lnTo>
                <a:lnTo>
                  <a:pt x="203721" y="126532"/>
                </a:lnTo>
                <a:lnTo>
                  <a:pt x="154952" y="143724"/>
                </a:lnTo>
                <a:lnTo>
                  <a:pt x="121681" y="157181"/>
                </a:lnTo>
                <a:lnTo>
                  <a:pt x="92575" y="186036"/>
                </a:lnTo>
                <a:lnTo>
                  <a:pt x="87385" y="194900"/>
                </a:lnTo>
                <a:lnTo>
                  <a:pt x="86001" y="199116"/>
                </a:lnTo>
                <a:lnTo>
                  <a:pt x="86402" y="203250"/>
                </a:lnTo>
                <a:lnTo>
                  <a:pt x="90374" y="211370"/>
                </a:lnTo>
                <a:lnTo>
                  <a:pt x="100048" y="223380"/>
                </a:lnTo>
                <a:lnTo>
                  <a:pt x="149826" y="247231"/>
                </a:lnTo>
                <a:lnTo>
                  <a:pt x="199967" y="263109"/>
                </a:lnTo>
                <a:lnTo>
                  <a:pt x="236002" y="276339"/>
                </a:lnTo>
                <a:lnTo>
                  <a:pt x="289083" y="310955"/>
                </a:lnTo>
                <a:lnTo>
                  <a:pt x="310619" y="330497"/>
                </a:lnTo>
                <a:lnTo>
                  <a:pt x="331190" y="370070"/>
                </a:lnTo>
                <a:lnTo>
                  <a:pt x="330559" y="372781"/>
                </a:lnTo>
                <a:lnTo>
                  <a:pt x="320040" y="386638"/>
                </a:lnTo>
                <a:lnTo>
                  <a:pt x="312835" y="392977"/>
                </a:lnTo>
                <a:lnTo>
                  <a:pt x="305223" y="395794"/>
                </a:lnTo>
                <a:lnTo>
                  <a:pt x="301341" y="395222"/>
                </a:lnTo>
                <a:lnTo>
                  <a:pt x="293500" y="391059"/>
                </a:lnTo>
                <a:lnTo>
                  <a:pt x="281648" y="381278"/>
                </a:lnTo>
                <a:lnTo>
                  <a:pt x="277251" y="373838"/>
                </a:lnTo>
                <a:lnTo>
                  <a:pt x="276078" y="370001"/>
                </a:lnTo>
                <a:lnTo>
                  <a:pt x="244082" y="322161"/>
                </a:lnTo>
                <a:lnTo>
                  <a:pt x="230365" y="265469"/>
                </a:lnTo>
                <a:lnTo>
                  <a:pt x="226669" y="207336"/>
                </a:lnTo>
                <a:lnTo>
                  <a:pt x="226182" y="147988"/>
                </a:lnTo>
                <a:lnTo>
                  <a:pt x="229658" y="112289"/>
                </a:lnTo>
                <a:lnTo>
                  <a:pt x="246705" y="53811"/>
                </a:lnTo>
                <a:lnTo>
                  <a:pt x="249814" y="38679"/>
                </a:lnTo>
                <a:lnTo>
                  <a:pt x="267601" y="1397"/>
                </a:lnTo>
                <a:lnTo>
                  <a:pt x="269645" y="0"/>
                </a:lnTo>
                <a:lnTo>
                  <a:pt x="271008" y="390"/>
                </a:lnTo>
                <a:lnTo>
                  <a:pt x="271916" y="1974"/>
                </a:lnTo>
                <a:lnTo>
                  <a:pt x="271199" y="4353"/>
                </a:lnTo>
                <a:lnTo>
                  <a:pt x="265192" y="14021"/>
                </a:lnTo>
                <a:lnTo>
                  <a:pt x="251294" y="47802"/>
                </a:lnTo>
                <a:lnTo>
                  <a:pt x="209657" y="106048"/>
                </a:lnTo>
                <a:lnTo>
                  <a:pt x="178369" y="158296"/>
                </a:lnTo>
                <a:lnTo>
                  <a:pt x="140390" y="207226"/>
                </a:lnTo>
                <a:lnTo>
                  <a:pt x="102853" y="263292"/>
                </a:lnTo>
                <a:lnTo>
                  <a:pt x="62120" y="313956"/>
                </a:lnTo>
                <a:lnTo>
                  <a:pt x="28271" y="372814"/>
                </a:lnTo>
                <a:lnTo>
                  <a:pt x="2730" y="407668"/>
                </a:lnTo>
                <a:lnTo>
                  <a:pt x="731" y="415744"/>
                </a:lnTo>
                <a:lnTo>
                  <a:pt x="451" y="415137"/>
                </a:lnTo>
                <a:lnTo>
                  <a:pt x="0" y="404657"/>
                </a:lnTo>
                <a:lnTo>
                  <a:pt x="33043" y="359164"/>
                </a:lnTo>
                <a:lnTo>
                  <a:pt x="81355" y="314079"/>
                </a:lnTo>
                <a:lnTo>
                  <a:pt x="134015" y="266955"/>
                </a:lnTo>
                <a:lnTo>
                  <a:pt x="179419" y="231324"/>
                </a:lnTo>
                <a:lnTo>
                  <a:pt x="226385" y="199158"/>
                </a:lnTo>
                <a:lnTo>
                  <a:pt x="283342" y="164586"/>
                </a:lnTo>
                <a:lnTo>
                  <a:pt x="332811" y="132279"/>
                </a:lnTo>
                <a:lnTo>
                  <a:pt x="392796" y="8848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your notes.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1. Add details for each category to your foldable notes. </a:t>
            </a:r>
          </a:p>
          <a:p>
            <a:endParaRPr lang="en-US" sz="3000" dirty="0"/>
          </a:p>
          <a:p>
            <a:r>
              <a:rPr lang="en-US" sz="3000" dirty="0" smtClean="0"/>
              <a:t>2. Decide on the tone (the author’s attitude (feelings) toward the subject)</a:t>
            </a:r>
          </a:p>
          <a:p>
            <a:pPr lvl="1"/>
            <a:r>
              <a:rPr lang="en-US" sz="3000" dirty="0" smtClean="0"/>
              <a:t>Find examples from each stanza which help you see this one tone.</a:t>
            </a:r>
          </a:p>
          <a:p>
            <a:r>
              <a:rPr lang="en-US" sz="3200" dirty="0" smtClean="0"/>
              <a:t>3. Decide what possible theme (message) the author has created. HINT: The topic is growing up.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104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graphic organizer and then accompanying writing assignment.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writing assignment does count as a writing category grade. </a:t>
            </a:r>
            <a:endParaRPr lang="en-US" dirty="0"/>
          </a:p>
        </p:txBody>
      </p:sp>
      <p:grpSp>
        <p:nvGrpSpPr>
          <p:cNvPr id="13" name="SMARTInkShape-Group203"/>
          <p:cNvGrpSpPr/>
          <p:nvPr/>
        </p:nvGrpSpPr>
        <p:grpSpPr>
          <a:xfrm>
            <a:off x="916781" y="2297906"/>
            <a:ext cx="1666712" cy="571501"/>
            <a:chOff x="916781" y="2297906"/>
            <a:chExt cx="1666712" cy="571501"/>
          </a:xfrm>
        </p:grpSpPr>
        <p:sp>
          <p:nvSpPr>
            <p:cNvPr id="4" name="SMARTInkShape-1116"/>
            <p:cNvSpPr/>
            <p:nvPr/>
          </p:nvSpPr>
          <p:spPr>
            <a:xfrm>
              <a:off x="1631156" y="2549866"/>
              <a:ext cx="249124" cy="301633"/>
            </a:xfrm>
            <a:custGeom>
              <a:avLst/>
              <a:gdLst/>
              <a:ahLst/>
              <a:cxnLst/>
              <a:rect l="0" t="0" r="0" b="0"/>
              <a:pathLst>
                <a:path w="249124" h="301633">
                  <a:moveTo>
                    <a:pt x="0" y="164759"/>
                  </a:moveTo>
                  <a:lnTo>
                    <a:pt x="6321" y="164759"/>
                  </a:lnTo>
                  <a:lnTo>
                    <a:pt x="8183" y="167405"/>
                  </a:lnTo>
                  <a:lnTo>
                    <a:pt x="24640" y="216531"/>
                  </a:lnTo>
                  <a:lnTo>
                    <a:pt x="44170" y="271234"/>
                  </a:lnTo>
                  <a:lnTo>
                    <a:pt x="45322" y="279399"/>
                  </a:lnTo>
                  <a:lnTo>
                    <a:pt x="47412" y="284842"/>
                  </a:lnTo>
                  <a:lnTo>
                    <a:pt x="50129" y="288470"/>
                  </a:lnTo>
                  <a:lnTo>
                    <a:pt x="53263" y="290890"/>
                  </a:lnTo>
                  <a:lnTo>
                    <a:pt x="56746" y="297105"/>
                  </a:lnTo>
                  <a:lnTo>
                    <a:pt x="57674" y="300615"/>
                  </a:lnTo>
                  <a:lnTo>
                    <a:pt x="58293" y="301632"/>
                  </a:lnTo>
                  <a:lnTo>
                    <a:pt x="58706" y="300986"/>
                  </a:lnTo>
                  <a:lnTo>
                    <a:pt x="59517" y="261511"/>
                  </a:lnTo>
                  <a:lnTo>
                    <a:pt x="50106" y="211014"/>
                  </a:lnTo>
                  <a:lnTo>
                    <a:pt x="44832" y="179787"/>
                  </a:lnTo>
                  <a:lnTo>
                    <a:pt x="28737" y="127883"/>
                  </a:lnTo>
                  <a:lnTo>
                    <a:pt x="24461" y="75677"/>
                  </a:lnTo>
                  <a:lnTo>
                    <a:pt x="30326" y="50317"/>
                  </a:lnTo>
                  <a:lnTo>
                    <a:pt x="40442" y="26046"/>
                  </a:lnTo>
                  <a:lnTo>
                    <a:pt x="51488" y="13591"/>
                  </a:lnTo>
                  <a:lnTo>
                    <a:pt x="65217" y="4969"/>
                  </a:lnTo>
                  <a:lnTo>
                    <a:pt x="89144" y="115"/>
                  </a:lnTo>
                  <a:lnTo>
                    <a:pt x="120781" y="0"/>
                  </a:lnTo>
                  <a:lnTo>
                    <a:pt x="172500" y="14723"/>
                  </a:lnTo>
                  <a:lnTo>
                    <a:pt x="205956" y="31298"/>
                  </a:lnTo>
                  <a:lnTo>
                    <a:pt x="239687" y="59937"/>
                  </a:lnTo>
                  <a:lnTo>
                    <a:pt x="245434" y="72310"/>
                  </a:lnTo>
                  <a:lnTo>
                    <a:pt x="249123" y="95492"/>
                  </a:lnTo>
                  <a:lnTo>
                    <a:pt x="246780" y="100060"/>
                  </a:lnTo>
                  <a:lnTo>
                    <a:pt x="230841" y="112810"/>
                  </a:lnTo>
                  <a:lnTo>
                    <a:pt x="209362" y="123643"/>
                  </a:lnTo>
                  <a:lnTo>
                    <a:pt x="153127" y="136749"/>
                  </a:lnTo>
                  <a:lnTo>
                    <a:pt x="119896" y="138380"/>
                  </a:lnTo>
                  <a:lnTo>
                    <a:pt x="59532" y="1290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117"/>
            <p:cNvSpPr/>
            <p:nvPr/>
          </p:nvSpPr>
          <p:spPr>
            <a:xfrm>
              <a:off x="1464469" y="2416969"/>
              <a:ext cx="11907" cy="11907"/>
            </a:xfrm>
            <a:custGeom>
              <a:avLst/>
              <a:gdLst/>
              <a:ahLst/>
              <a:cxnLst/>
              <a:rect l="0" t="0" r="0" b="0"/>
              <a:pathLst>
                <a:path w="11907" h="11907">
                  <a:moveTo>
                    <a:pt x="11906" y="11906"/>
                  </a:moveTo>
                  <a:lnTo>
                    <a:pt x="11906" y="1655"/>
                  </a:lnTo>
                  <a:lnTo>
                    <a:pt x="10583" y="110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118"/>
            <p:cNvSpPr/>
            <p:nvPr/>
          </p:nvSpPr>
          <p:spPr>
            <a:xfrm>
              <a:off x="1429253" y="2595563"/>
              <a:ext cx="35217" cy="190501"/>
            </a:xfrm>
            <a:custGeom>
              <a:avLst/>
              <a:gdLst/>
              <a:ahLst/>
              <a:cxnLst/>
              <a:rect l="0" t="0" r="0" b="0"/>
              <a:pathLst>
                <a:path w="35217" h="190501">
                  <a:moveTo>
                    <a:pt x="35216" y="0"/>
                  </a:moveTo>
                  <a:lnTo>
                    <a:pt x="24964" y="0"/>
                  </a:lnTo>
                  <a:lnTo>
                    <a:pt x="24413" y="1322"/>
                  </a:lnTo>
                  <a:lnTo>
                    <a:pt x="23455" y="10251"/>
                  </a:lnTo>
                  <a:lnTo>
                    <a:pt x="13071" y="38584"/>
                  </a:lnTo>
                  <a:lnTo>
                    <a:pt x="8095" y="72337"/>
                  </a:lnTo>
                  <a:lnTo>
                    <a:pt x="2045" y="95516"/>
                  </a:lnTo>
                  <a:lnTo>
                    <a:pt x="0" y="127052"/>
                  </a:lnTo>
                  <a:lnTo>
                    <a:pt x="5967" y="150828"/>
                  </a:lnTo>
                  <a:lnTo>
                    <a:pt x="2331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119"/>
            <p:cNvSpPr/>
            <p:nvPr/>
          </p:nvSpPr>
          <p:spPr>
            <a:xfrm>
              <a:off x="916781" y="2345531"/>
              <a:ext cx="476251" cy="416437"/>
            </a:xfrm>
            <a:custGeom>
              <a:avLst/>
              <a:gdLst/>
              <a:ahLst/>
              <a:cxnLst/>
              <a:rect l="0" t="0" r="0" b="0"/>
              <a:pathLst>
                <a:path w="476251" h="416437">
                  <a:moveTo>
                    <a:pt x="0" y="0"/>
                  </a:moveTo>
                  <a:lnTo>
                    <a:pt x="0" y="52290"/>
                  </a:lnTo>
                  <a:lnTo>
                    <a:pt x="3528" y="84726"/>
                  </a:lnTo>
                  <a:lnTo>
                    <a:pt x="16572" y="131242"/>
                  </a:lnTo>
                  <a:lnTo>
                    <a:pt x="23705" y="186830"/>
                  </a:lnTo>
                  <a:lnTo>
                    <a:pt x="36482" y="237400"/>
                  </a:lnTo>
                  <a:lnTo>
                    <a:pt x="51745" y="291928"/>
                  </a:lnTo>
                  <a:lnTo>
                    <a:pt x="62034" y="347010"/>
                  </a:lnTo>
                  <a:lnTo>
                    <a:pt x="70887" y="405834"/>
                  </a:lnTo>
                  <a:lnTo>
                    <a:pt x="71389" y="415764"/>
                  </a:lnTo>
                  <a:lnTo>
                    <a:pt x="65103" y="416436"/>
                  </a:lnTo>
                  <a:lnTo>
                    <a:pt x="63246" y="415207"/>
                  </a:lnTo>
                  <a:lnTo>
                    <a:pt x="62008" y="413065"/>
                  </a:lnTo>
                  <a:lnTo>
                    <a:pt x="60632" y="405835"/>
                  </a:lnTo>
                  <a:lnTo>
                    <a:pt x="59574" y="348980"/>
                  </a:lnTo>
                  <a:lnTo>
                    <a:pt x="59537" y="296576"/>
                  </a:lnTo>
                  <a:lnTo>
                    <a:pt x="63061" y="261618"/>
                  </a:lnTo>
                  <a:lnTo>
                    <a:pt x="81163" y="202364"/>
                  </a:lnTo>
                  <a:lnTo>
                    <a:pt x="115852" y="142870"/>
                  </a:lnTo>
                  <a:lnTo>
                    <a:pt x="148317" y="96572"/>
                  </a:lnTo>
                  <a:lnTo>
                    <a:pt x="205285" y="45444"/>
                  </a:lnTo>
                  <a:lnTo>
                    <a:pt x="263512" y="8162"/>
                  </a:lnTo>
                  <a:lnTo>
                    <a:pt x="272780" y="3628"/>
                  </a:lnTo>
                  <a:lnTo>
                    <a:pt x="277103" y="2419"/>
                  </a:lnTo>
                  <a:lnTo>
                    <a:pt x="279986" y="2936"/>
                  </a:lnTo>
                  <a:lnTo>
                    <a:pt x="281907" y="4603"/>
                  </a:lnTo>
                  <a:lnTo>
                    <a:pt x="283188" y="7037"/>
                  </a:lnTo>
                  <a:lnTo>
                    <a:pt x="282719" y="8661"/>
                  </a:lnTo>
                  <a:lnTo>
                    <a:pt x="281084" y="9742"/>
                  </a:lnTo>
                  <a:lnTo>
                    <a:pt x="278671" y="10464"/>
                  </a:lnTo>
                  <a:lnTo>
                    <a:pt x="268953" y="24120"/>
                  </a:lnTo>
                  <a:lnTo>
                    <a:pt x="239661" y="67844"/>
                  </a:lnTo>
                  <a:lnTo>
                    <a:pt x="189135" y="110734"/>
                  </a:lnTo>
                  <a:lnTo>
                    <a:pt x="132112" y="158976"/>
                  </a:lnTo>
                  <a:lnTo>
                    <a:pt x="89329" y="215759"/>
                  </a:lnTo>
                  <a:lnTo>
                    <a:pt x="77327" y="233556"/>
                  </a:lnTo>
                  <a:lnTo>
                    <a:pt x="74055" y="247560"/>
                  </a:lnTo>
                  <a:lnTo>
                    <a:pt x="76129" y="259075"/>
                  </a:lnTo>
                  <a:lnTo>
                    <a:pt x="78534" y="263998"/>
                  </a:lnTo>
                  <a:lnTo>
                    <a:pt x="88262" y="272996"/>
                  </a:lnTo>
                  <a:lnTo>
                    <a:pt x="94560" y="277247"/>
                  </a:lnTo>
                  <a:lnTo>
                    <a:pt x="122386" y="283231"/>
                  </a:lnTo>
                  <a:lnTo>
                    <a:pt x="169990" y="285253"/>
                  </a:lnTo>
                  <a:lnTo>
                    <a:pt x="221612" y="285603"/>
                  </a:lnTo>
                  <a:lnTo>
                    <a:pt x="278800" y="284384"/>
                  </a:lnTo>
                  <a:lnTo>
                    <a:pt x="337636" y="277555"/>
                  </a:lnTo>
                  <a:lnTo>
                    <a:pt x="394316" y="273621"/>
                  </a:lnTo>
                  <a:lnTo>
                    <a:pt x="446837" y="264638"/>
                  </a:lnTo>
                  <a:lnTo>
                    <a:pt x="476250" y="261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120"/>
            <p:cNvSpPr/>
            <p:nvPr/>
          </p:nvSpPr>
          <p:spPr>
            <a:xfrm>
              <a:off x="1940719" y="2297906"/>
              <a:ext cx="47626" cy="345283"/>
            </a:xfrm>
            <a:custGeom>
              <a:avLst/>
              <a:gdLst/>
              <a:ahLst/>
              <a:cxnLst/>
              <a:rect l="0" t="0" r="0" b="0"/>
              <a:pathLst>
                <a:path w="47626" h="345283">
                  <a:moveTo>
                    <a:pt x="0" y="0"/>
                  </a:moveTo>
                  <a:lnTo>
                    <a:pt x="0" y="6321"/>
                  </a:lnTo>
                  <a:lnTo>
                    <a:pt x="3527" y="12952"/>
                  </a:lnTo>
                  <a:lnTo>
                    <a:pt x="6320" y="16572"/>
                  </a:lnTo>
                  <a:lnTo>
                    <a:pt x="9423" y="27650"/>
                  </a:lnTo>
                  <a:lnTo>
                    <a:pt x="11688" y="84726"/>
                  </a:lnTo>
                  <a:lnTo>
                    <a:pt x="15369" y="119472"/>
                  </a:lnTo>
                  <a:lnTo>
                    <a:pt x="22700" y="178648"/>
                  </a:lnTo>
                  <a:lnTo>
                    <a:pt x="23666" y="231812"/>
                  </a:lnTo>
                  <a:lnTo>
                    <a:pt x="31966" y="289991"/>
                  </a:lnTo>
                  <a:lnTo>
                    <a:pt x="35930" y="320667"/>
                  </a:lnTo>
                  <a:lnTo>
                    <a:pt x="47625" y="3452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121"/>
            <p:cNvSpPr/>
            <p:nvPr/>
          </p:nvSpPr>
          <p:spPr>
            <a:xfrm>
              <a:off x="2095500" y="2559844"/>
              <a:ext cx="11907" cy="95251"/>
            </a:xfrm>
            <a:custGeom>
              <a:avLst/>
              <a:gdLst/>
              <a:ahLst/>
              <a:cxnLst/>
              <a:rect l="0" t="0" r="0" b="0"/>
              <a:pathLst>
                <a:path w="11907" h="95251">
                  <a:moveTo>
                    <a:pt x="0" y="0"/>
                  </a:moveTo>
                  <a:lnTo>
                    <a:pt x="0" y="56320"/>
                  </a:lnTo>
                  <a:lnTo>
                    <a:pt x="3528" y="68246"/>
                  </a:lnTo>
                  <a:lnTo>
                    <a:pt x="8182" y="77957"/>
                  </a:lnTo>
                  <a:lnTo>
                    <a:pt x="11906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122"/>
            <p:cNvSpPr/>
            <p:nvPr/>
          </p:nvSpPr>
          <p:spPr>
            <a:xfrm>
              <a:off x="2083594" y="2393156"/>
              <a:ext cx="11907" cy="11908"/>
            </a:xfrm>
            <a:custGeom>
              <a:avLst/>
              <a:gdLst/>
              <a:ahLst/>
              <a:cxnLst/>
              <a:rect l="0" t="0" r="0" b="0"/>
              <a:pathLst>
                <a:path w="11907" h="11908">
                  <a:moveTo>
                    <a:pt x="0" y="11907"/>
                  </a:moveTo>
                  <a:lnTo>
                    <a:pt x="119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123"/>
            <p:cNvSpPr/>
            <p:nvPr/>
          </p:nvSpPr>
          <p:spPr>
            <a:xfrm>
              <a:off x="2155031" y="2507061"/>
              <a:ext cx="190501" cy="159940"/>
            </a:xfrm>
            <a:custGeom>
              <a:avLst/>
              <a:gdLst/>
              <a:ahLst/>
              <a:cxnLst/>
              <a:rect l="0" t="0" r="0" b="0"/>
              <a:pathLst>
                <a:path w="190501" h="159940">
                  <a:moveTo>
                    <a:pt x="0" y="88502"/>
                  </a:moveTo>
                  <a:lnTo>
                    <a:pt x="0" y="116489"/>
                  </a:lnTo>
                  <a:lnTo>
                    <a:pt x="3528" y="124312"/>
                  </a:lnTo>
                  <a:lnTo>
                    <a:pt x="11416" y="135435"/>
                  </a:lnTo>
                  <a:lnTo>
                    <a:pt x="13201" y="115778"/>
                  </a:lnTo>
                  <a:lnTo>
                    <a:pt x="20080" y="102904"/>
                  </a:lnTo>
                  <a:lnTo>
                    <a:pt x="32990" y="60242"/>
                  </a:lnTo>
                  <a:lnTo>
                    <a:pt x="51757" y="27291"/>
                  </a:lnTo>
                  <a:lnTo>
                    <a:pt x="85672" y="1390"/>
                  </a:lnTo>
                  <a:lnTo>
                    <a:pt x="91511" y="0"/>
                  </a:lnTo>
                  <a:lnTo>
                    <a:pt x="133983" y="5854"/>
                  </a:lnTo>
                  <a:lnTo>
                    <a:pt x="164422" y="21647"/>
                  </a:lnTo>
                  <a:lnTo>
                    <a:pt x="169146" y="26734"/>
                  </a:lnTo>
                  <a:lnTo>
                    <a:pt x="185947" y="69158"/>
                  </a:lnTo>
                  <a:lnTo>
                    <a:pt x="190323" y="125857"/>
                  </a:lnTo>
                  <a:lnTo>
                    <a:pt x="190500" y="1599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124"/>
            <p:cNvSpPr/>
            <p:nvPr/>
          </p:nvSpPr>
          <p:spPr>
            <a:xfrm>
              <a:off x="2393156" y="2500313"/>
              <a:ext cx="190337" cy="369094"/>
            </a:xfrm>
            <a:custGeom>
              <a:avLst/>
              <a:gdLst/>
              <a:ahLst/>
              <a:cxnLst/>
              <a:rect l="0" t="0" r="0" b="0"/>
              <a:pathLst>
                <a:path w="190337" h="369094">
                  <a:moveTo>
                    <a:pt x="142875" y="0"/>
                  </a:moveTo>
                  <a:lnTo>
                    <a:pt x="136555" y="0"/>
                  </a:lnTo>
                  <a:lnTo>
                    <a:pt x="134693" y="1322"/>
                  </a:lnTo>
                  <a:lnTo>
                    <a:pt x="133452" y="3528"/>
                  </a:lnTo>
                  <a:lnTo>
                    <a:pt x="132624" y="6320"/>
                  </a:lnTo>
                  <a:lnTo>
                    <a:pt x="125139" y="16571"/>
                  </a:lnTo>
                  <a:lnTo>
                    <a:pt x="97488" y="39338"/>
                  </a:lnTo>
                  <a:lnTo>
                    <a:pt x="61922" y="80848"/>
                  </a:lnTo>
                  <a:lnTo>
                    <a:pt x="62448" y="83003"/>
                  </a:lnTo>
                  <a:lnTo>
                    <a:pt x="66561" y="88925"/>
                  </a:lnTo>
                  <a:lnTo>
                    <a:pt x="72798" y="92438"/>
                  </a:lnTo>
                  <a:lnTo>
                    <a:pt x="76313" y="93376"/>
                  </a:lnTo>
                  <a:lnTo>
                    <a:pt x="131314" y="80478"/>
                  </a:lnTo>
                  <a:lnTo>
                    <a:pt x="165673" y="68703"/>
                  </a:lnTo>
                  <a:lnTo>
                    <a:pt x="169980" y="65645"/>
                  </a:lnTo>
                  <a:lnTo>
                    <a:pt x="172851" y="64930"/>
                  </a:lnTo>
                  <a:lnTo>
                    <a:pt x="174766" y="65776"/>
                  </a:lnTo>
                  <a:lnTo>
                    <a:pt x="176041" y="67663"/>
                  </a:lnTo>
                  <a:lnTo>
                    <a:pt x="178215" y="68921"/>
                  </a:lnTo>
                  <a:lnTo>
                    <a:pt x="184158" y="70319"/>
                  </a:lnTo>
                  <a:lnTo>
                    <a:pt x="186272" y="72014"/>
                  </a:lnTo>
                  <a:lnTo>
                    <a:pt x="188621" y="77426"/>
                  </a:lnTo>
                  <a:lnTo>
                    <a:pt x="190336" y="115967"/>
                  </a:lnTo>
                  <a:lnTo>
                    <a:pt x="179688" y="170707"/>
                  </a:lnTo>
                  <a:lnTo>
                    <a:pt x="177595" y="194483"/>
                  </a:lnTo>
                  <a:lnTo>
                    <a:pt x="154491" y="250032"/>
                  </a:lnTo>
                  <a:lnTo>
                    <a:pt x="148038" y="265906"/>
                  </a:lnTo>
                  <a:lnTo>
                    <a:pt x="141759" y="289718"/>
                  </a:lnTo>
                  <a:lnTo>
                    <a:pt x="103532" y="342967"/>
                  </a:lnTo>
                  <a:lnTo>
                    <a:pt x="98125" y="347707"/>
                  </a:lnTo>
                  <a:lnTo>
                    <a:pt x="48259" y="364537"/>
                  </a:lnTo>
                  <a:lnTo>
                    <a:pt x="0" y="3690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204"/>
          <p:cNvGrpSpPr/>
          <p:nvPr/>
        </p:nvGrpSpPr>
        <p:grpSpPr>
          <a:xfrm>
            <a:off x="500063" y="2978098"/>
            <a:ext cx="3071813" cy="510434"/>
            <a:chOff x="500063" y="2978098"/>
            <a:chExt cx="3071813" cy="510434"/>
          </a:xfrm>
        </p:grpSpPr>
        <p:sp>
          <p:nvSpPr>
            <p:cNvPr id="14" name="SMARTInkShape-1125"/>
            <p:cNvSpPr/>
            <p:nvPr/>
          </p:nvSpPr>
          <p:spPr>
            <a:xfrm>
              <a:off x="714375" y="3017328"/>
              <a:ext cx="95251" cy="375954"/>
            </a:xfrm>
            <a:custGeom>
              <a:avLst/>
              <a:gdLst/>
              <a:ahLst/>
              <a:cxnLst/>
              <a:rect l="0" t="0" r="0" b="0"/>
              <a:pathLst>
                <a:path w="95251" h="375954">
                  <a:moveTo>
                    <a:pt x="0" y="6860"/>
                  </a:moveTo>
                  <a:lnTo>
                    <a:pt x="0" y="0"/>
                  </a:lnTo>
                  <a:lnTo>
                    <a:pt x="0" y="13078"/>
                  </a:lnTo>
                  <a:lnTo>
                    <a:pt x="3528" y="19766"/>
                  </a:lnTo>
                  <a:lnTo>
                    <a:pt x="8182" y="27148"/>
                  </a:lnTo>
                  <a:lnTo>
                    <a:pt x="10803" y="40064"/>
                  </a:lnTo>
                  <a:lnTo>
                    <a:pt x="15370" y="90521"/>
                  </a:lnTo>
                  <a:lnTo>
                    <a:pt x="21311" y="117638"/>
                  </a:lnTo>
                  <a:lnTo>
                    <a:pt x="27121" y="176347"/>
                  </a:lnTo>
                  <a:lnTo>
                    <a:pt x="40341" y="234367"/>
                  </a:lnTo>
                  <a:lnTo>
                    <a:pt x="55692" y="289190"/>
                  </a:lnTo>
                  <a:lnTo>
                    <a:pt x="79824" y="348181"/>
                  </a:lnTo>
                  <a:lnTo>
                    <a:pt x="83102" y="358318"/>
                  </a:lnTo>
                  <a:lnTo>
                    <a:pt x="95250" y="3759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126"/>
            <p:cNvSpPr/>
            <p:nvPr/>
          </p:nvSpPr>
          <p:spPr>
            <a:xfrm>
              <a:off x="500063" y="2978098"/>
              <a:ext cx="457101" cy="433485"/>
            </a:xfrm>
            <a:custGeom>
              <a:avLst/>
              <a:gdLst/>
              <a:ahLst/>
              <a:cxnLst/>
              <a:rect l="0" t="0" r="0" b="0"/>
              <a:pathLst>
                <a:path w="457101" h="433485">
                  <a:moveTo>
                    <a:pt x="0" y="46090"/>
                  </a:moveTo>
                  <a:lnTo>
                    <a:pt x="0" y="39769"/>
                  </a:lnTo>
                  <a:lnTo>
                    <a:pt x="1322" y="37907"/>
                  </a:lnTo>
                  <a:lnTo>
                    <a:pt x="3527" y="36666"/>
                  </a:lnTo>
                  <a:lnTo>
                    <a:pt x="6320" y="35838"/>
                  </a:lnTo>
                  <a:lnTo>
                    <a:pt x="62641" y="6238"/>
                  </a:lnTo>
                  <a:lnTo>
                    <a:pt x="117275" y="0"/>
                  </a:lnTo>
                  <a:lnTo>
                    <a:pt x="163365" y="243"/>
                  </a:lnTo>
                  <a:lnTo>
                    <a:pt x="210535" y="8105"/>
                  </a:lnTo>
                  <a:lnTo>
                    <a:pt x="258025" y="20136"/>
                  </a:lnTo>
                  <a:lnTo>
                    <a:pt x="305610" y="38546"/>
                  </a:lnTo>
                  <a:lnTo>
                    <a:pt x="350577" y="55614"/>
                  </a:lnTo>
                  <a:lnTo>
                    <a:pt x="406529" y="108858"/>
                  </a:lnTo>
                  <a:lnTo>
                    <a:pt x="417922" y="125139"/>
                  </a:lnTo>
                  <a:lnTo>
                    <a:pt x="420167" y="133185"/>
                  </a:lnTo>
                  <a:lnTo>
                    <a:pt x="419133" y="149180"/>
                  </a:lnTo>
                  <a:lnTo>
                    <a:pt x="411113" y="179382"/>
                  </a:lnTo>
                  <a:lnTo>
                    <a:pt x="394038" y="207145"/>
                  </a:lnTo>
                  <a:lnTo>
                    <a:pt x="342680" y="246036"/>
                  </a:lnTo>
                  <a:lnTo>
                    <a:pt x="290187" y="275713"/>
                  </a:lnTo>
                  <a:lnTo>
                    <a:pt x="259384" y="282535"/>
                  </a:lnTo>
                  <a:lnTo>
                    <a:pt x="248455" y="283468"/>
                  </a:lnTo>
                  <a:lnTo>
                    <a:pt x="245011" y="285040"/>
                  </a:lnTo>
                  <a:lnTo>
                    <a:pt x="242716" y="287411"/>
                  </a:lnTo>
                  <a:lnTo>
                    <a:pt x="241185" y="290314"/>
                  </a:lnTo>
                  <a:lnTo>
                    <a:pt x="240165" y="290926"/>
                  </a:lnTo>
                  <a:lnTo>
                    <a:pt x="239485" y="290013"/>
                  </a:lnTo>
                  <a:lnTo>
                    <a:pt x="239031" y="288080"/>
                  </a:lnTo>
                  <a:lnTo>
                    <a:pt x="241375" y="286791"/>
                  </a:lnTo>
                  <a:lnTo>
                    <a:pt x="299356" y="284365"/>
                  </a:lnTo>
                  <a:lnTo>
                    <a:pt x="351937" y="290565"/>
                  </a:lnTo>
                  <a:lnTo>
                    <a:pt x="402452" y="303206"/>
                  </a:lnTo>
                  <a:lnTo>
                    <a:pt x="421843" y="305884"/>
                  </a:lnTo>
                  <a:lnTo>
                    <a:pt x="429395" y="309244"/>
                  </a:lnTo>
                  <a:lnTo>
                    <a:pt x="455462" y="334662"/>
                  </a:lnTo>
                  <a:lnTo>
                    <a:pt x="457100" y="340336"/>
                  </a:lnTo>
                  <a:lnTo>
                    <a:pt x="455391" y="353696"/>
                  </a:lnTo>
                  <a:lnTo>
                    <a:pt x="446694" y="364925"/>
                  </a:lnTo>
                  <a:lnTo>
                    <a:pt x="419553" y="382913"/>
                  </a:lnTo>
                  <a:lnTo>
                    <a:pt x="367899" y="403208"/>
                  </a:lnTo>
                  <a:lnTo>
                    <a:pt x="314912" y="419138"/>
                  </a:lnTo>
                  <a:lnTo>
                    <a:pt x="262994" y="426842"/>
                  </a:lnTo>
                  <a:lnTo>
                    <a:pt x="227854" y="433484"/>
                  </a:lnTo>
                  <a:lnTo>
                    <a:pt x="178593" y="4270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127"/>
            <p:cNvSpPr/>
            <p:nvPr/>
          </p:nvSpPr>
          <p:spPr>
            <a:xfrm>
              <a:off x="965308" y="3202781"/>
              <a:ext cx="272943" cy="226220"/>
            </a:xfrm>
            <a:custGeom>
              <a:avLst/>
              <a:gdLst/>
              <a:ahLst/>
              <a:cxnLst/>
              <a:rect l="0" t="0" r="0" b="0"/>
              <a:pathLst>
                <a:path w="272943" h="226220">
                  <a:moveTo>
                    <a:pt x="141973" y="0"/>
                  </a:moveTo>
                  <a:lnTo>
                    <a:pt x="135653" y="0"/>
                  </a:lnTo>
                  <a:lnTo>
                    <a:pt x="133791" y="1323"/>
                  </a:lnTo>
                  <a:lnTo>
                    <a:pt x="132550" y="3528"/>
                  </a:lnTo>
                  <a:lnTo>
                    <a:pt x="131722" y="6321"/>
                  </a:lnTo>
                  <a:lnTo>
                    <a:pt x="95802" y="56321"/>
                  </a:lnTo>
                  <a:lnTo>
                    <a:pt x="42607" y="108549"/>
                  </a:lnTo>
                  <a:lnTo>
                    <a:pt x="9368" y="144153"/>
                  </a:lnTo>
                  <a:lnTo>
                    <a:pt x="3663" y="157113"/>
                  </a:lnTo>
                  <a:lnTo>
                    <a:pt x="0" y="180671"/>
                  </a:lnTo>
                  <a:lnTo>
                    <a:pt x="1022" y="183948"/>
                  </a:lnTo>
                  <a:lnTo>
                    <a:pt x="3027" y="186132"/>
                  </a:lnTo>
                  <a:lnTo>
                    <a:pt x="8782" y="188559"/>
                  </a:lnTo>
                  <a:lnTo>
                    <a:pt x="15749" y="189638"/>
                  </a:lnTo>
                  <a:lnTo>
                    <a:pt x="40507" y="180824"/>
                  </a:lnTo>
                  <a:lnTo>
                    <a:pt x="63108" y="168819"/>
                  </a:lnTo>
                  <a:lnTo>
                    <a:pt x="108945" y="126491"/>
                  </a:lnTo>
                  <a:lnTo>
                    <a:pt x="125866" y="104360"/>
                  </a:lnTo>
                  <a:lnTo>
                    <a:pt x="144403" y="87513"/>
                  </a:lnTo>
                  <a:lnTo>
                    <a:pt x="151072" y="67675"/>
                  </a:lnTo>
                  <a:lnTo>
                    <a:pt x="153870" y="24524"/>
                  </a:lnTo>
                  <a:lnTo>
                    <a:pt x="153879" y="83754"/>
                  </a:lnTo>
                  <a:lnTo>
                    <a:pt x="155202" y="123085"/>
                  </a:lnTo>
                  <a:lnTo>
                    <a:pt x="170451" y="162726"/>
                  </a:lnTo>
                  <a:lnTo>
                    <a:pt x="188188" y="186534"/>
                  </a:lnTo>
                  <a:lnTo>
                    <a:pt x="217885" y="208777"/>
                  </a:lnTo>
                  <a:lnTo>
                    <a:pt x="245702" y="222382"/>
                  </a:lnTo>
                  <a:lnTo>
                    <a:pt x="272942" y="226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128"/>
            <p:cNvSpPr/>
            <p:nvPr/>
          </p:nvSpPr>
          <p:spPr>
            <a:xfrm>
              <a:off x="1262063" y="3095625"/>
              <a:ext cx="83344" cy="297657"/>
            </a:xfrm>
            <a:custGeom>
              <a:avLst/>
              <a:gdLst/>
              <a:ahLst/>
              <a:cxnLst/>
              <a:rect l="0" t="0" r="0" b="0"/>
              <a:pathLst>
                <a:path w="83344" h="297657">
                  <a:moveTo>
                    <a:pt x="0" y="0"/>
                  </a:moveTo>
                  <a:lnTo>
                    <a:pt x="0" y="52426"/>
                  </a:lnTo>
                  <a:lnTo>
                    <a:pt x="1322" y="108797"/>
                  </a:lnTo>
                  <a:lnTo>
                    <a:pt x="16571" y="166904"/>
                  </a:lnTo>
                  <a:lnTo>
                    <a:pt x="26386" y="222719"/>
                  </a:lnTo>
                  <a:lnTo>
                    <a:pt x="43995" y="264123"/>
                  </a:lnTo>
                  <a:lnTo>
                    <a:pt x="51744" y="275256"/>
                  </a:lnTo>
                  <a:lnTo>
                    <a:pt x="83343" y="297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129"/>
            <p:cNvSpPr/>
            <p:nvPr/>
          </p:nvSpPr>
          <p:spPr>
            <a:xfrm>
              <a:off x="1371630" y="3250406"/>
              <a:ext cx="330965" cy="154783"/>
            </a:xfrm>
            <a:custGeom>
              <a:avLst/>
              <a:gdLst/>
              <a:ahLst/>
              <a:cxnLst/>
              <a:rect l="0" t="0" r="0" b="0"/>
              <a:pathLst>
                <a:path w="330965" h="154783">
                  <a:moveTo>
                    <a:pt x="140464" y="0"/>
                  </a:moveTo>
                  <a:lnTo>
                    <a:pt x="123892" y="0"/>
                  </a:lnTo>
                  <a:lnTo>
                    <a:pt x="116342" y="3528"/>
                  </a:lnTo>
                  <a:lnTo>
                    <a:pt x="64581" y="40070"/>
                  </a:lnTo>
                  <a:lnTo>
                    <a:pt x="42427" y="55823"/>
                  </a:lnTo>
                  <a:lnTo>
                    <a:pt x="1206" y="114563"/>
                  </a:lnTo>
                  <a:lnTo>
                    <a:pt x="0" y="116063"/>
                  </a:lnTo>
                  <a:lnTo>
                    <a:pt x="519" y="118386"/>
                  </a:lnTo>
                  <a:lnTo>
                    <a:pt x="4624" y="124495"/>
                  </a:lnTo>
                  <a:lnTo>
                    <a:pt x="10858" y="128092"/>
                  </a:lnTo>
                  <a:lnTo>
                    <a:pt x="14372" y="129051"/>
                  </a:lnTo>
                  <a:lnTo>
                    <a:pt x="18038" y="128367"/>
                  </a:lnTo>
                  <a:lnTo>
                    <a:pt x="73475" y="99048"/>
                  </a:lnTo>
                  <a:lnTo>
                    <a:pt x="106425" y="79353"/>
                  </a:lnTo>
                  <a:lnTo>
                    <a:pt x="140252" y="47831"/>
                  </a:lnTo>
                  <a:lnTo>
                    <a:pt x="140463" y="104702"/>
                  </a:lnTo>
                  <a:lnTo>
                    <a:pt x="140463" y="109489"/>
                  </a:lnTo>
                  <a:lnTo>
                    <a:pt x="143991" y="118336"/>
                  </a:lnTo>
                  <a:lnTo>
                    <a:pt x="148646" y="126677"/>
                  </a:lnTo>
                  <a:lnTo>
                    <a:pt x="150715" y="134794"/>
                  </a:lnTo>
                  <a:lnTo>
                    <a:pt x="152590" y="137488"/>
                  </a:lnTo>
                  <a:lnTo>
                    <a:pt x="155162" y="139284"/>
                  </a:lnTo>
                  <a:lnTo>
                    <a:pt x="158200" y="140481"/>
                  </a:lnTo>
                  <a:lnTo>
                    <a:pt x="160226" y="142602"/>
                  </a:lnTo>
                  <a:lnTo>
                    <a:pt x="162476" y="148487"/>
                  </a:lnTo>
                  <a:lnTo>
                    <a:pt x="164399" y="149262"/>
                  </a:lnTo>
                  <a:lnTo>
                    <a:pt x="167004" y="148456"/>
                  </a:lnTo>
                  <a:lnTo>
                    <a:pt x="181966" y="136881"/>
                  </a:lnTo>
                  <a:lnTo>
                    <a:pt x="219870" y="78099"/>
                  </a:lnTo>
                  <a:lnTo>
                    <a:pt x="243654" y="41143"/>
                  </a:lnTo>
                  <a:lnTo>
                    <a:pt x="258829" y="24567"/>
                  </a:lnTo>
                  <a:lnTo>
                    <a:pt x="260711" y="33467"/>
                  </a:lnTo>
                  <a:lnTo>
                    <a:pt x="265786" y="40451"/>
                  </a:lnTo>
                  <a:lnTo>
                    <a:pt x="268923" y="51492"/>
                  </a:lnTo>
                  <a:lnTo>
                    <a:pt x="274740" y="86166"/>
                  </a:lnTo>
                  <a:lnTo>
                    <a:pt x="284319" y="104465"/>
                  </a:lnTo>
                  <a:lnTo>
                    <a:pt x="290389" y="113898"/>
                  </a:lnTo>
                  <a:lnTo>
                    <a:pt x="293087" y="122500"/>
                  </a:lnTo>
                  <a:lnTo>
                    <a:pt x="301342" y="130733"/>
                  </a:lnTo>
                  <a:lnTo>
                    <a:pt x="330964" y="154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130"/>
            <p:cNvSpPr/>
            <p:nvPr/>
          </p:nvSpPr>
          <p:spPr>
            <a:xfrm>
              <a:off x="1739198" y="3274219"/>
              <a:ext cx="282921" cy="214313"/>
            </a:xfrm>
            <a:custGeom>
              <a:avLst/>
              <a:gdLst/>
              <a:ahLst/>
              <a:cxnLst/>
              <a:rect l="0" t="0" r="0" b="0"/>
              <a:pathLst>
                <a:path w="282921" h="214313">
                  <a:moveTo>
                    <a:pt x="106271" y="0"/>
                  </a:moveTo>
                  <a:lnTo>
                    <a:pt x="89699" y="0"/>
                  </a:lnTo>
                  <a:lnTo>
                    <a:pt x="82149" y="3528"/>
                  </a:lnTo>
                  <a:lnTo>
                    <a:pt x="26193" y="50000"/>
                  </a:lnTo>
                  <a:lnTo>
                    <a:pt x="9196" y="69348"/>
                  </a:lnTo>
                  <a:lnTo>
                    <a:pt x="3595" y="84179"/>
                  </a:lnTo>
                  <a:lnTo>
                    <a:pt x="0" y="108938"/>
                  </a:lnTo>
                  <a:lnTo>
                    <a:pt x="6149" y="134750"/>
                  </a:lnTo>
                  <a:lnTo>
                    <a:pt x="3123" y="144996"/>
                  </a:lnTo>
                  <a:lnTo>
                    <a:pt x="4433" y="149581"/>
                  </a:lnTo>
                  <a:lnTo>
                    <a:pt x="12943" y="158202"/>
                  </a:lnTo>
                  <a:lnTo>
                    <a:pt x="25545" y="162916"/>
                  </a:lnTo>
                  <a:lnTo>
                    <a:pt x="83733" y="166356"/>
                  </a:lnTo>
                  <a:lnTo>
                    <a:pt x="118555" y="163062"/>
                  </a:lnTo>
                  <a:lnTo>
                    <a:pt x="172197" y="150096"/>
                  </a:lnTo>
                  <a:lnTo>
                    <a:pt x="222922" y="126613"/>
                  </a:lnTo>
                  <a:lnTo>
                    <a:pt x="249901" y="110864"/>
                  </a:lnTo>
                  <a:lnTo>
                    <a:pt x="265539" y="91351"/>
                  </a:lnTo>
                  <a:lnTo>
                    <a:pt x="272083" y="77925"/>
                  </a:lnTo>
                  <a:lnTo>
                    <a:pt x="280489" y="72036"/>
                  </a:lnTo>
                  <a:lnTo>
                    <a:pt x="282920" y="65971"/>
                  </a:lnTo>
                  <a:lnTo>
                    <a:pt x="282245" y="63825"/>
                  </a:lnTo>
                  <a:lnTo>
                    <a:pt x="280473" y="62393"/>
                  </a:lnTo>
                  <a:lnTo>
                    <a:pt x="277968" y="61439"/>
                  </a:lnTo>
                  <a:lnTo>
                    <a:pt x="274975" y="62126"/>
                  </a:lnTo>
                  <a:lnTo>
                    <a:pt x="260666" y="69206"/>
                  </a:lnTo>
                  <a:lnTo>
                    <a:pt x="256826" y="69950"/>
                  </a:lnTo>
                  <a:lnTo>
                    <a:pt x="226928" y="87878"/>
                  </a:lnTo>
                  <a:lnTo>
                    <a:pt x="215900" y="99029"/>
                  </a:lnTo>
                  <a:lnTo>
                    <a:pt x="207911" y="111482"/>
                  </a:lnTo>
                  <a:lnTo>
                    <a:pt x="200768" y="127252"/>
                  </a:lnTo>
                  <a:lnTo>
                    <a:pt x="189721" y="140782"/>
                  </a:lnTo>
                  <a:lnTo>
                    <a:pt x="187040" y="146771"/>
                  </a:lnTo>
                  <a:lnTo>
                    <a:pt x="186575" y="152087"/>
                  </a:lnTo>
                  <a:lnTo>
                    <a:pt x="195335" y="176444"/>
                  </a:lnTo>
                  <a:lnTo>
                    <a:pt x="205827" y="187781"/>
                  </a:lnTo>
                  <a:lnTo>
                    <a:pt x="230137" y="201600"/>
                  </a:lnTo>
                  <a:lnTo>
                    <a:pt x="261052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131"/>
            <p:cNvSpPr/>
            <p:nvPr/>
          </p:nvSpPr>
          <p:spPr>
            <a:xfrm>
              <a:off x="2205003" y="3321844"/>
              <a:ext cx="104603" cy="95056"/>
            </a:xfrm>
            <a:custGeom>
              <a:avLst/>
              <a:gdLst/>
              <a:ahLst/>
              <a:cxnLst/>
              <a:rect l="0" t="0" r="0" b="0"/>
              <a:pathLst>
                <a:path w="104603" h="95056">
                  <a:moveTo>
                    <a:pt x="57185" y="23812"/>
                  </a:moveTo>
                  <a:lnTo>
                    <a:pt x="50864" y="30133"/>
                  </a:lnTo>
                  <a:lnTo>
                    <a:pt x="44233" y="33236"/>
                  </a:lnTo>
                  <a:lnTo>
                    <a:pt x="29197" y="35228"/>
                  </a:lnTo>
                  <a:lnTo>
                    <a:pt x="25297" y="38038"/>
                  </a:lnTo>
                  <a:lnTo>
                    <a:pt x="0" y="68789"/>
                  </a:lnTo>
                  <a:lnTo>
                    <a:pt x="541" y="70995"/>
                  </a:lnTo>
                  <a:lnTo>
                    <a:pt x="14431" y="87777"/>
                  </a:lnTo>
                  <a:lnTo>
                    <a:pt x="21867" y="91928"/>
                  </a:lnTo>
                  <a:lnTo>
                    <a:pt x="37019" y="94265"/>
                  </a:lnTo>
                  <a:lnTo>
                    <a:pt x="59522" y="95055"/>
                  </a:lnTo>
                  <a:lnTo>
                    <a:pt x="68366" y="91636"/>
                  </a:lnTo>
                  <a:lnTo>
                    <a:pt x="76706" y="87029"/>
                  </a:lnTo>
                  <a:lnTo>
                    <a:pt x="88839" y="83113"/>
                  </a:lnTo>
                  <a:lnTo>
                    <a:pt x="96830" y="77508"/>
                  </a:lnTo>
                  <a:lnTo>
                    <a:pt x="101263" y="70608"/>
                  </a:lnTo>
                  <a:lnTo>
                    <a:pt x="104109" y="55398"/>
                  </a:lnTo>
                  <a:lnTo>
                    <a:pt x="104602" y="43608"/>
                  </a:lnTo>
                  <a:lnTo>
                    <a:pt x="101189" y="35697"/>
                  </a:lnTo>
                  <a:lnTo>
                    <a:pt x="96586" y="27771"/>
                  </a:lnTo>
                  <a:lnTo>
                    <a:pt x="92671" y="15872"/>
                  </a:lnTo>
                  <a:lnTo>
                    <a:pt x="8099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132"/>
            <p:cNvSpPr/>
            <p:nvPr/>
          </p:nvSpPr>
          <p:spPr>
            <a:xfrm>
              <a:off x="2398690" y="3131732"/>
              <a:ext cx="244499" cy="356800"/>
            </a:xfrm>
            <a:custGeom>
              <a:avLst/>
              <a:gdLst/>
              <a:ahLst/>
              <a:cxnLst/>
              <a:rect l="0" t="0" r="0" b="0"/>
              <a:pathLst>
                <a:path w="244499" h="356800">
                  <a:moveTo>
                    <a:pt x="30185" y="356799"/>
                  </a:moveTo>
                  <a:lnTo>
                    <a:pt x="30185" y="310730"/>
                  </a:lnTo>
                  <a:lnTo>
                    <a:pt x="40768" y="292668"/>
                  </a:lnTo>
                  <a:lnTo>
                    <a:pt x="54732" y="272734"/>
                  </a:lnTo>
                  <a:lnTo>
                    <a:pt x="60939" y="255055"/>
                  </a:lnTo>
                  <a:lnTo>
                    <a:pt x="58112" y="223906"/>
                  </a:lnTo>
                  <a:lnTo>
                    <a:pt x="32164" y="166046"/>
                  </a:lnTo>
                  <a:lnTo>
                    <a:pt x="10074" y="107791"/>
                  </a:lnTo>
                  <a:lnTo>
                    <a:pt x="0" y="60356"/>
                  </a:lnTo>
                  <a:lnTo>
                    <a:pt x="2658" y="47335"/>
                  </a:lnTo>
                  <a:lnTo>
                    <a:pt x="15144" y="20014"/>
                  </a:lnTo>
                  <a:lnTo>
                    <a:pt x="22618" y="9561"/>
                  </a:lnTo>
                  <a:lnTo>
                    <a:pt x="33878" y="4034"/>
                  </a:lnTo>
                  <a:lnTo>
                    <a:pt x="91086" y="0"/>
                  </a:lnTo>
                  <a:lnTo>
                    <a:pt x="143932" y="6009"/>
                  </a:lnTo>
                  <a:lnTo>
                    <a:pt x="194500" y="21258"/>
                  </a:lnTo>
                  <a:lnTo>
                    <a:pt x="244498" y="472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133"/>
            <p:cNvSpPr/>
            <p:nvPr/>
          </p:nvSpPr>
          <p:spPr>
            <a:xfrm>
              <a:off x="2323562" y="3238500"/>
              <a:ext cx="378666" cy="202407"/>
            </a:xfrm>
            <a:custGeom>
              <a:avLst/>
              <a:gdLst/>
              <a:ahLst/>
              <a:cxnLst/>
              <a:rect l="0" t="0" r="0" b="0"/>
              <a:pathLst>
                <a:path w="378666" h="202407">
                  <a:moveTo>
                    <a:pt x="33876" y="0"/>
                  </a:moveTo>
                  <a:lnTo>
                    <a:pt x="27555" y="0"/>
                  </a:lnTo>
                  <a:lnTo>
                    <a:pt x="20924" y="3528"/>
                  </a:lnTo>
                  <a:lnTo>
                    <a:pt x="4378" y="17737"/>
                  </a:lnTo>
                  <a:lnTo>
                    <a:pt x="922" y="24640"/>
                  </a:lnTo>
                  <a:lnTo>
                    <a:pt x="0" y="28332"/>
                  </a:lnTo>
                  <a:lnTo>
                    <a:pt x="2032" y="32117"/>
                  </a:lnTo>
                  <a:lnTo>
                    <a:pt x="11344" y="39851"/>
                  </a:lnTo>
                  <a:lnTo>
                    <a:pt x="24302" y="44170"/>
                  </a:lnTo>
                  <a:lnTo>
                    <a:pt x="79652" y="56675"/>
                  </a:lnTo>
                  <a:lnTo>
                    <a:pt x="132288" y="68130"/>
                  </a:lnTo>
                  <a:lnTo>
                    <a:pt x="177688" y="70457"/>
                  </a:lnTo>
                  <a:lnTo>
                    <a:pt x="234115" y="71244"/>
                  </a:lnTo>
                  <a:lnTo>
                    <a:pt x="292000" y="61988"/>
                  </a:lnTo>
                  <a:lnTo>
                    <a:pt x="332353" y="58532"/>
                  </a:lnTo>
                  <a:lnTo>
                    <a:pt x="336048" y="56219"/>
                  </a:lnTo>
                  <a:lnTo>
                    <a:pt x="338511" y="53354"/>
                  </a:lnTo>
                  <a:lnTo>
                    <a:pt x="341476" y="52767"/>
                  </a:lnTo>
                  <a:lnTo>
                    <a:pt x="344776" y="53699"/>
                  </a:lnTo>
                  <a:lnTo>
                    <a:pt x="351970" y="56939"/>
                  </a:lnTo>
                  <a:lnTo>
                    <a:pt x="359577" y="58379"/>
                  </a:lnTo>
                  <a:lnTo>
                    <a:pt x="362135" y="60086"/>
                  </a:lnTo>
                  <a:lnTo>
                    <a:pt x="363840" y="62547"/>
                  </a:lnTo>
                  <a:lnTo>
                    <a:pt x="366240" y="72331"/>
                  </a:lnTo>
                  <a:lnTo>
                    <a:pt x="370752" y="120131"/>
                  </a:lnTo>
                  <a:lnTo>
                    <a:pt x="377497" y="144703"/>
                  </a:lnTo>
                  <a:lnTo>
                    <a:pt x="378665" y="164436"/>
                  </a:lnTo>
                  <a:lnTo>
                    <a:pt x="374860" y="170478"/>
                  </a:lnTo>
                  <a:lnTo>
                    <a:pt x="350821" y="189681"/>
                  </a:lnTo>
                  <a:lnTo>
                    <a:pt x="343438" y="202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134"/>
            <p:cNvSpPr/>
            <p:nvPr/>
          </p:nvSpPr>
          <p:spPr>
            <a:xfrm>
              <a:off x="2750344" y="3202781"/>
              <a:ext cx="11907" cy="11908"/>
            </a:xfrm>
            <a:custGeom>
              <a:avLst/>
              <a:gdLst/>
              <a:ahLst/>
              <a:cxnLst/>
              <a:rect l="0" t="0" r="0" b="0"/>
              <a:pathLst>
                <a:path w="11907" h="11908">
                  <a:moveTo>
                    <a:pt x="11906" y="11907"/>
                  </a:moveTo>
                  <a:lnTo>
                    <a:pt x="11906" y="49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135"/>
            <p:cNvSpPr/>
            <p:nvPr/>
          </p:nvSpPr>
          <p:spPr>
            <a:xfrm>
              <a:off x="2787855" y="3133907"/>
              <a:ext cx="438740" cy="313296"/>
            </a:xfrm>
            <a:custGeom>
              <a:avLst/>
              <a:gdLst/>
              <a:ahLst/>
              <a:cxnLst/>
              <a:rect l="0" t="0" r="0" b="0"/>
              <a:pathLst>
                <a:path w="438740" h="313296">
                  <a:moveTo>
                    <a:pt x="188708" y="164124"/>
                  </a:moveTo>
                  <a:lnTo>
                    <a:pt x="195028" y="164124"/>
                  </a:lnTo>
                  <a:lnTo>
                    <a:pt x="196890" y="165447"/>
                  </a:lnTo>
                  <a:lnTo>
                    <a:pt x="198131" y="167652"/>
                  </a:lnTo>
                  <a:lnTo>
                    <a:pt x="200123" y="174376"/>
                  </a:lnTo>
                  <a:lnTo>
                    <a:pt x="194148" y="181861"/>
                  </a:lnTo>
                  <a:lnTo>
                    <a:pt x="187598" y="185236"/>
                  </a:lnTo>
                  <a:lnTo>
                    <a:pt x="128838" y="208461"/>
                  </a:lnTo>
                  <a:lnTo>
                    <a:pt x="105263" y="214303"/>
                  </a:lnTo>
                  <a:lnTo>
                    <a:pt x="89444" y="222145"/>
                  </a:lnTo>
                  <a:lnTo>
                    <a:pt x="34390" y="268337"/>
                  </a:lnTo>
                  <a:lnTo>
                    <a:pt x="4224" y="287312"/>
                  </a:lnTo>
                  <a:lnTo>
                    <a:pt x="896" y="292552"/>
                  </a:lnTo>
                  <a:lnTo>
                    <a:pt x="0" y="297368"/>
                  </a:lnTo>
                  <a:lnTo>
                    <a:pt x="2048" y="300578"/>
                  </a:lnTo>
                  <a:lnTo>
                    <a:pt x="6060" y="302719"/>
                  </a:lnTo>
                  <a:lnTo>
                    <a:pt x="38929" y="313295"/>
                  </a:lnTo>
                  <a:lnTo>
                    <a:pt x="84039" y="301769"/>
                  </a:lnTo>
                  <a:lnTo>
                    <a:pt x="136969" y="290751"/>
                  </a:lnTo>
                  <a:lnTo>
                    <a:pt x="177640" y="272787"/>
                  </a:lnTo>
                  <a:lnTo>
                    <a:pt x="206448" y="250707"/>
                  </a:lnTo>
                  <a:lnTo>
                    <a:pt x="225420" y="221087"/>
                  </a:lnTo>
                  <a:lnTo>
                    <a:pt x="238423" y="163786"/>
                  </a:lnTo>
                  <a:lnTo>
                    <a:pt x="242553" y="140161"/>
                  </a:lnTo>
                  <a:lnTo>
                    <a:pt x="237413" y="87081"/>
                  </a:lnTo>
                  <a:lnTo>
                    <a:pt x="235223" y="53460"/>
                  </a:lnTo>
                  <a:lnTo>
                    <a:pt x="226890" y="30646"/>
                  </a:lnTo>
                  <a:lnTo>
                    <a:pt x="215750" y="10415"/>
                  </a:lnTo>
                  <a:lnTo>
                    <a:pt x="214674" y="6089"/>
                  </a:lnTo>
                  <a:lnTo>
                    <a:pt x="212633" y="3205"/>
                  </a:lnTo>
                  <a:lnTo>
                    <a:pt x="209950" y="1282"/>
                  </a:lnTo>
                  <a:lnTo>
                    <a:pt x="206837" y="0"/>
                  </a:lnTo>
                  <a:lnTo>
                    <a:pt x="204763" y="469"/>
                  </a:lnTo>
                  <a:lnTo>
                    <a:pt x="203380" y="2104"/>
                  </a:lnTo>
                  <a:lnTo>
                    <a:pt x="200520" y="7448"/>
                  </a:lnTo>
                  <a:lnTo>
                    <a:pt x="194840" y="14233"/>
                  </a:lnTo>
                  <a:lnTo>
                    <a:pt x="191433" y="25187"/>
                  </a:lnTo>
                  <a:lnTo>
                    <a:pt x="189246" y="47456"/>
                  </a:lnTo>
                  <a:lnTo>
                    <a:pt x="199006" y="99528"/>
                  </a:lnTo>
                  <a:lnTo>
                    <a:pt x="217045" y="158404"/>
                  </a:lnTo>
                  <a:lnTo>
                    <a:pt x="244303" y="215616"/>
                  </a:lnTo>
                  <a:lnTo>
                    <a:pt x="264118" y="249071"/>
                  </a:lnTo>
                  <a:lnTo>
                    <a:pt x="282342" y="262642"/>
                  </a:lnTo>
                  <a:lnTo>
                    <a:pt x="298178" y="268721"/>
                  </a:lnTo>
                  <a:lnTo>
                    <a:pt x="317569" y="270522"/>
                  </a:lnTo>
                  <a:lnTo>
                    <a:pt x="328882" y="267416"/>
                  </a:lnTo>
                  <a:lnTo>
                    <a:pt x="339643" y="262948"/>
                  </a:lnTo>
                  <a:lnTo>
                    <a:pt x="359253" y="259110"/>
                  </a:lnTo>
                  <a:lnTo>
                    <a:pt x="369457" y="253524"/>
                  </a:lnTo>
                  <a:lnTo>
                    <a:pt x="418881" y="196005"/>
                  </a:lnTo>
                  <a:lnTo>
                    <a:pt x="423298" y="187995"/>
                  </a:lnTo>
                  <a:lnTo>
                    <a:pt x="424476" y="184007"/>
                  </a:lnTo>
                  <a:lnTo>
                    <a:pt x="423939" y="181348"/>
                  </a:lnTo>
                  <a:lnTo>
                    <a:pt x="422258" y="179576"/>
                  </a:lnTo>
                  <a:lnTo>
                    <a:pt x="419814" y="178394"/>
                  </a:lnTo>
                  <a:lnTo>
                    <a:pt x="418185" y="176283"/>
                  </a:lnTo>
                  <a:lnTo>
                    <a:pt x="416374" y="170410"/>
                  </a:lnTo>
                  <a:lnTo>
                    <a:pt x="414569" y="168315"/>
                  </a:lnTo>
                  <a:lnTo>
                    <a:pt x="409035" y="165987"/>
                  </a:lnTo>
                  <a:lnTo>
                    <a:pt x="405707" y="166689"/>
                  </a:lnTo>
                  <a:lnTo>
                    <a:pt x="390861" y="173793"/>
                  </a:lnTo>
                  <a:lnTo>
                    <a:pt x="386976" y="174539"/>
                  </a:lnTo>
                  <a:lnTo>
                    <a:pt x="375189" y="181909"/>
                  </a:lnTo>
                  <a:lnTo>
                    <a:pt x="363318" y="192471"/>
                  </a:lnTo>
                  <a:lnTo>
                    <a:pt x="358916" y="200095"/>
                  </a:lnTo>
                  <a:lnTo>
                    <a:pt x="355637" y="207892"/>
                  </a:lnTo>
                  <a:lnTo>
                    <a:pt x="347676" y="219720"/>
                  </a:lnTo>
                  <a:lnTo>
                    <a:pt x="344730" y="231603"/>
                  </a:lnTo>
                  <a:lnTo>
                    <a:pt x="343652" y="251438"/>
                  </a:lnTo>
                  <a:lnTo>
                    <a:pt x="347089" y="259375"/>
                  </a:lnTo>
                  <a:lnTo>
                    <a:pt x="349858" y="263343"/>
                  </a:lnTo>
                  <a:lnTo>
                    <a:pt x="356462" y="267753"/>
                  </a:lnTo>
                  <a:lnTo>
                    <a:pt x="399312" y="281946"/>
                  </a:lnTo>
                  <a:lnTo>
                    <a:pt x="412837" y="282635"/>
                  </a:lnTo>
                  <a:lnTo>
                    <a:pt x="424140" y="279414"/>
                  </a:lnTo>
                  <a:lnTo>
                    <a:pt x="438739" y="2712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136"/>
            <p:cNvSpPr/>
            <p:nvPr/>
          </p:nvSpPr>
          <p:spPr>
            <a:xfrm>
              <a:off x="3286187" y="3298088"/>
              <a:ext cx="178533" cy="119007"/>
            </a:xfrm>
            <a:custGeom>
              <a:avLst/>
              <a:gdLst/>
              <a:ahLst/>
              <a:cxnLst/>
              <a:rect l="0" t="0" r="0" b="0"/>
              <a:pathLst>
                <a:path w="178533" h="119007">
                  <a:moveTo>
                    <a:pt x="95188" y="35662"/>
                  </a:moveTo>
                  <a:lnTo>
                    <a:pt x="95188" y="2132"/>
                  </a:lnTo>
                  <a:lnTo>
                    <a:pt x="93865" y="1402"/>
                  </a:lnTo>
                  <a:lnTo>
                    <a:pt x="67200" y="0"/>
                  </a:lnTo>
                  <a:lnTo>
                    <a:pt x="49119" y="6281"/>
                  </a:lnTo>
                  <a:lnTo>
                    <a:pt x="24478" y="24068"/>
                  </a:lnTo>
                  <a:lnTo>
                    <a:pt x="16136" y="33155"/>
                  </a:lnTo>
                  <a:lnTo>
                    <a:pt x="5325" y="51823"/>
                  </a:lnTo>
                  <a:lnTo>
                    <a:pt x="1002" y="70654"/>
                  </a:lnTo>
                  <a:lnTo>
                    <a:pt x="0" y="88868"/>
                  </a:lnTo>
                  <a:lnTo>
                    <a:pt x="1302" y="90976"/>
                  </a:lnTo>
                  <a:lnTo>
                    <a:pt x="3493" y="92382"/>
                  </a:lnTo>
                  <a:lnTo>
                    <a:pt x="12898" y="94360"/>
                  </a:lnTo>
                  <a:lnTo>
                    <a:pt x="27928" y="95029"/>
                  </a:lnTo>
                  <a:lnTo>
                    <a:pt x="35749" y="91592"/>
                  </a:lnTo>
                  <a:lnTo>
                    <a:pt x="43635" y="86978"/>
                  </a:lnTo>
                  <a:lnTo>
                    <a:pt x="55513" y="83058"/>
                  </a:lnTo>
                  <a:lnTo>
                    <a:pt x="67410" y="75429"/>
                  </a:lnTo>
                  <a:lnTo>
                    <a:pt x="79314" y="71257"/>
                  </a:lnTo>
                  <a:lnTo>
                    <a:pt x="92836" y="61288"/>
                  </a:lnTo>
                  <a:lnTo>
                    <a:pt x="100812" y="60012"/>
                  </a:lnTo>
                  <a:lnTo>
                    <a:pt x="102906" y="61155"/>
                  </a:lnTo>
                  <a:lnTo>
                    <a:pt x="104302" y="63241"/>
                  </a:lnTo>
                  <a:lnTo>
                    <a:pt x="106543" y="69773"/>
                  </a:lnTo>
                  <a:lnTo>
                    <a:pt x="115168" y="80569"/>
                  </a:lnTo>
                  <a:lnTo>
                    <a:pt x="119188" y="91595"/>
                  </a:lnTo>
                  <a:lnTo>
                    <a:pt x="124816" y="99327"/>
                  </a:lnTo>
                  <a:lnTo>
                    <a:pt x="131728" y="103645"/>
                  </a:lnTo>
                  <a:lnTo>
                    <a:pt x="139209" y="106887"/>
                  </a:lnTo>
                  <a:lnTo>
                    <a:pt x="150859" y="114827"/>
                  </a:lnTo>
                  <a:lnTo>
                    <a:pt x="162689" y="117768"/>
                  </a:lnTo>
                  <a:lnTo>
                    <a:pt x="178532" y="119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137"/>
            <p:cNvSpPr/>
            <p:nvPr/>
          </p:nvSpPr>
          <p:spPr>
            <a:xfrm>
              <a:off x="3429000" y="3240509"/>
              <a:ext cx="142876" cy="200398"/>
            </a:xfrm>
            <a:custGeom>
              <a:avLst/>
              <a:gdLst/>
              <a:ahLst/>
              <a:cxnLst/>
              <a:rect l="0" t="0" r="0" b="0"/>
              <a:pathLst>
                <a:path w="142876" h="200398">
                  <a:moveTo>
                    <a:pt x="142875" y="81335"/>
                  </a:moveTo>
                  <a:lnTo>
                    <a:pt x="142875" y="68694"/>
                  </a:lnTo>
                  <a:lnTo>
                    <a:pt x="139347" y="58959"/>
                  </a:lnTo>
                  <a:lnTo>
                    <a:pt x="123889" y="36545"/>
                  </a:lnTo>
                  <a:lnTo>
                    <a:pt x="121208" y="23505"/>
                  </a:lnTo>
                  <a:lnTo>
                    <a:pt x="117847" y="18969"/>
                  </a:lnTo>
                  <a:lnTo>
                    <a:pt x="112961" y="15945"/>
                  </a:lnTo>
                  <a:lnTo>
                    <a:pt x="101798" y="11262"/>
                  </a:lnTo>
                  <a:lnTo>
                    <a:pt x="88077" y="2511"/>
                  </a:lnTo>
                  <a:lnTo>
                    <a:pt x="79715" y="0"/>
                  </a:lnTo>
                  <a:lnTo>
                    <a:pt x="75633" y="653"/>
                  </a:lnTo>
                  <a:lnTo>
                    <a:pt x="61913" y="8419"/>
                  </a:lnTo>
                  <a:lnTo>
                    <a:pt x="60237" y="22100"/>
                  </a:lnTo>
                  <a:lnTo>
                    <a:pt x="66061" y="42911"/>
                  </a:lnTo>
                  <a:lnTo>
                    <a:pt x="83681" y="77974"/>
                  </a:lnTo>
                  <a:lnTo>
                    <a:pt x="115107" y="131939"/>
                  </a:lnTo>
                  <a:lnTo>
                    <a:pt x="125681" y="147335"/>
                  </a:lnTo>
                  <a:lnTo>
                    <a:pt x="129402" y="160275"/>
                  </a:lnTo>
                  <a:lnTo>
                    <a:pt x="130272" y="168454"/>
                  </a:lnTo>
                  <a:lnTo>
                    <a:pt x="125213" y="172487"/>
                  </a:lnTo>
                  <a:lnTo>
                    <a:pt x="89654" y="184938"/>
                  </a:lnTo>
                  <a:lnTo>
                    <a:pt x="78211" y="188235"/>
                  </a:lnTo>
                  <a:lnTo>
                    <a:pt x="60085" y="197603"/>
                  </a:lnTo>
                  <a:lnTo>
                    <a:pt x="0" y="2003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205"/>
          <p:cNvGrpSpPr/>
          <p:nvPr/>
        </p:nvGrpSpPr>
        <p:grpSpPr>
          <a:xfrm>
            <a:off x="690563" y="3655219"/>
            <a:ext cx="1202532" cy="594403"/>
            <a:chOff x="690563" y="3655219"/>
            <a:chExt cx="1202532" cy="594403"/>
          </a:xfrm>
        </p:grpSpPr>
        <p:sp>
          <p:nvSpPr>
            <p:cNvPr id="28" name="SMARTInkShape-1138"/>
            <p:cNvSpPr/>
            <p:nvPr/>
          </p:nvSpPr>
          <p:spPr>
            <a:xfrm>
              <a:off x="690563" y="3667125"/>
              <a:ext cx="130969" cy="142876"/>
            </a:xfrm>
            <a:custGeom>
              <a:avLst/>
              <a:gdLst/>
              <a:ahLst/>
              <a:cxnLst/>
              <a:rect l="0" t="0" r="0" b="0"/>
              <a:pathLst>
                <a:path w="130969" h="142876">
                  <a:moveTo>
                    <a:pt x="0" y="0"/>
                  </a:moveTo>
                  <a:lnTo>
                    <a:pt x="0" y="16572"/>
                  </a:lnTo>
                  <a:lnTo>
                    <a:pt x="3527" y="24123"/>
                  </a:lnTo>
                  <a:lnTo>
                    <a:pt x="6320" y="27988"/>
                  </a:lnTo>
                  <a:lnTo>
                    <a:pt x="17736" y="68184"/>
                  </a:lnTo>
                  <a:lnTo>
                    <a:pt x="28167" y="80134"/>
                  </a:lnTo>
                  <a:lnTo>
                    <a:pt x="40300" y="91177"/>
                  </a:lnTo>
                  <a:lnTo>
                    <a:pt x="55891" y="110947"/>
                  </a:lnTo>
                  <a:lnTo>
                    <a:pt x="91847" y="134391"/>
                  </a:lnTo>
                  <a:lnTo>
                    <a:pt x="108940" y="140362"/>
                  </a:lnTo>
                  <a:lnTo>
                    <a:pt x="130968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139"/>
            <p:cNvSpPr/>
            <p:nvPr/>
          </p:nvSpPr>
          <p:spPr>
            <a:xfrm>
              <a:off x="881553" y="3679031"/>
              <a:ext cx="106667" cy="142876"/>
            </a:xfrm>
            <a:custGeom>
              <a:avLst/>
              <a:gdLst/>
              <a:ahLst/>
              <a:cxnLst/>
              <a:rect l="0" t="0" r="0" b="0"/>
              <a:pathLst>
                <a:path w="106667" h="142876">
                  <a:moveTo>
                    <a:pt x="11416" y="0"/>
                  </a:moveTo>
                  <a:lnTo>
                    <a:pt x="5095" y="0"/>
                  </a:lnTo>
                  <a:lnTo>
                    <a:pt x="3233" y="1323"/>
                  </a:lnTo>
                  <a:lnTo>
                    <a:pt x="1992" y="3528"/>
                  </a:lnTo>
                  <a:lnTo>
                    <a:pt x="0" y="16572"/>
                  </a:lnTo>
                  <a:lnTo>
                    <a:pt x="3255" y="24123"/>
                  </a:lnTo>
                  <a:lnTo>
                    <a:pt x="5975" y="27988"/>
                  </a:lnTo>
                  <a:lnTo>
                    <a:pt x="14227" y="57076"/>
                  </a:lnTo>
                  <a:lnTo>
                    <a:pt x="32953" y="87234"/>
                  </a:lnTo>
                  <a:lnTo>
                    <a:pt x="91012" y="133125"/>
                  </a:lnTo>
                  <a:lnTo>
                    <a:pt x="106666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140"/>
            <p:cNvSpPr/>
            <p:nvPr/>
          </p:nvSpPr>
          <p:spPr>
            <a:xfrm>
              <a:off x="1059801" y="3750469"/>
              <a:ext cx="595169" cy="499153"/>
            </a:xfrm>
            <a:custGeom>
              <a:avLst/>
              <a:gdLst/>
              <a:ahLst/>
              <a:cxnLst/>
              <a:rect l="0" t="0" r="0" b="0"/>
              <a:pathLst>
                <a:path w="595169" h="499153">
                  <a:moveTo>
                    <a:pt x="11762" y="0"/>
                  </a:moveTo>
                  <a:lnTo>
                    <a:pt x="5441" y="0"/>
                  </a:lnTo>
                  <a:lnTo>
                    <a:pt x="3579" y="1323"/>
                  </a:lnTo>
                  <a:lnTo>
                    <a:pt x="2338" y="3528"/>
                  </a:lnTo>
                  <a:lnTo>
                    <a:pt x="346" y="16572"/>
                  </a:lnTo>
                  <a:lnTo>
                    <a:pt x="0" y="27988"/>
                  </a:lnTo>
                  <a:lnTo>
                    <a:pt x="6219" y="46069"/>
                  </a:lnTo>
                  <a:lnTo>
                    <a:pt x="16440" y="61863"/>
                  </a:lnTo>
                  <a:lnTo>
                    <a:pt x="48619" y="83128"/>
                  </a:lnTo>
                  <a:lnTo>
                    <a:pt x="79135" y="101836"/>
                  </a:lnTo>
                  <a:lnTo>
                    <a:pt x="92858" y="104792"/>
                  </a:lnTo>
                  <a:lnTo>
                    <a:pt x="107777" y="102578"/>
                  </a:lnTo>
                  <a:lnTo>
                    <a:pt x="145477" y="86709"/>
                  </a:lnTo>
                  <a:lnTo>
                    <a:pt x="199892" y="38068"/>
                  </a:lnTo>
                  <a:lnTo>
                    <a:pt x="201208" y="33235"/>
                  </a:lnTo>
                  <a:lnTo>
                    <a:pt x="201794" y="29323"/>
                  </a:lnTo>
                  <a:lnTo>
                    <a:pt x="210443" y="87895"/>
                  </a:lnTo>
                  <a:lnTo>
                    <a:pt x="213841" y="145817"/>
                  </a:lnTo>
                  <a:lnTo>
                    <a:pt x="214103" y="203771"/>
                  </a:lnTo>
                  <a:lnTo>
                    <a:pt x="220476" y="259855"/>
                  </a:lnTo>
                  <a:lnTo>
                    <a:pt x="224968" y="318656"/>
                  </a:lnTo>
                  <a:lnTo>
                    <a:pt x="229383" y="377701"/>
                  </a:lnTo>
                  <a:lnTo>
                    <a:pt x="236282" y="421652"/>
                  </a:lnTo>
                  <a:lnTo>
                    <a:pt x="225755" y="478720"/>
                  </a:lnTo>
                  <a:lnTo>
                    <a:pt x="220200" y="489695"/>
                  </a:lnTo>
                  <a:lnTo>
                    <a:pt x="216866" y="493150"/>
                  </a:lnTo>
                  <a:lnTo>
                    <a:pt x="209634" y="496990"/>
                  </a:lnTo>
                  <a:lnTo>
                    <a:pt x="198125" y="499152"/>
                  </a:lnTo>
                  <a:lnTo>
                    <a:pt x="190281" y="496130"/>
                  </a:lnTo>
                  <a:lnTo>
                    <a:pt x="174466" y="483411"/>
                  </a:lnTo>
                  <a:lnTo>
                    <a:pt x="150666" y="443735"/>
                  </a:lnTo>
                  <a:lnTo>
                    <a:pt x="130824" y="391760"/>
                  </a:lnTo>
                  <a:lnTo>
                    <a:pt x="122445" y="356848"/>
                  </a:lnTo>
                  <a:lnTo>
                    <a:pt x="120705" y="297611"/>
                  </a:lnTo>
                  <a:lnTo>
                    <a:pt x="135489" y="246494"/>
                  </a:lnTo>
                  <a:lnTo>
                    <a:pt x="163495" y="192153"/>
                  </a:lnTo>
                  <a:lnTo>
                    <a:pt x="202383" y="140610"/>
                  </a:lnTo>
                  <a:lnTo>
                    <a:pt x="229638" y="110013"/>
                  </a:lnTo>
                  <a:lnTo>
                    <a:pt x="284873" y="69206"/>
                  </a:lnTo>
                  <a:lnTo>
                    <a:pt x="305673" y="54019"/>
                  </a:lnTo>
                  <a:lnTo>
                    <a:pt x="320214" y="49519"/>
                  </a:lnTo>
                  <a:lnTo>
                    <a:pt x="342720" y="47736"/>
                  </a:lnTo>
                  <a:lnTo>
                    <a:pt x="342202" y="49022"/>
                  </a:lnTo>
                  <a:lnTo>
                    <a:pt x="336477" y="57152"/>
                  </a:lnTo>
                  <a:lnTo>
                    <a:pt x="327337" y="81936"/>
                  </a:lnTo>
                  <a:lnTo>
                    <a:pt x="316941" y="92860"/>
                  </a:lnTo>
                  <a:lnTo>
                    <a:pt x="310464" y="97626"/>
                  </a:lnTo>
                  <a:lnTo>
                    <a:pt x="303268" y="109976"/>
                  </a:lnTo>
                  <a:lnTo>
                    <a:pt x="286933" y="169443"/>
                  </a:lnTo>
                  <a:lnTo>
                    <a:pt x="286196" y="180259"/>
                  </a:lnTo>
                  <a:lnTo>
                    <a:pt x="287322" y="183673"/>
                  </a:lnTo>
                  <a:lnTo>
                    <a:pt x="289395" y="185948"/>
                  </a:lnTo>
                  <a:lnTo>
                    <a:pt x="307271" y="198083"/>
                  </a:lnTo>
                  <a:lnTo>
                    <a:pt x="319929" y="200484"/>
                  </a:lnTo>
                  <a:lnTo>
                    <a:pt x="334374" y="198024"/>
                  </a:lnTo>
                  <a:lnTo>
                    <a:pt x="371746" y="181985"/>
                  </a:lnTo>
                  <a:lnTo>
                    <a:pt x="418687" y="140538"/>
                  </a:lnTo>
                  <a:lnTo>
                    <a:pt x="424128" y="128166"/>
                  </a:lnTo>
                  <a:lnTo>
                    <a:pt x="428225" y="85493"/>
                  </a:lnTo>
                  <a:lnTo>
                    <a:pt x="424839" y="74157"/>
                  </a:lnTo>
                  <a:lnTo>
                    <a:pt x="420247" y="64708"/>
                  </a:lnTo>
                  <a:lnTo>
                    <a:pt x="416340" y="51952"/>
                  </a:lnTo>
                  <a:lnTo>
                    <a:pt x="405201" y="36429"/>
                  </a:lnTo>
                  <a:lnTo>
                    <a:pt x="404669" y="92797"/>
                  </a:lnTo>
                  <a:lnTo>
                    <a:pt x="405991" y="139030"/>
                  </a:lnTo>
                  <a:lnTo>
                    <a:pt x="414173" y="158640"/>
                  </a:lnTo>
                  <a:lnTo>
                    <a:pt x="432655" y="182025"/>
                  </a:lnTo>
                  <a:lnTo>
                    <a:pt x="466531" y="206327"/>
                  </a:lnTo>
                  <a:lnTo>
                    <a:pt x="478905" y="210763"/>
                  </a:lnTo>
                  <a:lnTo>
                    <a:pt x="485910" y="211947"/>
                  </a:lnTo>
                  <a:lnTo>
                    <a:pt x="500748" y="209733"/>
                  </a:lnTo>
                  <a:lnTo>
                    <a:pt x="520448" y="201049"/>
                  </a:lnTo>
                  <a:lnTo>
                    <a:pt x="578928" y="158734"/>
                  </a:lnTo>
                  <a:lnTo>
                    <a:pt x="595168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141"/>
            <p:cNvSpPr/>
            <p:nvPr/>
          </p:nvSpPr>
          <p:spPr>
            <a:xfrm>
              <a:off x="1707740" y="3655219"/>
              <a:ext cx="30574" cy="119063"/>
            </a:xfrm>
            <a:custGeom>
              <a:avLst/>
              <a:gdLst/>
              <a:ahLst/>
              <a:cxnLst/>
              <a:rect l="0" t="0" r="0" b="0"/>
              <a:pathLst>
                <a:path w="30574" h="119063">
                  <a:moveTo>
                    <a:pt x="30573" y="0"/>
                  </a:moveTo>
                  <a:lnTo>
                    <a:pt x="24252" y="6320"/>
                  </a:lnTo>
                  <a:lnTo>
                    <a:pt x="21149" y="12951"/>
                  </a:lnTo>
                  <a:lnTo>
                    <a:pt x="17670" y="31887"/>
                  </a:lnTo>
                  <a:lnTo>
                    <a:pt x="9307" y="47652"/>
                  </a:lnTo>
                  <a:lnTo>
                    <a:pt x="3456" y="80863"/>
                  </a:lnTo>
                  <a:lnTo>
                    <a:pt x="588" y="85659"/>
                  </a:lnTo>
                  <a:lnTo>
                    <a:pt x="0" y="90179"/>
                  </a:lnTo>
                  <a:lnTo>
                    <a:pt x="6760" y="119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142"/>
            <p:cNvSpPr/>
            <p:nvPr/>
          </p:nvSpPr>
          <p:spPr>
            <a:xfrm>
              <a:off x="1845469" y="3750469"/>
              <a:ext cx="47626" cy="59532"/>
            </a:xfrm>
            <a:custGeom>
              <a:avLst/>
              <a:gdLst/>
              <a:ahLst/>
              <a:cxnLst/>
              <a:rect l="0" t="0" r="0" b="0"/>
              <a:pathLst>
                <a:path w="47626" h="59532">
                  <a:moveTo>
                    <a:pt x="47625" y="0"/>
                  </a:moveTo>
                  <a:lnTo>
                    <a:pt x="41304" y="0"/>
                  </a:lnTo>
                  <a:lnTo>
                    <a:pt x="34673" y="7055"/>
                  </a:lnTo>
                  <a:lnTo>
                    <a:pt x="0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SMARTInkShape-Group206"/>
          <p:cNvGrpSpPr/>
          <p:nvPr/>
        </p:nvGrpSpPr>
        <p:grpSpPr>
          <a:xfrm>
            <a:off x="690563" y="4119563"/>
            <a:ext cx="2393157" cy="523876"/>
            <a:chOff x="690563" y="4119563"/>
            <a:chExt cx="2393157" cy="523876"/>
          </a:xfrm>
        </p:grpSpPr>
        <p:sp>
          <p:nvSpPr>
            <p:cNvPr id="34" name="SMARTInkShape-1143"/>
            <p:cNvSpPr/>
            <p:nvPr/>
          </p:nvSpPr>
          <p:spPr>
            <a:xfrm>
              <a:off x="690563" y="4119563"/>
              <a:ext cx="107157" cy="142876"/>
            </a:xfrm>
            <a:custGeom>
              <a:avLst/>
              <a:gdLst/>
              <a:ahLst/>
              <a:cxnLst/>
              <a:rect l="0" t="0" r="0" b="0"/>
              <a:pathLst>
                <a:path w="107157" h="142876">
                  <a:moveTo>
                    <a:pt x="0" y="0"/>
                  </a:moveTo>
                  <a:lnTo>
                    <a:pt x="6320" y="6320"/>
                  </a:lnTo>
                  <a:lnTo>
                    <a:pt x="9423" y="12951"/>
                  </a:lnTo>
                  <a:lnTo>
                    <a:pt x="10251" y="16571"/>
                  </a:lnTo>
                  <a:lnTo>
                    <a:pt x="32436" y="57075"/>
                  </a:lnTo>
                  <a:lnTo>
                    <a:pt x="41390" y="81241"/>
                  </a:lnTo>
                  <a:lnTo>
                    <a:pt x="59755" y="106357"/>
                  </a:lnTo>
                  <a:lnTo>
                    <a:pt x="68891" y="114738"/>
                  </a:lnTo>
                  <a:lnTo>
                    <a:pt x="87586" y="125572"/>
                  </a:lnTo>
                  <a:lnTo>
                    <a:pt x="97576" y="128570"/>
                  </a:lnTo>
                  <a:lnTo>
                    <a:pt x="100770" y="130692"/>
                  </a:lnTo>
                  <a:lnTo>
                    <a:pt x="102898" y="133430"/>
                  </a:lnTo>
                  <a:lnTo>
                    <a:pt x="107156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144"/>
            <p:cNvSpPr/>
            <p:nvPr/>
          </p:nvSpPr>
          <p:spPr>
            <a:xfrm>
              <a:off x="881063" y="4143375"/>
              <a:ext cx="71438" cy="130970"/>
            </a:xfrm>
            <a:custGeom>
              <a:avLst/>
              <a:gdLst/>
              <a:ahLst/>
              <a:cxnLst/>
              <a:rect l="0" t="0" r="0" b="0"/>
              <a:pathLst>
                <a:path w="71438" h="130970">
                  <a:moveTo>
                    <a:pt x="0" y="0"/>
                  </a:moveTo>
                  <a:lnTo>
                    <a:pt x="22012" y="0"/>
                  </a:lnTo>
                  <a:lnTo>
                    <a:pt x="22612" y="1323"/>
                  </a:lnTo>
                  <a:lnTo>
                    <a:pt x="25126" y="43697"/>
                  </a:lnTo>
                  <a:lnTo>
                    <a:pt x="33234" y="59539"/>
                  </a:lnTo>
                  <a:lnTo>
                    <a:pt x="47747" y="102084"/>
                  </a:lnTo>
                  <a:lnTo>
                    <a:pt x="71437" y="1309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145"/>
            <p:cNvSpPr/>
            <p:nvPr/>
          </p:nvSpPr>
          <p:spPr>
            <a:xfrm>
              <a:off x="1154911" y="4185762"/>
              <a:ext cx="321465" cy="457677"/>
            </a:xfrm>
            <a:custGeom>
              <a:avLst/>
              <a:gdLst/>
              <a:ahLst/>
              <a:cxnLst/>
              <a:rect l="0" t="0" r="0" b="0"/>
              <a:pathLst>
                <a:path w="321465" h="457677">
                  <a:moveTo>
                    <a:pt x="47620" y="76676"/>
                  </a:moveTo>
                  <a:lnTo>
                    <a:pt x="47620" y="82996"/>
                  </a:lnTo>
                  <a:lnTo>
                    <a:pt x="44092" y="89627"/>
                  </a:lnTo>
                  <a:lnTo>
                    <a:pt x="41300" y="93247"/>
                  </a:lnTo>
                  <a:lnTo>
                    <a:pt x="38197" y="104326"/>
                  </a:lnTo>
                  <a:lnTo>
                    <a:pt x="29539" y="162596"/>
                  </a:lnTo>
                  <a:lnTo>
                    <a:pt x="14060" y="221431"/>
                  </a:lnTo>
                  <a:lnTo>
                    <a:pt x="2762" y="279329"/>
                  </a:lnTo>
                  <a:lnTo>
                    <a:pt x="238" y="334061"/>
                  </a:lnTo>
                  <a:lnTo>
                    <a:pt x="0" y="373066"/>
                  </a:lnTo>
                  <a:lnTo>
                    <a:pt x="1318" y="344444"/>
                  </a:lnTo>
                  <a:lnTo>
                    <a:pt x="24117" y="287337"/>
                  </a:lnTo>
                  <a:lnTo>
                    <a:pt x="43692" y="230976"/>
                  </a:lnTo>
                  <a:lnTo>
                    <a:pt x="59535" y="180209"/>
                  </a:lnTo>
                  <a:lnTo>
                    <a:pt x="75403" y="125937"/>
                  </a:lnTo>
                  <a:lnTo>
                    <a:pt x="92600" y="78322"/>
                  </a:lnTo>
                  <a:lnTo>
                    <a:pt x="126701" y="30424"/>
                  </a:lnTo>
                  <a:lnTo>
                    <a:pt x="130392" y="21724"/>
                  </a:lnTo>
                  <a:lnTo>
                    <a:pt x="147286" y="1349"/>
                  </a:lnTo>
                  <a:lnTo>
                    <a:pt x="151106" y="0"/>
                  </a:lnTo>
                  <a:lnTo>
                    <a:pt x="154975" y="423"/>
                  </a:lnTo>
                  <a:lnTo>
                    <a:pt x="162802" y="4421"/>
                  </a:lnTo>
                  <a:lnTo>
                    <a:pt x="170691" y="10607"/>
                  </a:lnTo>
                  <a:lnTo>
                    <a:pt x="175079" y="17767"/>
                  </a:lnTo>
                  <a:lnTo>
                    <a:pt x="178352" y="25358"/>
                  </a:lnTo>
                  <a:lnTo>
                    <a:pt x="194955" y="51282"/>
                  </a:lnTo>
                  <a:lnTo>
                    <a:pt x="204949" y="101848"/>
                  </a:lnTo>
                  <a:lnTo>
                    <a:pt x="214398" y="152016"/>
                  </a:lnTo>
                  <a:lnTo>
                    <a:pt x="224397" y="208158"/>
                  </a:lnTo>
                  <a:lnTo>
                    <a:pt x="235360" y="263553"/>
                  </a:lnTo>
                  <a:lnTo>
                    <a:pt x="250265" y="314085"/>
                  </a:lnTo>
                  <a:lnTo>
                    <a:pt x="259393" y="336972"/>
                  </a:lnTo>
                  <a:lnTo>
                    <a:pt x="288073" y="387851"/>
                  </a:lnTo>
                  <a:lnTo>
                    <a:pt x="317872" y="444477"/>
                  </a:lnTo>
                  <a:lnTo>
                    <a:pt x="321464" y="4576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146"/>
            <p:cNvSpPr/>
            <p:nvPr/>
          </p:nvSpPr>
          <p:spPr>
            <a:xfrm>
              <a:off x="1214438" y="4357688"/>
              <a:ext cx="428626" cy="178370"/>
            </a:xfrm>
            <a:custGeom>
              <a:avLst/>
              <a:gdLst/>
              <a:ahLst/>
              <a:cxnLst/>
              <a:rect l="0" t="0" r="0" b="0"/>
              <a:pathLst>
                <a:path w="428626" h="178370">
                  <a:moveTo>
                    <a:pt x="0" y="23812"/>
                  </a:moveTo>
                  <a:lnTo>
                    <a:pt x="6320" y="17491"/>
                  </a:lnTo>
                  <a:lnTo>
                    <a:pt x="12951" y="14388"/>
                  </a:lnTo>
                  <a:lnTo>
                    <a:pt x="62641" y="1800"/>
                  </a:lnTo>
                  <a:lnTo>
                    <a:pt x="119472" y="237"/>
                  </a:lnTo>
                  <a:lnTo>
                    <a:pt x="170465" y="31"/>
                  </a:lnTo>
                  <a:lnTo>
                    <a:pt x="227628" y="2"/>
                  </a:lnTo>
                  <a:lnTo>
                    <a:pt x="253140" y="0"/>
                  </a:lnTo>
                  <a:lnTo>
                    <a:pt x="261555" y="3528"/>
                  </a:lnTo>
                  <a:lnTo>
                    <a:pt x="265651" y="6320"/>
                  </a:lnTo>
                  <a:lnTo>
                    <a:pt x="270202" y="12951"/>
                  </a:lnTo>
                  <a:lnTo>
                    <a:pt x="272765" y="24121"/>
                  </a:lnTo>
                  <a:lnTo>
                    <a:pt x="273831" y="79598"/>
                  </a:lnTo>
                  <a:lnTo>
                    <a:pt x="273843" y="139069"/>
                  </a:lnTo>
                  <a:lnTo>
                    <a:pt x="273843" y="178369"/>
                  </a:lnTo>
                  <a:lnTo>
                    <a:pt x="273843" y="162002"/>
                  </a:lnTo>
                  <a:lnTo>
                    <a:pt x="277371" y="154462"/>
                  </a:lnTo>
                  <a:lnTo>
                    <a:pt x="280164" y="150600"/>
                  </a:lnTo>
                  <a:lnTo>
                    <a:pt x="294928" y="104033"/>
                  </a:lnTo>
                  <a:lnTo>
                    <a:pt x="335737" y="57405"/>
                  </a:lnTo>
                  <a:lnTo>
                    <a:pt x="355094" y="44202"/>
                  </a:lnTo>
                  <a:lnTo>
                    <a:pt x="371266" y="38232"/>
                  </a:lnTo>
                  <a:lnTo>
                    <a:pt x="402414" y="35784"/>
                  </a:lnTo>
                  <a:lnTo>
                    <a:pt x="410422" y="42058"/>
                  </a:lnTo>
                  <a:lnTo>
                    <a:pt x="413920" y="52206"/>
                  </a:lnTo>
                  <a:lnTo>
                    <a:pt x="420000" y="86228"/>
                  </a:lnTo>
                  <a:lnTo>
                    <a:pt x="426921" y="109342"/>
                  </a:lnTo>
                  <a:lnTo>
                    <a:pt x="428625" y="154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147"/>
            <p:cNvSpPr/>
            <p:nvPr/>
          </p:nvSpPr>
          <p:spPr>
            <a:xfrm>
              <a:off x="1727099" y="4191000"/>
              <a:ext cx="129781" cy="380098"/>
            </a:xfrm>
            <a:custGeom>
              <a:avLst/>
              <a:gdLst/>
              <a:ahLst/>
              <a:cxnLst/>
              <a:rect l="0" t="0" r="0" b="0"/>
              <a:pathLst>
                <a:path w="129781" h="380098">
                  <a:moveTo>
                    <a:pt x="70745" y="190500"/>
                  </a:moveTo>
                  <a:lnTo>
                    <a:pt x="60493" y="190500"/>
                  </a:lnTo>
                  <a:lnTo>
                    <a:pt x="53008" y="196821"/>
                  </a:lnTo>
                  <a:lnTo>
                    <a:pt x="49633" y="203452"/>
                  </a:lnTo>
                  <a:lnTo>
                    <a:pt x="48733" y="207072"/>
                  </a:lnTo>
                  <a:lnTo>
                    <a:pt x="15076" y="266383"/>
                  </a:lnTo>
                  <a:lnTo>
                    <a:pt x="4567" y="289860"/>
                  </a:lnTo>
                  <a:lnTo>
                    <a:pt x="0" y="329425"/>
                  </a:lnTo>
                  <a:lnTo>
                    <a:pt x="9619" y="370713"/>
                  </a:lnTo>
                  <a:lnTo>
                    <a:pt x="12797" y="374142"/>
                  </a:lnTo>
                  <a:lnTo>
                    <a:pt x="23382" y="377952"/>
                  </a:lnTo>
                  <a:lnTo>
                    <a:pt x="37897" y="380097"/>
                  </a:lnTo>
                  <a:lnTo>
                    <a:pt x="56896" y="374412"/>
                  </a:lnTo>
                  <a:lnTo>
                    <a:pt x="72962" y="364349"/>
                  </a:lnTo>
                  <a:lnTo>
                    <a:pt x="98425" y="339592"/>
                  </a:lnTo>
                  <a:lnTo>
                    <a:pt x="117566" y="305695"/>
                  </a:lnTo>
                  <a:lnTo>
                    <a:pt x="126510" y="272698"/>
                  </a:lnTo>
                  <a:lnTo>
                    <a:pt x="129780" y="214161"/>
                  </a:lnTo>
                  <a:lnTo>
                    <a:pt x="126650" y="166658"/>
                  </a:lnTo>
                  <a:lnTo>
                    <a:pt x="118137" y="108475"/>
                  </a:lnTo>
                  <a:lnTo>
                    <a:pt x="101941" y="64196"/>
                  </a:lnTo>
                  <a:lnTo>
                    <a:pt x="90784" y="51462"/>
                  </a:lnTo>
                  <a:lnTo>
                    <a:pt x="68382" y="32508"/>
                  </a:lnTo>
                  <a:lnTo>
                    <a:pt x="63080" y="24149"/>
                  </a:lnTo>
                  <a:lnTo>
                    <a:pt x="59401" y="16025"/>
                  </a:lnTo>
                  <a:lnTo>
                    <a:pt x="4693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148"/>
            <p:cNvSpPr/>
            <p:nvPr/>
          </p:nvSpPr>
          <p:spPr>
            <a:xfrm>
              <a:off x="1988344" y="4167188"/>
              <a:ext cx="47626" cy="83344"/>
            </a:xfrm>
            <a:custGeom>
              <a:avLst/>
              <a:gdLst/>
              <a:ahLst/>
              <a:cxnLst/>
              <a:rect l="0" t="0" r="0" b="0"/>
              <a:pathLst>
                <a:path w="47626" h="83344">
                  <a:moveTo>
                    <a:pt x="47625" y="0"/>
                  </a:moveTo>
                  <a:lnTo>
                    <a:pt x="47625" y="6320"/>
                  </a:lnTo>
                  <a:lnTo>
                    <a:pt x="44097" y="12951"/>
                  </a:lnTo>
                  <a:lnTo>
                    <a:pt x="39442" y="20308"/>
                  </a:lnTo>
                  <a:lnTo>
                    <a:pt x="35499" y="31887"/>
                  </a:lnTo>
                  <a:lnTo>
                    <a:pt x="15189" y="59539"/>
                  </a:lnTo>
                  <a:lnTo>
                    <a:pt x="12042" y="67472"/>
                  </a:lnTo>
                  <a:lnTo>
                    <a:pt x="0" y="83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149"/>
            <p:cNvSpPr/>
            <p:nvPr/>
          </p:nvSpPr>
          <p:spPr>
            <a:xfrm>
              <a:off x="2071688" y="4167188"/>
              <a:ext cx="11907" cy="71438"/>
            </a:xfrm>
            <a:custGeom>
              <a:avLst/>
              <a:gdLst/>
              <a:ahLst/>
              <a:cxnLst/>
              <a:rect l="0" t="0" r="0" b="0"/>
              <a:pathLst>
                <a:path w="11907" h="71438">
                  <a:moveTo>
                    <a:pt x="11906" y="0"/>
                  </a:moveTo>
                  <a:lnTo>
                    <a:pt x="11906" y="17736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150"/>
            <p:cNvSpPr/>
            <p:nvPr/>
          </p:nvSpPr>
          <p:spPr>
            <a:xfrm>
              <a:off x="2226469" y="4179094"/>
              <a:ext cx="35720" cy="130970"/>
            </a:xfrm>
            <a:custGeom>
              <a:avLst/>
              <a:gdLst/>
              <a:ahLst/>
              <a:cxnLst/>
              <a:rect l="0" t="0" r="0" b="0"/>
              <a:pathLst>
                <a:path w="35720" h="130970">
                  <a:moveTo>
                    <a:pt x="0" y="0"/>
                  </a:moveTo>
                  <a:lnTo>
                    <a:pt x="1323" y="41393"/>
                  </a:lnTo>
                  <a:lnTo>
                    <a:pt x="14698" y="91822"/>
                  </a:lnTo>
                  <a:lnTo>
                    <a:pt x="35719" y="1309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151"/>
            <p:cNvSpPr/>
            <p:nvPr/>
          </p:nvSpPr>
          <p:spPr>
            <a:xfrm>
              <a:off x="2357438" y="4202906"/>
              <a:ext cx="35719" cy="130970"/>
            </a:xfrm>
            <a:custGeom>
              <a:avLst/>
              <a:gdLst/>
              <a:ahLst/>
              <a:cxnLst/>
              <a:rect l="0" t="0" r="0" b="0"/>
              <a:pathLst>
                <a:path w="35719" h="130970">
                  <a:moveTo>
                    <a:pt x="0" y="0"/>
                  </a:moveTo>
                  <a:lnTo>
                    <a:pt x="0" y="46171"/>
                  </a:lnTo>
                  <a:lnTo>
                    <a:pt x="3527" y="57122"/>
                  </a:lnTo>
                  <a:lnTo>
                    <a:pt x="18985" y="87240"/>
                  </a:lnTo>
                  <a:lnTo>
                    <a:pt x="24711" y="114739"/>
                  </a:lnTo>
                  <a:lnTo>
                    <a:pt x="35718" y="1309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152"/>
            <p:cNvSpPr/>
            <p:nvPr/>
          </p:nvSpPr>
          <p:spPr>
            <a:xfrm>
              <a:off x="2476505" y="4214813"/>
              <a:ext cx="202340" cy="202407"/>
            </a:xfrm>
            <a:custGeom>
              <a:avLst/>
              <a:gdLst/>
              <a:ahLst/>
              <a:cxnLst/>
              <a:rect l="0" t="0" r="0" b="0"/>
              <a:pathLst>
                <a:path w="202340" h="202407">
                  <a:moveTo>
                    <a:pt x="47620" y="0"/>
                  </a:moveTo>
                  <a:lnTo>
                    <a:pt x="29883" y="17736"/>
                  </a:lnTo>
                  <a:lnTo>
                    <a:pt x="26508" y="24639"/>
                  </a:lnTo>
                  <a:lnTo>
                    <a:pt x="25608" y="28332"/>
                  </a:lnTo>
                  <a:lnTo>
                    <a:pt x="3283" y="68976"/>
                  </a:lnTo>
                  <a:lnTo>
                    <a:pt x="20" y="128466"/>
                  </a:lnTo>
                  <a:lnTo>
                    <a:pt x="0" y="146349"/>
                  </a:lnTo>
                  <a:lnTo>
                    <a:pt x="3525" y="154561"/>
                  </a:lnTo>
                  <a:lnTo>
                    <a:pt x="8179" y="162621"/>
                  </a:lnTo>
                  <a:lnTo>
                    <a:pt x="10247" y="170612"/>
                  </a:lnTo>
                  <a:lnTo>
                    <a:pt x="12121" y="173273"/>
                  </a:lnTo>
                  <a:lnTo>
                    <a:pt x="14694" y="175046"/>
                  </a:lnTo>
                  <a:lnTo>
                    <a:pt x="23274" y="178386"/>
                  </a:lnTo>
                  <a:lnTo>
                    <a:pt x="35564" y="190353"/>
                  </a:lnTo>
                  <a:lnTo>
                    <a:pt x="41990" y="190456"/>
                  </a:lnTo>
                  <a:lnTo>
                    <a:pt x="43867" y="191793"/>
                  </a:lnTo>
                  <a:lnTo>
                    <a:pt x="45118" y="194008"/>
                  </a:lnTo>
                  <a:lnTo>
                    <a:pt x="47607" y="202363"/>
                  </a:lnTo>
                  <a:lnTo>
                    <a:pt x="104741" y="202406"/>
                  </a:lnTo>
                  <a:lnTo>
                    <a:pt x="109513" y="202406"/>
                  </a:lnTo>
                  <a:lnTo>
                    <a:pt x="118343" y="198878"/>
                  </a:lnTo>
                  <a:lnTo>
                    <a:pt x="126678" y="194223"/>
                  </a:lnTo>
                  <a:lnTo>
                    <a:pt x="153118" y="184669"/>
                  </a:lnTo>
                  <a:lnTo>
                    <a:pt x="177848" y="166442"/>
                  </a:lnTo>
                  <a:lnTo>
                    <a:pt x="194317" y="150763"/>
                  </a:lnTo>
                  <a:lnTo>
                    <a:pt x="198808" y="142853"/>
                  </a:lnTo>
                  <a:lnTo>
                    <a:pt x="201337" y="127434"/>
                  </a:lnTo>
                  <a:lnTo>
                    <a:pt x="202339" y="91771"/>
                  </a:lnTo>
                  <a:lnTo>
                    <a:pt x="198846" y="83561"/>
                  </a:lnTo>
                  <a:lnTo>
                    <a:pt x="194206" y="75503"/>
                  </a:lnTo>
                  <a:lnTo>
                    <a:pt x="192145" y="67511"/>
                  </a:lnTo>
                  <a:lnTo>
                    <a:pt x="188949" y="64851"/>
                  </a:lnTo>
                  <a:lnTo>
                    <a:pt x="168337" y="57054"/>
                  </a:lnTo>
                  <a:lnTo>
                    <a:pt x="163817" y="53911"/>
                  </a:lnTo>
                  <a:lnTo>
                    <a:pt x="144814" y="49487"/>
                  </a:lnTo>
                  <a:lnTo>
                    <a:pt x="109287" y="47788"/>
                  </a:lnTo>
                  <a:lnTo>
                    <a:pt x="97958" y="51225"/>
                  </a:lnTo>
                  <a:lnTo>
                    <a:pt x="83339" y="59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153"/>
            <p:cNvSpPr/>
            <p:nvPr/>
          </p:nvSpPr>
          <p:spPr>
            <a:xfrm>
              <a:off x="2726531" y="4288270"/>
              <a:ext cx="202408" cy="152543"/>
            </a:xfrm>
            <a:custGeom>
              <a:avLst/>
              <a:gdLst/>
              <a:ahLst/>
              <a:cxnLst/>
              <a:rect l="0" t="0" r="0" b="0"/>
              <a:pathLst>
                <a:path w="202408" h="152543">
                  <a:moveTo>
                    <a:pt x="0" y="69418"/>
                  </a:moveTo>
                  <a:lnTo>
                    <a:pt x="0" y="126539"/>
                  </a:lnTo>
                  <a:lnTo>
                    <a:pt x="0" y="131311"/>
                  </a:lnTo>
                  <a:lnTo>
                    <a:pt x="3528" y="140141"/>
                  </a:lnTo>
                  <a:lnTo>
                    <a:pt x="11761" y="152542"/>
                  </a:lnTo>
                  <a:lnTo>
                    <a:pt x="11906" y="94828"/>
                  </a:lnTo>
                  <a:lnTo>
                    <a:pt x="13229" y="73163"/>
                  </a:lnTo>
                  <a:lnTo>
                    <a:pt x="29643" y="23943"/>
                  </a:lnTo>
                  <a:lnTo>
                    <a:pt x="32991" y="19257"/>
                  </a:lnTo>
                  <a:lnTo>
                    <a:pt x="51758" y="4800"/>
                  </a:lnTo>
                  <a:lnTo>
                    <a:pt x="63132" y="1011"/>
                  </a:lnTo>
                  <a:lnTo>
                    <a:pt x="69869" y="0"/>
                  </a:lnTo>
                  <a:lnTo>
                    <a:pt x="80883" y="2406"/>
                  </a:lnTo>
                  <a:lnTo>
                    <a:pt x="91511" y="6562"/>
                  </a:lnTo>
                  <a:lnTo>
                    <a:pt x="127553" y="15769"/>
                  </a:lnTo>
                  <a:lnTo>
                    <a:pt x="163233" y="33951"/>
                  </a:lnTo>
                  <a:lnTo>
                    <a:pt x="202407" y="575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154"/>
            <p:cNvSpPr/>
            <p:nvPr/>
          </p:nvSpPr>
          <p:spPr>
            <a:xfrm>
              <a:off x="3036094" y="4204561"/>
              <a:ext cx="11907" cy="45971"/>
            </a:xfrm>
            <a:custGeom>
              <a:avLst/>
              <a:gdLst/>
              <a:ahLst/>
              <a:cxnLst/>
              <a:rect l="0" t="0" r="0" b="0"/>
              <a:pathLst>
                <a:path w="11907" h="45971">
                  <a:moveTo>
                    <a:pt x="11906" y="10252"/>
                  </a:moveTo>
                  <a:lnTo>
                    <a:pt x="11906" y="0"/>
                  </a:lnTo>
                  <a:lnTo>
                    <a:pt x="11906" y="8742"/>
                  </a:lnTo>
                  <a:lnTo>
                    <a:pt x="3723" y="19459"/>
                  </a:lnTo>
                  <a:lnTo>
                    <a:pt x="1103" y="30472"/>
                  </a:lnTo>
                  <a:lnTo>
                    <a:pt x="0" y="459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155"/>
            <p:cNvSpPr/>
            <p:nvPr/>
          </p:nvSpPr>
          <p:spPr>
            <a:xfrm>
              <a:off x="3071813" y="4226719"/>
              <a:ext cx="11907" cy="47626"/>
            </a:xfrm>
            <a:custGeom>
              <a:avLst/>
              <a:gdLst/>
              <a:ahLst/>
              <a:cxnLst/>
              <a:rect l="0" t="0" r="0" b="0"/>
              <a:pathLst>
                <a:path w="11907" h="47626">
                  <a:moveTo>
                    <a:pt x="11906" y="0"/>
                  </a:moveTo>
                  <a:lnTo>
                    <a:pt x="11906" y="17736"/>
                  </a:lnTo>
                  <a:lnTo>
                    <a:pt x="10583" y="19762"/>
                  </a:lnTo>
                  <a:lnTo>
                    <a:pt x="8378" y="21112"/>
                  </a:lnTo>
                  <a:lnTo>
                    <a:pt x="5585" y="22012"/>
                  </a:lnTo>
                  <a:lnTo>
                    <a:pt x="3723" y="23935"/>
                  </a:lnTo>
                  <a:lnTo>
                    <a:pt x="1654" y="29599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SMARTInkShape-1156"/>
          <p:cNvSpPr/>
          <p:nvPr/>
        </p:nvSpPr>
        <p:spPr>
          <a:xfrm>
            <a:off x="357188" y="2965147"/>
            <a:ext cx="2786063" cy="70948"/>
          </a:xfrm>
          <a:custGeom>
            <a:avLst/>
            <a:gdLst/>
            <a:ahLst/>
            <a:cxnLst/>
            <a:rect l="0" t="0" r="0" b="0"/>
            <a:pathLst>
              <a:path w="2786063" h="70948">
                <a:moveTo>
                  <a:pt x="0" y="70947"/>
                </a:moveTo>
                <a:lnTo>
                  <a:pt x="6320" y="64626"/>
                </a:lnTo>
                <a:lnTo>
                  <a:pt x="12951" y="61523"/>
                </a:lnTo>
                <a:lnTo>
                  <a:pt x="64131" y="59105"/>
                </a:lnTo>
                <a:lnTo>
                  <a:pt x="120991" y="59049"/>
                </a:lnTo>
                <a:lnTo>
                  <a:pt x="165789" y="59043"/>
                </a:lnTo>
                <a:lnTo>
                  <a:pt x="219043" y="59041"/>
                </a:lnTo>
                <a:lnTo>
                  <a:pt x="270247" y="57718"/>
                </a:lnTo>
                <a:lnTo>
                  <a:pt x="328046" y="50858"/>
                </a:lnTo>
                <a:lnTo>
                  <a:pt x="372017" y="48789"/>
                </a:lnTo>
                <a:lnTo>
                  <a:pt x="418018" y="47870"/>
                </a:lnTo>
                <a:lnTo>
                  <a:pt x="466244" y="47461"/>
                </a:lnTo>
                <a:lnTo>
                  <a:pt x="518546" y="47280"/>
                </a:lnTo>
                <a:lnTo>
                  <a:pt x="572659" y="47199"/>
                </a:lnTo>
                <a:lnTo>
                  <a:pt x="628900" y="47163"/>
                </a:lnTo>
                <a:lnTo>
                  <a:pt x="658715" y="47153"/>
                </a:lnTo>
                <a:lnTo>
                  <a:pt x="689174" y="47147"/>
                </a:lnTo>
                <a:lnTo>
                  <a:pt x="720064" y="47143"/>
                </a:lnTo>
                <a:lnTo>
                  <a:pt x="751240" y="47140"/>
                </a:lnTo>
                <a:lnTo>
                  <a:pt x="782608" y="47138"/>
                </a:lnTo>
                <a:lnTo>
                  <a:pt x="814103" y="45814"/>
                </a:lnTo>
                <a:lnTo>
                  <a:pt x="845683" y="43608"/>
                </a:lnTo>
                <a:lnTo>
                  <a:pt x="877320" y="40814"/>
                </a:lnTo>
                <a:lnTo>
                  <a:pt x="910317" y="38953"/>
                </a:lnTo>
                <a:lnTo>
                  <a:pt x="944222" y="37711"/>
                </a:lnTo>
                <a:lnTo>
                  <a:pt x="978731" y="36883"/>
                </a:lnTo>
                <a:lnTo>
                  <a:pt x="1013643" y="36332"/>
                </a:lnTo>
                <a:lnTo>
                  <a:pt x="1048825" y="35964"/>
                </a:lnTo>
                <a:lnTo>
                  <a:pt x="1084185" y="35718"/>
                </a:lnTo>
                <a:lnTo>
                  <a:pt x="1120988" y="35555"/>
                </a:lnTo>
                <a:lnTo>
                  <a:pt x="1158752" y="35446"/>
                </a:lnTo>
                <a:lnTo>
                  <a:pt x="1197158" y="35373"/>
                </a:lnTo>
                <a:lnTo>
                  <a:pt x="1234667" y="34002"/>
                </a:lnTo>
                <a:lnTo>
                  <a:pt x="1271580" y="31765"/>
                </a:lnTo>
                <a:lnTo>
                  <a:pt x="1308095" y="28950"/>
                </a:lnTo>
                <a:lnTo>
                  <a:pt x="1344344" y="27074"/>
                </a:lnTo>
                <a:lnTo>
                  <a:pt x="1380417" y="25823"/>
                </a:lnTo>
                <a:lnTo>
                  <a:pt x="1416372" y="24989"/>
                </a:lnTo>
                <a:lnTo>
                  <a:pt x="1453570" y="24434"/>
                </a:lnTo>
                <a:lnTo>
                  <a:pt x="1491599" y="24063"/>
                </a:lnTo>
                <a:lnTo>
                  <a:pt x="1530180" y="23816"/>
                </a:lnTo>
                <a:lnTo>
                  <a:pt x="1567808" y="23651"/>
                </a:lnTo>
                <a:lnTo>
                  <a:pt x="1604799" y="23542"/>
                </a:lnTo>
                <a:lnTo>
                  <a:pt x="1641366" y="23468"/>
                </a:lnTo>
                <a:lnTo>
                  <a:pt x="1678973" y="22097"/>
                </a:lnTo>
                <a:lnTo>
                  <a:pt x="1717273" y="19859"/>
                </a:lnTo>
                <a:lnTo>
                  <a:pt x="1756036" y="17045"/>
                </a:lnTo>
                <a:lnTo>
                  <a:pt x="1793785" y="15168"/>
                </a:lnTo>
                <a:lnTo>
                  <a:pt x="1830856" y="13917"/>
                </a:lnTo>
                <a:lnTo>
                  <a:pt x="1867477" y="13083"/>
                </a:lnTo>
                <a:lnTo>
                  <a:pt x="1903797" y="12527"/>
                </a:lnTo>
                <a:lnTo>
                  <a:pt x="1939916" y="12157"/>
                </a:lnTo>
                <a:lnTo>
                  <a:pt x="1975903" y="11910"/>
                </a:lnTo>
                <a:lnTo>
                  <a:pt x="2011799" y="11745"/>
                </a:lnTo>
                <a:lnTo>
                  <a:pt x="2047637" y="11635"/>
                </a:lnTo>
                <a:lnTo>
                  <a:pt x="2083435" y="11562"/>
                </a:lnTo>
                <a:lnTo>
                  <a:pt x="2117884" y="11513"/>
                </a:lnTo>
                <a:lnTo>
                  <a:pt x="2151433" y="11480"/>
                </a:lnTo>
                <a:lnTo>
                  <a:pt x="2184382" y="11459"/>
                </a:lnTo>
                <a:lnTo>
                  <a:pt x="2216932" y="11444"/>
                </a:lnTo>
                <a:lnTo>
                  <a:pt x="2249215" y="11435"/>
                </a:lnTo>
                <a:lnTo>
                  <a:pt x="2281320" y="11428"/>
                </a:lnTo>
                <a:lnTo>
                  <a:pt x="2311984" y="10101"/>
                </a:lnTo>
                <a:lnTo>
                  <a:pt x="2370750" y="5099"/>
                </a:lnTo>
                <a:lnTo>
                  <a:pt x="2427736" y="1994"/>
                </a:lnTo>
                <a:lnTo>
                  <a:pt x="2482608" y="613"/>
                </a:lnTo>
                <a:lnTo>
                  <a:pt x="2533454" y="0"/>
                </a:lnTo>
                <a:lnTo>
                  <a:pt x="2582510" y="3255"/>
                </a:lnTo>
                <a:lnTo>
                  <a:pt x="2629449" y="7789"/>
                </a:lnTo>
                <a:lnTo>
                  <a:pt x="2672359" y="9804"/>
                </a:lnTo>
                <a:lnTo>
                  <a:pt x="2721063" y="10938"/>
                </a:lnTo>
                <a:lnTo>
                  <a:pt x="2786062" y="2332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Shape-1157"/>
          <p:cNvSpPr/>
          <p:nvPr/>
        </p:nvSpPr>
        <p:spPr>
          <a:xfrm>
            <a:off x="2809875" y="2988469"/>
            <a:ext cx="1057226" cy="940575"/>
          </a:xfrm>
          <a:custGeom>
            <a:avLst/>
            <a:gdLst/>
            <a:ahLst/>
            <a:cxnLst/>
            <a:rect l="0" t="0" r="0" b="0"/>
            <a:pathLst>
              <a:path w="1057226" h="940575">
                <a:moveTo>
                  <a:pt x="583406" y="0"/>
                </a:moveTo>
                <a:lnTo>
                  <a:pt x="599978" y="0"/>
                </a:lnTo>
                <a:lnTo>
                  <a:pt x="607529" y="3528"/>
                </a:lnTo>
                <a:lnTo>
                  <a:pt x="611394" y="6320"/>
                </a:lnTo>
                <a:lnTo>
                  <a:pt x="658121" y="14698"/>
                </a:lnTo>
                <a:lnTo>
                  <a:pt x="711818" y="28167"/>
                </a:lnTo>
                <a:lnTo>
                  <a:pt x="771049" y="50102"/>
                </a:lnTo>
                <a:lnTo>
                  <a:pt x="830472" y="75356"/>
                </a:lnTo>
                <a:lnTo>
                  <a:pt x="889639" y="97984"/>
                </a:lnTo>
                <a:lnTo>
                  <a:pt x="939936" y="127540"/>
                </a:lnTo>
                <a:lnTo>
                  <a:pt x="996510" y="166758"/>
                </a:lnTo>
                <a:lnTo>
                  <a:pt x="1019339" y="190521"/>
                </a:lnTo>
                <a:lnTo>
                  <a:pt x="1054185" y="241875"/>
                </a:lnTo>
                <a:lnTo>
                  <a:pt x="1057225" y="252138"/>
                </a:lnTo>
                <a:lnTo>
                  <a:pt x="1055048" y="264638"/>
                </a:lnTo>
                <a:lnTo>
                  <a:pt x="1041857" y="307407"/>
                </a:lnTo>
                <a:lnTo>
                  <a:pt x="1031461" y="318747"/>
                </a:lnTo>
                <a:lnTo>
                  <a:pt x="981652" y="353112"/>
                </a:lnTo>
                <a:lnTo>
                  <a:pt x="942825" y="372600"/>
                </a:lnTo>
                <a:lnTo>
                  <a:pt x="913915" y="390417"/>
                </a:lnTo>
                <a:lnTo>
                  <a:pt x="854516" y="416500"/>
                </a:lnTo>
                <a:lnTo>
                  <a:pt x="806610" y="428560"/>
                </a:lnTo>
                <a:lnTo>
                  <a:pt x="751405" y="440512"/>
                </a:lnTo>
                <a:lnTo>
                  <a:pt x="709049" y="456403"/>
                </a:lnTo>
                <a:lnTo>
                  <a:pt x="695251" y="467870"/>
                </a:lnTo>
                <a:lnTo>
                  <a:pt x="672659" y="496313"/>
                </a:lnTo>
                <a:lnTo>
                  <a:pt x="669376" y="509861"/>
                </a:lnTo>
                <a:lnTo>
                  <a:pt x="671445" y="524702"/>
                </a:lnTo>
                <a:lnTo>
                  <a:pt x="683552" y="562109"/>
                </a:lnTo>
                <a:lnTo>
                  <a:pt x="698030" y="580996"/>
                </a:lnTo>
                <a:lnTo>
                  <a:pt x="753232" y="630819"/>
                </a:lnTo>
                <a:lnTo>
                  <a:pt x="810729" y="670009"/>
                </a:lnTo>
                <a:lnTo>
                  <a:pt x="824651" y="682415"/>
                </a:lnTo>
                <a:lnTo>
                  <a:pt x="829532" y="690469"/>
                </a:lnTo>
                <a:lnTo>
                  <a:pt x="832666" y="700098"/>
                </a:lnTo>
                <a:lnTo>
                  <a:pt x="831600" y="700888"/>
                </a:lnTo>
                <a:lnTo>
                  <a:pt x="826888" y="701766"/>
                </a:lnTo>
                <a:lnTo>
                  <a:pt x="820384" y="698628"/>
                </a:lnTo>
                <a:lnTo>
                  <a:pt x="816798" y="695940"/>
                </a:lnTo>
                <a:lnTo>
                  <a:pt x="799109" y="692156"/>
                </a:lnTo>
                <a:lnTo>
                  <a:pt x="748709" y="687245"/>
                </a:lnTo>
                <a:lnTo>
                  <a:pt x="725666" y="683796"/>
                </a:lnTo>
                <a:lnTo>
                  <a:pt x="666669" y="689410"/>
                </a:lnTo>
                <a:lnTo>
                  <a:pt x="637328" y="696542"/>
                </a:lnTo>
                <a:lnTo>
                  <a:pt x="623688" y="706890"/>
                </a:lnTo>
                <a:lnTo>
                  <a:pt x="604151" y="735092"/>
                </a:lnTo>
                <a:lnTo>
                  <a:pt x="597932" y="758290"/>
                </a:lnTo>
                <a:lnTo>
                  <a:pt x="596088" y="781920"/>
                </a:lnTo>
                <a:lnTo>
                  <a:pt x="605632" y="835796"/>
                </a:lnTo>
                <a:lnTo>
                  <a:pt x="610041" y="851242"/>
                </a:lnTo>
                <a:lnTo>
                  <a:pt x="613069" y="857214"/>
                </a:lnTo>
                <a:lnTo>
                  <a:pt x="613765" y="863840"/>
                </a:lnTo>
                <a:lnTo>
                  <a:pt x="606645" y="907751"/>
                </a:lnTo>
                <a:lnTo>
                  <a:pt x="601231" y="918500"/>
                </a:lnTo>
                <a:lnTo>
                  <a:pt x="584425" y="931990"/>
                </a:lnTo>
                <a:lnTo>
                  <a:pt x="562688" y="938044"/>
                </a:lnTo>
                <a:lnTo>
                  <a:pt x="510808" y="940258"/>
                </a:lnTo>
                <a:lnTo>
                  <a:pt x="457794" y="940527"/>
                </a:lnTo>
                <a:lnTo>
                  <a:pt x="411985" y="940574"/>
                </a:lnTo>
                <a:lnTo>
                  <a:pt x="358578" y="934267"/>
                </a:lnTo>
                <a:lnTo>
                  <a:pt x="307182" y="930340"/>
                </a:lnTo>
                <a:lnTo>
                  <a:pt x="252119" y="929177"/>
                </a:lnTo>
                <a:lnTo>
                  <a:pt x="193911" y="922512"/>
                </a:lnTo>
                <a:lnTo>
                  <a:pt x="141093" y="918479"/>
                </a:lnTo>
                <a:lnTo>
                  <a:pt x="101073" y="914008"/>
                </a:lnTo>
                <a:lnTo>
                  <a:pt x="48027" y="907581"/>
                </a:lnTo>
                <a:lnTo>
                  <a:pt x="0" y="9048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SMARTInkShape-Group209"/>
          <p:cNvGrpSpPr/>
          <p:nvPr/>
        </p:nvGrpSpPr>
        <p:grpSpPr>
          <a:xfrm>
            <a:off x="3071813" y="3452975"/>
            <a:ext cx="1738295" cy="1238089"/>
            <a:chOff x="3071813" y="3452975"/>
            <a:chExt cx="1738295" cy="1238089"/>
          </a:xfrm>
        </p:grpSpPr>
        <p:sp>
          <p:nvSpPr>
            <p:cNvPr id="50" name="SMARTInkShape-1158"/>
            <p:cNvSpPr/>
            <p:nvPr/>
          </p:nvSpPr>
          <p:spPr>
            <a:xfrm>
              <a:off x="3643520" y="3584275"/>
              <a:ext cx="190294" cy="130266"/>
            </a:xfrm>
            <a:custGeom>
              <a:avLst/>
              <a:gdLst/>
              <a:ahLst/>
              <a:cxnLst/>
              <a:rect l="0" t="0" r="0" b="0"/>
              <a:pathLst>
                <a:path w="190294" h="130266">
                  <a:moveTo>
                    <a:pt x="154574" y="35225"/>
                  </a:moveTo>
                  <a:lnTo>
                    <a:pt x="154574" y="11562"/>
                  </a:lnTo>
                  <a:lnTo>
                    <a:pt x="144322" y="1174"/>
                  </a:lnTo>
                  <a:lnTo>
                    <a:pt x="136837" y="0"/>
                  </a:lnTo>
                  <a:lnTo>
                    <a:pt x="86282" y="14224"/>
                  </a:lnTo>
                  <a:lnTo>
                    <a:pt x="75274" y="19276"/>
                  </a:lnTo>
                  <a:lnTo>
                    <a:pt x="61562" y="21522"/>
                  </a:lnTo>
                  <a:lnTo>
                    <a:pt x="55524" y="24767"/>
                  </a:lnTo>
                  <a:lnTo>
                    <a:pt x="15775" y="68077"/>
                  </a:lnTo>
                  <a:lnTo>
                    <a:pt x="5116" y="86999"/>
                  </a:lnTo>
                  <a:lnTo>
                    <a:pt x="844" y="105914"/>
                  </a:lnTo>
                  <a:lnTo>
                    <a:pt x="0" y="122389"/>
                  </a:lnTo>
                  <a:lnTo>
                    <a:pt x="1254" y="125085"/>
                  </a:lnTo>
                  <a:lnTo>
                    <a:pt x="3412" y="126881"/>
                  </a:lnTo>
                  <a:lnTo>
                    <a:pt x="9339" y="128878"/>
                  </a:lnTo>
                  <a:lnTo>
                    <a:pt x="27785" y="130265"/>
                  </a:lnTo>
                  <a:lnTo>
                    <a:pt x="35605" y="126854"/>
                  </a:lnTo>
                  <a:lnTo>
                    <a:pt x="94825" y="82822"/>
                  </a:lnTo>
                  <a:lnTo>
                    <a:pt x="98866" y="78863"/>
                  </a:lnTo>
                  <a:lnTo>
                    <a:pt x="103357" y="67408"/>
                  </a:lnTo>
                  <a:lnTo>
                    <a:pt x="106675" y="54820"/>
                  </a:lnTo>
                  <a:lnTo>
                    <a:pt x="116057" y="35960"/>
                  </a:lnTo>
                  <a:lnTo>
                    <a:pt x="118302" y="19495"/>
                  </a:lnTo>
                  <a:lnTo>
                    <a:pt x="119809" y="16801"/>
                  </a:lnTo>
                  <a:lnTo>
                    <a:pt x="122137" y="15005"/>
                  </a:lnTo>
                  <a:lnTo>
                    <a:pt x="125012" y="13807"/>
                  </a:lnTo>
                  <a:lnTo>
                    <a:pt x="126928" y="11686"/>
                  </a:lnTo>
                  <a:lnTo>
                    <a:pt x="130612" y="59"/>
                  </a:lnTo>
                  <a:lnTo>
                    <a:pt x="132084" y="40652"/>
                  </a:lnTo>
                  <a:lnTo>
                    <a:pt x="140185" y="58541"/>
                  </a:lnTo>
                  <a:lnTo>
                    <a:pt x="141013" y="62676"/>
                  </a:lnTo>
                  <a:lnTo>
                    <a:pt x="148498" y="74814"/>
                  </a:lnTo>
                  <a:lnTo>
                    <a:pt x="170612" y="98716"/>
                  </a:lnTo>
                  <a:lnTo>
                    <a:pt x="178459" y="103131"/>
                  </a:lnTo>
                  <a:lnTo>
                    <a:pt x="190293" y="1066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159"/>
            <p:cNvSpPr/>
            <p:nvPr/>
          </p:nvSpPr>
          <p:spPr>
            <a:xfrm>
              <a:off x="3869737" y="3607637"/>
              <a:ext cx="95045" cy="130927"/>
            </a:xfrm>
            <a:custGeom>
              <a:avLst/>
              <a:gdLst/>
              <a:ahLst/>
              <a:cxnLst/>
              <a:rect l="0" t="0" r="0" b="0"/>
              <a:pathLst>
                <a:path w="95045" h="130927">
                  <a:moveTo>
                    <a:pt x="83138" y="11863"/>
                  </a:moveTo>
                  <a:lnTo>
                    <a:pt x="83138" y="5542"/>
                  </a:lnTo>
                  <a:lnTo>
                    <a:pt x="81815" y="3681"/>
                  </a:lnTo>
                  <a:lnTo>
                    <a:pt x="79610" y="2439"/>
                  </a:lnTo>
                  <a:lnTo>
                    <a:pt x="71012" y="283"/>
                  </a:lnTo>
                  <a:lnTo>
                    <a:pt x="54806" y="0"/>
                  </a:lnTo>
                  <a:lnTo>
                    <a:pt x="47174" y="3504"/>
                  </a:lnTo>
                  <a:lnTo>
                    <a:pt x="7727" y="39706"/>
                  </a:lnTo>
                  <a:lnTo>
                    <a:pt x="3320" y="51137"/>
                  </a:lnTo>
                  <a:lnTo>
                    <a:pt x="0" y="86781"/>
                  </a:lnTo>
                  <a:lnTo>
                    <a:pt x="3414" y="94989"/>
                  </a:lnTo>
                  <a:lnTo>
                    <a:pt x="6176" y="99031"/>
                  </a:lnTo>
                  <a:lnTo>
                    <a:pt x="29620" y="115022"/>
                  </a:lnTo>
                  <a:lnTo>
                    <a:pt x="51994" y="125625"/>
                  </a:lnTo>
                  <a:lnTo>
                    <a:pt x="95044" y="1309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160"/>
            <p:cNvSpPr/>
            <p:nvPr/>
          </p:nvSpPr>
          <p:spPr>
            <a:xfrm>
              <a:off x="4095765" y="3452975"/>
              <a:ext cx="107129" cy="333214"/>
            </a:xfrm>
            <a:custGeom>
              <a:avLst/>
              <a:gdLst/>
              <a:ahLst/>
              <a:cxnLst/>
              <a:rect l="0" t="0" r="0" b="0"/>
              <a:pathLst>
                <a:path w="107129" h="333214">
                  <a:moveTo>
                    <a:pt x="95235" y="35556"/>
                  </a:moveTo>
                  <a:lnTo>
                    <a:pt x="95235" y="18984"/>
                  </a:lnTo>
                  <a:lnTo>
                    <a:pt x="96558" y="16571"/>
                  </a:lnTo>
                  <a:lnTo>
                    <a:pt x="98763" y="14962"/>
                  </a:lnTo>
                  <a:lnTo>
                    <a:pt x="101556" y="13889"/>
                  </a:lnTo>
                  <a:lnTo>
                    <a:pt x="103417" y="11851"/>
                  </a:lnTo>
                  <a:lnTo>
                    <a:pt x="107098" y="0"/>
                  </a:lnTo>
                  <a:lnTo>
                    <a:pt x="107128" y="6206"/>
                  </a:lnTo>
                  <a:lnTo>
                    <a:pt x="103608" y="12810"/>
                  </a:lnTo>
                  <a:lnTo>
                    <a:pt x="90569" y="27830"/>
                  </a:lnTo>
                  <a:lnTo>
                    <a:pt x="86546" y="39178"/>
                  </a:lnTo>
                  <a:lnTo>
                    <a:pt x="85474" y="45908"/>
                  </a:lnTo>
                  <a:lnTo>
                    <a:pt x="52343" y="99197"/>
                  </a:lnTo>
                  <a:lnTo>
                    <a:pt x="23842" y="154627"/>
                  </a:lnTo>
                  <a:lnTo>
                    <a:pt x="17203" y="171820"/>
                  </a:lnTo>
                  <a:lnTo>
                    <a:pt x="4175" y="228922"/>
                  </a:lnTo>
                  <a:lnTo>
                    <a:pt x="230" y="285523"/>
                  </a:lnTo>
                  <a:lnTo>
                    <a:pt x="0" y="318254"/>
                  </a:lnTo>
                  <a:lnTo>
                    <a:pt x="11891" y="3332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161"/>
            <p:cNvSpPr/>
            <p:nvPr/>
          </p:nvSpPr>
          <p:spPr>
            <a:xfrm>
              <a:off x="4012552" y="3607607"/>
              <a:ext cx="309418" cy="71425"/>
            </a:xfrm>
            <a:custGeom>
              <a:avLst/>
              <a:gdLst/>
              <a:ahLst/>
              <a:cxnLst/>
              <a:rect l="0" t="0" r="0" b="0"/>
              <a:pathLst>
                <a:path w="309418" h="71425">
                  <a:moveTo>
                    <a:pt x="11761" y="11893"/>
                  </a:moveTo>
                  <a:lnTo>
                    <a:pt x="5440" y="11893"/>
                  </a:lnTo>
                  <a:lnTo>
                    <a:pt x="3578" y="10570"/>
                  </a:lnTo>
                  <a:lnTo>
                    <a:pt x="2337" y="8365"/>
                  </a:lnTo>
                  <a:lnTo>
                    <a:pt x="0" y="477"/>
                  </a:lnTo>
                  <a:lnTo>
                    <a:pt x="34166" y="0"/>
                  </a:lnTo>
                  <a:lnTo>
                    <a:pt x="88640" y="12113"/>
                  </a:lnTo>
                  <a:lnTo>
                    <a:pt x="146931" y="23922"/>
                  </a:lnTo>
                  <a:lnTo>
                    <a:pt x="202814" y="40213"/>
                  </a:lnTo>
                  <a:lnTo>
                    <a:pt x="257175" y="53283"/>
                  </a:lnTo>
                  <a:lnTo>
                    <a:pt x="309417" y="714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162"/>
            <p:cNvSpPr/>
            <p:nvPr/>
          </p:nvSpPr>
          <p:spPr>
            <a:xfrm>
              <a:off x="3071813" y="4084032"/>
              <a:ext cx="306987" cy="535594"/>
            </a:xfrm>
            <a:custGeom>
              <a:avLst/>
              <a:gdLst/>
              <a:ahLst/>
              <a:cxnLst/>
              <a:rect l="0" t="0" r="0" b="0"/>
              <a:pathLst>
                <a:path w="306987" h="535594">
                  <a:moveTo>
                    <a:pt x="0" y="23624"/>
                  </a:moveTo>
                  <a:lnTo>
                    <a:pt x="16571" y="7052"/>
                  </a:lnTo>
                  <a:lnTo>
                    <a:pt x="27649" y="3030"/>
                  </a:lnTo>
                  <a:lnTo>
                    <a:pt x="79599" y="0"/>
                  </a:lnTo>
                  <a:lnTo>
                    <a:pt x="132043" y="12788"/>
                  </a:lnTo>
                  <a:lnTo>
                    <a:pt x="190641" y="23520"/>
                  </a:lnTo>
                  <a:lnTo>
                    <a:pt x="243729" y="40008"/>
                  </a:lnTo>
                  <a:lnTo>
                    <a:pt x="281914" y="49986"/>
                  </a:lnTo>
                  <a:lnTo>
                    <a:pt x="291982" y="55184"/>
                  </a:lnTo>
                  <a:lnTo>
                    <a:pt x="300867" y="57495"/>
                  </a:lnTo>
                  <a:lnTo>
                    <a:pt x="303765" y="59434"/>
                  </a:lnTo>
                  <a:lnTo>
                    <a:pt x="305698" y="62049"/>
                  </a:lnTo>
                  <a:lnTo>
                    <a:pt x="306986" y="65116"/>
                  </a:lnTo>
                  <a:lnTo>
                    <a:pt x="306521" y="67160"/>
                  </a:lnTo>
                  <a:lnTo>
                    <a:pt x="304889" y="68523"/>
                  </a:lnTo>
                  <a:lnTo>
                    <a:pt x="302478" y="69432"/>
                  </a:lnTo>
                  <a:lnTo>
                    <a:pt x="300871" y="71360"/>
                  </a:lnTo>
                  <a:lnTo>
                    <a:pt x="299085" y="77031"/>
                  </a:lnTo>
                  <a:lnTo>
                    <a:pt x="295962" y="79073"/>
                  </a:lnTo>
                  <a:lnTo>
                    <a:pt x="275469" y="85877"/>
                  </a:lnTo>
                  <a:lnTo>
                    <a:pt x="270958" y="88938"/>
                  </a:lnTo>
                  <a:lnTo>
                    <a:pt x="214045" y="107774"/>
                  </a:lnTo>
                  <a:lnTo>
                    <a:pt x="188830" y="123002"/>
                  </a:lnTo>
                  <a:lnTo>
                    <a:pt x="175306" y="134797"/>
                  </a:lnTo>
                  <a:lnTo>
                    <a:pt x="170518" y="146236"/>
                  </a:lnTo>
                  <a:lnTo>
                    <a:pt x="167444" y="175138"/>
                  </a:lnTo>
                  <a:lnTo>
                    <a:pt x="173232" y="198457"/>
                  </a:lnTo>
                  <a:lnTo>
                    <a:pt x="189646" y="222123"/>
                  </a:lnTo>
                  <a:lnTo>
                    <a:pt x="244681" y="259441"/>
                  </a:lnTo>
                  <a:lnTo>
                    <a:pt x="294571" y="306369"/>
                  </a:lnTo>
                  <a:lnTo>
                    <a:pt x="296285" y="311566"/>
                  </a:lnTo>
                  <a:lnTo>
                    <a:pt x="296742" y="314804"/>
                  </a:lnTo>
                  <a:lnTo>
                    <a:pt x="295724" y="316963"/>
                  </a:lnTo>
                  <a:lnTo>
                    <a:pt x="293722" y="318402"/>
                  </a:lnTo>
                  <a:lnTo>
                    <a:pt x="286647" y="320001"/>
                  </a:lnTo>
                  <a:lnTo>
                    <a:pt x="237712" y="324733"/>
                  </a:lnTo>
                  <a:lnTo>
                    <a:pt x="182538" y="342943"/>
                  </a:lnTo>
                  <a:lnTo>
                    <a:pt x="175931" y="346306"/>
                  </a:lnTo>
                  <a:lnTo>
                    <a:pt x="151507" y="371727"/>
                  </a:lnTo>
                  <a:lnTo>
                    <a:pt x="146711" y="383829"/>
                  </a:lnTo>
                  <a:lnTo>
                    <a:pt x="134842" y="443106"/>
                  </a:lnTo>
                  <a:lnTo>
                    <a:pt x="127667" y="485183"/>
                  </a:lnTo>
                  <a:lnTo>
                    <a:pt x="114441" y="503293"/>
                  </a:lnTo>
                  <a:lnTo>
                    <a:pt x="96673" y="515586"/>
                  </a:lnTo>
                  <a:lnTo>
                    <a:pt x="80972" y="521286"/>
                  </a:lnTo>
                  <a:lnTo>
                    <a:pt x="63815" y="524536"/>
                  </a:lnTo>
                  <a:lnTo>
                    <a:pt x="47625" y="535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163"/>
            <p:cNvSpPr/>
            <p:nvPr/>
          </p:nvSpPr>
          <p:spPr>
            <a:xfrm>
              <a:off x="3441766" y="4095811"/>
              <a:ext cx="200833" cy="249971"/>
            </a:xfrm>
            <a:custGeom>
              <a:avLst/>
              <a:gdLst/>
              <a:ahLst/>
              <a:cxnLst/>
              <a:rect l="0" t="0" r="0" b="0"/>
              <a:pathLst>
                <a:path w="200833" h="249971">
                  <a:moveTo>
                    <a:pt x="46765" y="95189"/>
                  </a:moveTo>
                  <a:lnTo>
                    <a:pt x="46765" y="88868"/>
                  </a:lnTo>
                  <a:lnTo>
                    <a:pt x="48088" y="87007"/>
                  </a:lnTo>
                  <a:lnTo>
                    <a:pt x="50293" y="85765"/>
                  </a:lnTo>
                  <a:lnTo>
                    <a:pt x="63244" y="84018"/>
                  </a:lnTo>
                  <a:lnTo>
                    <a:pt x="75256" y="82287"/>
                  </a:lnTo>
                  <a:lnTo>
                    <a:pt x="90779" y="75197"/>
                  </a:lnTo>
                  <a:lnTo>
                    <a:pt x="150121" y="71526"/>
                  </a:lnTo>
                  <a:lnTo>
                    <a:pt x="162375" y="67915"/>
                  </a:lnTo>
                  <a:lnTo>
                    <a:pt x="189337" y="50788"/>
                  </a:lnTo>
                  <a:lnTo>
                    <a:pt x="193407" y="49713"/>
                  </a:lnTo>
                  <a:lnTo>
                    <a:pt x="196120" y="47674"/>
                  </a:lnTo>
                  <a:lnTo>
                    <a:pt x="199135" y="41880"/>
                  </a:lnTo>
                  <a:lnTo>
                    <a:pt x="200832" y="31181"/>
                  </a:lnTo>
                  <a:lnTo>
                    <a:pt x="197701" y="23526"/>
                  </a:lnTo>
                  <a:lnTo>
                    <a:pt x="184912" y="7832"/>
                  </a:lnTo>
                  <a:lnTo>
                    <a:pt x="177396" y="3447"/>
                  </a:lnTo>
                  <a:lnTo>
                    <a:pt x="162200" y="978"/>
                  </a:lnTo>
                  <a:lnTo>
                    <a:pt x="110053" y="0"/>
                  </a:lnTo>
                  <a:lnTo>
                    <a:pt x="78473" y="9456"/>
                  </a:lnTo>
                  <a:lnTo>
                    <a:pt x="50285" y="24063"/>
                  </a:lnTo>
                  <a:lnTo>
                    <a:pt x="8939" y="61802"/>
                  </a:lnTo>
                  <a:lnTo>
                    <a:pt x="3495" y="74177"/>
                  </a:lnTo>
                  <a:lnTo>
                    <a:pt x="0" y="103680"/>
                  </a:lnTo>
                  <a:lnTo>
                    <a:pt x="8816" y="143168"/>
                  </a:lnTo>
                  <a:lnTo>
                    <a:pt x="20822" y="169524"/>
                  </a:lnTo>
                  <a:lnTo>
                    <a:pt x="65022" y="226095"/>
                  </a:lnTo>
                  <a:lnTo>
                    <a:pt x="94390" y="2499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164"/>
            <p:cNvSpPr/>
            <p:nvPr/>
          </p:nvSpPr>
          <p:spPr>
            <a:xfrm>
              <a:off x="3679199" y="4167188"/>
              <a:ext cx="202238" cy="226219"/>
            </a:xfrm>
            <a:custGeom>
              <a:avLst/>
              <a:gdLst/>
              <a:ahLst/>
              <a:cxnLst/>
              <a:rect l="0" t="0" r="0" b="0"/>
              <a:pathLst>
                <a:path w="202238" h="226219">
                  <a:moveTo>
                    <a:pt x="11739" y="47625"/>
                  </a:moveTo>
                  <a:lnTo>
                    <a:pt x="11739" y="64196"/>
                  </a:lnTo>
                  <a:lnTo>
                    <a:pt x="13061" y="66610"/>
                  </a:lnTo>
                  <a:lnTo>
                    <a:pt x="15267" y="68219"/>
                  </a:lnTo>
                  <a:lnTo>
                    <a:pt x="18059" y="69291"/>
                  </a:lnTo>
                  <a:lnTo>
                    <a:pt x="19921" y="71330"/>
                  </a:lnTo>
                  <a:lnTo>
                    <a:pt x="26437" y="84106"/>
                  </a:lnTo>
                  <a:lnTo>
                    <a:pt x="41338" y="100918"/>
                  </a:lnTo>
                  <a:lnTo>
                    <a:pt x="48265" y="104383"/>
                  </a:lnTo>
                  <a:lnTo>
                    <a:pt x="71341" y="106912"/>
                  </a:lnTo>
                  <a:lnTo>
                    <a:pt x="75286" y="106994"/>
                  </a:lnTo>
                  <a:lnTo>
                    <a:pt x="113825" y="95020"/>
                  </a:lnTo>
                  <a:lnTo>
                    <a:pt x="134625" y="78822"/>
                  </a:lnTo>
                  <a:lnTo>
                    <a:pt x="139115" y="71191"/>
                  </a:lnTo>
                  <a:lnTo>
                    <a:pt x="142434" y="63390"/>
                  </a:lnTo>
                  <a:lnTo>
                    <a:pt x="162428" y="38581"/>
                  </a:lnTo>
                  <a:lnTo>
                    <a:pt x="165981" y="26018"/>
                  </a:lnTo>
                  <a:lnTo>
                    <a:pt x="166360" y="18145"/>
                  </a:lnTo>
                  <a:lnTo>
                    <a:pt x="167736" y="16065"/>
                  </a:lnTo>
                  <a:lnTo>
                    <a:pt x="169977" y="14679"/>
                  </a:lnTo>
                  <a:lnTo>
                    <a:pt x="178636" y="12271"/>
                  </a:lnTo>
                  <a:lnTo>
                    <a:pt x="184252" y="12068"/>
                  </a:lnTo>
                  <a:lnTo>
                    <a:pt x="186279" y="10691"/>
                  </a:lnTo>
                  <a:lnTo>
                    <a:pt x="187630" y="8450"/>
                  </a:lnTo>
                  <a:lnTo>
                    <a:pt x="189799" y="1669"/>
                  </a:lnTo>
                  <a:lnTo>
                    <a:pt x="193623" y="741"/>
                  </a:lnTo>
                  <a:lnTo>
                    <a:pt x="202237" y="0"/>
                  </a:lnTo>
                  <a:lnTo>
                    <a:pt x="146638" y="0"/>
                  </a:lnTo>
                  <a:lnTo>
                    <a:pt x="91554" y="0"/>
                  </a:lnTo>
                  <a:lnTo>
                    <a:pt x="78962" y="1322"/>
                  </a:lnTo>
                  <a:lnTo>
                    <a:pt x="64436" y="9505"/>
                  </a:lnTo>
                  <a:lnTo>
                    <a:pt x="18162" y="43696"/>
                  </a:lnTo>
                  <a:lnTo>
                    <a:pt x="2691" y="71439"/>
                  </a:lnTo>
                  <a:lnTo>
                    <a:pt x="0" y="99218"/>
                  </a:lnTo>
                  <a:lnTo>
                    <a:pt x="3434" y="107156"/>
                  </a:lnTo>
                  <a:lnTo>
                    <a:pt x="10098" y="116710"/>
                  </a:lnTo>
                  <a:lnTo>
                    <a:pt x="38417" y="118856"/>
                  </a:lnTo>
                  <a:lnTo>
                    <a:pt x="78039" y="106924"/>
                  </a:lnTo>
                  <a:lnTo>
                    <a:pt x="102917" y="86943"/>
                  </a:lnTo>
                  <a:lnTo>
                    <a:pt x="114896" y="73973"/>
                  </a:lnTo>
                  <a:lnTo>
                    <a:pt x="125500" y="55285"/>
                  </a:lnTo>
                  <a:lnTo>
                    <a:pt x="128445" y="45296"/>
                  </a:lnTo>
                  <a:lnTo>
                    <a:pt x="130553" y="42104"/>
                  </a:lnTo>
                  <a:lnTo>
                    <a:pt x="133281" y="39975"/>
                  </a:lnTo>
                  <a:lnTo>
                    <a:pt x="136424" y="38556"/>
                  </a:lnTo>
                  <a:lnTo>
                    <a:pt x="138518" y="36287"/>
                  </a:lnTo>
                  <a:lnTo>
                    <a:pt x="140845" y="30239"/>
                  </a:lnTo>
                  <a:lnTo>
                    <a:pt x="142789" y="28096"/>
                  </a:lnTo>
                  <a:lnTo>
                    <a:pt x="154075" y="23979"/>
                  </a:lnTo>
                  <a:lnTo>
                    <a:pt x="154454" y="30182"/>
                  </a:lnTo>
                  <a:lnTo>
                    <a:pt x="153184" y="32027"/>
                  </a:lnTo>
                  <a:lnTo>
                    <a:pt x="151015" y="33258"/>
                  </a:lnTo>
                  <a:lnTo>
                    <a:pt x="148246" y="34078"/>
                  </a:lnTo>
                  <a:lnTo>
                    <a:pt x="146399" y="35948"/>
                  </a:lnTo>
                  <a:lnTo>
                    <a:pt x="144348" y="41553"/>
                  </a:lnTo>
                  <a:lnTo>
                    <a:pt x="139395" y="63304"/>
                  </a:lnTo>
                  <a:lnTo>
                    <a:pt x="129820" y="80933"/>
                  </a:lnTo>
                  <a:lnTo>
                    <a:pt x="126178" y="85706"/>
                  </a:lnTo>
                  <a:lnTo>
                    <a:pt x="122132" y="98063"/>
                  </a:lnTo>
                  <a:lnTo>
                    <a:pt x="112763" y="150977"/>
                  </a:lnTo>
                  <a:lnTo>
                    <a:pt x="107495" y="192131"/>
                  </a:lnTo>
                  <a:lnTo>
                    <a:pt x="110741" y="201367"/>
                  </a:lnTo>
                  <a:lnTo>
                    <a:pt x="115271" y="209882"/>
                  </a:lnTo>
                  <a:lnTo>
                    <a:pt x="118418" y="223806"/>
                  </a:lnTo>
                  <a:lnTo>
                    <a:pt x="119900" y="224610"/>
                  </a:lnTo>
                  <a:lnTo>
                    <a:pt x="130801" y="2262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165"/>
            <p:cNvSpPr/>
            <p:nvPr/>
          </p:nvSpPr>
          <p:spPr>
            <a:xfrm>
              <a:off x="3905250" y="4143379"/>
              <a:ext cx="232909" cy="82850"/>
            </a:xfrm>
            <a:custGeom>
              <a:avLst/>
              <a:gdLst/>
              <a:ahLst/>
              <a:cxnLst/>
              <a:rect l="0" t="0" r="0" b="0"/>
              <a:pathLst>
                <a:path w="232909" h="82850">
                  <a:moveTo>
                    <a:pt x="0" y="35715"/>
                  </a:moveTo>
                  <a:lnTo>
                    <a:pt x="0" y="59369"/>
                  </a:lnTo>
                  <a:lnTo>
                    <a:pt x="16572" y="59514"/>
                  </a:lnTo>
                  <a:lnTo>
                    <a:pt x="24123" y="55993"/>
                  </a:lnTo>
                  <a:lnTo>
                    <a:pt x="27988" y="53202"/>
                  </a:lnTo>
                  <a:lnTo>
                    <a:pt x="83662" y="38415"/>
                  </a:lnTo>
                  <a:lnTo>
                    <a:pt x="107250" y="32987"/>
                  </a:lnTo>
                  <a:lnTo>
                    <a:pt x="130997" y="26528"/>
                  </a:lnTo>
                  <a:lnTo>
                    <a:pt x="169337" y="22844"/>
                  </a:lnTo>
                  <a:lnTo>
                    <a:pt x="192983" y="14455"/>
                  </a:lnTo>
                  <a:lnTo>
                    <a:pt x="206156" y="11714"/>
                  </a:lnTo>
                  <a:lnTo>
                    <a:pt x="225359" y="530"/>
                  </a:lnTo>
                  <a:lnTo>
                    <a:pt x="232908" y="101"/>
                  </a:lnTo>
                  <a:lnTo>
                    <a:pt x="220237" y="0"/>
                  </a:lnTo>
                  <a:lnTo>
                    <a:pt x="213418" y="3525"/>
                  </a:lnTo>
                  <a:lnTo>
                    <a:pt x="205977" y="8179"/>
                  </a:lnTo>
                  <a:lnTo>
                    <a:pt x="174345" y="21081"/>
                  </a:lnTo>
                  <a:lnTo>
                    <a:pt x="159843" y="30791"/>
                  </a:lnTo>
                  <a:lnTo>
                    <a:pt x="151299" y="33526"/>
                  </a:lnTo>
                  <a:lnTo>
                    <a:pt x="148491" y="35579"/>
                  </a:lnTo>
                  <a:lnTo>
                    <a:pt x="146619" y="38270"/>
                  </a:lnTo>
                  <a:lnTo>
                    <a:pt x="144539" y="44788"/>
                  </a:lnTo>
                  <a:lnTo>
                    <a:pt x="142940" y="69126"/>
                  </a:lnTo>
                  <a:lnTo>
                    <a:pt x="144241" y="69895"/>
                  </a:lnTo>
                  <a:lnTo>
                    <a:pt x="170865" y="71373"/>
                  </a:lnTo>
                  <a:lnTo>
                    <a:pt x="214255" y="71434"/>
                  </a:lnTo>
                  <a:lnTo>
                    <a:pt x="214295" y="77754"/>
                  </a:lnTo>
                  <a:lnTo>
                    <a:pt x="215624" y="79616"/>
                  </a:lnTo>
                  <a:lnTo>
                    <a:pt x="217832" y="80857"/>
                  </a:lnTo>
                  <a:lnTo>
                    <a:pt x="224562" y="82849"/>
                  </a:lnTo>
                  <a:lnTo>
                    <a:pt x="225115" y="81690"/>
                  </a:lnTo>
                  <a:lnTo>
                    <a:pt x="226219" y="714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166"/>
            <p:cNvSpPr/>
            <p:nvPr/>
          </p:nvSpPr>
          <p:spPr>
            <a:xfrm>
              <a:off x="4250531" y="4036219"/>
              <a:ext cx="23814" cy="226220"/>
            </a:xfrm>
            <a:custGeom>
              <a:avLst/>
              <a:gdLst/>
              <a:ahLst/>
              <a:cxnLst/>
              <a:rect l="0" t="0" r="0" b="0"/>
              <a:pathLst>
                <a:path w="23814" h="226220">
                  <a:moveTo>
                    <a:pt x="23813" y="0"/>
                  </a:moveTo>
                  <a:lnTo>
                    <a:pt x="23813" y="6320"/>
                  </a:lnTo>
                  <a:lnTo>
                    <a:pt x="20285" y="12951"/>
                  </a:lnTo>
                  <a:lnTo>
                    <a:pt x="17492" y="16572"/>
                  </a:lnTo>
                  <a:lnTo>
                    <a:pt x="14389" y="27650"/>
                  </a:lnTo>
                  <a:lnTo>
                    <a:pt x="12052" y="79599"/>
                  </a:lnTo>
                  <a:lnTo>
                    <a:pt x="11919" y="133340"/>
                  </a:lnTo>
                  <a:lnTo>
                    <a:pt x="2485" y="187284"/>
                  </a:lnTo>
                  <a:lnTo>
                    <a:pt x="0" y="226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167"/>
            <p:cNvSpPr/>
            <p:nvPr/>
          </p:nvSpPr>
          <p:spPr>
            <a:xfrm>
              <a:off x="3595688" y="4512469"/>
              <a:ext cx="23813" cy="107157"/>
            </a:xfrm>
            <a:custGeom>
              <a:avLst/>
              <a:gdLst/>
              <a:ahLst/>
              <a:cxnLst/>
              <a:rect l="0" t="0" r="0" b="0"/>
              <a:pathLst>
                <a:path w="23813" h="107157">
                  <a:moveTo>
                    <a:pt x="23812" y="0"/>
                  </a:moveTo>
                  <a:lnTo>
                    <a:pt x="13561" y="10251"/>
                  </a:lnTo>
                  <a:lnTo>
                    <a:pt x="12396" y="17737"/>
                  </a:lnTo>
                  <a:lnTo>
                    <a:pt x="12051" y="28333"/>
                  </a:lnTo>
                  <a:lnTo>
                    <a:pt x="8442" y="35964"/>
                  </a:lnTo>
                  <a:lnTo>
                    <a:pt x="5628" y="39851"/>
                  </a:lnTo>
                  <a:lnTo>
                    <a:pt x="1667" y="57962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168"/>
            <p:cNvSpPr/>
            <p:nvPr/>
          </p:nvSpPr>
          <p:spPr>
            <a:xfrm>
              <a:off x="3668780" y="4488717"/>
              <a:ext cx="212659" cy="119003"/>
            </a:xfrm>
            <a:custGeom>
              <a:avLst/>
              <a:gdLst/>
              <a:ahLst/>
              <a:cxnLst/>
              <a:rect l="0" t="0" r="0" b="0"/>
              <a:pathLst>
                <a:path w="212659" h="119003">
                  <a:moveTo>
                    <a:pt x="10251" y="47564"/>
                  </a:moveTo>
                  <a:lnTo>
                    <a:pt x="3931" y="53885"/>
                  </a:lnTo>
                  <a:lnTo>
                    <a:pt x="827" y="60516"/>
                  </a:lnTo>
                  <a:lnTo>
                    <a:pt x="0" y="64136"/>
                  </a:lnTo>
                  <a:lnTo>
                    <a:pt x="771" y="66550"/>
                  </a:lnTo>
                  <a:lnTo>
                    <a:pt x="2608" y="68159"/>
                  </a:lnTo>
                  <a:lnTo>
                    <a:pt x="5156" y="69231"/>
                  </a:lnTo>
                  <a:lnTo>
                    <a:pt x="6855" y="71269"/>
                  </a:lnTo>
                  <a:lnTo>
                    <a:pt x="10240" y="83235"/>
                  </a:lnTo>
                  <a:lnTo>
                    <a:pt x="10248" y="76948"/>
                  </a:lnTo>
                  <a:lnTo>
                    <a:pt x="13777" y="70325"/>
                  </a:lnTo>
                  <a:lnTo>
                    <a:pt x="18433" y="62972"/>
                  </a:lnTo>
                  <a:lnTo>
                    <a:pt x="22377" y="51395"/>
                  </a:lnTo>
                  <a:lnTo>
                    <a:pt x="67445" y="2291"/>
                  </a:lnTo>
                  <a:lnTo>
                    <a:pt x="72271" y="985"/>
                  </a:lnTo>
                  <a:lnTo>
                    <a:pt x="91389" y="0"/>
                  </a:lnTo>
                  <a:lnTo>
                    <a:pt x="103653" y="10196"/>
                  </a:lnTo>
                  <a:lnTo>
                    <a:pt x="104680" y="14640"/>
                  </a:lnTo>
                  <a:lnTo>
                    <a:pt x="105339" y="28273"/>
                  </a:lnTo>
                  <a:lnTo>
                    <a:pt x="108957" y="35903"/>
                  </a:lnTo>
                  <a:lnTo>
                    <a:pt x="113652" y="43705"/>
                  </a:lnTo>
                  <a:lnTo>
                    <a:pt x="117395" y="59410"/>
                  </a:lnTo>
                  <a:lnTo>
                    <a:pt x="127657" y="59465"/>
                  </a:lnTo>
                  <a:lnTo>
                    <a:pt x="186985" y="1799"/>
                  </a:lnTo>
                  <a:lnTo>
                    <a:pt x="188681" y="102"/>
                  </a:lnTo>
                  <a:lnTo>
                    <a:pt x="188797" y="6308"/>
                  </a:lnTo>
                  <a:lnTo>
                    <a:pt x="192351" y="12912"/>
                  </a:lnTo>
                  <a:lnTo>
                    <a:pt x="197018" y="20257"/>
                  </a:lnTo>
                  <a:lnTo>
                    <a:pt x="199645" y="33153"/>
                  </a:lnTo>
                  <a:lnTo>
                    <a:pt x="201977" y="74499"/>
                  </a:lnTo>
                  <a:lnTo>
                    <a:pt x="210156" y="97766"/>
                  </a:lnTo>
                  <a:lnTo>
                    <a:pt x="212658" y="1190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169"/>
            <p:cNvSpPr/>
            <p:nvPr/>
          </p:nvSpPr>
          <p:spPr>
            <a:xfrm>
              <a:off x="3905250" y="4465556"/>
              <a:ext cx="130964" cy="225508"/>
            </a:xfrm>
            <a:custGeom>
              <a:avLst/>
              <a:gdLst/>
              <a:ahLst/>
              <a:cxnLst/>
              <a:rect l="0" t="0" r="0" b="0"/>
              <a:pathLst>
                <a:path w="130964" h="225508">
                  <a:moveTo>
                    <a:pt x="0" y="225507"/>
                  </a:moveTo>
                  <a:lnTo>
                    <a:pt x="0" y="215255"/>
                  </a:lnTo>
                  <a:lnTo>
                    <a:pt x="19762" y="160657"/>
                  </a:lnTo>
                  <a:lnTo>
                    <a:pt x="27103" y="102837"/>
                  </a:lnTo>
                  <a:lnTo>
                    <a:pt x="34962" y="57065"/>
                  </a:lnTo>
                  <a:lnTo>
                    <a:pt x="36706" y="43487"/>
                  </a:lnTo>
                  <a:lnTo>
                    <a:pt x="45124" y="28406"/>
                  </a:lnTo>
                  <a:lnTo>
                    <a:pt x="54675" y="15559"/>
                  </a:lnTo>
                  <a:lnTo>
                    <a:pt x="57372" y="7402"/>
                  </a:lnTo>
                  <a:lnTo>
                    <a:pt x="59415" y="4697"/>
                  </a:lnTo>
                  <a:lnTo>
                    <a:pt x="65212" y="1692"/>
                  </a:lnTo>
                  <a:lnTo>
                    <a:pt x="75914" y="0"/>
                  </a:lnTo>
                  <a:lnTo>
                    <a:pt x="83569" y="3132"/>
                  </a:lnTo>
                  <a:lnTo>
                    <a:pt x="123035" y="39042"/>
                  </a:lnTo>
                  <a:lnTo>
                    <a:pt x="127443" y="50470"/>
                  </a:lnTo>
                  <a:lnTo>
                    <a:pt x="130963" y="104570"/>
                  </a:lnTo>
                  <a:lnTo>
                    <a:pt x="124647" y="112210"/>
                  </a:lnTo>
                  <a:lnTo>
                    <a:pt x="118016" y="115621"/>
                  </a:lnTo>
                  <a:lnTo>
                    <a:pt x="114396" y="116531"/>
                  </a:lnTo>
                  <a:lnTo>
                    <a:pt x="111983" y="115814"/>
                  </a:lnTo>
                  <a:lnTo>
                    <a:pt x="110374" y="114014"/>
                  </a:lnTo>
                  <a:lnTo>
                    <a:pt x="109301" y="111491"/>
                  </a:lnTo>
                  <a:lnTo>
                    <a:pt x="107264" y="109808"/>
                  </a:lnTo>
                  <a:lnTo>
                    <a:pt x="94487" y="103581"/>
                  </a:lnTo>
                  <a:lnTo>
                    <a:pt x="83344" y="945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170"/>
            <p:cNvSpPr/>
            <p:nvPr/>
          </p:nvSpPr>
          <p:spPr>
            <a:xfrm>
              <a:off x="4072100" y="4452938"/>
              <a:ext cx="59309" cy="117189"/>
            </a:xfrm>
            <a:custGeom>
              <a:avLst/>
              <a:gdLst/>
              <a:ahLst/>
              <a:cxnLst/>
              <a:rect l="0" t="0" r="0" b="0"/>
              <a:pathLst>
                <a:path w="59309" h="117189">
                  <a:moveTo>
                    <a:pt x="35556" y="11906"/>
                  </a:moveTo>
                  <a:lnTo>
                    <a:pt x="35556" y="18226"/>
                  </a:lnTo>
                  <a:lnTo>
                    <a:pt x="32028" y="24857"/>
                  </a:lnTo>
                  <a:lnTo>
                    <a:pt x="29236" y="28478"/>
                  </a:lnTo>
                  <a:lnTo>
                    <a:pt x="22605" y="32500"/>
                  </a:lnTo>
                  <a:lnTo>
                    <a:pt x="18984" y="33573"/>
                  </a:lnTo>
                  <a:lnTo>
                    <a:pt x="16571" y="35611"/>
                  </a:lnTo>
                  <a:lnTo>
                    <a:pt x="3985" y="57224"/>
                  </a:lnTo>
                  <a:lnTo>
                    <a:pt x="0" y="98741"/>
                  </a:lnTo>
                  <a:lnTo>
                    <a:pt x="1268" y="101546"/>
                  </a:lnTo>
                  <a:lnTo>
                    <a:pt x="3437" y="103416"/>
                  </a:lnTo>
                  <a:lnTo>
                    <a:pt x="9375" y="106817"/>
                  </a:lnTo>
                  <a:lnTo>
                    <a:pt x="20155" y="114846"/>
                  </a:lnTo>
                  <a:lnTo>
                    <a:pt x="27830" y="117188"/>
                  </a:lnTo>
                  <a:lnTo>
                    <a:pt x="31728" y="116490"/>
                  </a:lnTo>
                  <a:lnTo>
                    <a:pt x="43536" y="109187"/>
                  </a:lnTo>
                  <a:lnTo>
                    <a:pt x="51450" y="102326"/>
                  </a:lnTo>
                  <a:lnTo>
                    <a:pt x="55849" y="94867"/>
                  </a:lnTo>
                  <a:lnTo>
                    <a:pt x="58673" y="79299"/>
                  </a:lnTo>
                  <a:lnTo>
                    <a:pt x="59308" y="49234"/>
                  </a:lnTo>
                  <a:lnTo>
                    <a:pt x="55814" y="38198"/>
                  </a:lnTo>
                  <a:lnTo>
                    <a:pt x="51174" y="28883"/>
                  </a:lnTo>
                  <a:lnTo>
                    <a:pt x="47239" y="16201"/>
                  </a:lnTo>
                  <a:lnTo>
                    <a:pt x="355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171"/>
            <p:cNvSpPr/>
            <p:nvPr/>
          </p:nvSpPr>
          <p:spPr>
            <a:xfrm>
              <a:off x="4143375" y="4452999"/>
              <a:ext cx="166689" cy="118451"/>
            </a:xfrm>
            <a:custGeom>
              <a:avLst/>
              <a:gdLst/>
              <a:ahLst/>
              <a:cxnLst/>
              <a:rect l="0" t="0" r="0" b="0"/>
              <a:pathLst>
                <a:path w="166689" h="118451">
                  <a:moveTo>
                    <a:pt x="0" y="47564"/>
                  </a:moveTo>
                  <a:lnTo>
                    <a:pt x="0" y="64135"/>
                  </a:lnTo>
                  <a:lnTo>
                    <a:pt x="3528" y="71685"/>
                  </a:lnTo>
                  <a:lnTo>
                    <a:pt x="33428" y="104748"/>
                  </a:lnTo>
                  <a:lnTo>
                    <a:pt x="34701" y="109580"/>
                  </a:lnTo>
                  <a:lnTo>
                    <a:pt x="35659" y="118450"/>
                  </a:lnTo>
                  <a:lnTo>
                    <a:pt x="35719" y="61879"/>
                  </a:lnTo>
                  <a:lnTo>
                    <a:pt x="35719" y="19824"/>
                  </a:lnTo>
                  <a:lnTo>
                    <a:pt x="39247" y="11863"/>
                  </a:lnTo>
                  <a:lnTo>
                    <a:pt x="45970" y="2294"/>
                  </a:lnTo>
                  <a:lnTo>
                    <a:pt x="50417" y="986"/>
                  </a:lnTo>
                  <a:lnTo>
                    <a:pt x="85821" y="0"/>
                  </a:lnTo>
                  <a:lnTo>
                    <a:pt x="139599" y="14639"/>
                  </a:lnTo>
                  <a:lnTo>
                    <a:pt x="149356" y="19701"/>
                  </a:lnTo>
                  <a:lnTo>
                    <a:pt x="166688" y="23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172"/>
            <p:cNvSpPr/>
            <p:nvPr/>
          </p:nvSpPr>
          <p:spPr>
            <a:xfrm>
              <a:off x="4333875" y="4369594"/>
              <a:ext cx="47626" cy="238126"/>
            </a:xfrm>
            <a:custGeom>
              <a:avLst/>
              <a:gdLst/>
              <a:ahLst/>
              <a:cxnLst/>
              <a:rect l="0" t="0" r="0" b="0"/>
              <a:pathLst>
                <a:path w="47626" h="238126">
                  <a:moveTo>
                    <a:pt x="47625" y="0"/>
                  </a:moveTo>
                  <a:lnTo>
                    <a:pt x="37374" y="10251"/>
                  </a:lnTo>
                  <a:lnTo>
                    <a:pt x="34723" y="21085"/>
                  </a:lnTo>
                  <a:lnTo>
                    <a:pt x="27633" y="32118"/>
                  </a:lnTo>
                  <a:lnTo>
                    <a:pt x="11786" y="87787"/>
                  </a:lnTo>
                  <a:lnTo>
                    <a:pt x="1813" y="127062"/>
                  </a:lnTo>
                  <a:lnTo>
                    <a:pt x="106" y="182566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173"/>
            <p:cNvSpPr/>
            <p:nvPr/>
          </p:nvSpPr>
          <p:spPr>
            <a:xfrm>
              <a:off x="4226719" y="4465334"/>
              <a:ext cx="369095" cy="118573"/>
            </a:xfrm>
            <a:custGeom>
              <a:avLst/>
              <a:gdLst/>
              <a:ahLst/>
              <a:cxnLst/>
              <a:rect l="0" t="0" r="0" b="0"/>
              <a:pathLst>
                <a:path w="369095" h="118573">
                  <a:moveTo>
                    <a:pt x="0" y="11416"/>
                  </a:moveTo>
                  <a:lnTo>
                    <a:pt x="0" y="5095"/>
                  </a:lnTo>
                  <a:lnTo>
                    <a:pt x="1323" y="3234"/>
                  </a:lnTo>
                  <a:lnTo>
                    <a:pt x="3528" y="1992"/>
                  </a:lnTo>
                  <a:lnTo>
                    <a:pt x="16572" y="0"/>
                  </a:lnTo>
                  <a:lnTo>
                    <a:pt x="41393" y="929"/>
                  </a:lnTo>
                  <a:lnTo>
                    <a:pt x="79599" y="9773"/>
                  </a:lnTo>
                  <a:lnTo>
                    <a:pt x="128516" y="14728"/>
                  </a:lnTo>
                  <a:lnTo>
                    <a:pt x="162234" y="21625"/>
                  </a:lnTo>
                  <a:lnTo>
                    <a:pt x="220454" y="23293"/>
                  </a:lnTo>
                  <a:lnTo>
                    <a:pt x="232572" y="23320"/>
                  </a:lnTo>
                  <a:lnTo>
                    <a:pt x="209743" y="23322"/>
                  </a:lnTo>
                  <a:lnTo>
                    <a:pt x="202139" y="26850"/>
                  </a:lnTo>
                  <a:lnTo>
                    <a:pt x="166680" y="55605"/>
                  </a:lnTo>
                  <a:lnTo>
                    <a:pt x="158747" y="58837"/>
                  </a:lnTo>
                  <a:lnTo>
                    <a:pt x="150811" y="64683"/>
                  </a:lnTo>
                  <a:lnTo>
                    <a:pt x="146402" y="71691"/>
                  </a:lnTo>
                  <a:lnTo>
                    <a:pt x="143081" y="92451"/>
                  </a:lnTo>
                  <a:lnTo>
                    <a:pt x="142893" y="104808"/>
                  </a:lnTo>
                  <a:lnTo>
                    <a:pt x="144210" y="105427"/>
                  </a:lnTo>
                  <a:lnTo>
                    <a:pt x="149201" y="106116"/>
                  </a:lnTo>
                  <a:lnTo>
                    <a:pt x="155829" y="102893"/>
                  </a:lnTo>
                  <a:lnTo>
                    <a:pt x="170863" y="90046"/>
                  </a:lnTo>
                  <a:lnTo>
                    <a:pt x="175158" y="82522"/>
                  </a:lnTo>
                  <a:lnTo>
                    <a:pt x="178390" y="74769"/>
                  </a:lnTo>
                  <a:lnTo>
                    <a:pt x="199098" y="47126"/>
                  </a:lnTo>
                  <a:lnTo>
                    <a:pt x="202259" y="39193"/>
                  </a:lnTo>
                  <a:lnTo>
                    <a:pt x="212464" y="25674"/>
                  </a:lnTo>
                  <a:lnTo>
                    <a:pt x="217018" y="24368"/>
                  </a:lnTo>
                  <a:lnTo>
                    <a:pt x="232380" y="23340"/>
                  </a:lnTo>
                  <a:lnTo>
                    <a:pt x="234295" y="24657"/>
                  </a:lnTo>
                  <a:lnTo>
                    <a:pt x="235571" y="26858"/>
                  </a:lnTo>
                  <a:lnTo>
                    <a:pt x="237368" y="36276"/>
                  </a:lnTo>
                  <a:lnTo>
                    <a:pt x="238121" y="75412"/>
                  </a:lnTo>
                  <a:lnTo>
                    <a:pt x="239445" y="77892"/>
                  </a:lnTo>
                  <a:lnTo>
                    <a:pt x="241651" y="79546"/>
                  </a:lnTo>
                  <a:lnTo>
                    <a:pt x="250018" y="82848"/>
                  </a:lnTo>
                  <a:lnTo>
                    <a:pt x="294026" y="40181"/>
                  </a:lnTo>
                  <a:lnTo>
                    <a:pt x="305694" y="36696"/>
                  </a:lnTo>
                  <a:lnTo>
                    <a:pt x="337347" y="35286"/>
                  </a:lnTo>
                  <a:lnTo>
                    <a:pt x="339992" y="36590"/>
                  </a:lnTo>
                  <a:lnTo>
                    <a:pt x="341755" y="38782"/>
                  </a:lnTo>
                  <a:lnTo>
                    <a:pt x="342930" y="41566"/>
                  </a:lnTo>
                  <a:lnTo>
                    <a:pt x="345037" y="43423"/>
                  </a:lnTo>
                  <a:lnTo>
                    <a:pt x="350905" y="45485"/>
                  </a:lnTo>
                  <a:lnTo>
                    <a:pt x="352999" y="47358"/>
                  </a:lnTo>
                  <a:lnTo>
                    <a:pt x="366366" y="71193"/>
                  </a:lnTo>
                  <a:lnTo>
                    <a:pt x="369090" y="106115"/>
                  </a:lnTo>
                  <a:lnTo>
                    <a:pt x="369094" y="1185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174"/>
            <p:cNvSpPr/>
            <p:nvPr/>
          </p:nvSpPr>
          <p:spPr>
            <a:xfrm>
              <a:off x="4648622" y="4476795"/>
              <a:ext cx="161486" cy="190456"/>
            </a:xfrm>
            <a:custGeom>
              <a:avLst/>
              <a:gdLst/>
              <a:ahLst/>
              <a:cxnLst/>
              <a:rect l="0" t="0" r="0" b="0"/>
              <a:pathLst>
                <a:path w="161486" h="190456">
                  <a:moveTo>
                    <a:pt x="78159" y="23768"/>
                  </a:moveTo>
                  <a:lnTo>
                    <a:pt x="78159" y="12352"/>
                  </a:lnTo>
                  <a:lnTo>
                    <a:pt x="66743" y="458"/>
                  </a:lnTo>
                  <a:lnTo>
                    <a:pt x="49725" y="0"/>
                  </a:lnTo>
                  <a:lnTo>
                    <a:pt x="42150" y="3502"/>
                  </a:lnTo>
                  <a:lnTo>
                    <a:pt x="22558" y="18943"/>
                  </a:lnTo>
                  <a:lnTo>
                    <a:pt x="14642" y="21623"/>
                  </a:lnTo>
                  <a:lnTo>
                    <a:pt x="12002" y="24984"/>
                  </a:lnTo>
                  <a:lnTo>
                    <a:pt x="8286" y="41032"/>
                  </a:lnTo>
                  <a:lnTo>
                    <a:pt x="7417" y="50402"/>
                  </a:lnTo>
                  <a:lnTo>
                    <a:pt x="3503" y="58977"/>
                  </a:lnTo>
                  <a:lnTo>
                    <a:pt x="607" y="63115"/>
                  </a:lnTo>
                  <a:lnTo>
                    <a:pt x="0" y="67197"/>
                  </a:lnTo>
                  <a:lnTo>
                    <a:pt x="917" y="71241"/>
                  </a:lnTo>
                  <a:lnTo>
                    <a:pt x="4142" y="79263"/>
                  </a:lnTo>
                  <a:lnTo>
                    <a:pt x="7280" y="91216"/>
                  </a:lnTo>
                  <a:lnTo>
                    <a:pt x="34680" y="122985"/>
                  </a:lnTo>
                  <a:lnTo>
                    <a:pt x="46047" y="127395"/>
                  </a:lnTo>
                  <a:lnTo>
                    <a:pt x="104141" y="130863"/>
                  </a:lnTo>
                  <a:lnTo>
                    <a:pt x="113078" y="127369"/>
                  </a:lnTo>
                  <a:lnTo>
                    <a:pt x="121460" y="122729"/>
                  </a:lnTo>
                  <a:lnTo>
                    <a:pt x="133616" y="118795"/>
                  </a:lnTo>
                  <a:lnTo>
                    <a:pt x="159147" y="97393"/>
                  </a:lnTo>
                  <a:lnTo>
                    <a:pt x="160456" y="92650"/>
                  </a:lnTo>
                  <a:lnTo>
                    <a:pt x="161485" y="77140"/>
                  </a:lnTo>
                  <a:lnTo>
                    <a:pt x="160168" y="75224"/>
                  </a:lnTo>
                  <a:lnTo>
                    <a:pt x="157967" y="73947"/>
                  </a:lnTo>
                  <a:lnTo>
                    <a:pt x="148549" y="72149"/>
                  </a:lnTo>
                  <a:lnTo>
                    <a:pt x="133515" y="71542"/>
                  </a:lnTo>
                  <a:lnTo>
                    <a:pt x="130938" y="72815"/>
                  </a:lnTo>
                  <a:lnTo>
                    <a:pt x="129220" y="74986"/>
                  </a:lnTo>
                  <a:lnTo>
                    <a:pt x="128075" y="77757"/>
                  </a:lnTo>
                  <a:lnTo>
                    <a:pt x="125988" y="79604"/>
                  </a:lnTo>
                  <a:lnTo>
                    <a:pt x="113134" y="86097"/>
                  </a:lnTo>
                  <a:lnTo>
                    <a:pt x="97856" y="99727"/>
                  </a:lnTo>
                  <a:lnTo>
                    <a:pt x="93528" y="107357"/>
                  </a:lnTo>
                  <a:lnTo>
                    <a:pt x="90750" y="123035"/>
                  </a:lnTo>
                  <a:lnTo>
                    <a:pt x="90268" y="134906"/>
                  </a:lnTo>
                  <a:lnTo>
                    <a:pt x="93683" y="142836"/>
                  </a:lnTo>
                  <a:lnTo>
                    <a:pt x="137691" y="1904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SMARTInkShape-Group210"/>
          <p:cNvGrpSpPr/>
          <p:nvPr/>
        </p:nvGrpSpPr>
        <p:grpSpPr>
          <a:xfrm>
            <a:off x="7667625" y="2406535"/>
            <a:ext cx="1701762" cy="439060"/>
            <a:chOff x="7667625" y="2406535"/>
            <a:chExt cx="1701762" cy="439060"/>
          </a:xfrm>
        </p:grpSpPr>
        <p:sp>
          <p:nvSpPr>
            <p:cNvPr id="68" name="SMARTInkShape-1175"/>
            <p:cNvSpPr/>
            <p:nvPr/>
          </p:nvSpPr>
          <p:spPr>
            <a:xfrm>
              <a:off x="7667625" y="2446184"/>
              <a:ext cx="428626" cy="361119"/>
            </a:xfrm>
            <a:custGeom>
              <a:avLst/>
              <a:gdLst/>
              <a:ahLst/>
              <a:cxnLst/>
              <a:rect l="0" t="0" r="0" b="0"/>
              <a:pathLst>
                <a:path w="428626" h="361119">
                  <a:moveTo>
                    <a:pt x="428625" y="30316"/>
                  </a:moveTo>
                  <a:lnTo>
                    <a:pt x="422304" y="23995"/>
                  </a:lnTo>
                  <a:lnTo>
                    <a:pt x="412145" y="20892"/>
                  </a:lnTo>
                  <a:lnTo>
                    <a:pt x="365601" y="10554"/>
                  </a:lnTo>
                  <a:lnTo>
                    <a:pt x="321904" y="6381"/>
                  </a:lnTo>
                  <a:lnTo>
                    <a:pt x="268975" y="0"/>
                  </a:lnTo>
                  <a:lnTo>
                    <a:pt x="220514" y="3989"/>
                  </a:lnTo>
                  <a:lnTo>
                    <a:pt x="164385" y="9535"/>
                  </a:lnTo>
                  <a:lnTo>
                    <a:pt x="106020" y="26746"/>
                  </a:lnTo>
                  <a:lnTo>
                    <a:pt x="82860" y="38372"/>
                  </a:lnTo>
                  <a:lnTo>
                    <a:pt x="76515" y="46244"/>
                  </a:lnTo>
                  <a:lnTo>
                    <a:pt x="72941" y="64433"/>
                  </a:lnTo>
                  <a:lnTo>
                    <a:pt x="75634" y="75465"/>
                  </a:lnTo>
                  <a:lnTo>
                    <a:pt x="88115" y="92642"/>
                  </a:lnTo>
                  <a:lnTo>
                    <a:pt x="122357" y="122149"/>
                  </a:lnTo>
                  <a:lnTo>
                    <a:pt x="175521" y="153457"/>
                  </a:lnTo>
                  <a:lnTo>
                    <a:pt x="225612" y="185119"/>
                  </a:lnTo>
                  <a:lnTo>
                    <a:pt x="258229" y="212444"/>
                  </a:lnTo>
                  <a:lnTo>
                    <a:pt x="296286" y="267706"/>
                  </a:lnTo>
                  <a:lnTo>
                    <a:pt x="300711" y="275889"/>
                  </a:lnTo>
                  <a:lnTo>
                    <a:pt x="302338" y="282666"/>
                  </a:lnTo>
                  <a:lnTo>
                    <a:pt x="302101" y="288508"/>
                  </a:lnTo>
                  <a:lnTo>
                    <a:pt x="292213" y="313710"/>
                  </a:lnTo>
                  <a:lnTo>
                    <a:pt x="281567" y="325161"/>
                  </a:lnTo>
                  <a:lnTo>
                    <a:pt x="257170" y="339045"/>
                  </a:lnTo>
                  <a:lnTo>
                    <a:pt x="224806" y="348010"/>
                  </a:lnTo>
                  <a:lnTo>
                    <a:pt x="171994" y="357360"/>
                  </a:lnTo>
                  <a:lnTo>
                    <a:pt x="120110" y="361118"/>
                  </a:lnTo>
                  <a:lnTo>
                    <a:pt x="71645" y="354020"/>
                  </a:lnTo>
                  <a:lnTo>
                    <a:pt x="39308" y="348919"/>
                  </a:lnTo>
                  <a:lnTo>
                    <a:pt x="30173" y="345906"/>
                  </a:lnTo>
                  <a:lnTo>
                    <a:pt x="16498" y="335502"/>
                  </a:lnTo>
                  <a:lnTo>
                    <a:pt x="0" y="3160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176"/>
            <p:cNvSpPr/>
            <p:nvPr/>
          </p:nvSpPr>
          <p:spPr>
            <a:xfrm>
              <a:off x="8144696" y="2416969"/>
              <a:ext cx="53664" cy="428626"/>
            </a:xfrm>
            <a:custGeom>
              <a:avLst/>
              <a:gdLst/>
              <a:ahLst/>
              <a:cxnLst/>
              <a:rect l="0" t="0" r="0" b="0"/>
              <a:pathLst>
                <a:path w="53664" h="428626">
                  <a:moveTo>
                    <a:pt x="46804" y="0"/>
                  </a:moveTo>
                  <a:lnTo>
                    <a:pt x="53125" y="6320"/>
                  </a:lnTo>
                  <a:lnTo>
                    <a:pt x="53663" y="9505"/>
                  </a:lnTo>
                  <a:lnTo>
                    <a:pt x="52700" y="12951"/>
                  </a:lnTo>
                  <a:lnTo>
                    <a:pt x="50735" y="16572"/>
                  </a:lnTo>
                  <a:lnTo>
                    <a:pt x="37533" y="75302"/>
                  </a:lnTo>
                  <a:lnTo>
                    <a:pt x="32151" y="104773"/>
                  </a:lnTo>
                  <a:lnTo>
                    <a:pt x="16015" y="156035"/>
                  </a:lnTo>
                  <a:lnTo>
                    <a:pt x="5414" y="214477"/>
                  </a:lnTo>
                  <a:lnTo>
                    <a:pt x="0" y="273865"/>
                  </a:lnTo>
                  <a:lnTo>
                    <a:pt x="610" y="332055"/>
                  </a:lnTo>
                  <a:lnTo>
                    <a:pt x="10357" y="389069"/>
                  </a:lnTo>
                  <a:lnTo>
                    <a:pt x="11085" y="428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177"/>
            <p:cNvSpPr/>
            <p:nvPr/>
          </p:nvSpPr>
          <p:spPr>
            <a:xfrm>
              <a:off x="7958422" y="2406535"/>
              <a:ext cx="828392" cy="401481"/>
            </a:xfrm>
            <a:custGeom>
              <a:avLst/>
              <a:gdLst/>
              <a:ahLst/>
              <a:cxnLst/>
              <a:rect l="0" t="0" r="0" b="0"/>
              <a:pathLst>
                <a:path w="828392" h="401481">
                  <a:moveTo>
                    <a:pt x="6859" y="284278"/>
                  </a:moveTo>
                  <a:lnTo>
                    <a:pt x="539" y="277957"/>
                  </a:lnTo>
                  <a:lnTo>
                    <a:pt x="0" y="274772"/>
                  </a:lnTo>
                  <a:lnTo>
                    <a:pt x="963" y="271326"/>
                  </a:lnTo>
                  <a:lnTo>
                    <a:pt x="12016" y="256290"/>
                  </a:lnTo>
                  <a:lnTo>
                    <a:pt x="22821" y="251995"/>
                  </a:lnTo>
                  <a:lnTo>
                    <a:pt x="77998" y="239506"/>
                  </a:lnTo>
                  <a:lnTo>
                    <a:pt x="124364" y="229708"/>
                  </a:lnTo>
                  <a:lnTo>
                    <a:pt x="179405" y="226216"/>
                  </a:lnTo>
                  <a:lnTo>
                    <a:pt x="237606" y="225182"/>
                  </a:lnTo>
                  <a:lnTo>
                    <a:pt x="294098" y="224875"/>
                  </a:lnTo>
                  <a:lnTo>
                    <a:pt x="350083" y="224772"/>
                  </a:lnTo>
                  <a:lnTo>
                    <a:pt x="383722" y="228281"/>
                  </a:lnTo>
                  <a:lnTo>
                    <a:pt x="422170" y="235918"/>
                  </a:lnTo>
                  <a:lnTo>
                    <a:pt x="428244" y="236326"/>
                  </a:lnTo>
                  <a:lnTo>
                    <a:pt x="428012" y="236435"/>
                  </a:lnTo>
                  <a:lnTo>
                    <a:pt x="426534" y="236508"/>
                  </a:lnTo>
                  <a:lnTo>
                    <a:pt x="371434" y="268537"/>
                  </a:lnTo>
                  <a:lnTo>
                    <a:pt x="349331" y="281672"/>
                  </a:lnTo>
                  <a:lnTo>
                    <a:pt x="313982" y="323110"/>
                  </a:lnTo>
                  <a:lnTo>
                    <a:pt x="299441" y="353463"/>
                  </a:lnTo>
                  <a:lnTo>
                    <a:pt x="298486" y="359505"/>
                  </a:lnTo>
                  <a:lnTo>
                    <a:pt x="300954" y="369747"/>
                  </a:lnTo>
                  <a:lnTo>
                    <a:pt x="303464" y="373007"/>
                  </a:lnTo>
                  <a:lnTo>
                    <a:pt x="309781" y="376629"/>
                  </a:lnTo>
                  <a:lnTo>
                    <a:pt x="325938" y="378955"/>
                  </a:lnTo>
                  <a:lnTo>
                    <a:pt x="369825" y="378154"/>
                  </a:lnTo>
                  <a:lnTo>
                    <a:pt x="398832" y="370007"/>
                  </a:lnTo>
                  <a:lnTo>
                    <a:pt x="444389" y="347244"/>
                  </a:lnTo>
                  <a:lnTo>
                    <a:pt x="449358" y="346099"/>
                  </a:lnTo>
                  <a:lnTo>
                    <a:pt x="452671" y="344013"/>
                  </a:lnTo>
                  <a:lnTo>
                    <a:pt x="454880" y="341299"/>
                  </a:lnTo>
                  <a:lnTo>
                    <a:pt x="456352" y="338167"/>
                  </a:lnTo>
                  <a:lnTo>
                    <a:pt x="458656" y="336079"/>
                  </a:lnTo>
                  <a:lnTo>
                    <a:pt x="469289" y="332452"/>
                  </a:lnTo>
                  <a:lnTo>
                    <a:pt x="469927" y="333592"/>
                  </a:lnTo>
                  <a:lnTo>
                    <a:pt x="470636" y="338386"/>
                  </a:lnTo>
                  <a:lnTo>
                    <a:pt x="472148" y="340193"/>
                  </a:lnTo>
                  <a:lnTo>
                    <a:pt x="487725" y="349653"/>
                  </a:lnTo>
                  <a:lnTo>
                    <a:pt x="491775" y="356549"/>
                  </a:lnTo>
                  <a:lnTo>
                    <a:pt x="492855" y="360240"/>
                  </a:lnTo>
                  <a:lnTo>
                    <a:pt x="501110" y="367868"/>
                  </a:lnTo>
                  <a:lnTo>
                    <a:pt x="527324" y="386175"/>
                  </a:lnTo>
                  <a:lnTo>
                    <a:pt x="551913" y="393923"/>
                  </a:lnTo>
                  <a:lnTo>
                    <a:pt x="556760" y="397062"/>
                  </a:lnTo>
                  <a:lnTo>
                    <a:pt x="576222" y="401480"/>
                  </a:lnTo>
                  <a:lnTo>
                    <a:pt x="587552" y="398986"/>
                  </a:lnTo>
                  <a:lnTo>
                    <a:pt x="605604" y="386605"/>
                  </a:lnTo>
                  <a:lnTo>
                    <a:pt x="621909" y="370097"/>
                  </a:lnTo>
                  <a:lnTo>
                    <a:pt x="641845" y="328831"/>
                  </a:lnTo>
                  <a:lnTo>
                    <a:pt x="647440" y="295274"/>
                  </a:lnTo>
                  <a:lnTo>
                    <a:pt x="639826" y="248379"/>
                  </a:lnTo>
                  <a:lnTo>
                    <a:pt x="621748" y="189004"/>
                  </a:lnTo>
                  <a:lnTo>
                    <a:pt x="602136" y="129493"/>
                  </a:lnTo>
                  <a:lnTo>
                    <a:pt x="581884" y="71010"/>
                  </a:lnTo>
                  <a:lnTo>
                    <a:pt x="579055" y="38422"/>
                  </a:lnTo>
                  <a:lnTo>
                    <a:pt x="582196" y="25960"/>
                  </a:lnTo>
                  <a:lnTo>
                    <a:pt x="594992" y="7180"/>
                  </a:lnTo>
                  <a:lnTo>
                    <a:pt x="602508" y="2373"/>
                  </a:lnTo>
                  <a:lnTo>
                    <a:pt x="612904" y="237"/>
                  </a:lnTo>
                  <a:lnTo>
                    <a:pt x="666369" y="0"/>
                  </a:lnTo>
                  <a:lnTo>
                    <a:pt x="713777" y="11509"/>
                  </a:lnTo>
                  <a:lnTo>
                    <a:pt x="754744" y="26186"/>
                  </a:lnTo>
                  <a:lnTo>
                    <a:pt x="811717" y="57351"/>
                  </a:lnTo>
                  <a:lnTo>
                    <a:pt x="828391" y="699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178"/>
            <p:cNvSpPr/>
            <p:nvPr/>
          </p:nvSpPr>
          <p:spPr>
            <a:xfrm>
              <a:off x="8417719" y="2490969"/>
              <a:ext cx="642938" cy="337206"/>
            </a:xfrm>
            <a:custGeom>
              <a:avLst/>
              <a:gdLst/>
              <a:ahLst/>
              <a:cxnLst/>
              <a:rect l="0" t="0" r="0" b="0"/>
              <a:pathLst>
                <a:path w="642938" h="337206">
                  <a:moveTo>
                    <a:pt x="0" y="140312"/>
                  </a:moveTo>
                  <a:lnTo>
                    <a:pt x="6320" y="146633"/>
                  </a:lnTo>
                  <a:lnTo>
                    <a:pt x="12951" y="149736"/>
                  </a:lnTo>
                  <a:lnTo>
                    <a:pt x="61713" y="164952"/>
                  </a:lnTo>
                  <a:lnTo>
                    <a:pt x="120228" y="180163"/>
                  </a:lnTo>
                  <a:lnTo>
                    <a:pt x="169826" y="191954"/>
                  </a:lnTo>
                  <a:lnTo>
                    <a:pt x="218035" y="203827"/>
                  </a:lnTo>
                  <a:lnTo>
                    <a:pt x="270904" y="218367"/>
                  </a:lnTo>
                  <a:lnTo>
                    <a:pt x="316590" y="229280"/>
                  </a:lnTo>
                  <a:lnTo>
                    <a:pt x="339564" y="243827"/>
                  </a:lnTo>
                  <a:lnTo>
                    <a:pt x="352701" y="256826"/>
                  </a:lnTo>
                  <a:lnTo>
                    <a:pt x="399516" y="314841"/>
                  </a:lnTo>
                  <a:lnTo>
                    <a:pt x="405670" y="330559"/>
                  </a:lnTo>
                  <a:lnTo>
                    <a:pt x="410927" y="336432"/>
                  </a:lnTo>
                  <a:lnTo>
                    <a:pt x="412857" y="337205"/>
                  </a:lnTo>
                  <a:lnTo>
                    <a:pt x="414144" y="336397"/>
                  </a:lnTo>
                  <a:lnTo>
                    <a:pt x="416210" y="331915"/>
                  </a:lnTo>
                  <a:lnTo>
                    <a:pt x="407228" y="305055"/>
                  </a:lnTo>
                  <a:lnTo>
                    <a:pt x="401497" y="255676"/>
                  </a:lnTo>
                  <a:lnTo>
                    <a:pt x="385854" y="199356"/>
                  </a:lnTo>
                  <a:lnTo>
                    <a:pt x="375318" y="146569"/>
                  </a:lnTo>
                  <a:lnTo>
                    <a:pt x="369914" y="95471"/>
                  </a:lnTo>
                  <a:lnTo>
                    <a:pt x="370780" y="78049"/>
                  </a:lnTo>
                  <a:lnTo>
                    <a:pt x="385713" y="37288"/>
                  </a:lnTo>
                  <a:lnTo>
                    <a:pt x="397095" y="19681"/>
                  </a:lnTo>
                  <a:lnTo>
                    <a:pt x="415167" y="6086"/>
                  </a:lnTo>
                  <a:lnTo>
                    <a:pt x="437278" y="0"/>
                  </a:lnTo>
                  <a:lnTo>
                    <a:pt x="466908" y="4517"/>
                  </a:lnTo>
                  <a:lnTo>
                    <a:pt x="524213" y="31083"/>
                  </a:lnTo>
                  <a:lnTo>
                    <a:pt x="556166" y="47976"/>
                  </a:lnTo>
                  <a:lnTo>
                    <a:pt x="612814" y="89415"/>
                  </a:lnTo>
                  <a:lnTo>
                    <a:pt x="642937" y="116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179"/>
            <p:cNvSpPr/>
            <p:nvPr/>
          </p:nvSpPr>
          <p:spPr>
            <a:xfrm>
              <a:off x="8680147" y="2571750"/>
              <a:ext cx="355941" cy="226159"/>
            </a:xfrm>
            <a:custGeom>
              <a:avLst/>
              <a:gdLst/>
              <a:ahLst/>
              <a:cxnLst/>
              <a:rect l="0" t="0" r="0" b="0"/>
              <a:pathLst>
                <a:path w="355941" h="226159">
                  <a:moveTo>
                    <a:pt x="11416" y="0"/>
                  </a:moveTo>
                  <a:lnTo>
                    <a:pt x="11416" y="6321"/>
                  </a:lnTo>
                  <a:lnTo>
                    <a:pt x="10092" y="8183"/>
                  </a:lnTo>
                  <a:lnTo>
                    <a:pt x="7888" y="9424"/>
                  </a:lnTo>
                  <a:lnTo>
                    <a:pt x="5095" y="10251"/>
                  </a:lnTo>
                  <a:lnTo>
                    <a:pt x="3233" y="12126"/>
                  </a:lnTo>
                  <a:lnTo>
                    <a:pt x="1164" y="17737"/>
                  </a:lnTo>
                  <a:lnTo>
                    <a:pt x="0" y="28333"/>
                  </a:lnTo>
                  <a:lnTo>
                    <a:pt x="3255" y="35964"/>
                  </a:lnTo>
                  <a:lnTo>
                    <a:pt x="5976" y="39851"/>
                  </a:lnTo>
                  <a:lnTo>
                    <a:pt x="22445" y="51642"/>
                  </a:lnTo>
                  <a:lnTo>
                    <a:pt x="75927" y="74972"/>
                  </a:lnTo>
                  <a:lnTo>
                    <a:pt x="129110" y="97565"/>
                  </a:lnTo>
                  <a:lnTo>
                    <a:pt x="184692" y="121627"/>
                  </a:lnTo>
                  <a:lnTo>
                    <a:pt x="239465" y="138331"/>
                  </a:lnTo>
                  <a:lnTo>
                    <a:pt x="250795" y="140856"/>
                  </a:lnTo>
                  <a:lnTo>
                    <a:pt x="254346" y="142852"/>
                  </a:lnTo>
                  <a:lnTo>
                    <a:pt x="256713" y="145505"/>
                  </a:lnTo>
                  <a:lnTo>
                    <a:pt x="258290" y="148597"/>
                  </a:lnTo>
                  <a:lnTo>
                    <a:pt x="258020" y="150659"/>
                  </a:lnTo>
                  <a:lnTo>
                    <a:pt x="256516" y="152033"/>
                  </a:lnTo>
                  <a:lnTo>
                    <a:pt x="254191" y="152949"/>
                  </a:lnTo>
                  <a:lnTo>
                    <a:pt x="252641" y="154883"/>
                  </a:lnTo>
                  <a:lnTo>
                    <a:pt x="249137" y="163924"/>
                  </a:lnTo>
                  <a:lnTo>
                    <a:pt x="229803" y="187666"/>
                  </a:lnTo>
                  <a:lnTo>
                    <a:pt x="227539" y="194973"/>
                  </a:lnTo>
                  <a:lnTo>
                    <a:pt x="228258" y="198774"/>
                  </a:lnTo>
                  <a:lnTo>
                    <a:pt x="235591" y="210443"/>
                  </a:lnTo>
                  <a:lnTo>
                    <a:pt x="242459" y="218326"/>
                  </a:lnTo>
                  <a:lnTo>
                    <a:pt x="249920" y="222710"/>
                  </a:lnTo>
                  <a:lnTo>
                    <a:pt x="265087" y="225179"/>
                  </a:lnTo>
                  <a:lnTo>
                    <a:pt x="317222" y="226158"/>
                  </a:lnTo>
                  <a:lnTo>
                    <a:pt x="329450" y="222664"/>
                  </a:lnTo>
                  <a:lnTo>
                    <a:pt x="348081" y="209641"/>
                  </a:lnTo>
                  <a:lnTo>
                    <a:pt x="352868" y="202094"/>
                  </a:lnTo>
                  <a:lnTo>
                    <a:pt x="354995" y="193007"/>
                  </a:lnTo>
                  <a:lnTo>
                    <a:pt x="355940" y="180149"/>
                  </a:lnTo>
                  <a:lnTo>
                    <a:pt x="349305" y="165615"/>
                  </a:lnTo>
                  <a:lnTo>
                    <a:pt x="329807" y="141046"/>
                  </a:lnTo>
                  <a:lnTo>
                    <a:pt x="288609" y="115282"/>
                  </a:lnTo>
                  <a:lnTo>
                    <a:pt x="249541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180"/>
            <p:cNvSpPr/>
            <p:nvPr/>
          </p:nvSpPr>
          <p:spPr>
            <a:xfrm>
              <a:off x="9084469" y="2440781"/>
              <a:ext cx="284918" cy="404263"/>
            </a:xfrm>
            <a:custGeom>
              <a:avLst/>
              <a:gdLst/>
              <a:ahLst/>
              <a:cxnLst/>
              <a:rect l="0" t="0" r="0" b="0"/>
              <a:pathLst>
                <a:path w="284918" h="404263">
                  <a:moveTo>
                    <a:pt x="0" y="345282"/>
                  </a:moveTo>
                  <a:lnTo>
                    <a:pt x="23309" y="345282"/>
                  </a:lnTo>
                  <a:lnTo>
                    <a:pt x="34019" y="335030"/>
                  </a:lnTo>
                  <a:lnTo>
                    <a:pt x="35215" y="321224"/>
                  </a:lnTo>
                  <a:lnTo>
                    <a:pt x="31967" y="311218"/>
                  </a:lnTo>
                  <a:lnTo>
                    <a:pt x="27437" y="302361"/>
                  </a:lnTo>
                  <a:lnTo>
                    <a:pt x="24528" y="282368"/>
                  </a:lnTo>
                  <a:lnTo>
                    <a:pt x="23825" y="234305"/>
                  </a:lnTo>
                  <a:lnTo>
                    <a:pt x="27345" y="226285"/>
                  </a:lnTo>
                  <a:lnTo>
                    <a:pt x="30137" y="222294"/>
                  </a:lnTo>
                  <a:lnTo>
                    <a:pt x="36766" y="217860"/>
                  </a:lnTo>
                  <a:lnTo>
                    <a:pt x="45444" y="215889"/>
                  </a:lnTo>
                  <a:lnTo>
                    <a:pt x="58121" y="215013"/>
                  </a:lnTo>
                  <a:lnTo>
                    <a:pt x="80133" y="220841"/>
                  </a:lnTo>
                  <a:lnTo>
                    <a:pt x="119162" y="234934"/>
                  </a:lnTo>
                  <a:lnTo>
                    <a:pt x="142904" y="240708"/>
                  </a:lnTo>
                  <a:lnTo>
                    <a:pt x="163168" y="250797"/>
                  </a:lnTo>
                  <a:lnTo>
                    <a:pt x="199994" y="283412"/>
                  </a:lnTo>
                  <a:lnTo>
                    <a:pt x="201334" y="288239"/>
                  </a:lnTo>
                  <a:lnTo>
                    <a:pt x="202343" y="313677"/>
                  </a:lnTo>
                  <a:lnTo>
                    <a:pt x="198850" y="321534"/>
                  </a:lnTo>
                  <a:lnTo>
                    <a:pt x="194211" y="329435"/>
                  </a:lnTo>
                  <a:lnTo>
                    <a:pt x="192149" y="337357"/>
                  </a:lnTo>
                  <a:lnTo>
                    <a:pt x="190277" y="339998"/>
                  </a:lnTo>
                  <a:lnTo>
                    <a:pt x="187705" y="341759"/>
                  </a:lnTo>
                  <a:lnTo>
                    <a:pt x="184668" y="342933"/>
                  </a:lnTo>
                  <a:lnTo>
                    <a:pt x="182643" y="345039"/>
                  </a:lnTo>
                  <a:lnTo>
                    <a:pt x="180393" y="350906"/>
                  </a:lnTo>
                  <a:lnTo>
                    <a:pt x="177626" y="365452"/>
                  </a:lnTo>
                  <a:lnTo>
                    <a:pt x="170516" y="377128"/>
                  </a:lnTo>
                  <a:lnTo>
                    <a:pt x="168389" y="385012"/>
                  </a:lnTo>
                  <a:lnTo>
                    <a:pt x="169144" y="387643"/>
                  </a:lnTo>
                  <a:lnTo>
                    <a:pt x="170971" y="389398"/>
                  </a:lnTo>
                  <a:lnTo>
                    <a:pt x="176529" y="392670"/>
                  </a:lnTo>
                  <a:lnTo>
                    <a:pt x="187095" y="400627"/>
                  </a:lnTo>
                  <a:lnTo>
                    <a:pt x="198605" y="403573"/>
                  </a:lnTo>
                  <a:lnTo>
                    <a:pt x="206449" y="404262"/>
                  </a:lnTo>
                  <a:lnTo>
                    <a:pt x="214346" y="401040"/>
                  </a:lnTo>
                  <a:lnTo>
                    <a:pt x="252346" y="376811"/>
                  </a:lnTo>
                  <a:lnTo>
                    <a:pt x="265416" y="358739"/>
                  </a:lnTo>
                  <a:lnTo>
                    <a:pt x="279424" y="306999"/>
                  </a:lnTo>
                  <a:lnTo>
                    <a:pt x="284917" y="249694"/>
                  </a:lnTo>
                  <a:lnTo>
                    <a:pt x="281976" y="214213"/>
                  </a:lnTo>
                  <a:lnTo>
                    <a:pt x="273591" y="154768"/>
                  </a:lnTo>
                  <a:lnTo>
                    <a:pt x="257413" y="101569"/>
                  </a:lnTo>
                  <a:lnTo>
                    <a:pt x="231477" y="45117"/>
                  </a:lnTo>
                  <a:lnTo>
                    <a:pt x="226454" y="29390"/>
                  </a:lnTo>
                  <a:lnTo>
                    <a:pt x="217103" y="12224"/>
                  </a:lnTo>
                  <a:lnTo>
                    <a:pt x="216173" y="8150"/>
                  </a:lnTo>
                  <a:lnTo>
                    <a:pt x="214230" y="5433"/>
                  </a:lnTo>
                  <a:lnTo>
                    <a:pt x="211612" y="3622"/>
                  </a:lnTo>
                  <a:lnTo>
                    <a:pt x="20240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SMARTInkShape-1181"/>
          <p:cNvSpPr/>
          <p:nvPr/>
        </p:nvSpPr>
        <p:spPr>
          <a:xfrm>
            <a:off x="7227094" y="2905130"/>
            <a:ext cx="2393157" cy="107152"/>
          </a:xfrm>
          <a:custGeom>
            <a:avLst/>
            <a:gdLst/>
            <a:ahLst/>
            <a:cxnLst/>
            <a:rect l="0" t="0" r="0" b="0"/>
            <a:pathLst>
              <a:path w="2393157" h="107152">
                <a:moveTo>
                  <a:pt x="0" y="107151"/>
                </a:moveTo>
                <a:lnTo>
                  <a:pt x="6320" y="100831"/>
                </a:lnTo>
                <a:lnTo>
                  <a:pt x="12951" y="97727"/>
                </a:lnTo>
                <a:lnTo>
                  <a:pt x="64131" y="95310"/>
                </a:lnTo>
                <a:lnTo>
                  <a:pt x="120991" y="95254"/>
                </a:lnTo>
                <a:lnTo>
                  <a:pt x="179759" y="95247"/>
                </a:lnTo>
                <a:lnTo>
                  <a:pt x="226564" y="95245"/>
                </a:lnTo>
                <a:lnTo>
                  <a:pt x="281001" y="91717"/>
                </a:lnTo>
                <a:lnTo>
                  <a:pt x="323327" y="87063"/>
                </a:lnTo>
                <a:lnTo>
                  <a:pt x="364187" y="84994"/>
                </a:lnTo>
                <a:lnTo>
                  <a:pt x="407923" y="80546"/>
                </a:lnTo>
                <a:lnTo>
                  <a:pt x="453820" y="75483"/>
                </a:lnTo>
                <a:lnTo>
                  <a:pt x="500677" y="73233"/>
                </a:lnTo>
                <a:lnTo>
                  <a:pt x="547960" y="68705"/>
                </a:lnTo>
                <a:lnTo>
                  <a:pt x="596756" y="62283"/>
                </a:lnTo>
                <a:lnTo>
                  <a:pt x="649312" y="55019"/>
                </a:lnTo>
                <a:lnTo>
                  <a:pt x="703537" y="50908"/>
                </a:lnTo>
                <a:lnTo>
                  <a:pt x="758506" y="47759"/>
                </a:lnTo>
                <a:lnTo>
                  <a:pt x="813804" y="41949"/>
                </a:lnTo>
                <a:lnTo>
                  <a:pt x="872777" y="34957"/>
                </a:lnTo>
                <a:lnTo>
                  <a:pt x="903321" y="31240"/>
                </a:lnTo>
                <a:lnTo>
                  <a:pt x="935588" y="28763"/>
                </a:lnTo>
                <a:lnTo>
                  <a:pt x="969007" y="27111"/>
                </a:lnTo>
                <a:lnTo>
                  <a:pt x="1003192" y="26010"/>
                </a:lnTo>
                <a:lnTo>
                  <a:pt x="1036566" y="23953"/>
                </a:lnTo>
                <a:lnTo>
                  <a:pt x="1069398" y="21258"/>
                </a:lnTo>
                <a:lnTo>
                  <a:pt x="1101869" y="18140"/>
                </a:lnTo>
                <a:lnTo>
                  <a:pt x="1135423" y="14737"/>
                </a:lnTo>
                <a:lnTo>
                  <a:pt x="1169698" y="11146"/>
                </a:lnTo>
                <a:lnTo>
                  <a:pt x="1204455" y="7429"/>
                </a:lnTo>
                <a:lnTo>
                  <a:pt x="1239532" y="4951"/>
                </a:lnTo>
                <a:lnTo>
                  <a:pt x="1274823" y="3299"/>
                </a:lnTo>
                <a:lnTo>
                  <a:pt x="1310258" y="2198"/>
                </a:lnTo>
                <a:lnTo>
                  <a:pt x="1347109" y="1464"/>
                </a:lnTo>
                <a:lnTo>
                  <a:pt x="1384906" y="974"/>
                </a:lnTo>
                <a:lnTo>
                  <a:pt x="1423333" y="648"/>
                </a:lnTo>
                <a:lnTo>
                  <a:pt x="1462180" y="430"/>
                </a:lnTo>
                <a:lnTo>
                  <a:pt x="1501308" y="285"/>
                </a:lnTo>
                <a:lnTo>
                  <a:pt x="1540622" y="188"/>
                </a:lnTo>
                <a:lnTo>
                  <a:pt x="1580060" y="124"/>
                </a:lnTo>
                <a:lnTo>
                  <a:pt x="1619582" y="81"/>
                </a:lnTo>
                <a:lnTo>
                  <a:pt x="1659158" y="52"/>
                </a:lnTo>
                <a:lnTo>
                  <a:pt x="1697450" y="33"/>
                </a:lnTo>
                <a:lnTo>
                  <a:pt x="1734883" y="21"/>
                </a:lnTo>
                <a:lnTo>
                  <a:pt x="1771744" y="12"/>
                </a:lnTo>
                <a:lnTo>
                  <a:pt x="1809548" y="6"/>
                </a:lnTo>
                <a:lnTo>
                  <a:pt x="1847980" y="3"/>
                </a:lnTo>
                <a:lnTo>
                  <a:pt x="1886830" y="0"/>
                </a:lnTo>
                <a:lnTo>
                  <a:pt x="1924637" y="1321"/>
                </a:lnTo>
                <a:lnTo>
                  <a:pt x="1961747" y="3525"/>
                </a:lnTo>
                <a:lnTo>
                  <a:pt x="1998394" y="6317"/>
                </a:lnTo>
                <a:lnTo>
                  <a:pt x="2034731" y="9501"/>
                </a:lnTo>
                <a:lnTo>
                  <a:pt x="2070862" y="12947"/>
                </a:lnTo>
                <a:lnTo>
                  <a:pt x="2106856" y="16567"/>
                </a:lnTo>
                <a:lnTo>
                  <a:pt x="2141435" y="20304"/>
                </a:lnTo>
                <a:lnTo>
                  <a:pt x="2175071" y="24117"/>
                </a:lnTo>
                <a:lnTo>
                  <a:pt x="2208078" y="27983"/>
                </a:lnTo>
                <a:lnTo>
                  <a:pt x="2265920" y="35806"/>
                </a:lnTo>
                <a:lnTo>
                  <a:pt x="2315440" y="42369"/>
                </a:lnTo>
                <a:lnTo>
                  <a:pt x="2367778" y="46064"/>
                </a:lnTo>
                <a:lnTo>
                  <a:pt x="2393156" y="4762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SMARTInkShape-Group212"/>
          <p:cNvGrpSpPr/>
          <p:nvPr/>
        </p:nvGrpSpPr>
        <p:grpSpPr>
          <a:xfrm>
            <a:off x="6477000" y="3000375"/>
            <a:ext cx="3250345" cy="523876"/>
            <a:chOff x="6477000" y="3000375"/>
            <a:chExt cx="3250345" cy="523876"/>
          </a:xfrm>
        </p:grpSpPr>
        <p:sp>
          <p:nvSpPr>
            <p:cNvPr id="76" name="SMARTInkShape-1182"/>
            <p:cNvSpPr/>
            <p:nvPr/>
          </p:nvSpPr>
          <p:spPr>
            <a:xfrm>
              <a:off x="6477000" y="3000375"/>
              <a:ext cx="107157" cy="166689"/>
            </a:xfrm>
            <a:custGeom>
              <a:avLst/>
              <a:gdLst/>
              <a:ahLst/>
              <a:cxnLst/>
              <a:rect l="0" t="0" r="0" b="0"/>
              <a:pathLst>
                <a:path w="107157" h="166689">
                  <a:moveTo>
                    <a:pt x="0" y="0"/>
                  </a:moveTo>
                  <a:lnTo>
                    <a:pt x="0" y="24057"/>
                  </a:lnTo>
                  <a:lnTo>
                    <a:pt x="3528" y="34064"/>
                  </a:lnTo>
                  <a:lnTo>
                    <a:pt x="35810" y="91989"/>
                  </a:lnTo>
                  <a:lnTo>
                    <a:pt x="86138" y="145582"/>
                  </a:lnTo>
                  <a:lnTo>
                    <a:pt x="107156" y="1666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183"/>
            <p:cNvSpPr/>
            <p:nvPr/>
          </p:nvSpPr>
          <p:spPr>
            <a:xfrm>
              <a:off x="6691313" y="3012281"/>
              <a:ext cx="59532" cy="107158"/>
            </a:xfrm>
            <a:custGeom>
              <a:avLst/>
              <a:gdLst/>
              <a:ahLst/>
              <a:cxnLst/>
              <a:rect l="0" t="0" r="0" b="0"/>
              <a:pathLst>
                <a:path w="59532" h="107158">
                  <a:moveTo>
                    <a:pt x="0" y="0"/>
                  </a:moveTo>
                  <a:lnTo>
                    <a:pt x="0" y="16572"/>
                  </a:lnTo>
                  <a:lnTo>
                    <a:pt x="6320" y="34308"/>
                  </a:lnTo>
                  <a:lnTo>
                    <a:pt x="43696" y="90085"/>
                  </a:lnTo>
                  <a:lnTo>
                    <a:pt x="59531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184"/>
            <p:cNvSpPr/>
            <p:nvPr/>
          </p:nvSpPr>
          <p:spPr>
            <a:xfrm>
              <a:off x="6941344" y="3036094"/>
              <a:ext cx="23813" cy="488157"/>
            </a:xfrm>
            <a:custGeom>
              <a:avLst/>
              <a:gdLst/>
              <a:ahLst/>
              <a:cxnLst/>
              <a:rect l="0" t="0" r="0" b="0"/>
              <a:pathLst>
                <a:path w="23813" h="488157">
                  <a:moveTo>
                    <a:pt x="0" y="0"/>
                  </a:moveTo>
                  <a:lnTo>
                    <a:pt x="0" y="54525"/>
                  </a:lnTo>
                  <a:lnTo>
                    <a:pt x="0" y="111485"/>
                  </a:lnTo>
                  <a:lnTo>
                    <a:pt x="0" y="167257"/>
                  </a:lnTo>
                  <a:lnTo>
                    <a:pt x="0" y="226294"/>
                  </a:lnTo>
                  <a:lnTo>
                    <a:pt x="0" y="285760"/>
                  </a:lnTo>
                  <a:lnTo>
                    <a:pt x="0" y="345282"/>
                  </a:lnTo>
                  <a:lnTo>
                    <a:pt x="10251" y="400147"/>
                  </a:lnTo>
                  <a:lnTo>
                    <a:pt x="11863" y="459622"/>
                  </a:lnTo>
                  <a:lnTo>
                    <a:pt x="15415" y="465773"/>
                  </a:lnTo>
                  <a:lnTo>
                    <a:pt x="20080" y="472916"/>
                  </a:lnTo>
                  <a:lnTo>
                    <a:pt x="23812" y="488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185"/>
            <p:cNvSpPr/>
            <p:nvPr/>
          </p:nvSpPr>
          <p:spPr>
            <a:xfrm>
              <a:off x="7215188" y="3048000"/>
              <a:ext cx="47626" cy="71439"/>
            </a:xfrm>
            <a:custGeom>
              <a:avLst/>
              <a:gdLst/>
              <a:ahLst/>
              <a:cxnLst/>
              <a:rect l="0" t="0" r="0" b="0"/>
              <a:pathLst>
                <a:path w="47626" h="71439">
                  <a:moveTo>
                    <a:pt x="47625" y="0"/>
                  </a:moveTo>
                  <a:lnTo>
                    <a:pt x="17060" y="31888"/>
                  </a:lnTo>
                  <a:lnTo>
                    <a:pt x="9396" y="47652"/>
                  </a:lnTo>
                  <a:lnTo>
                    <a:pt x="4176" y="55575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186"/>
            <p:cNvSpPr/>
            <p:nvPr/>
          </p:nvSpPr>
          <p:spPr>
            <a:xfrm>
              <a:off x="7298531" y="3071813"/>
              <a:ext cx="47626" cy="59532"/>
            </a:xfrm>
            <a:custGeom>
              <a:avLst/>
              <a:gdLst/>
              <a:ahLst/>
              <a:cxnLst/>
              <a:rect l="0" t="0" r="0" b="0"/>
              <a:pathLst>
                <a:path w="47626" h="59532">
                  <a:moveTo>
                    <a:pt x="47625" y="0"/>
                  </a:moveTo>
                  <a:lnTo>
                    <a:pt x="41305" y="6320"/>
                  </a:lnTo>
                  <a:lnTo>
                    <a:pt x="38201" y="12951"/>
                  </a:lnTo>
                  <a:lnTo>
                    <a:pt x="37374" y="16571"/>
                  </a:lnTo>
                  <a:lnTo>
                    <a:pt x="29888" y="27987"/>
                  </a:lnTo>
                  <a:lnTo>
                    <a:pt x="0" y="59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187"/>
            <p:cNvSpPr/>
            <p:nvPr/>
          </p:nvSpPr>
          <p:spPr>
            <a:xfrm>
              <a:off x="7655719" y="3119438"/>
              <a:ext cx="23813" cy="202407"/>
            </a:xfrm>
            <a:custGeom>
              <a:avLst/>
              <a:gdLst/>
              <a:ahLst/>
              <a:cxnLst/>
              <a:rect l="0" t="0" r="0" b="0"/>
              <a:pathLst>
                <a:path w="23813" h="202407">
                  <a:moveTo>
                    <a:pt x="23812" y="0"/>
                  </a:moveTo>
                  <a:lnTo>
                    <a:pt x="23812" y="16571"/>
                  </a:lnTo>
                  <a:lnTo>
                    <a:pt x="9114" y="75302"/>
                  </a:lnTo>
                  <a:lnTo>
                    <a:pt x="1200" y="121972"/>
                  </a:lnTo>
                  <a:lnTo>
                    <a:pt x="70" y="178531"/>
                  </a:lnTo>
                  <a:lnTo>
                    <a:pt x="0" y="2024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188"/>
            <p:cNvSpPr/>
            <p:nvPr/>
          </p:nvSpPr>
          <p:spPr>
            <a:xfrm>
              <a:off x="7537147" y="3226594"/>
              <a:ext cx="178104" cy="11907"/>
            </a:xfrm>
            <a:custGeom>
              <a:avLst/>
              <a:gdLst/>
              <a:ahLst/>
              <a:cxnLst/>
              <a:rect l="0" t="0" r="0" b="0"/>
              <a:pathLst>
                <a:path w="178104" h="11907">
                  <a:moveTo>
                    <a:pt x="11416" y="11906"/>
                  </a:moveTo>
                  <a:lnTo>
                    <a:pt x="0" y="490"/>
                  </a:lnTo>
                  <a:lnTo>
                    <a:pt x="51805" y="5"/>
                  </a:lnTo>
                  <a:lnTo>
                    <a:pt x="107281" y="0"/>
                  </a:lnTo>
                  <a:lnTo>
                    <a:pt x="166006" y="0"/>
                  </a:lnTo>
                  <a:lnTo>
                    <a:pt x="17810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189"/>
            <p:cNvSpPr/>
            <p:nvPr/>
          </p:nvSpPr>
          <p:spPr>
            <a:xfrm>
              <a:off x="7884495" y="3179012"/>
              <a:ext cx="223662" cy="202364"/>
            </a:xfrm>
            <a:custGeom>
              <a:avLst/>
              <a:gdLst/>
              <a:ahLst/>
              <a:cxnLst/>
              <a:rect l="0" t="0" r="0" b="0"/>
              <a:pathLst>
                <a:path w="223662" h="202364">
                  <a:moveTo>
                    <a:pt x="140318" y="11863"/>
                  </a:moveTo>
                  <a:lnTo>
                    <a:pt x="140318" y="1612"/>
                  </a:lnTo>
                  <a:lnTo>
                    <a:pt x="141641" y="1060"/>
                  </a:lnTo>
                  <a:lnTo>
                    <a:pt x="151733" y="0"/>
                  </a:lnTo>
                  <a:lnTo>
                    <a:pt x="145757" y="6290"/>
                  </a:lnTo>
                  <a:lnTo>
                    <a:pt x="92286" y="35768"/>
                  </a:lnTo>
                  <a:lnTo>
                    <a:pt x="68759" y="51137"/>
                  </a:lnTo>
                  <a:lnTo>
                    <a:pt x="14881" y="103038"/>
                  </a:lnTo>
                  <a:lnTo>
                    <a:pt x="3197" y="122810"/>
                  </a:lnTo>
                  <a:lnTo>
                    <a:pt x="0" y="133051"/>
                  </a:lnTo>
                  <a:lnTo>
                    <a:pt x="470" y="137634"/>
                  </a:lnTo>
                  <a:lnTo>
                    <a:pt x="4521" y="146254"/>
                  </a:lnTo>
                  <a:lnTo>
                    <a:pt x="7453" y="149082"/>
                  </a:lnTo>
                  <a:lnTo>
                    <a:pt x="14239" y="152225"/>
                  </a:lnTo>
                  <a:lnTo>
                    <a:pt x="17900" y="151739"/>
                  </a:lnTo>
                  <a:lnTo>
                    <a:pt x="30698" y="146059"/>
                  </a:lnTo>
                  <a:lnTo>
                    <a:pt x="43531" y="144266"/>
                  </a:lnTo>
                  <a:lnTo>
                    <a:pt x="49335" y="141142"/>
                  </a:lnTo>
                  <a:lnTo>
                    <a:pt x="103800" y="85926"/>
                  </a:lnTo>
                  <a:lnTo>
                    <a:pt x="110858" y="76530"/>
                  </a:lnTo>
                  <a:lnTo>
                    <a:pt x="114832" y="63802"/>
                  </a:lnTo>
                  <a:lnTo>
                    <a:pt x="115762" y="55673"/>
                  </a:lnTo>
                  <a:lnTo>
                    <a:pt x="117332" y="52976"/>
                  </a:lnTo>
                  <a:lnTo>
                    <a:pt x="119702" y="51178"/>
                  </a:lnTo>
                  <a:lnTo>
                    <a:pt x="127901" y="47792"/>
                  </a:lnTo>
                  <a:lnTo>
                    <a:pt x="129731" y="100785"/>
                  </a:lnTo>
                  <a:lnTo>
                    <a:pt x="137916" y="122142"/>
                  </a:lnTo>
                  <a:lnTo>
                    <a:pt x="174481" y="175091"/>
                  </a:lnTo>
                  <a:lnTo>
                    <a:pt x="196595" y="192224"/>
                  </a:lnTo>
                  <a:lnTo>
                    <a:pt x="223661" y="2023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190"/>
            <p:cNvSpPr/>
            <p:nvPr/>
          </p:nvSpPr>
          <p:spPr>
            <a:xfrm>
              <a:off x="8167903" y="3228249"/>
              <a:ext cx="83129" cy="153127"/>
            </a:xfrm>
            <a:custGeom>
              <a:avLst/>
              <a:gdLst/>
              <a:ahLst/>
              <a:cxnLst/>
              <a:rect l="0" t="0" r="0" b="0"/>
              <a:pathLst>
                <a:path w="83129" h="153127">
                  <a:moveTo>
                    <a:pt x="59316" y="10251"/>
                  </a:moveTo>
                  <a:lnTo>
                    <a:pt x="59316" y="3930"/>
                  </a:lnTo>
                  <a:lnTo>
                    <a:pt x="57993" y="2068"/>
                  </a:lnTo>
                  <a:lnTo>
                    <a:pt x="55788" y="827"/>
                  </a:lnTo>
                  <a:lnTo>
                    <a:pt x="52995" y="0"/>
                  </a:lnTo>
                  <a:lnTo>
                    <a:pt x="51133" y="771"/>
                  </a:lnTo>
                  <a:lnTo>
                    <a:pt x="49892" y="2608"/>
                  </a:lnTo>
                  <a:lnTo>
                    <a:pt x="49064" y="5156"/>
                  </a:lnTo>
                  <a:lnTo>
                    <a:pt x="45867" y="6854"/>
                  </a:lnTo>
                  <a:lnTo>
                    <a:pt x="30049" y="10567"/>
                  </a:lnTo>
                  <a:lnTo>
                    <a:pt x="20731" y="16124"/>
                  </a:lnTo>
                  <a:lnTo>
                    <a:pt x="8049" y="33011"/>
                  </a:lnTo>
                  <a:lnTo>
                    <a:pt x="2233" y="48451"/>
                  </a:lnTo>
                  <a:lnTo>
                    <a:pt x="0" y="90192"/>
                  </a:lnTo>
                  <a:lnTo>
                    <a:pt x="6169" y="113606"/>
                  </a:lnTo>
                  <a:lnTo>
                    <a:pt x="16292" y="125860"/>
                  </a:lnTo>
                  <a:lnTo>
                    <a:pt x="28288" y="134393"/>
                  </a:lnTo>
                  <a:lnTo>
                    <a:pt x="68549" y="150244"/>
                  </a:lnTo>
                  <a:lnTo>
                    <a:pt x="83128" y="1531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191"/>
            <p:cNvSpPr/>
            <p:nvPr/>
          </p:nvSpPr>
          <p:spPr>
            <a:xfrm>
              <a:off x="8370095" y="3095625"/>
              <a:ext cx="11906" cy="261939"/>
            </a:xfrm>
            <a:custGeom>
              <a:avLst/>
              <a:gdLst/>
              <a:ahLst/>
              <a:cxnLst/>
              <a:rect l="0" t="0" r="0" b="0"/>
              <a:pathLst>
                <a:path w="11906" h="261939">
                  <a:moveTo>
                    <a:pt x="11905" y="0"/>
                  </a:moveTo>
                  <a:lnTo>
                    <a:pt x="11905" y="16572"/>
                  </a:lnTo>
                  <a:lnTo>
                    <a:pt x="1103" y="73511"/>
                  </a:lnTo>
                  <a:lnTo>
                    <a:pt x="144" y="124921"/>
                  </a:lnTo>
                  <a:lnTo>
                    <a:pt x="18" y="179365"/>
                  </a:lnTo>
                  <a:lnTo>
                    <a:pt x="0" y="233620"/>
                  </a:lnTo>
                  <a:lnTo>
                    <a:pt x="0" y="239090"/>
                  </a:lnTo>
                  <a:lnTo>
                    <a:pt x="3527" y="248696"/>
                  </a:lnTo>
                  <a:lnTo>
                    <a:pt x="11905" y="2619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1192"/>
            <p:cNvSpPr/>
            <p:nvPr/>
          </p:nvSpPr>
          <p:spPr>
            <a:xfrm>
              <a:off x="8251031" y="3179157"/>
              <a:ext cx="297431" cy="178407"/>
            </a:xfrm>
            <a:custGeom>
              <a:avLst/>
              <a:gdLst/>
              <a:ahLst/>
              <a:cxnLst/>
              <a:rect l="0" t="0" r="0" b="0"/>
              <a:pathLst>
                <a:path w="297431" h="178407">
                  <a:moveTo>
                    <a:pt x="0" y="23624"/>
                  </a:moveTo>
                  <a:lnTo>
                    <a:pt x="6321" y="23624"/>
                  </a:lnTo>
                  <a:lnTo>
                    <a:pt x="54842" y="4639"/>
                  </a:lnTo>
                  <a:lnTo>
                    <a:pt x="105838" y="765"/>
                  </a:lnTo>
                  <a:lnTo>
                    <a:pt x="160842" y="0"/>
                  </a:lnTo>
                  <a:lnTo>
                    <a:pt x="211835" y="8032"/>
                  </a:lnTo>
                  <a:lnTo>
                    <a:pt x="264018" y="12717"/>
                  </a:lnTo>
                  <a:lnTo>
                    <a:pt x="280046" y="21128"/>
                  </a:lnTo>
                  <a:lnTo>
                    <a:pt x="288948" y="28247"/>
                  </a:lnTo>
                  <a:lnTo>
                    <a:pt x="293785" y="35821"/>
                  </a:lnTo>
                  <a:lnTo>
                    <a:pt x="296510" y="47523"/>
                  </a:lnTo>
                  <a:lnTo>
                    <a:pt x="297430" y="69649"/>
                  </a:lnTo>
                  <a:lnTo>
                    <a:pt x="294028" y="80680"/>
                  </a:lnTo>
                  <a:lnTo>
                    <a:pt x="289429" y="91316"/>
                  </a:lnTo>
                  <a:lnTo>
                    <a:pt x="277664" y="146545"/>
                  </a:lnTo>
                  <a:lnTo>
                    <a:pt x="273844" y="1784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1193"/>
            <p:cNvSpPr/>
            <p:nvPr/>
          </p:nvSpPr>
          <p:spPr>
            <a:xfrm>
              <a:off x="9573730" y="3036094"/>
              <a:ext cx="153615" cy="297446"/>
            </a:xfrm>
            <a:custGeom>
              <a:avLst/>
              <a:gdLst/>
              <a:ahLst/>
              <a:cxnLst/>
              <a:rect l="0" t="0" r="0" b="0"/>
              <a:pathLst>
                <a:path w="153615" h="297446">
                  <a:moveTo>
                    <a:pt x="22708" y="0"/>
                  </a:moveTo>
                  <a:lnTo>
                    <a:pt x="22708" y="10251"/>
                  </a:lnTo>
                  <a:lnTo>
                    <a:pt x="14525" y="21085"/>
                  </a:lnTo>
                  <a:lnTo>
                    <a:pt x="12456" y="28332"/>
                  </a:lnTo>
                  <a:lnTo>
                    <a:pt x="10866" y="83674"/>
                  </a:lnTo>
                  <a:lnTo>
                    <a:pt x="9507" y="99366"/>
                  </a:lnTo>
                  <a:lnTo>
                    <a:pt x="0" y="146856"/>
                  </a:lnTo>
                  <a:lnTo>
                    <a:pt x="545" y="170660"/>
                  </a:lnTo>
                  <a:lnTo>
                    <a:pt x="13613" y="222691"/>
                  </a:lnTo>
                  <a:lnTo>
                    <a:pt x="50537" y="277261"/>
                  </a:lnTo>
                  <a:lnTo>
                    <a:pt x="68730" y="289555"/>
                  </a:lnTo>
                  <a:lnTo>
                    <a:pt x="84556" y="295255"/>
                  </a:lnTo>
                  <a:lnTo>
                    <a:pt x="120126" y="297445"/>
                  </a:lnTo>
                  <a:lnTo>
                    <a:pt x="129063" y="294035"/>
                  </a:lnTo>
                  <a:lnTo>
                    <a:pt x="145581" y="281066"/>
                  </a:lnTo>
                  <a:lnTo>
                    <a:pt x="150078" y="273526"/>
                  </a:lnTo>
                  <a:lnTo>
                    <a:pt x="153465" y="252364"/>
                  </a:lnTo>
                  <a:lnTo>
                    <a:pt x="153614" y="244402"/>
                  </a:lnTo>
                  <a:lnTo>
                    <a:pt x="150121" y="237387"/>
                  </a:lnTo>
                  <a:lnTo>
                    <a:pt x="137099" y="222104"/>
                  </a:lnTo>
                  <a:lnTo>
                    <a:pt x="129551" y="217775"/>
                  </a:lnTo>
                  <a:lnTo>
                    <a:pt x="121787" y="214529"/>
                  </a:lnTo>
                  <a:lnTo>
                    <a:pt x="113927" y="208676"/>
                  </a:lnTo>
                  <a:lnTo>
                    <a:pt x="102496" y="205193"/>
                  </a:lnTo>
                  <a:lnTo>
                    <a:pt x="56602" y="202569"/>
                  </a:lnTo>
                  <a:lnTo>
                    <a:pt x="47473" y="206006"/>
                  </a:lnTo>
                  <a:lnTo>
                    <a:pt x="22790" y="223007"/>
                  </a:lnTo>
                  <a:lnTo>
                    <a:pt x="18795" y="224078"/>
                  </a:lnTo>
                  <a:lnTo>
                    <a:pt x="16130" y="226114"/>
                  </a:lnTo>
                  <a:lnTo>
                    <a:pt x="10801" y="2381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1194"/>
            <p:cNvSpPr/>
            <p:nvPr/>
          </p:nvSpPr>
          <p:spPr>
            <a:xfrm>
              <a:off x="9232529" y="3202781"/>
              <a:ext cx="304378" cy="166478"/>
            </a:xfrm>
            <a:custGeom>
              <a:avLst/>
              <a:gdLst/>
              <a:ahLst/>
              <a:cxnLst/>
              <a:rect l="0" t="0" r="0" b="0"/>
              <a:pathLst>
                <a:path w="304378" h="166478">
                  <a:moveTo>
                    <a:pt x="18627" y="83344"/>
                  </a:moveTo>
                  <a:lnTo>
                    <a:pt x="35199" y="83344"/>
                  </a:lnTo>
                  <a:lnTo>
                    <a:pt x="42749" y="86872"/>
                  </a:lnTo>
                  <a:lnTo>
                    <a:pt x="46615" y="89665"/>
                  </a:lnTo>
                  <a:lnTo>
                    <a:pt x="50515" y="90204"/>
                  </a:lnTo>
                  <a:lnTo>
                    <a:pt x="74202" y="82798"/>
                  </a:lnTo>
                  <a:lnTo>
                    <a:pt x="95689" y="65638"/>
                  </a:lnTo>
                  <a:lnTo>
                    <a:pt x="99179" y="58718"/>
                  </a:lnTo>
                  <a:lnTo>
                    <a:pt x="101726" y="35647"/>
                  </a:lnTo>
                  <a:lnTo>
                    <a:pt x="101807" y="31703"/>
                  </a:lnTo>
                  <a:lnTo>
                    <a:pt x="100539" y="29073"/>
                  </a:lnTo>
                  <a:lnTo>
                    <a:pt x="98370" y="27319"/>
                  </a:lnTo>
                  <a:lnTo>
                    <a:pt x="92434" y="24048"/>
                  </a:lnTo>
                  <a:lnTo>
                    <a:pt x="85384" y="18185"/>
                  </a:lnTo>
                  <a:lnTo>
                    <a:pt x="74315" y="14697"/>
                  </a:lnTo>
                  <a:lnTo>
                    <a:pt x="38943" y="12070"/>
                  </a:lnTo>
                  <a:lnTo>
                    <a:pt x="30744" y="15507"/>
                  </a:lnTo>
                  <a:lnTo>
                    <a:pt x="14700" y="28493"/>
                  </a:lnTo>
                  <a:lnTo>
                    <a:pt x="10267" y="36035"/>
                  </a:lnTo>
                  <a:lnTo>
                    <a:pt x="0" y="75664"/>
                  </a:lnTo>
                  <a:lnTo>
                    <a:pt x="9739" y="110467"/>
                  </a:lnTo>
                  <a:lnTo>
                    <a:pt x="12702" y="117301"/>
                  </a:lnTo>
                  <a:lnTo>
                    <a:pt x="23049" y="128422"/>
                  </a:lnTo>
                  <a:lnTo>
                    <a:pt x="64197" y="158601"/>
                  </a:lnTo>
                  <a:lnTo>
                    <a:pt x="86663" y="164292"/>
                  </a:lnTo>
                  <a:lnTo>
                    <a:pt x="117199" y="166477"/>
                  </a:lnTo>
                  <a:lnTo>
                    <a:pt x="125497" y="163066"/>
                  </a:lnTo>
                  <a:lnTo>
                    <a:pt x="141602" y="150097"/>
                  </a:lnTo>
                  <a:lnTo>
                    <a:pt x="146044" y="142557"/>
                  </a:lnTo>
                  <a:lnTo>
                    <a:pt x="149340" y="134796"/>
                  </a:lnTo>
                  <a:lnTo>
                    <a:pt x="157310" y="122990"/>
                  </a:lnTo>
                  <a:lnTo>
                    <a:pt x="160260" y="111113"/>
                  </a:lnTo>
                  <a:lnTo>
                    <a:pt x="160950" y="103182"/>
                  </a:lnTo>
                  <a:lnTo>
                    <a:pt x="164784" y="95248"/>
                  </a:lnTo>
                  <a:lnTo>
                    <a:pt x="167658" y="91280"/>
                  </a:lnTo>
                  <a:lnTo>
                    <a:pt x="183510" y="44147"/>
                  </a:lnTo>
                  <a:lnTo>
                    <a:pt x="185434" y="41338"/>
                  </a:lnTo>
                  <a:lnTo>
                    <a:pt x="188041" y="39465"/>
                  </a:lnTo>
                  <a:lnTo>
                    <a:pt x="194464" y="36061"/>
                  </a:lnTo>
                  <a:lnTo>
                    <a:pt x="205517" y="28030"/>
                  </a:lnTo>
                  <a:lnTo>
                    <a:pt x="217171" y="23739"/>
                  </a:lnTo>
                  <a:lnTo>
                    <a:pt x="229003" y="16000"/>
                  </a:lnTo>
                  <a:lnTo>
                    <a:pt x="240887" y="13120"/>
                  </a:lnTo>
                  <a:lnTo>
                    <a:pt x="272873" y="10690"/>
                  </a:lnTo>
                  <a:lnTo>
                    <a:pt x="30437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1195"/>
            <p:cNvSpPr/>
            <p:nvPr/>
          </p:nvSpPr>
          <p:spPr>
            <a:xfrm>
              <a:off x="9001616" y="3178969"/>
              <a:ext cx="201364" cy="165977"/>
            </a:xfrm>
            <a:custGeom>
              <a:avLst/>
              <a:gdLst/>
              <a:ahLst/>
              <a:cxnLst/>
              <a:rect l="0" t="0" r="0" b="0"/>
              <a:pathLst>
                <a:path w="201364" h="165977">
                  <a:moveTo>
                    <a:pt x="11415" y="35719"/>
                  </a:moveTo>
                  <a:lnTo>
                    <a:pt x="5095" y="42039"/>
                  </a:lnTo>
                  <a:lnTo>
                    <a:pt x="1991" y="48670"/>
                  </a:lnTo>
                  <a:lnTo>
                    <a:pt x="0" y="63706"/>
                  </a:lnTo>
                  <a:lnTo>
                    <a:pt x="17258" y="116960"/>
                  </a:lnTo>
                  <a:lnTo>
                    <a:pt x="35474" y="142076"/>
                  </a:lnTo>
                  <a:lnTo>
                    <a:pt x="51151" y="158592"/>
                  </a:lnTo>
                  <a:lnTo>
                    <a:pt x="59062" y="163089"/>
                  </a:lnTo>
                  <a:lnTo>
                    <a:pt x="74920" y="165976"/>
                  </a:lnTo>
                  <a:lnTo>
                    <a:pt x="93144" y="160156"/>
                  </a:lnTo>
                  <a:lnTo>
                    <a:pt x="128371" y="138681"/>
                  </a:lnTo>
                  <a:lnTo>
                    <a:pt x="139684" y="127341"/>
                  </a:lnTo>
                  <a:lnTo>
                    <a:pt x="182025" y="69267"/>
                  </a:lnTo>
                  <a:lnTo>
                    <a:pt x="186460" y="56802"/>
                  </a:lnTo>
                  <a:lnTo>
                    <a:pt x="189755" y="43766"/>
                  </a:lnTo>
                  <a:lnTo>
                    <a:pt x="199121" y="24618"/>
                  </a:lnTo>
                  <a:lnTo>
                    <a:pt x="201363" y="8096"/>
                  </a:lnTo>
                  <a:lnTo>
                    <a:pt x="200224" y="5397"/>
                  </a:lnTo>
                  <a:lnTo>
                    <a:pt x="198142" y="3598"/>
                  </a:lnTo>
                  <a:lnTo>
                    <a:pt x="19000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1196"/>
            <p:cNvSpPr/>
            <p:nvPr/>
          </p:nvSpPr>
          <p:spPr>
            <a:xfrm>
              <a:off x="8740887" y="3228945"/>
              <a:ext cx="176895" cy="140525"/>
            </a:xfrm>
            <a:custGeom>
              <a:avLst/>
              <a:gdLst/>
              <a:ahLst/>
              <a:cxnLst/>
              <a:rect l="0" t="0" r="0" b="0"/>
              <a:pathLst>
                <a:path w="176895" h="140525">
                  <a:moveTo>
                    <a:pt x="34019" y="57180"/>
                  </a:moveTo>
                  <a:lnTo>
                    <a:pt x="34019" y="85512"/>
                  </a:lnTo>
                  <a:lnTo>
                    <a:pt x="32696" y="87975"/>
                  </a:lnTo>
                  <a:lnTo>
                    <a:pt x="30492" y="89616"/>
                  </a:lnTo>
                  <a:lnTo>
                    <a:pt x="22604" y="92707"/>
                  </a:lnTo>
                  <a:lnTo>
                    <a:pt x="11905" y="82631"/>
                  </a:lnTo>
                  <a:lnTo>
                    <a:pt x="9219" y="71811"/>
                  </a:lnTo>
                  <a:lnTo>
                    <a:pt x="2124" y="60780"/>
                  </a:lnTo>
                  <a:lnTo>
                    <a:pt x="0" y="53047"/>
                  </a:lnTo>
                  <a:lnTo>
                    <a:pt x="756" y="49133"/>
                  </a:lnTo>
                  <a:lnTo>
                    <a:pt x="8142" y="37304"/>
                  </a:lnTo>
                  <a:lnTo>
                    <a:pt x="38062" y="5585"/>
                  </a:lnTo>
                  <a:lnTo>
                    <a:pt x="49486" y="1176"/>
                  </a:lnTo>
                  <a:lnTo>
                    <a:pt x="56236" y="0"/>
                  </a:lnTo>
                  <a:lnTo>
                    <a:pt x="67265" y="2222"/>
                  </a:lnTo>
                  <a:lnTo>
                    <a:pt x="77900" y="6296"/>
                  </a:lnTo>
                  <a:lnTo>
                    <a:pt x="113946" y="15446"/>
                  </a:lnTo>
                  <a:lnTo>
                    <a:pt x="135748" y="29779"/>
                  </a:lnTo>
                  <a:lnTo>
                    <a:pt x="144496" y="37505"/>
                  </a:lnTo>
                  <a:lnTo>
                    <a:pt x="149266" y="45349"/>
                  </a:lnTo>
                  <a:lnTo>
                    <a:pt x="170752" y="102699"/>
                  </a:lnTo>
                  <a:lnTo>
                    <a:pt x="176356" y="125732"/>
                  </a:lnTo>
                  <a:lnTo>
                    <a:pt x="176894" y="140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1197"/>
            <p:cNvSpPr/>
            <p:nvPr/>
          </p:nvSpPr>
          <p:spPr>
            <a:xfrm>
              <a:off x="8613629" y="3202781"/>
              <a:ext cx="113433" cy="130803"/>
            </a:xfrm>
            <a:custGeom>
              <a:avLst/>
              <a:gdLst/>
              <a:ahLst/>
              <a:cxnLst/>
              <a:rect l="0" t="0" r="0" b="0"/>
              <a:pathLst>
                <a:path w="113433" h="130803">
                  <a:moveTo>
                    <a:pt x="42215" y="0"/>
                  </a:moveTo>
                  <a:lnTo>
                    <a:pt x="42215" y="10252"/>
                  </a:lnTo>
                  <a:lnTo>
                    <a:pt x="40892" y="10803"/>
                  </a:lnTo>
                  <a:lnTo>
                    <a:pt x="35894" y="11416"/>
                  </a:lnTo>
                  <a:lnTo>
                    <a:pt x="29264" y="15216"/>
                  </a:lnTo>
                  <a:lnTo>
                    <a:pt x="25643" y="18082"/>
                  </a:lnTo>
                  <a:lnTo>
                    <a:pt x="21621" y="28321"/>
                  </a:lnTo>
                  <a:lnTo>
                    <a:pt x="18510" y="40369"/>
                  </a:lnTo>
                  <a:lnTo>
                    <a:pt x="9262" y="58882"/>
                  </a:lnTo>
                  <a:lnTo>
                    <a:pt x="6402" y="67181"/>
                  </a:lnTo>
                  <a:lnTo>
                    <a:pt x="721" y="75278"/>
                  </a:lnTo>
                  <a:lnTo>
                    <a:pt x="0" y="80612"/>
                  </a:lnTo>
                  <a:lnTo>
                    <a:pt x="5379" y="109459"/>
                  </a:lnTo>
                  <a:lnTo>
                    <a:pt x="7074" y="112660"/>
                  </a:lnTo>
                  <a:lnTo>
                    <a:pt x="9527" y="114794"/>
                  </a:lnTo>
                  <a:lnTo>
                    <a:pt x="15781" y="118489"/>
                  </a:lnTo>
                  <a:lnTo>
                    <a:pt x="22970" y="124540"/>
                  </a:lnTo>
                  <a:lnTo>
                    <a:pt x="34102" y="128112"/>
                  </a:lnTo>
                  <a:lnTo>
                    <a:pt x="75842" y="130802"/>
                  </a:lnTo>
                  <a:lnTo>
                    <a:pt x="87146" y="127367"/>
                  </a:lnTo>
                  <a:lnTo>
                    <a:pt x="105182" y="114382"/>
                  </a:lnTo>
                  <a:lnTo>
                    <a:pt x="109887" y="106840"/>
                  </a:lnTo>
                  <a:lnTo>
                    <a:pt x="112909" y="91219"/>
                  </a:lnTo>
                  <a:lnTo>
                    <a:pt x="113432" y="79357"/>
                  </a:lnTo>
                  <a:lnTo>
                    <a:pt x="103382" y="45310"/>
                  </a:lnTo>
                  <a:lnTo>
                    <a:pt x="101513" y="42113"/>
                  </a:lnTo>
                  <a:lnTo>
                    <a:pt x="98945" y="39982"/>
                  </a:lnTo>
                  <a:lnTo>
                    <a:pt x="89840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1198"/>
            <p:cNvSpPr/>
            <p:nvPr/>
          </p:nvSpPr>
          <p:spPr>
            <a:xfrm>
              <a:off x="8477250" y="3059906"/>
              <a:ext cx="11907" cy="23814"/>
            </a:xfrm>
            <a:custGeom>
              <a:avLst/>
              <a:gdLst/>
              <a:ahLst/>
              <a:cxnLst/>
              <a:rect l="0" t="0" r="0" b="0"/>
              <a:pathLst>
                <a:path w="11907" h="23814">
                  <a:moveTo>
                    <a:pt x="11906" y="23813"/>
                  </a:moveTo>
                  <a:lnTo>
                    <a:pt x="11906" y="17492"/>
                  </a:lnTo>
                  <a:lnTo>
                    <a:pt x="10583" y="15630"/>
                  </a:lnTo>
                  <a:lnTo>
                    <a:pt x="8379" y="14389"/>
                  </a:lnTo>
                  <a:lnTo>
                    <a:pt x="1655" y="12397"/>
                  </a:lnTo>
                  <a:lnTo>
                    <a:pt x="736" y="859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SMARTInkShape-Group213"/>
          <p:cNvGrpSpPr/>
          <p:nvPr/>
        </p:nvGrpSpPr>
        <p:grpSpPr>
          <a:xfrm>
            <a:off x="9882188" y="3167077"/>
            <a:ext cx="214313" cy="95193"/>
            <a:chOff x="9882188" y="3167077"/>
            <a:chExt cx="214313" cy="95193"/>
          </a:xfrm>
        </p:grpSpPr>
        <p:sp>
          <p:nvSpPr>
            <p:cNvPr id="94" name="SMARTInkShape-1199"/>
            <p:cNvSpPr/>
            <p:nvPr/>
          </p:nvSpPr>
          <p:spPr>
            <a:xfrm>
              <a:off x="9883842" y="3250406"/>
              <a:ext cx="212659" cy="11864"/>
            </a:xfrm>
            <a:custGeom>
              <a:avLst/>
              <a:gdLst/>
              <a:ahLst/>
              <a:cxnLst/>
              <a:rect l="0" t="0" r="0" b="0"/>
              <a:pathLst>
                <a:path w="212659" h="11864">
                  <a:moveTo>
                    <a:pt x="10252" y="0"/>
                  </a:moveTo>
                  <a:lnTo>
                    <a:pt x="3931" y="0"/>
                  </a:lnTo>
                  <a:lnTo>
                    <a:pt x="2069" y="1323"/>
                  </a:lnTo>
                  <a:lnTo>
                    <a:pt x="828" y="3528"/>
                  </a:lnTo>
                  <a:lnTo>
                    <a:pt x="0" y="6321"/>
                  </a:lnTo>
                  <a:lnTo>
                    <a:pt x="772" y="8183"/>
                  </a:lnTo>
                  <a:lnTo>
                    <a:pt x="2609" y="9424"/>
                  </a:lnTo>
                  <a:lnTo>
                    <a:pt x="8742" y="11416"/>
                  </a:lnTo>
                  <a:lnTo>
                    <a:pt x="36942" y="11863"/>
                  </a:lnTo>
                  <a:lnTo>
                    <a:pt x="94893" y="1652"/>
                  </a:lnTo>
                  <a:lnTo>
                    <a:pt x="148336" y="326"/>
                  </a:lnTo>
                  <a:lnTo>
                    <a:pt x="21265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1200"/>
            <p:cNvSpPr/>
            <p:nvPr/>
          </p:nvSpPr>
          <p:spPr>
            <a:xfrm>
              <a:off x="9882188" y="3167077"/>
              <a:ext cx="166688" cy="47612"/>
            </a:xfrm>
            <a:custGeom>
              <a:avLst/>
              <a:gdLst/>
              <a:ahLst/>
              <a:cxnLst/>
              <a:rect l="0" t="0" r="0" b="0"/>
              <a:pathLst>
                <a:path w="166688" h="47612">
                  <a:moveTo>
                    <a:pt x="0" y="47611"/>
                  </a:moveTo>
                  <a:lnTo>
                    <a:pt x="6320" y="47611"/>
                  </a:lnTo>
                  <a:lnTo>
                    <a:pt x="8182" y="46288"/>
                  </a:lnTo>
                  <a:lnTo>
                    <a:pt x="9424" y="44082"/>
                  </a:lnTo>
                  <a:lnTo>
                    <a:pt x="10252" y="41290"/>
                  </a:lnTo>
                  <a:lnTo>
                    <a:pt x="12126" y="39428"/>
                  </a:lnTo>
                  <a:lnTo>
                    <a:pt x="17736" y="37359"/>
                  </a:lnTo>
                  <a:lnTo>
                    <a:pt x="19761" y="35484"/>
                  </a:lnTo>
                  <a:lnTo>
                    <a:pt x="29599" y="19278"/>
                  </a:lnTo>
                  <a:lnTo>
                    <a:pt x="36526" y="15174"/>
                  </a:lnTo>
                  <a:lnTo>
                    <a:pt x="44015" y="12028"/>
                  </a:lnTo>
                  <a:lnTo>
                    <a:pt x="51753" y="6220"/>
                  </a:lnTo>
                  <a:lnTo>
                    <a:pt x="63129" y="2756"/>
                  </a:lnTo>
                  <a:lnTo>
                    <a:pt x="119891" y="58"/>
                  </a:lnTo>
                  <a:lnTo>
                    <a:pt x="144654" y="0"/>
                  </a:lnTo>
                  <a:lnTo>
                    <a:pt x="153809" y="3520"/>
                  </a:lnTo>
                  <a:lnTo>
                    <a:pt x="166687" y="118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214"/>
          <p:cNvGrpSpPr/>
          <p:nvPr/>
        </p:nvGrpSpPr>
        <p:grpSpPr>
          <a:xfrm>
            <a:off x="10359151" y="3024346"/>
            <a:ext cx="630319" cy="380843"/>
            <a:chOff x="10359151" y="3024346"/>
            <a:chExt cx="630319" cy="380843"/>
          </a:xfrm>
        </p:grpSpPr>
        <p:sp>
          <p:nvSpPr>
            <p:cNvPr id="97" name="SMARTInkShape-1201"/>
            <p:cNvSpPr/>
            <p:nvPr/>
          </p:nvSpPr>
          <p:spPr>
            <a:xfrm>
              <a:off x="10715625" y="3203284"/>
              <a:ext cx="261939" cy="70936"/>
            </a:xfrm>
            <a:custGeom>
              <a:avLst/>
              <a:gdLst/>
              <a:ahLst/>
              <a:cxnLst/>
              <a:rect l="0" t="0" r="0" b="0"/>
              <a:pathLst>
                <a:path w="261939" h="70936">
                  <a:moveTo>
                    <a:pt x="0" y="23310"/>
                  </a:moveTo>
                  <a:lnTo>
                    <a:pt x="0" y="1195"/>
                  </a:lnTo>
                  <a:lnTo>
                    <a:pt x="1323" y="629"/>
                  </a:lnTo>
                  <a:lnTo>
                    <a:pt x="6321" y="0"/>
                  </a:lnTo>
                  <a:lnTo>
                    <a:pt x="61701" y="19835"/>
                  </a:lnTo>
                  <a:lnTo>
                    <a:pt x="119349" y="39250"/>
                  </a:lnTo>
                  <a:lnTo>
                    <a:pt x="178631" y="59037"/>
                  </a:lnTo>
                  <a:lnTo>
                    <a:pt x="217850" y="67409"/>
                  </a:lnTo>
                  <a:lnTo>
                    <a:pt x="261938" y="709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1202"/>
            <p:cNvSpPr/>
            <p:nvPr/>
          </p:nvSpPr>
          <p:spPr>
            <a:xfrm>
              <a:off x="10835183" y="3024346"/>
              <a:ext cx="154287" cy="380843"/>
            </a:xfrm>
            <a:custGeom>
              <a:avLst/>
              <a:gdLst/>
              <a:ahLst/>
              <a:cxnLst/>
              <a:rect l="0" t="0" r="0" b="0"/>
              <a:pathLst>
                <a:path w="154287" h="380843">
                  <a:moveTo>
                    <a:pt x="154286" y="23654"/>
                  </a:moveTo>
                  <a:lnTo>
                    <a:pt x="154286" y="375"/>
                  </a:lnTo>
                  <a:lnTo>
                    <a:pt x="147965" y="0"/>
                  </a:lnTo>
                  <a:lnTo>
                    <a:pt x="141335" y="3440"/>
                  </a:lnTo>
                  <a:lnTo>
                    <a:pt x="114216" y="29664"/>
                  </a:lnTo>
                  <a:lnTo>
                    <a:pt x="79531" y="86833"/>
                  </a:lnTo>
                  <a:lnTo>
                    <a:pt x="50906" y="143197"/>
                  </a:lnTo>
                  <a:lnTo>
                    <a:pt x="21153" y="202311"/>
                  </a:lnTo>
                  <a:lnTo>
                    <a:pt x="5153" y="241703"/>
                  </a:lnTo>
                  <a:lnTo>
                    <a:pt x="0" y="300227"/>
                  </a:lnTo>
                  <a:lnTo>
                    <a:pt x="870" y="347660"/>
                  </a:lnTo>
                  <a:lnTo>
                    <a:pt x="11411" y="3808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1203"/>
            <p:cNvSpPr/>
            <p:nvPr/>
          </p:nvSpPr>
          <p:spPr>
            <a:xfrm>
              <a:off x="10644253" y="3191365"/>
              <a:ext cx="166623" cy="128690"/>
            </a:xfrm>
            <a:custGeom>
              <a:avLst/>
              <a:gdLst/>
              <a:ahLst/>
              <a:cxnLst/>
              <a:rect l="0" t="0" r="0" b="0"/>
              <a:pathLst>
                <a:path w="166623" h="128690">
                  <a:moveTo>
                    <a:pt x="118997" y="11416"/>
                  </a:moveTo>
                  <a:lnTo>
                    <a:pt x="108745" y="11416"/>
                  </a:lnTo>
                  <a:lnTo>
                    <a:pt x="97912" y="3234"/>
                  </a:lnTo>
                  <a:lnTo>
                    <a:pt x="90664" y="1165"/>
                  </a:lnTo>
                  <a:lnTo>
                    <a:pt x="72825" y="0"/>
                  </a:lnTo>
                  <a:lnTo>
                    <a:pt x="61876" y="3256"/>
                  </a:lnTo>
                  <a:lnTo>
                    <a:pt x="12639" y="35326"/>
                  </a:lnTo>
                  <a:lnTo>
                    <a:pt x="5581" y="43210"/>
                  </a:lnTo>
                  <a:lnTo>
                    <a:pt x="2444" y="51123"/>
                  </a:lnTo>
                  <a:lnTo>
                    <a:pt x="0" y="98239"/>
                  </a:lnTo>
                  <a:lnTo>
                    <a:pt x="3491" y="106448"/>
                  </a:lnTo>
                  <a:lnTo>
                    <a:pt x="6275" y="110490"/>
                  </a:lnTo>
                  <a:lnTo>
                    <a:pt x="22833" y="122498"/>
                  </a:lnTo>
                  <a:lnTo>
                    <a:pt x="44496" y="128114"/>
                  </a:lnTo>
                  <a:lnTo>
                    <a:pt x="83701" y="128689"/>
                  </a:lnTo>
                  <a:lnTo>
                    <a:pt x="142603" y="106329"/>
                  </a:lnTo>
                  <a:lnTo>
                    <a:pt x="166622" y="947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1204"/>
            <p:cNvSpPr/>
            <p:nvPr/>
          </p:nvSpPr>
          <p:spPr>
            <a:xfrm>
              <a:off x="10359151" y="3143395"/>
              <a:ext cx="249319" cy="261794"/>
            </a:xfrm>
            <a:custGeom>
              <a:avLst/>
              <a:gdLst/>
              <a:ahLst/>
              <a:cxnLst/>
              <a:rect l="0" t="0" r="0" b="0"/>
              <a:pathLst>
                <a:path w="249319" h="261794">
                  <a:moveTo>
                    <a:pt x="154068" y="11761"/>
                  </a:moveTo>
                  <a:lnTo>
                    <a:pt x="154068" y="5441"/>
                  </a:lnTo>
                  <a:lnTo>
                    <a:pt x="152745" y="3579"/>
                  </a:lnTo>
                  <a:lnTo>
                    <a:pt x="150540" y="2337"/>
                  </a:lnTo>
                  <a:lnTo>
                    <a:pt x="137495" y="345"/>
                  </a:lnTo>
                  <a:lnTo>
                    <a:pt x="126080" y="0"/>
                  </a:lnTo>
                  <a:lnTo>
                    <a:pt x="118258" y="3447"/>
                  </a:lnTo>
                  <a:lnTo>
                    <a:pt x="66287" y="39928"/>
                  </a:lnTo>
                  <a:lnTo>
                    <a:pt x="44127" y="55679"/>
                  </a:lnTo>
                  <a:lnTo>
                    <a:pt x="7426" y="108793"/>
                  </a:lnTo>
                  <a:lnTo>
                    <a:pt x="2903" y="121473"/>
                  </a:lnTo>
                  <a:lnTo>
                    <a:pt x="0" y="144852"/>
                  </a:lnTo>
                  <a:lnTo>
                    <a:pt x="3131" y="153815"/>
                  </a:lnTo>
                  <a:lnTo>
                    <a:pt x="15921" y="170349"/>
                  </a:lnTo>
                  <a:lnTo>
                    <a:pt x="26964" y="174849"/>
                  </a:lnTo>
                  <a:lnTo>
                    <a:pt x="33613" y="176049"/>
                  </a:lnTo>
                  <a:lnTo>
                    <a:pt x="48057" y="173854"/>
                  </a:lnTo>
                  <a:lnTo>
                    <a:pt x="102541" y="160650"/>
                  </a:lnTo>
                  <a:lnTo>
                    <a:pt x="150105" y="138592"/>
                  </a:lnTo>
                  <a:lnTo>
                    <a:pt x="162449" y="127221"/>
                  </a:lnTo>
                  <a:lnTo>
                    <a:pt x="171022" y="114670"/>
                  </a:lnTo>
                  <a:lnTo>
                    <a:pt x="180054" y="95834"/>
                  </a:lnTo>
                  <a:lnTo>
                    <a:pt x="185461" y="87492"/>
                  </a:lnTo>
                  <a:lnTo>
                    <a:pt x="189618" y="72002"/>
                  </a:lnTo>
                  <a:lnTo>
                    <a:pt x="183416" y="71503"/>
                  </a:lnTo>
                  <a:lnTo>
                    <a:pt x="181571" y="72756"/>
                  </a:lnTo>
                  <a:lnTo>
                    <a:pt x="180341" y="74914"/>
                  </a:lnTo>
                  <a:lnTo>
                    <a:pt x="178973" y="82162"/>
                  </a:lnTo>
                  <a:lnTo>
                    <a:pt x="176882" y="99796"/>
                  </a:lnTo>
                  <a:lnTo>
                    <a:pt x="169794" y="115310"/>
                  </a:lnTo>
                  <a:lnTo>
                    <a:pt x="166123" y="174649"/>
                  </a:lnTo>
                  <a:lnTo>
                    <a:pt x="172339" y="198342"/>
                  </a:lnTo>
                  <a:lnTo>
                    <a:pt x="182473" y="210662"/>
                  </a:lnTo>
                  <a:lnTo>
                    <a:pt x="194473" y="221870"/>
                  </a:lnTo>
                  <a:lnTo>
                    <a:pt x="211313" y="241732"/>
                  </a:lnTo>
                  <a:lnTo>
                    <a:pt x="249318" y="2617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SMARTInkShape-Group215"/>
          <p:cNvGrpSpPr/>
          <p:nvPr/>
        </p:nvGrpSpPr>
        <p:grpSpPr>
          <a:xfrm>
            <a:off x="6572250" y="3595688"/>
            <a:ext cx="4476703" cy="619126"/>
            <a:chOff x="6572250" y="3595688"/>
            <a:chExt cx="4476703" cy="619126"/>
          </a:xfrm>
        </p:grpSpPr>
        <p:sp>
          <p:nvSpPr>
            <p:cNvPr id="102" name="SMARTInkShape-1205"/>
            <p:cNvSpPr/>
            <p:nvPr/>
          </p:nvSpPr>
          <p:spPr>
            <a:xfrm>
              <a:off x="10953750" y="3988594"/>
              <a:ext cx="95203" cy="226220"/>
            </a:xfrm>
            <a:custGeom>
              <a:avLst/>
              <a:gdLst/>
              <a:ahLst/>
              <a:cxnLst/>
              <a:rect l="0" t="0" r="0" b="0"/>
              <a:pathLst>
                <a:path w="95203" h="226220">
                  <a:moveTo>
                    <a:pt x="0" y="0"/>
                  </a:moveTo>
                  <a:lnTo>
                    <a:pt x="0" y="56320"/>
                  </a:lnTo>
                  <a:lnTo>
                    <a:pt x="3528" y="68246"/>
                  </a:lnTo>
                  <a:lnTo>
                    <a:pt x="8183" y="79279"/>
                  </a:lnTo>
                  <a:lnTo>
                    <a:pt x="12126" y="99043"/>
                  </a:lnTo>
                  <a:lnTo>
                    <a:pt x="17736" y="109283"/>
                  </a:lnTo>
                  <a:lnTo>
                    <a:pt x="22408" y="112542"/>
                  </a:lnTo>
                  <a:lnTo>
                    <a:pt x="40300" y="117131"/>
                  </a:lnTo>
                  <a:lnTo>
                    <a:pt x="75276" y="118987"/>
                  </a:lnTo>
                  <a:lnTo>
                    <a:pt x="77965" y="117689"/>
                  </a:lnTo>
                  <a:lnTo>
                    <a:pt x="79758" y="115501"/>
                  </a:lnTo>
                  <a:lnTo>
                    <a:pt x="80953" y="112719"/>
                  </a:lnTo>
                  <a:lnTo>
                    <a:pt x="83072" y="110865"/>
                  </a:lnTo>
                  <a:lnTo>
                    <a:pt x="94698" y="107301"/>
                  </a:lnTo>
                  <a:lnTo>
                    <a:pt x="95202" y="117420"/>
                  </a:lnTo>
                  <a:lnTo>
                    <a:pt x="55501" y="175370"/>
                  </a:lnTo>
                  <a:lnTo>
                    <a:pt x="23813" y="2262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1206"/>
            <p:cNvSpPr/>
            <p:nvPr/>
          </p:nvSpPr>
          <p:spPr>
            <a:xfrm>
              <a:off x="10739988" y="3786188"/>
              <a:ext cx="213672" cy="320922"/>
            </a:xfrm>
            <a:custGeom>
              <a:avLst/>
              <a:gdLst/>
              <a:ahLst/>
              <a:cxnLst/>
              <a:rect l="0" t="0" r="0" b="0"/>
              <a:pathLst>
                <a:path w="213672" h="320922">
                  <a:moveTo>
                    <a:pt x="47075" y="273843"/>
                  </a:moveTo>
                  <a:lnTo>
                    <a:pt x="47075" y="267523"/>
                  </a:lnTo>
                  <a:lnTo>
                    <a:pt x="48398" y="265661"/>
                  </a:lnTo>
                  <a:lnTo>
                    <a:pt x="50602" y="264419"/>
                  </a:lnTo>
                  <a:lnTo>
                    <a:pt x="58490" y="262082"/>
                  </a:lnTo>
                  <a:lnTo>
                    <a:pt x="48686" y="261950"/>
                  </a:lnTo>
                  <a:lnTo>
                    <a:pt x="23016" y="282532"/>
                  </a:lnTo>
                  <a:lnTo>
                    <a:pt x="19129" y="283605"/>
                  </a:lnTo>
                  <a:lnTo>
                    <a:pt x="16538" y="285643"/>
                  </a:lnTo>
                  <a:lnTo>
                    <a:pt x="1307" y="307361"/>
                  </a:lnTo>
                  <a:lnTo>
                    <a:pt x="0" y="315231"/>
                  </a:lnTo>
                  <a:lnTo>
                    <a:pt x="1139" y="317310"/>
                  </a:lnTo>
                  <a:lnTo>
                    <a:pt x="3221" y="318696"/>
                  </a:lnTo>
                  <a:lnTo>
                    <a:pt x="9749" y="320921"/>
                  </a:lnTo>
                  <a:lnTo>
                    <a:pt x="24096" y="311972"/>
                  </a:lnTo>
                  <a:lnTo>
                    <a:pt x="27786" y="311169"/>
                  </a:lnTo>
                  <a:lnTo>
                    <a:pt x="47147" y="300350"/>
                  </a:lnTo>
                  <a:lnTo>
                    <a:pt x="105152" y="297656"/>
                  </a:lnTo>
                  <a:lnTo>
                    <a:pt x="120875" y="297656"/>
                  </a:lnTo>
                  <a:lnTo>
                    <a:pt x="129704" y="294128"/>
                  </a:lnTo>
                  <a:lnTo>
                    <a:pt x="138039" y="289473"/>
                  </a:lnTo>
                  <a:lnTo>
                    <a:pt x="154168" y="286485"/>
                  </a:lnTo>
                  <a:lnTo>
                    <a:pt x="158158" y="286240"/>
                  </a:lnTo>
                  <a:lnTo>
                    <a:pt x="160818" y="284753"/>
                  </a:lnTo>
                  <a:lnTo>
                    <a:pt x="162591" y="282440"/>
                  </a:lnTo>
                  <a:lnTo>
                    <a:pt x="163773" y="279574"/>
                  </a:lnTo>
                  <a:lnTo>
                    <a:pt x="165884" y="277664"/>
                  </a:lnTo>
                  <a:lnTo>
                    <a:pt x="177491" y="273992"/>
                  </a:lnTo>
                  <a:lnTo>
                    <a:pt x="171558" y="273887"/>
                  </a:lnTo>
                  <a:lnTo>
                    <a:pt x="169752" y="275195"/>
                  </a:lnTo>
                  <a:lnTo>
                    <a:pt x="167743" y="280177"/>
                  </a:lnTo>
                  <a:lnTo>
                    <a:pt x="165884" y="282034"/>
                  </a:lnTo>
                  <a:lnTo>
                    <a:pt x="160292" y="284098"/>
                  </a:lnTo>
                  <a:lnTo>
                    <a:pt x="158272" y="285972"/>
                  </a:lnTo>
                  <a:lnTo>
                    <a:pt x="156026" y="291581"/>
                  </a:lnTo>
                  <a:lnTo>
                    <a:pt x="154105" y="293606"/>
                  </a:lnTo>
                  <a:lnTo>
                    <a:pt x="148442" y="295856"/>
                  </a:lnTo>
                  <a:lnTo>
                    <a:pt x="146403" y="297779"/>
                  </a:lnTo>
                  <a:lnTo>
                    <a:pt x="142484" y="309025"/>
                  </a:lnTo>
                  <a:lnTo>
                    <a:pt x="148692" y="309403"/>
                  </a:lnTo>
                  <a:lnTo>
                    <a:pt x="150538" y="308133"/>
                  </a:lnTo>
                  <a:lnTo>
                    <a:pt x="151769" y="305963"/>
                  </a:lnTo>
                  <a:lnTo>
                    <a:pt x="152591" y="303194"/>
                  </a:lnTo>
                  <a:lnTo>
                    <a:pt x="166966" y="285434"/>
                  </a:lnTo>
                  <a:lnTo>
                    <a:pt x="178288" y="270222"/>
                  </a:lnTo>
                  <a:lnTo>
                    <a:pt x="205839" y="211748"/>
                  </a:lnTo>
                  <a:lnTo>
                    <a:pt x="212718" y="163867"/>
                  </a:lnTo>
                  <a:lnTo>
                    <a:pt x="213671" y="104426"/>
                  </a:lnTo>
                  <a:lnTo>
                    <a:pt x="212398" y="83453"/>
                  </a:lnTo>
                  <a:lnTo>
                    <a:pt x="197185" y="40224"/>
                  </a:lnTo>
                  <a:lnTo>
                    <a:pt x="185773" y="22354"/>
                  </a:lnTo>
                  <a:lnTo>
                    <a:pt x="177952" y="16550"/>
                  </a:lnTo>
                  <a:lnTo>
                    <a:pt x="170065" y="12647"/>
                  </a:lnTo>
                  <a:lnTo>
                    <a:pt x="15423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1207"/>
            <p:cNvSpPr/>
            <p:nvPr/>
          </p:nvSpPr>
          <p:spPr>
            <a:xfrm>
              <a:off x="10501313" y="4000659"/>
              <a:ext cx="202354" cy="130619"/>
            </a:xfrm>
            <a:custGeom>
              <a:avLst/>
              <a:gdLst/>
              <a:ahLst/>
              <a:cxnLst/>
              <a:rect l="0" t="0" r="0" b="0"/>
              <a:pathLst>
                <a:path w="202354" h="130619">
                  <a:moveTo>
                    <a:pt x="11906" y="95091"/>
                  </a:moveTo>
                  <a:lnTo>
                    <a:pt x="11906" y="105342"/>
                  </a:lnTo>
                  <a:lnTo>
                    <a:pt x="3723" y="116176"/>
                  </a:lnTo>
                  <a:lnTo>
                    <a:pt x="43" y="130618"/>
                  </a:lnTo>
                  <a:lnTo>
                    <a:pt x="0" y="72877"/>
                  </a:lnTo>
                  <a:lnTo>
                    <a:pt x="3527" y="61847"/>
                  </a:lnTo>
                  <a:lnTo>
                    <a:pt x="8182" y="52535"/>
                  </a:lnTo>
                  <a:lnTo>
                    <a:pt x="12126" y="39854"/>
                  </a:lnTo>
                  <a:lnTo>
                    <a:pt x="19761" y="27719"/>
                  </a:lnTo>
                  <a:lnTo>
                    <a:pt x="22012" y="19727"/>
                  </a:lnTo>
                  <a:lnTo>
                    <a:pt x="23935" y="17067"/>
                  </a:lnTo>
                  <a:lnTo>
                    <a:pt x="26540" y="15294"/>
                  </a:lnTo>
                  <a:lnTo>
                    <a:pt x="33906" y="12448"/>
                  </a:lnTo>
                  <a:lnTo>
                    <a:pt x="52131" y="11809"/>
                  </a:lnTo>
                  <a:lnTo>
                    <a:pt x="59770" y="15302"/>
                  </a:lnTo>
                  <a:lnTo>
                    <a:pt x="63658" y="18086"/>
                  </a:lnTo>
                  <a:lnTo>
                    <a:pt x="120890" y="33760"/>
                  </a:lnTo>
                  <a:lnTo>
                    <a:pt x="176431" y="35513"/>
                  </a:lnTo>
                  <a:lnTo>
                    <a:pt x="186331" y="35546"/>
                  </a:lnTo>
                  <a:lnTo>
                    <a:pt x="192175" y="32026"/>
                  </a:lnTo>
                  <a:lnTo>
                    <a:pt x="200385" y="25308"/>
                  </a:lnTo>
                  <a:lnTo>
                    <a:pt x="201507" y="20861"/>
                  </a:lnTo>
                  <a:lnTo>
                    <a:pt x="202353" y="5960"/>
                  </a:lnTo>
                  <a:lnTo>
                    <a:pt x="201048" y="3921"/>
                  </a:lnTo>
                  <a:lnTo>
                    <a:pt x="198855" y="2561"/>
                  </a:lnTo>
                  <a:lnTo>
                    <a:pt x="189447" y="647"/>
                  </a:lnTo>
                  <a:lnTo>
                    <a:pt x="174417" y="0"/>
                  </a:lnTo>
                  <a:lnTo>
                    <a:pt x="166596" y="3440"/>
                  </a:lnTo>
                  <a:lnTo>
                    <a:pt x="128650" y="27833"/>
                  </a:lnTo>
                  <a:lnTo>
                    <a:pt x="123322" y="35654"/>
                  </a:lnTo>
                  <a:lnTo>
                    <a:pt x="119633" y="43539"/>
                  </a:lnTo>
                  <a:lnTo>
                    <a:pt x="111441" y="55416"/>
                  </a:lnTo>
                  <a:lnTo>
                    <a:pt x="109060" y="63346"/>
                  </a:lnTo>
                  <a:lnTo>
                    <a:pt x="109749" y="67313"/>
                  </a:lnTo>
                  <a:lnTo>
                    <a:pt x="116831" y="83186"/>
                  </a:lnTo>
                  <a:lnTo>
                    <a:pt x="117574" y="87154"/>
                  </a:lnTo>
                  <a:lnTo>
                    <a:pt x="124942" y="99060"/>
                  </a:lnTo>
                  <a:lnTo>
                    <a:pt x="142875" y="1189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1208"/>
            <p:cNvSpPr/>
            <p:nvPr/>
          </p:nvSpPr>
          <p:spPr>
            <a:xfrm>
              <a:off x="10227469" y="4012406"/>
              <a:ext cx="142876" cy="47626"/>
            </a:xfrm>
            <a:custGeom>
              <a:avLst/>
              <a:gdLst/>
              <a:ahLst/>
              <a:cxnLst/>
              <a:rect l="0" t="0" r="0" b="0"/>
              <a:pathLst>
                <a:path w="142876" h="47626">
                  <a:moveTo>
                    <a:pt x="0" y="0"/>
                  </a:moveTo>
                  <a:lnTo>
                    <a:pt x="6320" y="0"/>
                  </a:lnTo>
                  <a:lnTo>
                    <a:pt x="12951" y="3528"/>
                  </a:lnTo>
                  <a:lnTo>
                    <a:pt x="16572" y="6321"/>
                  </a:lnTo>
                  <a:lnTo>
                    <a:pt x="27651" y="9424"/>
                  </a:lnTo>
                  <a:lnTo>
                    <a:pt x="48762" y="14699"/>
                  </a:lnTo>
                  <a:lnTo>
                    <a:pt x="104773" y="32436"/>
                  </a:lnTo>
                  <a:lnTo>
                    <a:pt x="120650" y="35583"/>
                  </a:lnTo>
                  <a:lnTo>
                    <a:pt x="142875" y="47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1209"/>
            <p:cNvSpPr/>
            <p:nvPr/>
          </p:nvSpPr>
          <p:spPr>
            <a:xfrm>
              <a:off x="10287000" y="3940969"/>
              <a:ext cx="11907" cy="166688"/>
            </a:xfrm>
            <a:custGeom>
              <a:avLst/>
              <a:gdLst/>
              <a:ahLst/>
              <a:cxnLst/>
              <a:rect l="0" t="0" r="0" b="0"/>
              <a:pathLst>
                <a:path w="11907" h="166688">
                  <a:moveTo>
                    <a:pt x="11906" y="0"/>
                  </a:moveTo>
                  <a:lnTo>
                    <a:pt x="11906" y="28332"/>
                  </a:lnTo>
                  <a:lnTo>
                    <a:pt x="8379" y="35963"/>
                  </a:lnTo>
                  <a:lnTo>
                    <a:pt x="5586" y="39851"/>
                  </a:lnTo>
                  <a:lnTo>
                    <a:pt x="1654" y="57962"/>
                  </a:lnTo>
                  <a:lnTo>
                    <a:pt x="43" y="115646"/>
                  </a:lnTo>
                  <a:lnTo>
                    <a:pt x="0" y="1666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210"/>
            <p:cNvSpPr/>
            <p:nvPr/>
          </p:nvSpPr>
          <p:spPr>
            <a:xfrm>
              <a:off x="10137595" y="4071938"/>
              <a:ext cx="54156" cy="95044"/>
            </a:xfrm>
            <a:custGeom>
              <a:avLst/>
              <a:gdLst/>
              <a:ahLst/>
              <a:cxnLst/>
              <a:rect l="0" t="0" r="0" b="0"/>
              <a:pathLst>
                <a:path w="54156" h="95044">
                  <a:moveTo>
                    <a:pt x="30343" y="0"/>
                  </a:moveTo>
                  <a:lnTo>
                    <a:pt x="24022" y="0"/>
                  </a:lnTo>
                  <a:lnTo>
                    <a:pt x="22160" y="1322"/>
                  </a:lnTo>
                  <a:lnTo>
                    <a:pt x="20918" y="3528"/>
                  </a:lnTo>
                  <a:lnTo>
                    <a:pt x="18763" y="12126"/>
                  </a:lnTo>
                  <a:lnTo>
                    <a:pt x="18582" y="17736"/>
                  </a:lnTo>
                  <a:lnTo>
                    <a:pt x="14974" y="24639"/>
                  </a:lnTo>
                  <a:lnTo>
                    <a:pt x="10282" y="32117"/>
                  </a:lnTo>
                  <a:lnTo>
                    <a:pt x="6319" y="43765"/>
                  </a:lnTo>
                  <a:lnTo>
                    <a:pt x="704" y="51642"/>
                  </a:lnTo>
                  <a:lnTo>
                    <a:pt x="0" y="55595"/>
                  </a:lnTo>
                  <a:lnTo>
                    <a:pt x="854" y="59552"/>
                  </a:lnTo>
                  <a:lnTo>
                    <a:pt x="4007" y="67478"/>
                  </a:lnTo>
                  <a:lnTo>
                    <a:pt x="7105" y="79378"/>
                  </a:lnTo>
                  <a:lnTo>
                    <a:pt x="12518" y="87314"/>
                  </a:lnTo>
                  <a:lnTo>
                    <a:pt x="19334" y="91723"/>
                  </a:lnTo>
                  <a:lnTo>
                    <a:pt x="30215" y="94785"/>
                  </a:lnTo>
                  <a:lnTo>
                    <a:pt x="36019" y="95043"/>
                  </a:lnTo>
                  <a:lnTo>
                    <a:pt x="43008" y="91630"/>
                  </a:lnTo>
                  <a:lnTo>
                    <a:pt x="46724" y="88868"/>
                  </a:lnTo>
                  <a:lnTo>
                    <a:pt x="50851" y="82270"/>
                  </a:lnTo>
                  <a:lnTo>
                    <a:pt x="53502" y="67257"/>
                  </a:lnTo>
                  <a:lnTo>
                    <a:pt x="54155" y="3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211"/>
            <p:cNvSpPr/>
            <p:nvPr/>
          </p:nvSpPr>
          <p:spPr>
            <a:xfrm>
              <a:off x="9929813" y="3965496"/>
              <a:ext cx="119063" cy="165974"/>
            </a:xfrm>
            <a:custGeom>
              <a:avLst/>
              <a:gdLst/>
              <a:ahLst/>
              <a:cxnLst/>
              <a:rect l="0" t="0" r="0" b="0"/>
              <a:pathLst>
                <a:path w="119063" h="165974">
                  <a:moveTo>
                    <a:pt x="0" y="154067"/>
                  </a:moveTo>
                  <a:lnTo>
                    <a:pt x="0" y="165960"/>
                  </a:lnTo>
                  <a:lnTo>
                    <a:pt x="0" y="137985"/>
                  </a:lnTo>
                  <a:lnTo>
                    <a:pt x="14699" y="82311"/>
                  </a:lnTo>
                  <a:lnTo>
                    <a:pt x="28333" y="50816"/>
                  </a:lnTo>
                  <a:lnTo>
                    <a:pt x="39492" y="38504"/>
                  </a:lnTo>
                  <a:lnTo>
                    <a:pt x="91102" y="1698"/>
                  </a:lnTo>
                  <a:lnTo>
                    <a:pt x="100341" y="0"/>
                  </a:lnTo>
                  <a:lnTo>
                    <a:pt x="107655" y="3131"/>
                  </a:lnTo>
                  <a:lnTo>
                    <a:pt x="116809" y="9599"/>
                  </a:lnTo>
                  <a:lnTo>
                    <a:pt x="118060" y="14011"/>
                  </a:lnTo>
                  <a:lnTo>
                    <a:pt x="119054" y="73537"/>
                  </a:lnTo>
                  <a:lnTo>
                    <a:pt x="119062" y="133010"/>
                  </a:lnTo>
                  <a:lnTo>
                    <a:pt x="119062" y="143826"/>
                  </a:lnTo>
                  <a:lnTo>
                    <a:pt x="115534" y="153043"/>
                  </a:lnTo>
                  <a:lnTo>
                    <a:pt x="107156" y="1659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212"/>
            <p:cNvSpPr/>
            <p:nvPr/>
          </p:nvSpPr>
          <p:spPr>
            <a:xfrm>
              <a:off x="10239535" y="3679031"/>
              <a:ext cx="344897" cy="248008"/>
            </a:xfrm>
            <a:custGeom>
              <a:avLst/>
              <a:gdLst/>
              <a:ahLst/>
              <a:cxnLst/>
              <a:rect l="0" t="0" r="0" b="0"/>
              <a:pathLst>
                <a:path w="344897" h="248008">
                  <a:moveTo>
                    <a:pt x="35559" y="0"/>
                  </a:moveTo>
                  <a:lnTo>
                    <a:pt x="29238" y="6321"/>
                  </a:lnTo>
                  <a:lnTo>
                    <a:pt x="26135" y="12952"/>
                  </a:lnTo>
                  <a:lnTo>
                    <a:pt x="25307" y="16572"/>
                  </a:lnTo>
                  <a:lnTo>
                    <a:pt x="23432" y="18986"/>
                  </a:lnTo>
                  <a:lnTo>
                    <a:pt x="17823" y="21667"/>
                  </a:lnTo>
                  <a:lnTo>
                    <a:pt x="15797" y="23705"/>
                  </a:lnTo>
                  <a:lnTo>
                    <a:pt x="13546" y="29498"/>
                  </a:lnTo>
                  <a:lnTo>
                    <a:pt x="11623" y="31571"/>
                  </a:lnTo>
                  <a:lnTo>
                    <a:pt x="5959" y="33876"/>
                  </a:lnTo>
                  <a:lnTo>
                    <a:pt x="3919" y="35813"/>
                  </a:lnTo>
                  <a:lnTo>
                    <a:pt x="377" y="45808"/>
                  </a:lnTo>
                  <a:lnTo>
                    <a:pt x="0" y="53408"/>
                  </a:lnTo>
                  <a:lnTo>
                    <a:pt x="1269" y="54126"/>
                  </a:lnTo>
                  <a:lnTo>
                    <a:pt x="3438" y="53282"/>
                  </a:lnTo>
                  <a:lnTo>
                    <a:pt x="20927" y="39664"/>
                  </a:lnTo>
                  <a:lnTo>
                    <a:pt x="31959" y="35565"/>
                  </a:lnTo>
                  <a:lnTo>
                    <a:pt x="43605" y="27883"/>
                  </a:lnTo>
                  <a:lnTo>
                    <a:pt x="55435" y="25019"/>
                  </a:lnTo>
                  <a:lnTo>
                    <a:pt x="63355" y="24349"/>
                  </a:lnTo>
                  <a:lnTo>
                    <a:pt x="71284" y="27579"/>
                  </a:lnTo>
                  <a:lnTo>
                    <a:pt x="88808" y="41563"/>
                  </a:lnTo>
                  <a:lnTo>
                    <a:pt x="92298" y="51986"/>
                  </a:lnTo>
                  <a:lnTo>
                    <a:pt x="95172" y="64116"/>
                  </a:lnTo>
                  <a:lnTo>
                    <a:pt x="102905" y="79705"/>
                  </a:lnTo>
                  <a:lnTo>
                    <a:pt x="119709" y="131221"/>
                  </a:lnTo>
                  <a:lnTo>
                    <a:pt x="125876" y="146956"/>
                  </a:lnTo>
                  <a:lnTo>
                    <a:pt x="130616" y="204028"/>
                  </a:lnTo>
                  <a:lnTo>
                    <a:pt x="130751" y="223906"/>
                  </a:lnTo>
                  <a:lnTo>
                    <a:pt x="129448" y="228646"/>
                  </a:lnTo>
                  <a:lnTo>
                    <a:pt x="127255" y="231806"/>
                  </a:lnTo>
                  <a:lnTo>
                    <a:pt x="124472" y="233912"/>
                  </a:lnTo>
                  <a:lnTo>
                    <a:pt x="121378" y="239780"/>
                  </a:lnTo>
                  <a:lnTo>
                    <a:pt x="120552" y="243198"/>
                  </a:lnTo>
                  <a:lnTo>
                    <a:pt x="118679" y="245475"/>
                  </a:lnTo>
                  <a:lnTo>
                    <a:pt x="113070" y="248007"/>
                  </a:lnTo>
                  <a:lnTo>
                    <a:pt x="109723" y="247359"/>
                  </a:lnTo>
                  <a:lnTo>
                    <a:pt x="94845" y="240341"/>
                  </a:lnTo>
                  <a:lnTo>
                    <a:pt x="90958" y="239603"/>
                  </a:lnTo>
                  <a:lnTo>
                    <a:pt x="79167" y="232242"/>
                  </a:lnTo>
                  <a:lnTo>
                    <a:pt x="74784" y="225368"/>
                  </a:lnTo>
                  <a:lnTo>
                    <a:pt x="73615" y="221683"/>
                  </a:lnTo>
                  <a:lnTo>
                    <a:pt x="71512" y="219226"/>
                  </a:lnTo>
                  <a:lnTo>
                    <a:pt x="65650" y="216497"/>
                  </a:lnTo>
                  <a:lnTo>
                    <a:pt x="63557" y="214446"/>
                  </a:lnTo>
                  <a:lnTo>
                    <a:pt x="61232" y="208639"/>
                  </a:lnTo>
                  <a:lnTo>
                    <a:pt x="59922" y="197933"/>
                  </a:lnTo>
                  <a:lnTo>
                    <a:pt x="63145" y="190276"/>
                  </a:lnTo>
                  <a:lnTo>
                    <a:pt x="75991" y="174581"/>
                  </a:lnTo>
                  <a:lnTo>
                    <a:pt x="115696" y="150809"/>
                  </a:lnTo>
                  <a:lnTo>
                    <a:pt x="168946" y="137251"/>
                  </a:lnTo>
                  <a:lnTo>
                    <a:pt x="227926" y="114949"/>
                  </a:lnTo>
                  <a:lnTo>
                    <a:pt x="281088" y="101520"/>
                  </a:lnTo>
                  <a:lnTo>
                    <a:pt x="317711" y="83124"/>
                  </a:lnTo>
                  <a:lnTo>
                    <a:pt x="327646" y="73986"/>
                  </a:lnTo>
                  <a:lnTo>
                    <a:pt x="339356" y="55289"/>
                  </a:lnTo>
                  <a:lnTo>
                    <a:pt x="343983" y="36449"/>
                  </a:lnTo>
                  <a:lnTo>
                    <a:pt x="344896" y="19988"/>
                  </a:lnTo>
                  <a:lnTo>
                    <a:pt x="341494" y="11971"/>
                  </a:lnTo>
                  <a:lnTo>
                    <a:pt x="338734" y="7980"/>
                  </a:lnTo>
                  <a:lnTo>
                    <a:pt x="332141" y="3547"/>
                  </a:lnTo>
                  <a:lnTo>
                    <a:pt x="321413" y="467"/>
                  </a:lnTo>
                  <a:lnTo>
                    <a:pt x="304925" y="62"/>
                  </a:lnTo>
                  <a:lnTo>
                    <a:pt x="297271" y="3555"/>
                  </a:lnTo>
                  <a:lnTo>
                    <a:pt x="281576" y="16578"/>
                  </a:lnTo>
                  <a:lnTo>
                    <a:pt x="277192" y="24125"/>
                  </a:lnTo>
                  <a:lnTo>
                    <a:pt x="274723" y="39339"/>
                  </a:lnTo>
                  <a:lnTo>
                    <a:pt x="273890" y="68184"/>
                  </a:lnTo>
                  <a:lnTo>
                    <a:pt x="280831" y="83662"/>
                  </a:lnTo>
                  <a:lnTo>
                    <a:pt x="321309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213"/>
            <p:cNvSpPr/>
            <p:nvPr/>
          </p:nvSpPr>
          <p:spPr>
            <a:xfrm>
              <a:off x="10054059" y="3655364"/>
              <a:ext cx="149598" cy="178450"/>
            </a:xfrm>
            <a:custGeom>
              <a:avLst/>
              <a:gdLst/>
              <a:ahLst/>
              <a:cxnLst/>
              <a:rect l="0" t="0" r="0" b="0"/>
              <a:pathLst>
                <a:path w="149598" h="178450">
                  <a:moveTo>
                    <a:pt x="78160" y="11761"/>
                  </a:moveTo>
                  <a:lnTo>
                    <a:pt x="78160" y="5440"/>
                  </a:lnTo>
                  <a:lnTo>
                    <a:pt x="76837" y="3579"/>
                  </a:lnTo>
                  <a:lnTo>
                    <a:pt x="74632" y="2337"/>
                  </a:lnTo>
                  <a:lnTo>
                    <a:pt x="66033" y="181"/>
                  </a:lnTo>
                  <a:lnTo>
                    <a:pt x="60424" y="0"/>
                  </a:lnTo>
                  <a:lnTo>
                    <a:pt x="53519" y="3447"/>
                  </a:lnTo>
                  <a:lnTo>
                    <a:pt x="46042" y="8066"/>
                  </a:lnTo>
                  <a:lnTo>
                    <a:pt x="34395" y="11989"/>
                  </a:lnTo>
                  <a:lnTo>
                    <a:pt x="14645" y="28189"/>
                  </a:lnTo>
                  <a:lnTo>
                    <a:pt x="10245" y="35819"/>
                  </a:lnTo>
                  <a:lnTo>
                    <a:pt x="5863" y="55450"/>
                  </a:lnTo>
                  <a:lnTo>
                    <a:pt x="608" y="63369"/>
                  </a:lnTo>
                  <a:lnTo>
                    <a:pt x="0" y="68656"/>
                  </a:lnTo>
                  <a:lnTo>
                    <a:pt x="9741" y="109804"/>
                  </a:lnTo>
                  <a:lnTo>
                    <a:pt x="19523" y="128123"/>
                  </a:lnTo>
                  <a:lnTo>
                    <a:pt x="23193" y="132992"/>
                  </a:lnTo>
                  <a:lnTo>
                    <a:pt x="34328" y="138402"/>
                  </a:lnTo>
                  <a:lnTo>
                    <a:pt x="69748" y="142477"/>
                  </a:lnTo>
                  <a:lnTo>
                    <a:pt x="77948" y="139090"/>
                  </a:lnTo>
                  <a:lnTo>
                    <a:pt x="81987" y="136334"/>
                  </a:lnTo>
                  <a:lnTo>
                    <a:pt x="86476" y="129745"/>
                  </a:lnTo>
                  <a:lnTo>
                    <a:pt x="89793" y="122407"/>
                  </a:lnTo>
                  <a:lnTo>
                    <a:pt x="97776" y="110838"/>
                  </a:lnTo>
                  <a:lnTo>
                    <a:pt x="100729" y="99032"/>
                  </a:lnTo>
                  <a:lnTo>
                    <a:pt x="101958" y="61737"/>
                  </a:lnTo>
                  <a:lnTo>
                    <a:pt x="100640" y="60954"/>
                  </a:lnTo>
                  <a:lnTo>
                    <a:pt x="91719" y="59592"/>
                  </a:lnTo>
                  <a:lnTo>
                    <a:pt x="91168" y="60847"/>
                  </a:lnTo>
                  <a:lnTo>
                    <a:pt x="90556" y="65768"/>
                  </a:lnTo>
                  <a:lnTo>
                    <a:pt x="93812" y="72365"/>
                  </a:lnTo>
                  <a:lnTo>
                    <a:pt x="96532" y="75976"/>
                  </a:lnTo>
                  <a:lnTo>
                    <a:pt x="114711" y="131161"/>
                  </a:lnTo>
                  <a:lnTo>
                    <a:pt x="129918" y="156320"/>
                  </a:lnTo>
                  <a:lnTo>
                    <a:pt x="149597" y="1784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214"/>
            <p:cNvSpPr/>
            <p:nvPr/>
          </p:nvSpPr>
          <p:spPr>
            <a:xfrm>
              <a:off x="9763125" y="3810000"/>
              <a:ext cx="59532" cy="11907"/>
            </a:xfrm>
            <a:custGeom>
              <a:avLst/>
              <a:gdLst/>
              <a:ahLst/>
              <a:cxnLst/>
              <a:rect l="0" t="0" r="0" b="0"/>
              <a:pathLst>
                <a:path w="59532" h="11907">
                  <a:moveTo>
                    <a:pt x="0" y="0"/>
                  </a:moveTo>
                  <a:lnTo>
                    <a:pt x="6321" y="6321"/>
                  </a:lnTo>
                  <a:lnTo>
                    <a:pt x="12951" y="9424"/>
                  </a:lnTo>
                  <a:lnTo>
                    <a:pt x="59531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215"/>
            <p:cNvSpPr/>
            <p:nvPr/>
          </p:nvSpPr>
          <p:spPr>
            <a:xfrm>
              <a:off x="9679781" y="3702844"/>
              <a:ext cx="11908" cy="47626"/>
            </a:xfrm>
            <a:custGeom>
              <a:avLst/>
              <a:gdLst/>
              <a:ahLst/>
              <a:cxnLst/>
              <a:rect l="0" t="0" r="0" b="0"/>
              <a:pathLst>
                <a:path w="11908" h="47626">
                  <a:moveTo>
                    <a:pt x="11907" y="0"/>
                  </a:moveTo>
                  <a:lnTo>
                    <a:pt x="11907" y="16572"/>
                  </a:lnTo>
                  <a:lnTo>
                    <a:pt x="8379" y="24122"/>
                  </a:lnTo>
                  <a:lnTo>
                    <a:pt x="3724" y="31887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1216"/>
            <p:cNvSpPr/>
            <p:nvPr/>
          </p:nvSpPr>
          <p:spPr>
            <a:xfrm>
              <a:off x="9429750" y="3894042"/>
              <a:ext cx="154782" cy="118317"/>
            </a:xfrm>
            <a:custGeom>
              <a:avLst/>
              <a:gdLst/>
              <a:ahLst/>
              <a:cxnLst/>
              <a:rect l="0" t="0" r="0" b="0"/>
              <a:pathLst>
                <a:path w="154782" h="118317">
                  <a:moveTo>
                    <a:pt x="23813" y="70739"/>
                  </a:moveTo>
                  <a:lnTo>
                    <a:pt x="12397" y="70739"/>
                  </a:lnTo>
                  <a:lnTo>
                    <a:pt x="10612" y="91048"/>
                  </a:lnTo>
                  <a:lnTo>
                    <a:pt x="1659" y="104167"/>
                  </a:lnTo>
                  <a:lnTo>
                    <a:pt x="4" y="118316"/>
                  </a:lnTo>
                  <a:lnTo>
                    <a:pt x="0" y="90375"/>
                  </a:lnTo>
                  <a:lnTo>
                    <a:pt x="11689" y="35236"/>
                  </a:lnTo>
                  <a:lnTo>
                    <a:pt x="11761" y="31196"/>
                  </a:lnTo>
                  <a:lnTo>
                    <a:pt x="15370" y="23178"/>
                  </a:lnTo>
                  <a:lnTo>
                    <a:pt x="28465" y="7252"/>
                  </a:lnTo>
                  <a:lnTo>
                    <a:pt x="36023" y="2835"/>
                  </a:lnTo>
                  <a:lnTo>
                    <a:pt x="51654" y="0"/>
                  </a:lnTo>
                  <a:lnTo>
                    <a:pt x="59558" y="3140"/>
                  </a:lnTo>
                  <a:lnTo>
                    <a:pt x="119063" y="58842"/>
                  </a:lnTo>
                  <a:lnTo>
                    <a:pt x="137584" y="78678"/>
                  </a:lnTo>
                  <a:lnTo>
                    <a:pt x="140523" y="86615"/>
                  </a:lnTo>
                  <a:lnTo>
                    <a:pt x="142630" y="89261"/>
                  </a:lnTo>
                  <a:lnTo>
                    <a:pt x="154781" y="945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1217"/>
            <p:cNvSpPr/>
            <p:nvPr/>
          </p:nvSpPr>
          <p:spPr>
            <a:xfrm>
              <a:off x="9253512" y="3917156"/>
              <a:ext cx="223864" cy="130965"/>
            </a:xfrm>
            <a:custGeom>
              <a:avLst/>
              <a:gdLst/>
              <a:ahLst/>
              <a:cxnLst/>
              <a:rect l="0" t="0" r="0" b="0"/>
              <a:pathLst>
                <a:path w="223864" h="130965">
                  <a:moveTo>
                    <a:pt x="92894" y="47625"/>
                  </a:moveTo>
                  <a:lnTo>
                    <a:pt x="92894" y="12453"/>
                  </a:lnTo>
                  <a:lnTo>
                    <a:pt x="104757" y="45"/>
                  </a:lnTo>
                  <a:lnTo>
                    <a:pt x="115048" y="4"/>
                  </a:lnTo>
                  <a:lnTo>
                    <a:pt x="70531" y="0"/>
                  </a:lnTo>
                  <a:lnTo>
                    <a:pt x="59583" y="3528"/>
                  </a:lnTo>
                  <a:lnTo>
                    <a:pt x="50308" y="8183"/>
                  </a:lnTo>
                  <a:lnTo>
                    <a:pt x="37649" y="12126"/>
                  </a:lnTo>
                  <a:lnTo>
                    <a:pt x="5594" y="39851"/>
                  </a:lnTo>
                  <a:lnTo>
                    <a:pt x="1177" y="47698"/>
                  </a:lnTo>
                  <a:lnTo>
                    <a:pt x="0" y="51642"/>
                  </a:lnTo>
                  <a:lnTo>
                    <a:pt x="538" y="55595"/>
                  </a:lnTo>
                  <a:lnTo>
                    <a:pt x="4663" y="63515"/>
                  </a:lnTo>
                  <a:lnTo>
                    <a:pt x="25693" y="87314"/>
                  </a:lnTo>
                  <a:lnTo>
                    <a:pt x="52182" y="103188"/>
                  </a:lnTo>
                  <a:lnTo>
                    <a:pt x="107808" y="125677"/>
                  </a:lnTo>
                  <a:lnTo>
                    <a:pt x="164275" y="130659"/>
                  </a:lnTo>
                  <a:lnTo>
                    <a:pt x="215718" y="130964"/>
                  </a:lnTo>
                  <a:lnTo>
                    <a:pt x="218433" y="129643"/>
                  </a:lnTo>
                  <a:lnTo>
                    <a:pt x="223863" y="119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1218"/>
            <p:cNvSpPr/>
            <p:nvPr/>
          </p:nvSpPr>
          <p:spPr>
            <a:xfrm>
              <a:off x="8929688" y="3870068"/>
              <a:ext cx="309549" cy="189964"/>
            </a:xfrm>
            <a:custGeom>
              <a:avLst/>
              <a:gdLst/>
              <a:ahLst/>
              <a:cxnLst/>
              <a:rect l="0" t="0" r="0" b="0"/>
              <a:pathLst>
                <a:path w="309549" h="189964">
                  <a:moveTo>
                    <a:pt x="0" y="58995"/>
                  </a:moveTo>
                  <a:lnTo>
                    <a:pt x="52195" y="58995"/>
                  </a:lnTo>
                  <a:lnTo>
                    <a:pt x="107453" y="58995"/>
                  </a:lnTo>
                  <a:lnTo>
                    <a:pt x="166472" y="58995"/>
                  </a:lnTo>
                  <a:lnTo>
                    <a:pt x="206347" y="57672"/>
                  </a:lnTo>
                  <a:lnTo>
                    <a:pt x="239738" y="48743"/>
                  </a:lnTo>
                  <a:lnTo>
                    <a:pt x="243169" y="46868"/>
                  </a:lnTo>
                  <a:lnTo>
                    <a:pt x="245456" y="44296"/>
                  </a:lnTo>
                  <a:lnTo>
                    <a:pt x="246981" y="41258"/>
                  </a:lnTo>
                  <a:lnTo>
                    <a:pt x="249321" y="39233"/>
                  </a:lnTo>
                  <a:lnTo>
                    <a:pt x="261933" y="35183"/>
                  </a:lnTo>
                  <a:lnTo>
                    <a:pt x="268256" y="35182"/>
                  </a:lnTo>
                  <a:lnTo>
                    <a:pt x="270119" y="36505"/>
                  </a:lnTo>
                  <a:lnTo>
                    <a:pt x="271360" y="38710"/>
                  </a:lnTo>
                  <a:lnTo>
                    <a:pt x="272188" y="41503"/>
                  </a:lnTo>
                  <a:lnTo>
                    <a:pt x="274063" y="43364"/>
                  </a:lnTo>
                  <a:lnTo>
                    <a:pt x="283949" y="46598"/>
                  </a:lnTo>
                  <a:lnTo>
                    <a:pt x="291537" y="46943"/>
                  </a:lnTo>
                  <a:lnTo>
                    <a:pt x="293576" y="45669"/>
                  </a:lnTo>
                  <a:lnTo>
                    <a:pt x="294937" y="43496"/>
                  </a:lnTo>
                  <a:lnTo>
                    <a:pt x="295843" y="40724"/>
                  </a:lnTo>
                  <a:lnTo>
                    <a:pt x="297770" y="38877"/>
                  </a:lnTo>
                  <a:lnTo>
                    <a:pt x="307747" y="35669"/>
                  </a:lnTo>
                  <a:lnTo>
                    <a:pt x="308756" y="31871"/>
                  </a:lnTo>
                  <a:lnTo>
                    <a:pt x="309548" y="13174"/>
                  </a:lnTo>
                  <a:lnTo>
                    <a:pt x="303238" y="5583"/>
                  </a:lnTo>
                  <a:lnTo>
                    <a:pt x="293081" y="2183"/>
                  </a:lnTo>
                  <a:lnTo>
                    <a:pt x="271322" y="0"/>
                  </a:lnTo>
                  <a:lnTo>
                    <a:pt x="216458" y="17214"/>
                  </a:lnTo>
                  <a:lnTo>
                    <a:pt x="191306" y="35429"/>
                  </a:lnTo>
                  <a:lnTo>
                    <a:pt x="182920" y="44552"/>
                  </a:lnTo>
                  <a:lnTo>
                    <a:pt x="172084" y="63241"/>
                  </a:lnTo>
                  <a:lnTo>
                    <a:pt x="169086" y="73229"/>
                  </a:lnTo>
                  <a:lnTo>
                    <a:pt x="171281" y="85606"/>
                  </a:lnTo>
                  <a:lnTo>
                    <a:pt x="179954" y="103921"/>
                  </a:lnTo>
                  <a:lnTo>
                    <a:pt x="199939" y="134291"/>
                  </a:lnTo>
                  <a:lnTo>
                    <a:pt x="256543" y="173982"/>
                  </a:lnTo>
                  <a:lnTo>
                    <a:pt x="273843" y="1899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1219"/>
            <p:cNvSpPr/>
            <p:nvPr/>
          </p:nvSpPr>
          <p:spPr>
            <a:xfrm>
              <a:off x="9001125" y="3655219"/>
              <a:ext cx="59532" cy="381001"/>
            </a:xfrm>
            <a:custGeom>
              <a:avLst/>
              <a:gdLst/>
              <a:ahLst/>
              <a:cxnLst/>
              <a:rect l="0" t="0" r="0" b="0"/>
              <a:pathLst>
                <a:path w="59532" h="381001">
                  <a:moveTo>
                    <a:pt x="59531" y="0"/>
                  </a:moveTo>
                  <a:lnTo>
                    <a:pt x="53211" y="6320"/>
                  </a:lnTo>
                  <a:lnTo>
                    <a:pt x="50107" y="12951"/>
                  </a:lnTo>
                  <a:lnTo>
                    <a:pt x="38266" y="71774"/>
                  </a:lnTo>
                  <a:lnTo>
                    <a:pt x="26549" y="119352"/>
                  </a:lnTo>
                  <a:lnTo>
                    <a:pt x="15191" y="157582"/>
                  </a:lnTo>
                  <a:lnTo>
                    <a:pt x="6235" y="209280"/>
                  </a:lnTo>
                  <a:lnTo>
                    <a:pt x="1231" y="260943"/>
                  </a:lnTo>
                  <a:lnTo>
                    <a:pt x="162" y="315017"/>
                  </a:lnTo>
                  <a:lnTo>
                    <a:pt x="0" y="3810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220"/>
            <p:cNvSpPr/>
            <p:nvPr/>
          </p:nvSpPr>
          <p:spPr>
            <a:xfrm>
              <a:off x="8643938" y="3810000"/>
              <a:ext cx="202407" cy="11907"/>
            </a:xfrm>
            <a:custGeom>
              <a:avLst/>
              <a:gdLst/>
              <a:ahLst/>
              <a:cxnLst/>
              <a:rect l="0" t="0" r="0" b="0"/>
              <a:pathLst>
                <a:path w="202407" h="11907">
                  <a:moveTo>
                    <a:pt x="0" y="0"/>
                  </a:moveTo>
                  <a:lnTo>
                    <a:pt x="6320" y="0"/>
                  </a:lnTo>
                  <a:lnTo>
                    <a:pt x="12951" y="3528"/>
                  </a:lnTo>
                  <a:lnTo>
                    <a:pt x="16571" y="6321"/>
                  </a:lnTo>
                  <a:lnTo>
                    <a:pt x="40628" y="10251"/>
                  </a:lnTo>
                  <a:lnTo>
                    <a:pt x="99424" y="11688"/>
                  </a:lnTo>
                  <a:lnTo>
                    <a:pt x="153254" y="11863"/>
                  </a:lnTo>
                  <a:lnTo>
                    <a:pt x="202406" y="11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221"/>
            <p:cNvSpPr/>
            <p:nvPr/>
          </p:nvSpPr>
          <p:spPr>
            <a:xfrm>
              <a:off x="8751311" y="3655487"/>
              <a:ext cx="214096" cy="380733"/>
            </a:xfrm>
            <a:custGeom>
              <a:avLst/>
              <a:gdLst/>
              <a:ahLst/>
              <a:cxnLst/>
              <a:rect l="0" t="0" r="0" b="0"/>
              <a:pathLst>
                <a:path w="214096" h="380733">
                  <a:moveTo>
                    <a:pt x="11689" y="380732"/>
                  </a:moveTo>
                  <a:lnTo>
                    <a:pt x="11689" y="328687"/>
                  </a:lnTo>
                  <a:lnTo>
                    <a:pt x="11689" y="271533"/>
                  </a:lnTo>
                  <a:lnTo>
                    <a:pt x="11689" y="221578"/>
                  </a:lnTo>
                  <a:lnTo>
                    <a:pt x="10366" y="165565"/>
                  </a:lnTo>
                  <a:lnTo>
                    <a:pt x="2265" y="112599"/>
                  </a:lnTo>
                  <a:lnTo>
                    <a:pt x="0" y="59764"/>
                  </a:lnTo>
                  <a:lnTo>
                    <a:pt x="1135" y="20965"/>
                  </a:lnTo>
                  <a:lnTo>
                    <a:pt x="6116" y="10051"/>
                  </a:lnTo>
                  <a:lnTo>
                    <a:pt x="9297" y="6611"/>
                  </a:lnTo>
                  <a:lnTo>
                    <a:pt x="16358" y="2789"/>
                  </a:lnTo>
                  <a:lnTo>
                    <a:pt x="56103" y="0"/>
                  </a:lnTo>
                  <a:lnTo>
                    <a:pt x="108085" y="12719"/>
                  </a:lnTo>
                  <a:lnTo>
                    <a:pt x="165298" y="39807"/>
                  </a:lnTo>
                  <a:lnTo>
                    <a:pt x="214095" y="711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222"/>
            <p:cNvSpPr/>
            <p:nvPr/>
          </p:nvSpPr>
          <p:spPr>
            <a:xfrm>
              <a:off x="8358188" y="3690938"/>
              <a:ext cx="297592" cy="297657"/>
            </a:xfrm>
            <a:custGeom>
              <a:avLst/>
              <a:gdLst/>
              <a:ahLst/>
              <a:cxnLst/>
              <a:rect l="0" t="0" r="0" b="0"/>
              <a:pathLst>
                <a:path w="297592" h="297657">
                  <a:moveTo>
                    <a:pt x="0" y="0"/>
                  </a:moveTo>
                  <a:lnTo>
                    <a:pt x="0" y="17736"/>
                  </a:lnTo>
                  <a:lnTo>
                    <a:pt x="3527" y="24639"/>
                  </a:lnTo>
                  <a:lnTo>
                    <a:pt x="16571" y="39851"/>
                  </a:lnTo>
                  <a:lnTo>
                    <a:pt x="50898" y="63777"/>
                  </a:lnTo>
                  <a:lnTo>
                    <a:pt x="99424" y="82614"/>
                  </a:lnTo>
                  <a:lnTo>
                    <a:pt x="144112" y="98561"/>
                  </a:lnTo>
                  <a:lnTo>
                    <a:pt x="200298" y="121333"/>
                  </a:lnTo>
                  <a:lnTo>
                    <a:pt x="254604" y="139123"/>
                  </a:lnTo>
                  <a:lnTo>
                    <a:pt x="266615" y="142530"/>
                  </a:lnTo>
                  <a:lnTo>
                    <a:pt x="285105" y="151969"/>
                  </a:lnTo>
                  <a:lnTo>
                    <a:pt x="295177" y="154225"/>
                  </a:lnTo>
                  <a:lnTo>
                    <a:pt x="296003" y="155733"/>
                  </a:lnTo>
                  <a:lnTo>
                    <a:pt x="297591" y="172503"/>
                  </a:lnTo>
                  <a:lnTo>
                    <a:pt x="296329" y="208050"/>
                  </a:lnTo>
                  <a:lnTo>
                    <a:pt x="286853" y="252824"/>
                  </a:lnTo>
                  <a:lnTo>
                    <a:pt x="285750" y="2976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223"/>
            <p:cNvSpPr/>
            <p:nvPr/>
          </p:nvSpPr>
          <p:spPr>
            <a:xfrm>
              <a:off x="8346829" y="3596544"/>
              <a:ext cx="273297" cy="463488"/>
            </a:xfrm>
            <a:custGeom>
              <a:avLst/>
              <a:gdLst/>
              <a:ahLst/>
              <a:cxnLst/>
              <a:rect l="0" t="0" r="0" b="0"/>
              <a:pathLst>
                <a:path w="273297" h="463488">
                  <a:moveTo>
                    <a:pt x="35171" y="463487"/>
                  </a:moveTo>
                  <a:lnTo>
                    <a:pt x="36494" y="440533"/>
                  </a:lnTo>
                  <a:lnTo>
                    <a:pt x="45422" y="390595"/>
                  </a:lnTo>
                  <a:lnTo>
                    <a:pt x="46860" y="332327"/>
                  </a:lnTo>
                  <a:lnTo>
                    <a:pt x="43485" y="296743"/>
                  </a:lnTo>
                  <a:lnTo>
                    <a:pt x="36814" y="242843"/>
                  </a:lnTo>
                  <a:lnTo>
                    <a:pt x="25990" y="190745"/>
                  </a:lnTo>
                  <a:lnTo>
                    <a:pt x="14640" y="142236"/>
                  </a:lnTo>
                  <a:lnTo>
                    <a:pt x="3609" y="83839"/>
                  </a:lnTo>
                  <a:lnTo>
                    <a:pt x="0" y="39532"/>
                  </a:lnTo>
                  <a:lnTo>
                    <a:pt x="3223" y="26795"/>
                  </a:lnTo>
                  <a:lnTo>
                    <a:pt x="5935" y="21547"/>
                  </a:lnTo>
                  <a:lnTo>
                    <a:pt x="9066" y="18048"/>
                  </a:lnTo>
                  <a:lnTo>
                    <a:pt x="33775" y="5651"/>
                  </a:lnTo>
                  <a:lnTo>
                    <a:pt x="87708" y="0"/>
                  </a:lnTo>
                  <a:lnTo>
                    <a:pt x="131876" y="2925"/>
                  </a:lnTo>
                  <a:lnTo>
                    <a:pt x="178477" y="12170"/>
                  </a:lnTo>
                  <a:lnTo>
                    <a:pt x="228990" y="20825"/>
                  </a:lnTo>
                  <a:lnTo>
                    <a:pt x="273296" y="348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224"/>
            <p:cNvSpPr/>
            <p:nvPr/>
          </p:nvSpPr>
          <p:spPr>
            <a:xfrm>
              <a:off x="7989094" y="3857639"/>
              <a:ext cx="71438" cy="149689"/>
            </a:xfrm>
            <a:custGeom>
              <a:avLst/>
              <a:gdLst/>
              <a:ahLst/>
              <a:cxnLst/>
              <a:rect l="0" t="0" r="0" b="0"/>
              <a:pathLst>
                <a:path w="71438" h="149689">
                  <a:moveTo>
                    <a:pt x="71437" y="23799"/>
                  </a:moveTo>
                  <a:lnTo>
                    <a:pt x="71437" y="17478"/>
                  </a:lnTo>
                  <a:lnTo>
                    <a:pt x="70114" y="15616"/>
                  </a:lnTo>
                  <a:lnTo>
                    <a:pt x="67910" y="14375"/>
                  </a:lnTo>
                  <a:lnTo>
                    <a:pt x="65117" y="13547"/>
                  </a:lnTo>
                  <a:lnTo>
                    <a:pt x="49770" y="1786"/>
                  </a:lnTo>
                  <a:lnTo>
                    <a:pt x="41940" y="519"/>
                  </a:lnTo>
                  <a:lnTo>
                    <a:pt x="18144" y="0"/>
                  </a:lnTo>
                  <a:lnTo>
                    <a:pt x="16065" y="1318"/>
                  </a:lnTo>
                  <a:lnTo>
                    <a:pt x="14679" y="3520"/>
                  </a:lnTo>
                  <a:lnTo>
                    <a:pt x="12728" y="12939"/>
                  </a:lnTo>
                  <a:lnTo>
                    <a:pt x="12068" y="27974"/>
                  </a:lnTo>
                  <a:lnTo>
                    <a:pt x="18275" y="46055"/>
                  </a:lnTo>
                  <a:lnTo>
                    <a:pt x="54281" y="101974"/>
                  </a:lnTo>
                  <a:lnTo>
                    <a:pt x="62022" y="118812"/>
                  </a:lnTo>
                  <a:lnTo>
                    <a:pt x="69578" y="128556"/>
                  </a:lnTo>
                  <a:lnTo>
                    <a:pt x="71274" y="140995"/>
                  </a:lnTo>
                  <a:lnTo>
                    <a:pt x="70006" y="141617"/>
                  </a:lnTo>
                  <a:lnTo>
                    <a:pt x="61171" y="142697"/>
                  </a:lnTo>
                  <a:lnTo>
                    <a:pt x="53696" y="149133"/>
                  </a:lnTo>
                  <a:lnTo>
                    <a:pt x="50349" y="149688"/>
                  </a:lnTo>
                  <a:lnTo>
                    <a:pt x="46795" y="148735"/>
                  </a:lnTo>
                  <a:lnTo>
                    <a:pt x="39319" y="145472"/>
                  </a:lnTo>
                  <a:lnTo>
                    <a:pt x="0" y="1428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225"/>
            <p:cNvSpPr/>
            <p:nvPr/>
          </p:nvSpPr>
          <p:spPr>
            <a:xfrm>
              <a:off x="7786977" y="3798094"/>
              <a:ext cx="142587" cy="212289"/>
            </a:xfrm>
            <a:custGeom>
              <a:avLst/>
              <a:gdLst/>
              <a:ahLst/>
              <a:cxnLst/>
              <a:rect l="0" t="0" r="0" b="0"/>
              <a:pathLst>
                <a:path w="142587" h="212289">
                  <a:moveTo>
                    <a:pt x="59242" y="0"/>
                  </a:moveTo>
                  <a:lnTo>
                    <a:pt x="48990" y="0"/>
                  </a:lnTo>
                  <a:lnTo>
                    <a:pt x="48439" y="1323"/>
                  </a:lnTo>
                  <a:lnTo>
                    <a:pt x="47826" y="6320"/>
                  </a:lnTo>
                  <a:lnTo>
                    <a:pt x="44026" y="12951"/>
                  </a:lnTo>
                  <a:lnTo>
                    <a:pt x="28379" y="31887"/>
                  </a:lnTo>
                  <a:lnTo>
                    <a:pt x="4664" y="87780"/>
                  </a:lnTo>
                  <a:lnTo>
                    <a:pt x="0" y="142902"/>
                  </a:lnTo>
                  <a:lnTo>
                    <a:pt x="1072" y="174384"/>
                  </a:lnTo>
                  <a:lnTo>
                    <a:pt x="9967" y="198193"/>
                  </a:lnTo>
                  <a:lnTo>
                    <a:pt x="17448" y="207479"/>
                  </a:lnTo>
                  <a:lnTo>
                    <a:pt x="24351" y="211275"/>
                  </a:lnTo>
                  <a:lnTo>
                    <a:pt x="28044" y="212288"/>
                  </a:lnTo>
                  <a:lnTo>
                    <a:pt x="31828" y="211640"/>
                  </a:lnTo>
                  <a:lnTo>
                    <a:pt x="43476" y="204407"/>
                  </a:lnTo>
                  <a:lnTo>
                    <a:pt x="74049" y="174207"/>
                  </a:lnTo>
                  <a:lnTo>
                    <a:pt x="90446" y="138973"/>
                  </a:lnTo>
                  <a:lnTo>
                    <a:pt x="94946" y="124227"/>
                  </a:lnTo>
                  <a:lnTo>
                    <a:pt x="104120" y="107392"/>
                  </a:lnTo>
                  <a:lnTo>
                    <a:pt x="106853" y="73300"/>
                  </a:lnTo>
                  <a:lnTo>
                    <a:pt x="106867" y="128356"/>
                  </a:lnTo>
                  <a:lnTo>
                    <a:pt x="108190" y="147099"/>
                  </a:lnTo>
                  <a:lnTo>
                    <a:pt x="121565" y="178376"/>
                  </a:lnTo>
                  <a:lnTo>
                    <a:pt x="124604" y="182417"/>
                  </a:lnTo>
                  <a:lnTo>
                    <a:pt x="131506" y="186908"/>
                  </a:lnTo>
                  <a:lnTo>
                    <a:pt x="142586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226"/>
            <p:cNvSpPr/>
            <p:nvPr/>
          </p:nvSpPr>
          <p:spPr>
            <a:xfrm>
              <a:off x="7453313" y="3798584"/>
              <a:ext cx="261938" cy="291538"/>
            </a:xfrm>
            <a:custGeom>
              <a:avLst/>
              <a:gdLst/>
              <a:ahLst/>
              <a:cxnLst/>
              <a:rect l="0" t="0" r="0" b="0"/>
              <a:pathLst>
                <a:path w="261938" h="291538">
                  <a:moveTo>
                    <a:pt x="0" y="11416"/>
                  </a:moveTo>
                  <a:lnTo>
                    <a:pt x="0" y="0"/>
                  </a:lnTo>
                  <a:lnTo>
                    <a:pt x="0" y="9804"/>
                  </a:lnTo>
                  <a:lnTo>
                    <a:pt x="6320" y="17259"/>
                  </a:lnTo>
                  <a:lnTo>
                    <a:pt x="9424" y="27683"/>
                  </a:lnTo>
                  <a:lnTo>
                    <a:pt x="11841" y="83703"/>
                  </a:lnTo>
                  <a:lnTo>
                    <a:pt x="11902" y="138466"/>
                  </a:lnTo>
                  <a:lnTo>
                    <a:pt x="13228" y="170176"/>
                  </a:lnTo>
                  <a:lnTo>
                    <a:pt x="22708" y="224651"/>
                  </a:lnTo>
                  <a:lnTo>
                    <a:pt x="24808" y="244224"/>
                  </a:lnTo>
                  <a:lnTo>
                    <a:pt x="35909" y="278630"/>
                  </a:lnTo>
                  <a:lnTo>
                    <a:pt x="38492" y="280840"/>
                  </a:lnTo>
                  <a:lnTo>
                    <a:pt x="44888" y="284619"/>
                  </a:lnTo>
                  <a:lnTo>
                    <a:pt x="52141" y="290707"/>
                  </a:lnTo>
                  <a:lnTo>
                    <a:pt x="54604" y="291537"/>
                  </a:lnTo>
                  <a:lnTo>
                    <a:pt x="56246" y="290768"/>
                  </a:lnTo>
                  <a:lnTo>
                    <a:pt x="57342" y="288932"/>
                  </a:lnTo>
                  <a:lnTo>
                    <a:pt x="59394" y="287708"/>
                  </a:lnTo>
                  <a:lnTo>
                    <a:pt x="65202" y="286348"/>
                  </a:lnTo>
                  <a:lnTo>
                    <a:pt x="67281" y="284662"/>
                  </a:lnTo>
                  <a:lnTo>
                    <a:pt x="103292" y="229443"/>
                  </a:lnTo>
                  <a:lnTo>
                    <a:pt x="125686" y="185670"/>
                  </a:lnTo>
                  <a:lnTo>
                    <a:pt x="130726" y="163442"/>
                  </a:lnTo>
                  <a:lnTo>
                    <a:pt x="138687" y="146566"/>
                  </a:lnTo>
                  <a:lnTo>
                    <a:pt x="142957" y="126720"/>
                  </a:lnTo>
                  <a:lnTo>
                    <a:pt x="152053" y="107492"/>
                  </a:lnTo>
                  <a:lnTo>
                    <a:pt x="154242" y="90954"/>
                  </a:lnTo>
                  <a:lnTo>
                    <a:pt x="155745" y="88254"/>
                  </a:lnTo>
                  <a:lnTo>
                    <a:pt x="158070" y="86454"/>
                  </a:lnTo>
                  <a:lnTo>
                    <a:pt x="160942" y="85254"/>
                  </a:lnTo>
                  <a:lnTo>
                    <a:pt x="162857" y="83131"/>
                  </a:lnTo>
                  <a:lnTo>
                    <a:pt x="165552" y="76468"/>
                  </a:lnTo>
                  <a:lnTo>
                    <a:pt x="165930" y="77274"/>
                  </a:lnTo>
                  <a:lnTo>
                    <a:pt x="166183" y="79134"/>
                  </a:lnTo>
                  <a:lnTo>
                    <a:pt x="165028" y="80374"/>
                  </a:lnTo>
                  <a:lnTo>
                    <a:pt x="160217" y="81751"/>
                  </a:lnTo>
                  <a:lnTo>
                    <a:pt x="158405" y="83441"/>
                  </a:lnTo>
                  <a:lnTo>
                    <a:pt x="156392" y="88848"/>
                  </a:lnTo>
                  <a:lnTo>
                    <a:pt x="153776" y="103097"/>
                  </a:lnTo>
                  <a:lnTo>
                    <a:pt x="146692" y="114722"/>
                  </a:lnTo>
                  <a:lnTo>
                    <a:pt x="144006" y="127868"/>
                  </a:lnTo>
                  <a:lnTo>
                    <a:pt x="142919" y="175998"/>
                  </a:lnTo>
                  <a:lnTo>
                    <a:pt x="146422" y="187310"/>
                  </a:lnTo>
                  <a:lnTo>
                    <a:pt x="151066" y="196747"/>
                  </a:lnTo>
                  <a:lnTo>
                    <a:pt x="154292" y="211312"/>
                  </a:lnTo>
                  <a:lnTo>
                    <a:pt x="155778" y="212149"/>
                  </a:lnTo>
                  <a:lnTo>
                    <a:pt x="167675" y="213779"/>
                  </a:lnTo>
                  <a:lnTo>
                    <a:pt x="172859" y="213803"/>
                  </a:lnTo>
                  <a:lnTo>
                    <a:pt x="174770" y="212486"/>
                  </a:lnTo>
                  <a:lnTo>
                    <a:pt x="176045" y="210286"/>
                  </a:lnTo>
                  <a:lnTo>
                    <a:pt x="176894" y="207496"/>
                  </a:lnTo>
                  <a:lnTo>
                    <a:pt x="191321" y="189699"/>
                  </a:lnTo>
                  <a:lnTo>
                    <a:pt x="214384" y="162642"/>
                  </a:lnTo>
                  <a:lnTo>
                    <a:pt x="232843" y="134224"/>
                  </a:lnTo>
                  <a:lnTo>
                    <a:pt x="240609" y="109366"/>
                  </a:lnTo>
                  <a:lnTo>
                    <a:pt x="256973" y="78995"/>
                  </a:lnTo>
                  <a:lnTo>
                    <a:pt x="260956" y="59847"/>
                  </a:lnTo>
                  <a:lnTo>
                    <a:pt x="261937" y="471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227"/>
            <p:cNvSpPr/>
            <p:nvPr/>
          </p:nvSpPr>
          <p:spPr>
            <a:xfrm>
              <a:off x="7096125" y="3643313"/>
              <a:ext cx="11907" cy="464344"/>
            </a:xfrm>
            <a:custGeom>
              <a:avLst/>
              <a:gdLst/>
              <a:ahLst/>
              <a:cxnLst/>
              <a:rect l="0" t="0" r="0" b="0"/>
              <a:pathLst>
                <a:path w="11907" h="464344">
                  <a:moveTo>
                    <a:pt x="0" y="0"/>
                  </a:moveTo>
                  <a:lnTo>
                    <a:pt x="0" y="56675"/>
                  </a:lnTo>
                  <a:lnTo>
                    <a:pt x="0" y="99231"/>
                  </a:lnTo>
                  <a:lnTo>
                    <a:pt x="1323" y="101873"/>
                  </a:lnTo>
                  <a:lnTo>
                    <a:pt x="3528" y="103633"/>
                  </a:lnTo>
                  <a:lnTo>
                    <a:pt x="6321" y="104808"/>
                  </a:lnTo>
                  <a:lnTo>
                    <a:pt x="8182" y="106913"/>
                  </a:lnTo>
                  <a:lnTo>
                    <a:pt x="10251" y="112781"/>
                  </a:lnTo>
                  <a:lnTo>
                    <a:pt x="11894" y="169014"/>
                  </a:lnTo>
                  <a:lnTo>
                    <a:pt x="11902" y="182075"/>
                  </a:lnTo>
                  <a:lnTo>
                    <a:pt x="490" y="236004"/>
                  </a:lnTo>
                  <a:lnTo>
                    <a:pt x="29" y="289827"/>
                  </a:lnTo>
                  <a:lnTo>
                    <a:pt x="2" y="345287"/>
                  </a:lnTo>
                  <a:lnTo>
                    <a:pt x="0" y="403767"/>
                  </a:lnTo>
                  <a:lnTo>
                    <a:pt x="0" y="444481"/>
                  </a:lnTo>
                  <a:lnTo>
                    <a:pt x="3528" y="452429"/>
                  </a:lnTo>
                  <a:lnTo>
                    <a:pt x="11906" y="4643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228"/>
            <p:cNvSpPr/>
            <p:nvPr/>
          </p:nvSpPr>
          <p:spPr>
            <a:xfrm>
              <a:off x="6798469" y="3655219"/>
              <a:ext cx="35720" cy="107157"/>
            </a:xfrm>
            <a:custGeom>
              <a:avLst/>
              <a:gdLst/>
              <a:ahLst/>
              <a:cxnLst/>
              <a:rect l="0" t="0" r="0" b="0"/>
              <a:pathLst>
                <a:path w="35720" h="107157">
                  <a:moveTo>
                    <a:pt x="0" y="0"/>
                  </a:moveTo>
                  <a:lnTo>
                    <a:pt x="0" y="27988"/>
                  </a:lnTo>
                  <a:lnTo>
                    <a:pt x="6320" y="46069"/>
                  </a:lnTo>
                  <a:lnTo>
                    <a:pt x="32283" y="92551"/>
                  </a:lnTo>
                  <a:lnTo>
                    <a:pt x="35719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229"/>
            <p:cNvSpPr/>
            <p:nvPr/>
          </p:nvSpPr>
          <p:spPr>
            <a:xfrm>
              <a:off x="6572250" y="3595688"/>
              <a:ext cx="130970" cy="190501"/>
            </a:xfrm>
            <a:custGeom>
              <a:avLst/>
              <a:gdLst/>
              <a:ahLst/>
              <a:cxnLst/>
              <a:rect l="0" t="0" r="0" b="0"/>
              <a:pathLst>
                <a:path w="130970" h="190501">
                  <a:moveTo>
                    <a:pt x="0" y="0"/>
                  </a:moveTo>
                  <a:lnTo>
                    <a:pt x="0" y="10251"/>
                  </a:lnTo>
                  <a:lnTo>
                    <a:pt x="8182" y="21084"/>
                  </a:lnTo>
                  <a:lnTo>
                    <a:pt x="10802" y="32117"/>
                  </a:lnTo>
                  <a:lnTo>
                    <a:pt x="12902" y="45088"/>
                  </a:lnTo>
                  <a:lnTo>
                    <a:pt x="32982" y="99139"/>
                  </a:lnTo>
                  <a:lnTo>
                    <a:pt x="56993" y="134827"/>
                  </a:lnTo>
                  <a:lnTo>
                    <a:pt x="113666" y="174518"/>
                  </a:lnTo>
                  <a:lnTo>
                    <a:pt x="130969" y="1905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8" name="SMARTInkShape-1230"/>
          <p:cNvSpPr/>
          <p:nvPr/>
        </p:nvSpPr>
        <p:spPr>
          <a:xfrm>
            <a:off x="766282" y="2858575"/>
            <a:ext cx="10199195" cy="999030"/>
          </a:xfrm>
          <a:custGeom>
            <a:avLst/>
            <a:gdLst/>
            <a:ahLst/>
            <a:cxnLst/>
            <a:rect l="0" t="0" r="0" b="0"/>
            <a:pathLst>
              <a:path w="10199195" h="999030">
                <a:moveTo>
                  <a:pt x="3781906" y="284675"/>
                </a:moveTo>
                <a:lnTo>
                  <a:pt x="3771077" y="275169"/>
                </a:lnTo>
                <a:lnTo>
                  <a:pt x="3718445" y="245337"/>
                </a:lnTo>
                <a:lnTo>
                  <a:pt x="3681964" y="227599"/>
                </a:lnTo>
                <a:lnTo>
                  <a:pt x="3634113" y="210437"/>
                </a:lnTo>
                <a:lnTo>
                  <a:pt x="3578042" y="192123"/>
                </a:lnTo>
                <a:lnTo>
                  <a:pt x="3537841" y="181364"/>
                </a:lnTo>
                <a:lnTo>
                  <a:pt x="3493516" y="167762"/>
                </a:lnTo>
                <a:lnTo>
                  <a:pt x="3447357" y="156426"/>
                </a:lnTo>
                <a:lnTo>
                  <a:pt x="3399061" y="145654"/>
                </a:lnTo>
                <a:lnTo>
                  <a:pt x="3346728" y="132048"/>
                </a:lnTo>
                <a:lnTo>
                  <a:pt x="3292601" y="120709"/>
                </a:lnTo>
                <a:lnTo>
                  <a:pt x="3236354" y="111259"/>
                </a:lnTo>
                <a:lnTo>
                  <a:pt x="3206538" y="106887"/>
                </a:lnTo>
                <a:lnTo>
                  <a:pt x="3176077" y="102650"/>
                </a:lnTo>
                <a:lnTo>
                  <a:pt x="3143863" y="98502"/>
                </a:lnTo>
                <a:lnTo>
                  <a:pt x="3110482" y="94414"/>
                </a:lnTo>
                <a:lnTo>
                  <a:pt x="3076321" y="90366"/>
                </a:lnTo>
                <a:lnTo>
                  <a:pt x="3042964" y="86344"/>
                </a:lnTo>
                <a:lnTo>
                  <a:pt x="3010142" y="82339"/>
                </a:lnTo>
                <a:lnTo>
                  <a:pt x="2977678" y="78347"/>
                </a:lnTo>
                <a:lnTo>
                  <a:pt x="2944129" y="75686"/>
                </a:lnTo>
                <a:lnTo>
                  <a:pt x="2909856" y="73912"/>
                </a:lnTo>
                <a:lnTo>
                  <a:pt x="2875102" y="72728"/>
                </a:lnTo>
                <a:lnTo>
                  <a:pt x="2838703" y="70617"/>
                </a:lnTo>
                <a:lnTo>
                  <a:pt x="2801208" y="67886"/>
                </a:lnTo>
                <a:lnTo>
                  <a:pt x="2762982" y="64743"/>
                </a:lnTo>
                <a:lnTo>
                  <a:pt x="2724269" y="61324"/>
                </a:lnTo>
                <a:lnTo>
                  <a:pt x="2685231" y="57723"/>
                </a:lnTo>
                <a:lnTo>
                  <a:pt x="2645977" y="53998"/>
                </a:lnTo>
                <a:lnTo>
                  <a:pt x="2606578" y="51515"/>
                </a:lnTo>
                <a:lnTo>
                  <a:pt x="2567083" y="49860"/>
                </a:lnTo>
                <a:lnTo>
                  <a:pt x="2527524" y="48757"/>
                </a:lnTo>
                <a:lnTo>
                  <a:pt x="2487922" y="48021"/>
                </a:lnTo>
                <a:lnTo>
                  <a:pt x="2448292" y="47531"/>
                </a:lnTo>
                <a:lnTo>
                  <a:pt x="2408642" y="47204"/>
                </a:lnTo>
                <a:lnTo>
                  <a:pt x="2367657" y="46986"/>
                </a:lnTo>
                <a:lnTo>
                  <a:pt x="2325782" y="46841"/>
                </a:lnTo>
                <a:lnTo>
                  <a:pt x="2283312" y="46744"/>
                </a:lnTo>
                <a:lnTo>
                  <a:pt x="2240448" y="46679"/>
                </a:lnTo>
                <a:lnTo>
                  <a:pt x="2197319" y="46636"/>
                </a:lnTo>
                <a:lnTo>
                  <a:pt x="2154015" y="46608"/>
                </a:lnTo>
                <a:lnTo>
                  <a:pt x="2111916" y="46588"/>
                </a:lnTo>
                <a:lnTo>
                  <a:pt x="2070621" y="46576"/>
                </a:lnTo>
                <a:lnTo>
                  <a:pt x="2029862" y="46567"/>
                </a:lnTo>
                <a:lnTo>
                  <a:pt x="1988137" y="47884"/>
                </a:lnTo>
                <a:lnTo>
                  <a:pt x="1945768" y="50085"/>
                </a:lnTo>
                <a:lnTo>
                  <a:pt x="1902970" y="52876"/>
                </a:lnTo>
                <a:lnTo>
                  <a:pt x="1859886" y="56059"/>
                </a:lnTo>
                <a:lnTo>
                  <a:pt x="1816611" y="59503"/>
                </a:lnTo>
                <a:lnTo>
                  <a:pt x="1773209" y="63123"/>
                </a:lnTo>
                <a:lnTo>
                  <a:pt x="1729723" y="65536"/>
                </a:lnTo>
                <a:lnTo>
                  <a:pt x="1686179" y="67145"/>
                </a:lnTo>
                <a:lnTo>
                  <a:pt x="1642598" y="68218"/>
                </a:lnTo>
                <a:lnTo>
                  <a:pt x="1598993" y="70256"/>
                </a:lnTo>
                <a:lnTo>
                  <a:pt x="1555370" y="72937"/>
                </a:lnTo>
                <a:lnTo>
                  <a:pt x="1511736" y="76048"/>
                </a:lnTo>
                <a:lnTo>
                  <a:pt x="1469417" y="79444"/>
                </a:lnTo>
                <a:lnTo>
                  <a:pt x="1427976" y="83031"/>
                </a:lnTo>
                <a:lnTo>
                  <a:pt x="1387119" y="86746"/>
                </a:lnTo>
                <a:lnTo>
                  <a:pt x="1345329" y="91868"/>
                </a:lnTo>
                <a:lnTo>
                  <a:pt x="1302917" y="97929"/>
                </a:lnTo>
                <a:lnTo>
                  <a:pt x="1260090" y="104615"/>
                </a:lnTo>
                <a:lnTo>
                  <a:pt x="1218310" y="110396"/>
                </a:lnTo>
                <a:lnTo>
                  <a:pt x="1177227" y="115572"/>
                </a:lnTo>
                <a:lnTo>
                  <a:pt x="1136610" y="120346"/>
                </a:lnTo>
                <a:lnTo>
                  <a:pt x="1096302" y="126174"/>
                </a:lnTo>
                <a:lnTo>
                  <a:pt x="1056201" y="132706"/>
                </a:lnTo>
                <a:lnTo>
                  <a:pt x="1016238" y="139706"/>
                </a:lnTo>
                <a:lnTo>
                  <a:pt x="977690" y="147019"/>
                </a:lnTo>
                <a:lnTo>
                  <a:pt x="940084" y="154540"/>
                </a:lnTo>
                <a:lnTo>
                  <a:pt x="903108" y="162199"/>
                </a:lnTo>
                <a:lnTo>
                  <a:pt x="866551" y="169951"/>
                </a:lnTo>
                <a:lnTo>
                  <a:pt x="830273" y="177766"/>
                </a:lnTo>
                <a:lnTo>
                  <a:pt x="794182" y="185621"/>
                </a:lnTo>
                <a:lnTo>
                  <a:pt x="759538" y="193503"/>
                </a:lnTo>
                <a:lnTo>
                  <a:pt x="725858" y="201404"/>
                </a:lnTo>
                <a:lnTo>
                  <a:pt x="692822" y="209317"/>
                </a:lnTo>
                <a:lnTo>
                  <a:pt x="660214" y="217239"/>
                </a:lnTo>
                <a:lnTo>
                  <a:pt x="627893" y="225165"/>
                </a:lnTo>
                <a:lnTo>
                  <a:pt x="595761" y="233096"/>
                </a:lnTo>
                <a:lnTo>
                  <a:pt x="565080" y="241028"/>
                </a:lnTo>
                <a:lnTo>
                  <a:pt x="506296" y="256898"/>
                </a:lnTo>
                <a:lnTo>
                  <a:pt x="452829" y="276298"/>
                </a:lnTo>
                <a:lnTo>
                  <a:pt x="401285" y="296827"/>
                </a:lnTo>
                <a:lnTo>
                  <a:pt x="347508" y="314770"/>
                </a:lnTo>
                <a:lnTo>
                  <a:pt x="299795" y="335092"/>
                </a:lnTo>
                <a:lnTo>
                  <a:pt x="256540" y="357354"/>
                </a:lnTo>
                <a:lnTo>
                  <a:pt x="215268" y="380477"/>
                </a:lnTo>
                <a:lnTo>
                  <a:pt x="161164" y="409487"/>
                </a:lnTo>
                <a:lnTo>
                  <a:pt x="104981" y="452498"/>
                </a:lnTo>
                <a:lnTo>
                  <a:pt x="49941" y="504723"/>
                </a:lnTo>
                <a:lnTo>
                  <a:pt x="17394" y="555746"/>
                </a:lnTo>
                <a:lnTo>
                  <a:pt x="5352" y="573161"/>
                </a:lnTo>
                <a:lnTo>
                  <a:pt x="0" y="589721"/>
                </a:lnTo>
                <a:lnTo>
                  <a:pt x="1149" y="605900"/>
                </a:lnTo>
                <a:lnTo>
                  <a:pt x="7392" y="621911"/>
                </a:lnTo>
                <a:lnTo>
                  <a:pt x="40389" y="661692"/>
                </a:lnTo>
                <a:lnTo>
                  <a:pt x="86251" y="691968"/>
                </a:lnTo>
                <a:lnTo>
                  <a:pt x="143982" y="715407"/>
                </a:lnTo>
                <a:lnTo>
                  <a:pt x="196928" y="728623"/>
                </a:lnTo>
                <a:lnTo>
                  <a:pt x="238603" y="736868"/>
                </a:lnTo>
                <a:lnTo>
                  <a:pt x="283584" y="743618"/>
                </a:lnTo>
                <a:lnTo>
                  <a:pt x="330033" y="746618"/>
                </a:lnTo>
                <a:lnTo>
                  <a:pt x="377136" y="751480"/>
                </a:lnTo>
                <a:lnTo>
                  <a:pt x="425852" y="758050"/>
                </a:lnTo>
                <a:lnTo>
                  <a:pt x="478371" y="765380"/>
                </a:lnTo>
                <a:lnTo>
                  <a:pt x="536109" y="769519"/>
                </a:lnTo>
                <a:lnTo>
                  <a:pt x="566322" y="770623"/>
                </a:lnTo>
                <a:lnTo>
                  <a:pt x="624587" y="775378"/>
                </a:lnTo>
                <a:lnTo>
                  <a:pt x="682674" y="781900"/>
                </a:lnTo>
                <a:lnTo>
                  <a:pt x="712980" y="785492"/>
                </a:lnTo>
                <a:lnTo>
                  <a:pt x="743768" y="789209"/>
                </a:lnTo>
                <a:lnTo>
                  <a:pt x="776199" y="791687"/>
                </a:lnTo>
                <a:lnTo>
                  <a:pt x="809726" y="793339"/>
                </a:lnTo>
                <a:lnTo>
                  <a:pt x="843984" y="794441"/>
                </a:lnTo>
                <a:lnTo>
                  <a:pt x="878729" y="796498"/>
                </a:lnTo>
                <a:lnTo>
                  <a:pt x="913798" y="799192"/>
                </a:lnTo>
                <a:lnTo>
                  <a:pt x="949084" y="802312"/>
                </a:lnTo>
                <a:lnTo>
                  <a:pt x="984514" y="804391"/>
                </a:lnTo>
                <a:lnTo>
                  <a:pt x="1020040" y="805777"/>
                </a:lnTo>
                <a:lnTo>
                  <a:pt x="1055631" y="806702"/>
                </a:lnTo>
                <a:lnTo>
                  <a:pt x="1092587" y="808641"/>
                </a:lnTo>
                <a:lnTo>
                  <a:pt x="1130454" y="811256"/>
                </a:lnTo>
                <a:lnTo>
                  <a:pt x="1168927" y="814323"/>
                </a:lnTo>
                <a:lnTo>
                  <a:pt x="1206482" y="816367"/>
                </a:lnTo>
                <a:lnTo>
                  <a:pt x="1243425" y="817730"/>
                </a:lnTo>
                <a:lnTo>
                  <a:pt x="1279960" y="818639"/>
                </a:lnTo>
                <a:lnTo>
                  <a:pt x="1317546" y="819245"/>
                </a:lnTo>
                <a:lnTo>
                  <a:pt x="1355833" y="819649"/>
                </a:lnTo>
                <a:lnTo>
                  <a:pt x="1394586" y="819918"/>
                </a:lnTo>
                <a:lnTo>
                  <a:pt x="1433651" y="821420"/>
                </a:lnTo>
                <a:lnTo>
                  <a:pt x="1472923" y="823745"/>
                </a:lnTo>
                <a:lnTo>
                  <a:pt x="1512334" y="826618"/>
                </a:lnTo>
                <a:lnTo>
                  <a:pt x="1553160" y="828533"/>
                </a:lnTo>
                <a:lnTo>
                  <a:pt x="1594929" y="829809"/>
                </a:lnTo>
                <a:lnTo>
                  <a:pt x="1637328" y="830660"/>
                </a:lnTo>
                <a:lnTo>
                  <a:pt x="1678822" y="832550"/>
                </a:lnTo>
                <a:lnTo>
                  <a:pt x="1719715" y="835134"/>
                </a:lnTo>
                <a:lnTo>
                  <a:pt x="1760205" y="838179"/>
                </a:lnTo>
                <a:lnTo>
                  <a:pt x="1800428" y="841532"/>
                </a:lnTo>
                <a:lnTo>
                  <a:pt x="1840473" y="845090"/>
                </a:lnTo>
                <a:lnTo>
                  <a:pt x="1880398" y="848785"/>
                </a:lnTo>
                <a:lnTo>
                  <a:pt x="1921567" y="851248"/>
                </a:lnTo>
                <a:lnTo>
                  <a:pt x="1963566" y="852891"/>
                </a:lnTo>
                <a:lnTo>
                  <a:pt x="2006117" y="853985"/>
                </a:lnTo>
                <a:lnTo>
                  <a:pt x="2047713" y="856038"/>
                </a:lnTo>
                <a:lnTo>
                  <a:pt x="2088673" y="858730"/>
                </a:lnTo>
                <a:lnTo>
                  <a:pt x="2129209" y="861847"/>
                </a:lnTo>
                <a:lnTo>
                  <a:pt x="2168139" y="865248"/>
                </a:lnTo>
                <a:lnTo>
                  <a:pt x="2205999" y="868838"/>
                </a:lnTo>
                <a:lnTo>
                  <a:pt x="2243145" y="872555"/>
                </a:lnTo>
                <a:lnTo>
                  <a:pt x="2281138" y="876355"/>
                </a:lnTo>
                <a:lnTo>
                  <a:pt x="2319696" y="880212"/>
                </a:lnTo>
                <a:lnTo>
                  <a:pt x="2358630" y="884106"/>
                </a:lnTo>
                <a:lnTo>
                  <a:pt x="2396493" y="888025"/>
                </a:lnTo>
                <a:lnTo>
                  <a:pt x="2433641" y="891960"/>
                </a:lnTo>
                <a:lnTo>
                  <a:pt x="2470312" y="895907"/>
                </a:lnTo>
                <a:lnTo>
                  <a:pt x="2506666" y="899861"/>
                </a:lnTo>
                <a:lnTo>
                  <a:pt x="2542809" y="903820"/>
                </a:lnTo>
                <a:lnTo>
                  <a:pt x="2578810" y="907782"/>
                </a:lnTo>
                <a:lnTo>
                  <a:pt x="2614717" y="911746"/>
                </a:lnTo>
                <a:lnTo>
                  <a:pt x="2650561" y="915712"/>
                </a:lnTo>
                <a:lnTo>
                  <a:pt x="2686363" y="919679"/>
                </a:lnTo>
                <a:lnTo>
                  <a:pt x="2722138" y="923646"/>
                </a:lnTo>
                <a:lnTo>
                  <a:pt x="2757894" y="927614"/>
                </a:lnTo>
                <a:lnTo>
                  <a:pt x="2793637" y="931582"/>
                </a:lnTo>
                <a:lnTo>
                  <a:pt x="2828049" y="935551"/>
                </a:lnTo>
                <a:lnTo>
                  <a:pt x="2861574" y="939519"/>
                </a:lnTo>
                <a:lnTo>
                  <a:pt x="2894508" y="943488"/>
                </a:lnTo>
                <a:lnTo>
                  <a:pt x="2927047" y="946133"/>
                </a:lnTo>
                <a:lnTo>
                  <a:pt x="2959322" y="947897"/>
                </a:lnTo>
                <a:lnTo>
                  <a:pt x="2991423" y="949073"/>
                </a:lnTo>
                <a:lnTo>
                  <a:pt x="3023407" y="951180"/>
                </a:lnTo>
                <a:lnTo>
                  <a:pt x="3055313" y="953908"/>
                </a:lnTo>
                <a:lnTo>
                  <a:pt x="3087167" y="957049"/>
                </a:lnTo>
                <a:lnTo>
                  <a:pt x="3118986" y="960466"/>
                </a:lnTo>
                <a:lnTo>
                  <a:pt x="3150782" y="964067"/>
                </a:lnTo>
                <a:lnTo>
                  <a:pt x="3182563" y="967791"/>
                </a:lnTo>
                <a:lnTo>
                  <a:pt x="3213010" y="970273"/>
                </a:lnTo>
                <a:lnTo>
                  <a:pt x="3271535" y="973031"/>
                </a:lnTo>
                <a:lnTo>
                  <a:pt x="3301429" y="975089"/>
                </a:lnTo>
                <a:lnTo>
                  <a:pt x="3331942" y="977785"/>
                </a:lnTo>
                <a:lnTo>
                  <a:pt x="3362868" y="980904"/>
                </a:lnTo>
                <a:lnTo>
                  <a:pt x="3421924" y="984371"/>
                </a:lnTo>
                <a:lnTo>
                  <a:pt x="3479039" y="987234"/>
                </a:lnTo>
                <a:lnTo>
                  <a:pt x="3535291" y="992917"/>
                </a:lnTo>
                <a:lnTo>
                  <a:pt x="3587632" y="996324"/>
                </a:lnTo>
                <a:lnTo>
                  <a:pt x="3638676" y="997838"/>
                </a:lnTo>
                <a:lnTo>
                  <a:pt x="3692231" y="998511"/>
                </a:lnTo>
                <a:lnTo>
                  <a:pt x="3743373" y="998811"/>
                </a:lnTo>
                <a:lnTo>
                  <a:pt x="3793884" y="998944"/>
                </a:lnTo>
                <a:lnTo>
                  <a:pt x="3847202" y="999003"/>
                </a:lnTo>
                <a:lnTo>
                  <a:pt x="3898239" y="999029"/>
                </a:lnTo>
                <a:lnTo>
                  <a:pt x="3947380" y="997718"/>
                </a:lnTo>
                <a:lnTo>
                  <a:pt x="3995679" y="992725"/>
                </a:lnTo>
                <a:lnTo>
                  <a:pt x="4047131" y="989624"/>
                </a:lnTo>
                <a:lnTo>
                  <a:pt x="4099544" y="988246"/>
                </a:lnTo>
                <a:lnTo>
                  <a:pt x="4149297" y="987634"/>
                </a:lnTo>
                <a:lnTo>
                  <a:pt x="4201395" y="983834"/>
                </a:lnTo>
                <a:lnTo>
                  <a:pt x="4254095" y="979058"/>
                </a:lnTo>
                <a:lnTo>
                  <a:pt x="4303976" y="976935"/>
                </a:lnTo>
                <a:lnTo>
                  <a:pt x="4352604" y="975992"/>
                </a:lnTo>
                <a:lnTo>
                  <a:pt x="4400674" y="974250"/>
                </a:lnTo>
                <a:lnTo>
                  <a:pt x="4448497" y="969066"/>
                </a:lnTo>
                <a:lnTo>
                  <a:pt x="4499738" y="965880"/>
                </a:lnTo>
                <a:lnTo>
                  <a:pt x="4552057" y="964464"/>
                </a:lnTo>
                <a:lnTo>
                  <a:pt x="4601768" y="963835"/>
                </a:lnTo>
                <a:lnTo>
                  <a:pt x="4653848" y="963555"/>
                </a:lnTo>
                <a:lnTo>
                  <a:pt x="4706540" y="962108"/>
                </a:lnTo>
                <a:lnTo>
                  <a:pt x="4756417" y="957055"/>
                </a:lnTo>
                <a:lnTo>
                  <a:pt x="4808570" y="953927"/>
                </a:lnTo>
                <a:lnTo>
                  <a:pt x="4861295" y="952537"/>
                </a:lnTo>
                <a:lnTo>
                  <a:pt x="4911186" y="951919"/>
                </a:lnTo>
                <a:lnTo>
                  <a:pt x="4963346" y="948117"/>
                </a:lnTo>
                <a:lnTo>
                  <a:pt x="5016074" y="943340"/>
                </a:lnTo>
                <a:lnTo>
                  <a:pt x="5065966" y="941217"/>
                </a:lnTo>
                <a:lnTo>
                  <a:pt x="5118127" y="936746"/>
                </a:lnTo>
                <a:lnTo>
                  <a:pt x="5170854" y="931672"/>
                </a:lnTo>
                <a:lnTo>
                  <a:pt x="5220747" y="929417"/>
                </a:lnTo>
                <a:lnTo>
                  <a:pt x="5272908" y="928414"/>
                </a:lnTo>
                <a:lnTo>
                  <a:pt x="5326959" y="927969"/>
                </a:lnTo>
                <a:lnTo>
                  <a:pt x="5381849" y="927771"/>
                </a:lnTo>
                <a:lnTo>
                  <a:pt x="5437113" y="924155"/>
                </a:lnTo>
                <a:lnTo>
                  <a:pt x="5492543" y="919461"/>
                </a:lnTo>
                <a:lnTo>
                  <a:pt x="5548047" y="917375"/>
                </a:lnTo>
                <a:lnTo>
                  <a:pt x="5600055" y="912920"/>
                </a:lnTo>
                <a:lnTo>
                  <a:pt x="5650951" y="907854"/>
                </a:lnTo>
                <a:lnTo>
                  <a:pt x="5704440" y="905601"/>
                </a:lnTo>
                <a:lnTo>
                  <a:pt x="5759081" y="901073"/>
                </a:lnTo>
                <a:lnTo>
                  <a:pt x="5814233" y="895973"/>
                </a:lnTo>
                <a:lnTo>
                  <a:pt x="5869614" y="893707"/>
                </a:lnTo>
                <a:lnTo>
                  <a:pt x="5925095" y="889172"/>
                </a:lnTo>
                <a:lnTo>
                  <a:pt x="5980622" y="884069"/>
                </a:lnTo>
                <a:lnTo>
                  <a:pt x="6036169" y="881802"/>
                </a:lnTo>
                <a:lnTo>
                  <a:pt x="6091724" y="877266"/>
                </a:lnTo>
                <a:lnTo>
                  <a:pt x="6147284" y="870840"/>
                </a:lnTo>
                <a:lnTo>
                  <a:pt x="6202845" y="863575"/>
                </a:lnTo>
                <a:lnTo>
                  <a:pt x="6254879" y="859464"/>
                </a:lnTo>
                <a:lnTo>
                  <a:pt x="6305786" y="856314"/>
                </a:lnTo>
                <a:lnTo>
                  <a:pt x="6359280" y="850504"/>
                </a:lnTo>
                <a:lnTo>
                  <a:pt x="6413923" y="843512"/>
                </a:lnTo>
                <a:lnTo>
                  <a:pt x="6467753" y="835995"/>
                </a:lnTo>
                <a:lnTo>
                  <a:pt x="6518136" y="828245"/>
                </a:lnTo>
                <a:lnTo>
                  <a:pt x="6566987" y="820390"/>
                </a:lnTo>
                <a:lnTo>
                  <a:pt x="6616480" y="812489"/>
                </a:lnTo>
                <a:lnTo>
                  <a:pt x="6669345" y="804568"/>
                </a:lnTo>
                <a:lnTo>
                  <a:pt x="6720180" y="800166"/>
                </a:lnTo>
                <a:lnTo>
                  <a:pt x="6770556" y="796886"/>
                </a:lnTo>
                <a:lnTo>
                  <a:pt x="6823812" y="791019"/>
                </a:lnTo>
                <a:lnTo>
                  <a:pt x="6874822" y="784001"/>
                </a:lnTo>
                <a:lnTo>
                  <a:pt x="6923952" y="776473"/>
                </a:lnTo>
                <a:lnTo>
                  <a:pt x="6972246" y="768717"/>
                </a:lnTo>
                <a:lnTo>
                  <a:pt x="7023695" y="760861"/>
                </a:lnTo>
                <a:lnTo>
                  <a:pt x="7076108" y="754282"/>
                </a:lnTo>
                <a:lnTo>
                  <a:pt x="7125860" y="751358"/>
                </a:lnTo>
                <a:lnTo>
                  <a:pt x="7177958" y="746531"/>
                </a:lnTo>
                <a:lnTo>
                  <a:pt x="7230658" y="741298"/>
                </a:lnTo>
                <a:lnTo>
                  <a:pt x="7280538" y="738973"/>
                </a:lnTo>
                <a:lnTo>
                  <a:pt x="7329166" y="737939"/>
                </a:lnTo>
                <a:lnTo>
                  <a:pt x="7378560" y="737480"/>
                </a:lnTo>
                <a:lnTo>
                  <a:pt x="7431380" y="737276"/>
                </a:lnTo>
                <a:lnTo>
                  <a:pt x="7482197" y="737185"/>
                </a:lnTo>
                <a:lnTo>
                  <a:pt x="7532563" y="737145"/>
                </a:lnTo>
                <a:lnTo>
                  <a:pt x="7585815" y="737127"/>
                </a:lnTo>
                <a:lnTo>
                  <a:pt x="7636824" y="737119"/>
                </a:lnTo>
                <a:lnTo>
                  <a:pt x="7687275" y="737116"/>
                </a:lnTo>
                <a:lnTo>
                  <a:pt x="7740567" y="737114"/>
                </a:lnTo>
                <a:lnTo>
                  <a:pt x="7795119" y="737113"/>
                </a:lnTo>
                <a:lnTo>
                  <a:pt x="7848910" y="738436"/>
                </a:lnTo>
                <a:lnTo>
                  <a:pt x="7899276" y="743433"/>
                </a:lnTo>
                <a:lnTo>
                  <a:pt x="7951646" y="746536"/>
                </a:lnTo>
                <a:lnTo>
                  <a:pt x="8004468" y="749239"/>
                </a:lnTo>
                <a:lnTo>
                  <a:pt x="8054401" y="754849"/>
                </a:lnTo>
                <a:lnTo>
                  <a:pt x="8106581" y="761752"/>
                </a:lnTo>
                <a:lnTo>
                  <a:pt x="8159317" y="769230"/>
                </a:lnTo>
                <a:lnTo>
                  <a:pt x="8209214" y="776964"/>
                </a:lnTo>
                <a:lnTo>
                  <a:pt x="8261375" y="781282"/>
                </a:lnTo>
                <a:lnTo>
                  <a:pt x="8314104" y="784525"/>
                </a:lnTo>
                <a:lnTo>
                  <a:pt x="8363997" y="790376"/>
                </a:lnTo>
                <a:lnTo>
                  <a:pt x="8412630" y="797386"/>
                </a:lnTo>
                <a:lnTo>
                  <a:pt x="8462026" y="804911"/>
                </a:lnTo>
                <a:lnTo>
                  <a:pt x="8514848" y="812665"/>
                </a:lnTo>
                <a:lnTo>
                  <a:pt x="8565665" y="816994"/>
                </a:lnTo>
                <a:lnTo>
                  <a:pt x="8614708" y="820240"/>
                </a:lnTo>
                <a:lnTo>
                  <a:pt x="8662964" y="826093"/>
                </a:lnTo>
                <a:lnTo>
                  <a:pt x="8710868" y="833104"/>
                </a:lnTo>
                <a:lnTo>
                  <a:pt x="8758619" y="840629"/>
                </a:lnTo>
                <a:lnTo>
                  <a:pt x="8806299" y="848384"/>
                </a:lnTo>
                <a:lnTo>
                  <a:pt x="8850421" y="856240"/>
                </a:lnTo>
                <a:lnTo>
                  <a:pt x="8893401" y="864141"/>
                </a:lnTo>
                <a:lnTo>
                  <a:pt x="8938963" y="872063"/>
                </a:lnTo>
                <a:lnTo>
                  <a:pt x="8982143" y="876465"/>
                </a:lnTo>
                <a:lnTo>
                  <a:pt x="9023382" y="879745"/>
                </a:lnTo>
                <a:lnTo>
                  <a:pt x="9063760" y="885612"/>
                </a:lnTo>
                <a:lnTo>
                  <a:pt x="9103754" y="889102"/>
                </a:lnTo>
                <a:lnTo>
                  <a:pt x="9143578" y="890653"/>
                </a:lnTo>
                <a:lnTo>
                  <a:pt x="9183326" y="891342"/>
                </a:lnTo>
                <a:lnTo>
                  <a:pt x="9223041" y="895176"/>
                </a:lnTo>
                <a:lnTo>
                  <a:pt x="9262740" y="901290"/>
                </a:lnTo>
                <a:lnTo>
                  <a:pt x="9302432" y="908417"/>
                </a:lnTo>
                <a:lnTo>
                  <a:pt x="9342122" y="915994"/>
                </a:lnTo>
                <a:lnTo>
                  <a:pt x="9381812" y="922449"/>
                </a:lnTo>
                <a:lnTo>
                  <a:pt x="9440019" y="926083"/>
                </a:lnTo>
                <a:lnTo>
                  <a:pt x="9491369" y="927159"/>
                </a:lnTo>
                <a:lnTo>
                  <a:pt x="9541421" y="927478"/>
                </a:lnTo>
                <a:lnTo>
                  <a:pt x="9596232" y="927573"/>
                </a:lnTo>
                <a:lnTo>
                  <a:pt x="9646574" y="927601"/>
                </a:lnTo>
                <a:lnTo>
                  <a:pt x="9695003" y="926286"/>
                </a:lnTo>
                <a:lnTo>
                  <a:pt x="9741544" y="918106"/>
                </a:lnTo>
                <a:lnTo>
                  <a:pt x="9797024" y="903490"/>
                </a:lnTo>
                <a:lnTo>
                  <a:pt x="9842915" y="888274"/>
                </a:lnTo>
                <a:lnTo>
                  <a:pt x="9899510" y="865750"/>
                </a:lnTo>
                <a:lnTo>
                  <a:pt x="9948907" y="839056"/>
                </a:lnTo>
                <a:lnTo>
                  <a:pt x="9983609" y="814796"/>
                </a:lnTo>
                <a:lnTo>
                  <a:pt x="10034325" y="766500"/>
                </a:lnTo>
                <a:lnTo>
                  <a:pt x="10079482" y="712466"/>
                </a:lnTo>
                <a:lnTo>
                  <a:pt x="10118568" y="653659"/>
                </a:lnTo>
                <a:lnTo>
                  <a:pt x="10149421" y="594223"/>
                </a:lnTo>
                <a:lnTo>
                  <a:pt x="10177208" y="546609"/>
                </a:lnTo>
                <a:lnTo>
                  <a:pt x="10192437" y="487081"/>
                </a:lnTo>
                <a:lnTo>
                  <a:pt x="10198460" y="427550"/>
                </a:lnTo>
                <a:lnTo>
                  <a:pt x="10199194" y="379925"/>
                </a:lnTo>
                <a:lnTo>
                  <a:pt x="10189833" y="324117"/>
                </a:lnTo>
                <a:lnTo>
                  <a:pt x="10171717" y="269976"/>
                </a:lnTo>
                <a:lnTo>
                  <a:pt x="10147083" y="227844"/>
                </a:lnTo>
                <a:lnTo>
                  <a:pt x="10103202" y="178052"/>
                </a:lnTo>
                <a:lnTo>
                  <a:pt x="10054995" y="129999"/>
                </a:lnTo>
                <a:lnTo>
                  <a:pt x="9995887" y="85817"/>
                </a:lnTo>
                <a:lnTo>
                  <a:pt x="9949022" y="59508"/>
                </a:lnTo>
                <a:lnTo>
                  <a:pt x="9894567" y="38483"/>
                </a:lnTo>
                <a:lnTo>
                  <a:pt x="9852237" y="28412"/>
                </a:lnTo>
                <a:lnTo>
                  <a:pt x="9811376" y="19527"/>
                </a:lnTo>
                <a:lnTo>
                  <a:pt x="9771166" y="11168"/>
                </a:lnTo>
                <a:lnTo>
                  <a:pt x="9729924" y="4367"/>
                </a:lnTo>
                <a:lnTo>
                  <a:pt x="9685136" y="1343"/>
                </a:lnTo>
                <a:lnTo>
                  <a:pt x="9638773" y="0"/>
                </a:lnTo>
                <a:lnTo>
                  <a:pt x="9591707" y="726"/>
                </a:lnTo>
                <a:lnTo>
                  <a:pt x="9544332" y="5458"/>
                </a:lnTo>
                <a:lnTo>
                  <a:pt x="9496817" y="11971"/>
                </a:lnTo>
                <a:lnTo>
                  <a:pt x="9447918" y="19275"/>
                </a:lnTo>
                <a:lnTo>
                  <a:pt x="9395318" y="26931"/>
                </a:lnTo>
                <a:lnTo>
                  <a:pt x="9341071" y="34744"/>
                </a:lnTo>
                <a:lnTo>
                  <a:pt x="9284771" y="42626"/>
                </a:lnTo>
                <a:lnTo>
                  <a:pt x="9254941" y="46580"/>
                </a:lnTo>
                <a:lnTo>
                  <a:pt x="9224471" y="50539"/>
                </a:lnTo>
                <a:lnTo>
                  <a:pt x="9165921" y="58465"/>
                </a:lnTo>
                <a:lnTo>
                  <a:pt x="9107708" y="66398"/>
                </a:lnTo>
                <a:lnTo>
                  <a:pt x="9077367" y="70365"/>
                </a:lnTo>
                <a:lnTo>
                  <a:pt x="9046558" y="74333"/>
                </a:lnTo>
                <a:lnTo>
                  <a:pt x="9015434" y="79624"/>
                </a:lnTo>
                <a:lnTo>
                  <a:pt x="8984101" y="85797"/>
                </a:lnTo>
                <a:lnTo>
                  <a:pt x="8952630" y="92558"/>
                </a:lnTo>
                <a:lnTo>
                  <a:pt x="8919742" y="98389"/>
                </a:lnTo>
                <a:lnTo>
                  <a:pt x="8885912" y="103599"/>
                </a:lnTo>
                <a:lnTo>
                  <a:pt x="8851451" y="108395"/>
                </a:lnTo>
                <a:lnTo>
                  <a:pt x="8816572" y="112915"/>
                </a:lnTo>
                <a:lnTo>
                  <a:pt x="8781412" y="117252"/>
                </a:lnTo>
                <a:lnTo>
                  <a:pt x="8746066" y="121466"/>
                </a:lnTo>
                <a:lnTo>
                  <a:pt x="8710596" y="125598"/>
                </a:lnTo>
                <a:lnTo>
                  <a:pt x="8675042" y="129676"/>
                </a:lnTo>
                <a:lnTo>
                  <a:pt x="8639435" y="133717"/>
                </a:lnTo>
                <a:lnTo>
                  <a:pt x="8603789" y="137734"/>
                </a:lnTo>
                <a:lnTo>
                  <a:pt x="8568120" y="141735"/>
                </a:lnTo>
                <a:lnTo>
                  <a:pt x="8532433" y="145726"/>
                </a:lnTo>
                <a:lnTo>
                  <a:pt x="8496737" y="149709"/>
                </a:lnTo>
                <a:lnTo>
                  <a:pt x="8461032" y="153687"/>
                </a:lnTo>
                <a:lnTo>
                  <a:pt x="8425324" y="157662"/>
                </a:lnTo>
                <a:lnTo>
                  <a:pt x="8389612" y="161635"/>
                </a:lnTo>
                <a:lnTo>
                  <a:pt x="8353898" y="165607"/>
                </a:lnTo>
                <a:lnTo>
                  <a:pt x="8318181" y="169578"/>
                </a:lnTo>
                <a:lnTo>
                  <a:pt x="8281141" y="173547"/>
                </a:lnTo>
                <a:lnTo>
                  <a:pt x="8243219" y="177517"/>
                </a:lnTo>
                <a:lnTo>
                  <a:pt x="8204708" y="181487"/>
                </a:lnTo>
                <a:lnTo>
                  <a:pt x="8167128" y="185455"/>
                </a:lnTo>
                <a:lnTo>
                  <a:pt x="8130169" y="189425"/>
                </a:lnTo>
                <a:lnTo>
                  <a:pt x="8093622" y="193394"/>
                </a:lnTo>
                <a:lnTo>
                  <a:pt x="8056029" y="197362"/>
                </a:lnTo>
                <a:lnTo>
                  <a:pt x="8017738" y="201331"/>
                </a:lnTo>
                <a:lnTo>
                  <a:pt x="7978981" y="205300"/>
                </a:lnTo>
                <a:lnTo>
                  <a:pt x="7939914" y="207946"/>
                </a:lnTo>
                <a:lnTo>
                  <a:pt x="7900641" y="209709"/>
                </a:lnTo>
                <a:lnTo>
                  <a:pt x="7861229" y="210886"/>
                </a:lnTo>
                <a:lnTo>
                  <a:pt x="7821726" y="211670"/>
                </a:lnTo>
                <a:lnTo>
                  <a:pt x="7782161" y="212192"/>
                </a:lnTo>
                <a:lnTo>
                  <a:pt x="7742554" y="212541"/>
                </a:lnTo>
                <a:lnTo>
                  <a:pt x="7701598" y="212773"/>
                </a:lnTo>
                <a:lnTo>
                  <a:pt x="7659742" y="212928"/>
                </a:lnTo>
                <a:lnTo>
                  <a:pt x="7617287" y="213031"/>
                </a:lnTo>
                <a:lnTo>
                  <a:pt x="7574431" y="213100"/>
                </a:lnTo>
                <a:lnTo>
                  <a:pt x="7531307" y="213146"/>
                </a:lnTo>
                <a:lnTo>
                  <a:pt x="7488006" y="213176"/>
                </a:lnTo>
                <a:lnTo>
                  <a:pt x="7444587" y="213197"/>
                </a:lnTo>
                <a:lnTo>
                  <a:pt x="7401090" y="213210"/>
                </a:lnTo>
                <a:lnTo>
                  <a:pt x="7357538" y="213219"/>
                </a:lnTo>
                <a:lnTo>
                  <a:pt x="7313953" y="211902"/>
                </a:lnTo>
                <a:lnTo>
                  <a:pt x="7270343" y="209702"/>
                </a:lnTo>
                <a:lnTo>
                  <a:pt x="7226718" y="206912"/>
                </a:lnTo>
                <a:lnTo>
                  <a:pt x="7183082" y="203728"/>
                </a:lnTo>
                <a:lnTo>
                  <a:pt x="7139440" y="200284"/>
                </a:lnTo>
                <a:lnTo>
                  <a:pt x="7095793" y="196664"/>
                </a:lnTo>
                <a:lnTo>
                  <a:pt x="7052143" y="194251"/>
                </a:lnTo>
                <a:lnTo>
                  <a:pt x="7008491" y="192642"/>
                </a:lnTo>
                <a:lnTo>
                  <a:pt x="6964838" y="191570"/>
                </a:lnTo>
                <a:lnTo>
                  <a:pt x="6921183" y="189532"/>
                </a:lnTo>
                <a:lnTo>
                  <a:pt x="6877528" y="186850"/>
                </a:lnTo>
                <a:lnTo>
                  <a:pt x="6833873" y="183740"/>
                </a:lnTo>
                <a:lnTo>
                  <a:pt x="6790216" y="180343"/>
                </a:lnTo>
                <a:lnTo>
                  <a:pt x="6746561" y="176756"/>
                </a:lnTo>
                <a:lnTo>
                  <a:pt x="6702906" y="173042"/>
                </a:lnTo>
                <a:lnTo>
                  <a:pt x="6660572" y="169242"/>
                </a:lnTo>
                <a:lnTo>
                  <a:pt x="6619121" y="165386"/>
                </a:lnTo>
                <a:lnTo>
                  <a:pt x="6578257" y="161493"/>
                </a:lnTo>
                <a:lnTo>
                  <a:pt x="6537785" y="158897"/>
                </a:lnTo>
                <a:lnTo>
                  <a:pt x="6497575" y="157167"/>
                </a:lnTo>
                <a:lnTo>
                  <a:pt x="6457540" y="156013"/>
                </a:lnTo>
                <a:lnTo>
                  <a:pt x="6417621" y="153921"/>
                </a:lnTo>
                <a:lnTo>
                  <a:pt x="6377777" y="151204"/>
                </a:lnTo>
                <a:lnTo>
                  <a:pt x="6337987" y="148069"/>
                </a:lnTo>
                <a:lnTo>
                  <a:pt x="6298230" y="144656"/>
                </a:lnTo>
                <a:lnTo>
                  <a:pt x="6258497" y="141059"/>
                </a:lnTo>
                <a:lnTo>
                  <a:pt x="6218779" y="137337"/>
                </a:lnTo>
                <a:lnTo>
                  <a:pt x="6179072" y="133533"/>
                </a:lnTo>
                <a:lnTo>
                  <a:pt x="6139370" y="129674"/>
                </a:lnTo>
                <a:lnTo>
                  <a:pt x="6099673" y="125778"/>
                </a:lnTo>
                <a:lnTo>
                  <a:pt x="6061303" y="121859"/>
                </a:lnTo>
                <a:lnTo>
                  <a:pt x="6023817" y="117923"/>
                </a:lnTo>
                <a:lnTo>
                  <a:pt x="5986919" y="113976"/>
                </a:lnTo>
                <a:lnTo>
                  <a:pt x="5949092" y="111344"/>
                </a:lnTo>
                <a:lnTo>
                  <a:pt x="5910644" y="109590"/>
                </a:lnTo>
                <a:lnTo>
                  <a:pt x="5871784" y="108420"/>
                </a:lnTo>
                <a:lnTo>
                  <a:pt x="5833969" y="106318"/>
                </a:lnTo>
                <a:lnTo>
                  <a:pt x="5796855" y="103593"/>
                </a:lnTo>
                <a:lnTo>
                  <a:pt x="5760205" y="100454"/>
                </a:lnTo>
                <a:lnTo>
                  <a:pt x="5725188" y="97038"/>
                </a:lnTo>
                <a:lnTo>
                  <a:pt x="5691261" y="93437"/>
                </a:lnTo>
                <a:lnTo>
                  <a:pt x="5658059" y="89715"/>
                </a:lnTo>
                <a:lnTo>
                  <a:pt x="5625341" y="85910"/>
                </a:lnTo>
                <a:lnTo>
                  <a:pt x="5592946" y="82051"/>
                </a:lnTo>
                <a:lnTo>
                  <a:pt x="5560766" y="78154"/>
                </a:lnTo>
                <a:lnTo>
                  <a:pt x="5528729" y="74234"/>
                </a:lnTo>
                <a:lnTo>
                  <a:pt x="5496788" y="70298"/>
                </a:lnTo>
                <a:lnTo>
                  <a:pt x="5464911" y="66351"/>
                </a:lnTo>
                <a:lnTo>
                  <a:pt x="5433076" y="62396"/>
                </a:lnTo>
                <a:lnTo>
                  <a:pt x="5401268" y="58437"/>
                </a:lnTo>
                <a:lnTo>
                  <a:pt x="5369481" y="54475"/>
                </a:lnTo>
                <a:lnTo>
                  <a:pt x="5339028" y="50510"/>
                </a:lnTo>
                <a:lnTo>
                  <a:pt x="5280499" y="42578"/>
                </a:lnTo>
                <a:lnTo>
                  <a:pt x="5250603" y="39933"/>
                </a:lnTo>
                <a:lnTo>
                  <a:pt x="5220089" y="38170"/>
                </a:lnTo>
                <a:lnTo>
                  <a:pt x="5189163" y="36994"/>
                </a:lnTo>
                <a:lnTo>
                  <a:pt x="5130107" y="32161"/>
                </a:lnTo>
                <a:lnTo>
                  <a:pt x="5071669" y="26926"/>
                </a:lnTo>
                <a:lnTo>
                  <a:pt x="5041269" y="25530"/>
                </a:lnTo>
                <a:lnTo>
                  <a:pt x="5010418" y="24599"/>
                </a:lnTo>
                <a:lnTo>
                  <a:pt x="4979268" y="23979"/>
                </a:lnTo>
                <a:lnTo>
                  <a:pt x="4947918" y="23565"/>
                </a:lnTo>
                <a:lnTo>
                  <a:pt x="4916435" y="23289"/>
                </a:lnTo>
                <a:lnTo>
                  <a:pt x="4884863" y="21782"/>
                </a:lnTo>
                <a:lnTo>
                  <a:pt x="4853231" y="19455"/>
                </a:lnTo>
                <a:lnTo>
                  <a:pt x="4821560" y="16580"/>
                </a:lnTo>
                <a:lnTo>
                  <a:pt x="4789863" y="14664"/>
                </a:lnTo>
                <a:lnTo>
                  <a:pt x="4758147" y="13386"/>
                </a:lnTo>
                <a:lnTo>
                  <a:pt x="4726421" y="12535"/>
                </a:lnTo>
                <a:lnTo>
                  <a:pt x="4696009" y="11967"/>
                </a:lnTo>
                <a:lnTo>
                  <a:pt x="4637525" y="11336"/>
                </a:lnTo>
                <a:lnTo>
                  <a:pt x="4607641" y="11168"/>
                </a:lnTo>
                <a:lnTo>
                  <a:pt x="4577135" y="11056"/>
                </a:lnTo>
                <a:lnTo>
                  <a:pt x="4546215" y="10981"/>
                </a:lnTo>
                <a:lnTo>
                  <a:pt x="4487165" y="14426"/>
                </a:lnTo>
                <a:lnTo>
                  <a:pt x="4428729" y="19043"/>
                </a:lnTo>
                <a:lnTo>
                  <a:pt x="4398330" y="20275"/>
                </a:lnTo>
                <a:lnTo>
                  <a:pt x="4367480" y="21096"/>
                </a:lnTo>
                <a:lnTo>
                  <a:pt x="4308508" y="25536"/>
                </a:lnTo>
                <a:lnTo>
                  <a:pt x="4251430" y="31919"/>
                </a:lnTo>
                <a:lnTo>
                  <a:pt x="4195194" y="39165"/>
                </a:lnTo>
                <a:lnTo>
                  <a:pt x="4139333" y="46796"/>
                </a:lnTo>
                <a:lnTo>
                  <a:pt x="4083637" y="54597"/>
                </a:lnTo>
                <a:lnTo>
                  <a:pt x="4028015" y="62473"/>
                </a:lnTo>
                <a:lnTo>
                  <a:pt x="3972426" y="70384"/>
                </a:lnTo>
                <a:lnTo>
                  <a:pt x="3918175" y="79632"/>
                </a:lnTo>
                <a:lnTo>
                  <a:pt x="3867605" y="92563"/>
                </a:lnTo>
                <a:lnTo>
                  <a:pt x="3818671" y="103601"/>
                </a:lnTo>
                <a:lnTo>
                  <a:pt x="3770465" y="114239"/>
                </a:lnTo>
                <a:lnTo>
                  <a:pt x="3722581" y="127787"/>
                </a:lnTo>
                <a:lnTo>
                  <a:pt x="3678369" y="139100"/>
                </a:lnTo>
                <a:lnTo>
                  <a:pt x="3619818" y="156434"/>
                </a:lnTo>
                <a:lnTo>
                  <a:pt x="3565428" y="181855"/>
                </a:lnTo>
                <a:lnTo>
                  <a:pt x="3508062" y="2132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6" name="SMARTInkShape-Group217"/>
          <p:cNvGrpSpPr/>
          <p:nvPr/>
        </p:nvGrpSpPr>
        <p:grpSpPr>
          <a:xfrm>
            <a:off x="4407521" y="2626637"/>
            <a:ext cx="1637562" cy="1314333"/>
            <a:chOff x="4407521" y="2626637"/>
            <a:chExt cx="1637562" cy="1314333"/>
          </a:xfrm>
        </p:grpSpPr>
        <p:sp>
          <p:nvSpPr>
            <p:cNvPr id="129" name="SMARTInkShape-1231"/>
            <p:cNvSpPr/>
            <p:nvPr/>
          </p:nvSpPr>
          <p:spPr>
            <a:xfrm>
              <a:off x="4407521" y="2626637"/>
              <a:ext cx="1637562" cy="1314333"/>
            </a:xfrm>
            <a:custGeom>
              <a:avLst/>
              <a:gdLst/>
              <a:ahLst/>
              <a:cxnLst/>
              <a:rect l="0" t="0" r="0" b="0"/>
              <a:pathLst>
                <a:path w="1637562" h="1314333">
                  <a:moveTo>
                    <a:pt x="271635" y="957144"/>
                  </a:moveTo>
                  <a:lnTo>
                    <a:pt x="265315" y="957144"/>
                  </a:lnTo>
                  <a:lnTo>
                    <a:pt x="263453" y="958467"/>
                  </a:lnTo>
                  <a:lnTo>
                    <a:pt x="262211" y="960672"/>
                  </a:lnTo>
                  <a:lnTo>
                    <a:pt x="260219" y="973716"/>
                  </a:lnTo>
                  <a:lnTo>
                    <a:pt x="261149" y="998537"/>
                  </a:lnTo>
                  <a:lnTo>
                    <a:pt x="266093" y="1013465"/>
                  </a:lnTo>
                  <a:lnTo>
                    <a:pt x="296809" y="1052494"/>
                  </a:lnTo>
                  <a:lnTo>
                    <a:pt x="354325" y="1100277"/>
                  </a:lnTo>
                  <a:lnTo>
                    <a:pt x="400941" y="1126701"/>
                  </a:lnTo>
                  <a:lnTo>
                    <a:pt x="456057" y="1151287"/>
                  </a:lnTo>
                  <a:lnTo>
                    <a:pt x="514280" y="1175329"/>
                  </a:lnTo>
                  <a:lnTo>
                    <a:pt x="553661" y="1191257"/>
                  </a:lnTo>
                  <a:lnTo>
                    <a:pt x="596741" y="1203628"/>
                  </a:lnTo>
                  <a:lnTo>
                    <a:pt x="641023" y="1213536"/>
                  </a:lnTo>
                  <a:lnTo>
                    <a:pt x="682752" y="1222350"/>
                  </a:lnTo>
                  <a:lnTo>
                    <a:pt x="726874" y="1227149"/>
                  </a:lnTo>
                  <a:lnTo>
                    <a:pt x="774266" y="1227959"/>
                  </a:lnTo>
                  <a:lnTo>
                    <a:pt x="826197" y="1223909"/>
                  </a:lnTo>
                  <a:lnTo>
                    <a:pt x="876618" y="1221227"/>
                  </a:lnTo>
                  <a:lnTo>
                    <a:pt x="926808" y="1217390"/>
                  </a:lnTo>
                  <a:lnTo>
                    <a:pt x="979983" y="1206865"/>
                  </a:lnTo>
                  <a:lnTo>
                    <a:pt x="1034484" y="1193367"/>
                  </a:lnTo>
                  <a:lnTo>
                    <a:pt x="1088252" y="1178549"/>
                  </a:lnTo>
                  <a:lnTo>
                    <a:pt x="1138607" y="1163144"/>
                  </a:lnTo>
                  <a:lnTo>
                    <a:pt x="1190974" y="1143950"/>
                  </a:lnTo>
                  <a:lnTo>
                    <a:pt x="1243793" y="1120867"/>
                  </a:lnTo>
                  <a:lnTo>
                    <a:pt x="1293726" y="1092969"/>
                  </a:lnTo>
                  <a:lnTo>
                    <a:pt x="1342377" y="1066459"/>
                  </a:lnTo>
                  <a:lnTo>
                    <a:pt x="1389135" y="1038801"/>
                  </a:lnTo>
                  <a:lnTo>
                    <a:pt x="1431965" y="1004461"/>
                  </a:lnTo>
                  <a:lnTo>
                    <a:pt x="1473049" y="967149"/>
                  </a:lnTo>
                  <a:lnTo>
                    <a:pt x="1526311" y="908956"/>
                  </a:lnTo>
                  <a:lnTo>
                    <a:pt x="1567228" y="849821"/>
                  </a:lnTo>
                  <a:lnTo>
                    <a:pt x="1590933" y="808903"/>
                  </a:lnTo>
                  <a:lnTo>
                    <a:pt x="1610288" y="764260"/>
                  </a:lnTo>
                  <a:lnTo>
                    <a:pt x="1624182" y="717959"/>
                  </a:lnTo>
                  <a:lnTo>
                    <a:pt x="1633444" y="670923"/>
                  </a:lnTo>
                  <a:lnTo>
                    <a:pt x="1637561" y="623560"/>
                  </a:lnTo>
                  <a:lnTo>
                    <a:pt x="1635862" y="576051"/>
                  </a:lnTo>
                  <a:lnTo>
                    <a:pt x="1629375" y="528478"/>
                  </a:lnTo>
                  <a:lnTo>
                    <a:pt x="1617672" y="480876"/>
                  </a:lnTo>
                  <a:lnTo>
                    <a:pt x="1603652" y="433261"/>
                  </a:lnTo>
                  <a:lnTo>
                    <a:pt x="1585955" y="385641"/>
                  </a:lnTo>
                  <a:lnTo>
                    <a:pt x="1560451" y="338018"/>
                  </a:lnTo>
                  <a:lnTo>
                    <a:pt x="1527949" y="293921"/>
                  </a:lnTo>
                  <a:lnTo>
                    <a:pt x="1491455" y="252274"/>
                  </a:lnTo>
                  <a:lnTo>
                    <a:pt x="1453187" y="211716"/>
                  </a:lnTo>
                  <a:lnTo>
                    <a:pt x="1407075" y="175169"/>
                  </a:lnTo>
                  <a:lnTo>
                    <a:pt x="1357035" y="141287"/>
                  </a:lnTo>
                  <a:lnTo>
                    <a:pt x="1308337" y="108590"/>
                  </a:lnTo>
                  <a:lnTo>
                    <a:pt x="1256708" y="79947"/>
                  </a:lnTo>
                  <a:lnTo>
                    <a:pt x="1201570" y="55310"/>
                  </a:lnTo>
                  <a:lnTo>
                    <a:pt x="1172050" y="45036"/>
                  </a:lnTo>
                  <a:lnTo>
                    <a:pt x="1141787" y="35541"/>
                  </a:lnTo>
                  <a:lnTo>
                    <a:pt x="1111027" y="27888"/>
                  </a:lnTo>
                  <a:lnTo>
                    <a:pt x="1079939" y="21463"/>
                  </a:lnTo>
                  <a:lnTo>
                    <a:pt x="1048629" y="15857"/>
                  </a:lnTo>
                  <a:lnTo>
                    <a:pt x="1017173" y="10796"/>
                  </a:lnTo>
                  <a:lnTo>
                    <a:pt x="985619" y="6100"/>
                  </a:lnTo>
                  <a:lnTo>
                    <a:pt x="953999" y="1646"/>
                  </a:lnTo>
                  <a:lnTo>
                    <a:pt x="922336" y="0"/>
                  </a:lnTo>
                  <a:lnTo>
                    <a:pt x="890645" y="225"/>
                  </a:lnTo>
                  <a:lnTo>
                    <a:pt x="858933" y="1698"/>
                  </a:lnTo>
                  <a:lnTo>
                    <a:pt x="827209" y="5326"/>
                  </a:lnTo>
                  <a:lnTo>
                    <a:pt x="795476" y="10390"/>
                  </a:lnTo>
                  <a:lnTo>
                    <a:pt x="763737" y="16413"/>
                  </a:lnTo>
                  <a:lnTo>
                    <a:pt x="731995" y="23073"/>
                  </a:lnTo>
                  <a:lnTo>
                    <a:pt x="700250" y="30159"/>
                  </a:lnTo>
                  <a:lnTo>
                    <a:pt x="668503" y="37529"/>
                  </a:lnTo>
                  <a:lnTo>
                    <a:pt x="636756" y="46411"/>
                  </a:lnTo>
                  <a:lnTo>
                    <a:pt x="605007" y="56301"/>
                  </a:lnTo>
                  <a:lnTo>
                    <a:pt x="573258" y="66863"/>
                  </a:lnTo>
                  <a:lnTo>
                    <a:pt x="542832" y="79197"/>
                  </a:lnTo>
                  <a:lnTo>
                    <a:pt x="484330" y="107011"/>
                  </a:lnTo>
                  <a:lnTo>
                    <a:pt x="430989" y="140540"/>
                  </a:lnTo>
                  <a:lnTo>
                    <a:pt x="380824" y="177490"/>
                  </a:lnTo>
                  <a:lnTo>
                    <a:pt x="332070" y="215961"/>
                  </a:lnTo>
                  <a:lnTo>
                    <a:pt x="287471" y="255108"/>
                  </a:lnTo>
                  <a:lnTo>
                    <a:pt x="245600" y="295878"/>
                  </a:lnTo>
                  <a:lnTo>
                    <a:pt x="204943" y="340456"/>
                  </a:lnTo>
                  <a:lnTo>
                    <a:pt x="168352" y="386728"/>
                  </a:lnTo>
                  <a:lnTo>
                    <a:pt x="135773" y="433751"/>
                  </a:lnTo>
                  <a:lnTo>
                    <a:pt x="108065" y="481108"/>
                  </a:lnTo>
                  <a:lnTo>
                    <a:pt x="86048" y="528615"/>
                  </a:lnTo>
                  <a:lnTo>
                    <a:pt x="67444" y="576187"/>
                  </a:lnTo>
                  <a:lnTo>
                    <a:pt x="50356" y="623788"/>
                  </a:lnTo>
                  <a:lnTo>
                    <a:pt x="40997" y="667875"/>
                  </a:lnTo>
                  <a:lnTo>
                    <a:pt x="31546" y="710840"/>
                  </a:lnTo>
                  <a:lnTo>
                    <a:pt x="9707" y="756394"/>
                  </a:lnTo>
                  <a:lnTo>
                    <a:pt x="0" y="803099"/>
                  </a:lnTo>
                  <a:lnTo>
                    <a:pt x="1419" y="848992"/>
                  </a:lnTo>
                  <a:lnTo>
                    <a:pt x="10869" y="891438"/>
                  </a:lnTo>
                  <a:lnTo>
                    <a:pt x="27416" y="932351"/>
                  </a:lnTo>
                  <a:lnTo>
                    <a:pt x="48000" y="972584"/>
                  </a:lnTo>
                  <a:lnTo>
                    <a:pt x="70377" y="1012513"/>
                  </a:lnTo>
                  <a:lnTo>
                    <a:pt x="97080" y="1052308"/>
                  </a:lnTo>
                  <a:lnTo>
                    <a:pt x="127909" y="1092043"/>
                  </a:lnTo>
                  <a:lnTo>
                    <a:pt x="163660" y="1131752"/>
                  </a:lnTo>
                  <a:lnTo>
                    <a:pt x="201598" y="1171449"/>
                  </a:lnTo>
                  <a:lnTo>
                    <a:pt x="260144" y="1227458"/>
                  </a:lnTo>
                  <a:lnTo>
                    <a:pt x="354979" y="13143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232"/>
            <p:cNvSpPr/>
            <p:nvPr/>
          </p:nvSpPr>
          <p:spPr>
            <a:xfrm>
              <a:off x="5584031" y="3464921"/>
              <a:ext cx="130970" cy="190299"/>
            </a:xfrm>
            <a:custGeom>
              <a:avLst/>
              <a:gdLst/>
              <a:ahLst/>
              <a:cxnLst/>
              <a:rect l="0" t="0" r="0" b="0"/>
              <a:pathLst>
                <a:path w="130970" h="190299">
                  <a:moveTo>
                    <a:pt x="130969" y="47423"/>
                  </a:moveTo>
                  <a:lnTo>
                    <a:pt x="120718" y="37171"/>
                  </a:lnTo>
                  <a:lnTo>
                    <a:pt x="118067" y="26338"/>
                  </a:lnTo>
                  <a:lnTo>
                    <a:pt x="112888" y="19090"/>
                  </a:lnTo>
                  <a:lnTo>
                    <a:pt x="96213" y="7572"/>
                  </a:lnTo>
                  <a:lnTo>
                    <a:pt x="80836" y="2101"/>
                  </a:lnTo>
                  <a:lnTo>
                    <a:pt x="45440" y="0"/>
                  </a:lnTo>
                  <a:lnTo>
                    <a:pt x="36511" y="3415"/>
                  </a:lnTo>
                  <a:lnTo>
                    <a:pt x="32279" y="6178"/>
                  </a:lnTo>
                  <a:lnTo>
                    <a:pt x="29457" y="9343"/>
                  </a:lnTo>
                  <a:lnTo>
                    <a:pt x="26321" y="16387"/>
                  </a:lnTo>
                  <a:lnTo>
                    <a:pt x="24556" y="34111"/>
                  </a:lnTo>
                  <a:lnTo>
                    <a:pt x="30353" y="56120"/>
                  </a:lnTo>
                  <a:lnTo>
                    <a:pt x="63567" y="115402"/>
                  </a:lnTo>
                  <a:lnTo>
                    <a:pt x="87319" y="145990"/>
                  </a:lnTo>
                  <a:lnTo>
                    <a:pt x="88640" y="150175"/>
                  </a:lnTo>
                  <a:lnTo>
                    <a:pt x="88197" y="154289"/>
                  </a:lnTo>
                  <a:lnTo>
                    <a:pt x="84782" y="166399"/>
                  </a:lnTo>
                  <a:lnTo>
                    <a:pt x="84303" y="170397"/>
                  </a:lnTo>
                  <a:lnTo>
                    <a:pt x="81337" y="173062"/>
                  </a:lnTo>
                  <a:lnTo>
                    <a:pt x="41461" y="186106"/>
                  </a:lnTo>
                  <a:lnTo>
                    <a:pt x="0" y="1902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233"/>
            <p:cNvSpPr/>
            <p:nvPr/>
          </p:nvSpPr>
          <p:spPr>
            <a:xfrm>
              <a:off x="5168021" y="3440980"/>
              <a:ext cx="330100" cy="166615"/>
            </a:xfrm>
            <a:custGeom>
              <a:avLst/>
              <a:gdLst/>
              <a:ahLst/>
              <a:cxnLst/>
              <a:rect l="0" t="0" r="0" b="0"/>
              <a:pathLst>
                <a:path w="330100" h="166615">
                  <a:moveTo>
                    <a:pt x="94542" y="59458"/>
                  </a:moveTo>
                  <a:lnTo>
                    <a:pt x="94542" y="53137"/>
                  </a:lnTo>
                  <a:lnTo>
                    <a:pt x="93218" y="51275"/>
                  </a:lnTo>
                  <a:lnTo>
                    <a:pt x="91014" y="50034"/>
                  </a:lnTo>
                  <a:lnTo>
                    <a:pt x="82415" y="47878"/>
                  </a:lnTo>
                  <a:lnTo>
                    <a:pt x="72530" y="47594"/>
                  </a:lnTo>
                  <a:lnTo>
                    <a:pt x="19579" y="87300"/>
                  </a:lnTo>
                  <a:lnTo>
                    <a:pt x="7360" y="105484"/>
                  </a:lnTo>
                  <a:lnTo>
                    <a:pt x="1682" y="121308"/>
                  </a:lnTo>
                  <a:lnTo>
                    <a:pt x="0" y="134375"/>
                  </a:lnTo>
                  <a:lnTo>
                    <a:pt x="3134" y="142584"/>
                  </a:lnTo>
                  <a:lnTo>
                    <a:pt x="15925" y="158634"/>
                  </a:lnTo>
                  <a:lnTo>
                    <a:pt x="23441" y="163067"/>
                  </a:lnTo>
                  <a:lnTo>
                    <a:pt x="27298" y="164249"/>
                  </a:lnTo>
                  <a:lnTo>
                    <a:pt x="38638" y="162035"/>
                  </a:lnTo>
                  <a:lnTo>
                    <a:pt x="97329" y="134685"/>
                  </a:lnTo>
                  <a:lnTo>
                    <a:pt x="108127" y="126847"/>
                  </a:lnTo>
                  <a:lnTo>
                    <a:pt x="121644" y="108676"/>
                  </a:lnTo>
                  <a:lnTo>
                    <a:pt x="127708" y="92855"/>
                  </a:lnTo>
                  <a:lnTo>
                    <a:pt x="125598" y="80474"/>
                  </a:lnTo>
                  <a:lnTo>
                    <a:pt x="116973" y="62157"/>
                  </a:lnTo>
                  <a:lnTo>
                    <a:pt x="102206" y="44116"/>
                  </a:lnTo>
                  <a:lnTo>
                    <a:pt x="84171" y="31834"/>
                  </a:lnTo>
                  <a:lnTo>
                    <a:pt x="68391" y="26137"/>
                  </a:lnTo>
                  <a:lnTo>
                    <a:pt x="37405" y="23801"/>
                  </a:lnTo>
                  <a:lnTo>
                    <a:pt x="37929" y="25103"/>
                  </a:lnTo>
                  <a:lnTo>
                    <a:pt x="43666" y="33256"/>
                  </a:lnTo>
                  <a:lnTo>
                    <a:pt x="47276" y="44051"/>
                  </a:lnTo>
                  <a:lnTo>
                    <a:pt x="52809" y="51729"/>
                  </a:lnTo>
                  <a:lnTo>
                    <a:pt x="76002" y="63488"/>
                  </a:lnTo>
                  <a:lnTo>
                    <a:pt x="132378" y="76993"/>
                  </a:lnTo>
                  <a:lnTo>
                    <a:pt x="179626" y="82030"/>
                  </a:lnTo>
                  <a:lnTo>
                    <a:pt x="231489" y="83025"/>
                  </a:lnTo>
                  <a:lnTo>
                    <a:pt x="250657" y="81838"/>
                  </a:lnTo>
                  <a:lnTo>
                    <a:pt x="292632" y="66684"/>
                  </a:lnTo>
                  <a:lnTo>
                    <a:pt x="319669" y="47457"/>
                  </a:lnTo>
                  <a:lnTo>
                    <a:pt x="324002" y="43520"/>
                  </a:lnTo>
                  <a:lnTo>
                    <a:pt x="328816" y="32089"/>
                  </a:lnTo>
                  <a:lnTo>
                    <a:pt x="330099" y="25337"/>
                  </a:lnTo>
                  <a:lnTo>
                    <a:pt x="329632" y="19513"/>
                  </a:lnTo>
                  <a:lnTo>
                    <a:pt x="322190" y="2767"/>
                  </a:lnTo>
                  <a:lnTo>
                    <a:pt x="320391" y="1820"/>
                  </a:lnTo>
                  <a:lnTo>
                    <a:pt x="304469" y="300"/>
                  </a:lnTo>
                  <a:lnTo>
                    <a:pt x="282559" y="0"/>
                  </a:lnTo>
                  <a:lnTo>
                    <a:pt x="263286" y="6268"/>
                  </a:lnTo>
                  <a:lnTo>
                    <a:pt x="247139" y="16505"/>
                  </a:lnTo>
                  <a:lnTo>
                    <a:pt x="221698" y="49927"/>
                  </a:lnTo>
                  <a:lnTo>
                    <a:pt x="217201" y="62277"/>
                  </a:lnTo>
                  <a:lnTo>
                    <a:pt x="214314" y="91764"/>
                  </a:lnTo>
                  <a:lnTo>
                    <a:pt x="220135" y="115185"/>
                  </a:lnTo>
                  <a:lnTo>
                    <a:pt x="233954" y="137297"/>
                  </a:lnTo>
                  <a:lnTo>
                    <a:pt x="261229" y="1666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234"/>
            <p:cNvSpPr/>
            <p:nvPr/>
          </p:nvSpPr>
          <p:spPr>
            <a:xfrm>
              <a:off x="4907250" y="3357787"/>
              <a:ext cx="251745" cy="259306"/>
            </a:xfrm>
            <a:custGeom>
              <a:avLst/>
              <a:gdLst/>
              <a:ahLst/>
              <a:cxnLst/>
              <a:rect l="0" t="0" r="0" b="0"/>
              <a:pathLst>
                <a:path w="251745" h="259306">
                  <a:moveTo>
                    <a:pt x="141000" y="142651"/>
                  </a:moveTo>
                  <a:lnTo>
                    <a:pt x="141000" y="136330"/>
                  </a:lnTo>
                  <a:lnTo>
                    <a:pt x="139677" y="134468"/>
                  </a:lnTo>
                  <a:lnTo>
                    <a:pt x="137472" y="133227"/>
                  </a:lnTo>
                  <a:lnTo>
                    <a:pt x="134679" y="132399"/>
                  </a:lnTo>
                  <a:lnTo>
                    <a:pt x="132818" y="130524"/>
                  </a:lnTo>
                  <a:lnTo>
                    <a:pt x="126302" y="118011"/>
                  </a:lnTo>
                  <a:lnTo>
                    <a:pt x="123263" y="114318"/>
                  </a:lnTo>
                  <a:lnTo>
                    <a:pt x="116360" y="110214"/>
                  </a:lnTo>
                  <a:lnTo>
                    <a:pt x="101149" y="107580"/>
                  </a:lnTo>
                  <a:lnTo>
                    <a:pt x="47853" y="124685"/>
                  </a:lnTo>
                  <a:lnTo>
                    <a:pt x="36542" y="135107"/>
                  </a:lnTo>
                  <a:lnTo>
                    <a:pt x="15679" y="161501"/>
                  </a:lnTo>
                  <a:lnTo>
                    <a:pt x="2345" y="195725"/>
                  </a:lnTo>
                  <a:lnTo>
                    <a:pt x="0" y="210777"/>
                  </a:lnTo>
                  <a:lnTo>
                    <a:pt x="2486" y="222759"/>
                  </a:lnTo>
                  <a:lnTo>
                    <a:pt x="7795" y="236942"/>
                  </a:lnTo>
                  <a:lnTo>
                    <a:pt x="8541" y="241230"/>
                  </a:lnTo>
                  <a:lnTo>
                    <a:pt x="12897" y="249523"/>
                  </a:lnTo>
                  <a:lnTo>
                    <a:pt x="15911" y="253586"/>
                  </a:lnTo>
                  <a:lnTo>
                    <a:pt x="22787" y="258101"/>
                  </a:lnTo>
                  <a:lnTo>
                    <a:pt x="26472" y="259305"/>
                  </a:lnTo>
                  <a:lnTo>
                    <a:pt x="37623" y="257115"/>
                  </a:lnTo>
                  <a:lnTo>
                    <a:pt x="89628" y="233663"/>
                  </a:lnTo>
                  <a:lnTo>
                    <a:pt x="122523" y="215358"/>
                  </a:lnTo>
                  <a:lnTo>
                    <a:pt x="178265" y="163128"/>
                  </a:lnTo>
                  <a:lnTo>
                    <a:pt x="199269" y="127341"/>
                  </a:lnTo>
                  <a:lnTo>
                    <a:pt x="208535" y="97545"/>
                  </a:lnTo>
                  <a:lnTo>
                    <a:pt x="209836" y="88768"/>
                  </a:lnTo>
                  <a:lnTo>
                    <a:pt x="221865" y="71959"/>
                  </a:lnTo>
                  <a:lnTo>
                    <a:pt x="243894" y="47622"/>
                  </a:lnTo>
                  <a:lnTo>
                    <a:pt x="249283" y="39611"/>
                  </a:lnTo>
                  <a:lnTo>
                    <a:pt x="251554" y="32947"/>
                  </a:lnTo>
                  <a:lnTo>
                    <a:pt x="251744" y="27182"/>
                  </a:lnTo>
                  <a:lnTo>
                    <a:pt x="248366" y="2338"/>
                  </a:lnTo>
                  <a:lnTo>
                    <a:pt x="246973" y="1484"/>
                  </a:lnTo>
                  <a:lnTo>
                    <a:pt x="237924" y="0"/>
                  </a:lnTo>
                  <a:lnTo>
                    <a:pt x="230426" y="6163"/>
                  </a:lnTo>
                  <a:lnTo>
                    <a:pt x="193403" y="59711"/>
                  </a:lnTo>
                  <a:lnTo>
                    <a:pt x="169756" y="83239"/>
                  </a:lnTo>
                  <a:lnTo>
                    <a:pt x="160395" y="99048"/>
                  </a:lnTo>
                  <a:lnTo>
                    <a:pt x="154385" y="130755"/>
                  </a:lnTo>
                  <a:lnTo>
                    <a:pt x="152993" y="186308"/>
                  </a:lnTo>
                  <a:lnTo>
                    <a:pt x="176719" y="2379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235"/>
            <p:cNvSpPr/>
            <p:nvPr/>
          </p:nvSpPr>
          <p:spPr>
            <a:xfrm>
              <a:off x="5607844" y="3244011"/>
              <a:ext cx="261938" cy="113553"/>
            </a:xfrm>
            <a:custGeom>
              <a:avLst/>
              <a:gdLst/>
              <a:ahLst/>
              <a:cxnLst/>
              <a:rect l="0" t="0" r="0" b="0"/>
              <a:pathLst>
                <a:path w="261938" h="113553">
                  <a:moveTo>
                    <a:pt x="0" y="30208"/>
                  </a:moveTo>
                  <a:lnTo>
                    <a:pt x="6320" y="30208"/>
                  </a:lnTo>
                  <a:lnTo>
                    <a:pt x="8182" y="28885"/>
                  </a:lnTo>
                  <a:lnTo>
                    <a:pt x="9424" y="26680"/>
                  </a:lnTo>
                  <a:lnTo>
                    <a:pt x="10251" y="23887"/>
                  </a:lnTo>
                  <a:lnTo>
                    <a:pt x="12126" y="22025"/>
                  </a:lnTo>
                  <a:lnTo>
                    <a:pt x="23654" y="18345"/>
                  </a:lnTo>
                  <a:lnTo>
                    <a:pt x="23765" y="24635"/>
                  </a:lnTo>
                  <a:lnTo>
                    <a:pt x="22458" y="26492"/>
                  </a:lnTo>
                  <a:lnTo>
                    <a:pt x="20264" y="27731"/>
                  </a:lnTo>
                  <a:lnTo>
                    <a:pt x="17478" y="28556"/>
                  </a:lnTo>
                  <a:lnTo>
                    <a:pt x="15621" y="30430"/>
                  </a:lnTo>
                  <a:lnTo>
                    <a:pt x="13556" y="36039"/>
                  </a:lnTo>
                  <a:lnTo>
                    <a:pt x="11919" y="64079"/>
                  </a:lnTo>
                  <a:lnTo>
                    <a:pt x="18230" y="71700"/>
                  </a:lnTo>
                  <a:lnTo>
                    <a:pt x="20091" y="72421"/>
                  </a:lnTo>
                  <a:lnTo>
                    <a:pt x="21331" y="71579"/>
                  </a:lnTo>
                  <a:lnTo>
                    <a:pt x="22158" y="69695"/>
                  </a:lnTo>
                  <a:lnTo>
                    <a:pt x="24032" y="68439"/>
                  </a:lnTo>
                  <a:lnTo>
                    <a:pt x="33919" y="66257"/>
                  </a:lnTo>
                  <a:lnTo>
                    <a:pt x="34918" y="62546"/>
                  </a:lnTo>
                  <a:lnTo>
                    <a:pt x="35185" y="59704"/>
                  </a:lnTo>
                  <a:lnTo>
                    <a:pt x="39009" y="53019"/>
                  </a:lnTo>
                  <a:lnTo>
                    <a:pt x="41881" y="49384"/>
                  </a:lnTo>
                  <a:lnTo>
                    <a:pt x="42473" y="45638"/>
                  </a:lnTo>
                  <a:lnTo>
                    <a:pt x="41545" y="41817"/>
                  </a:lnTo>
                  <a:lnTo>
                    <a:pt x="38308" y="34045"/>
                  </a:lnTo>
                  <a:lnTo>
                    <a:pt x="36869" y="26180"/>
                  </a:lnTo>
                  <a:lnTo>
                    <a:pt x="35163" y="23554"/>
                  </a:lnTo>
                  <a:lnTo>
                    <a:pt x="32702" y="21803"/>
                  </a:lnTo>
                  <a:lnTo>
                    <a:pt x="29739" y="20636"/>
                  </a:lnTo>
                  <a:lnTo>
                    <a:pt x="27763" y="18535"/>
                  </a:lnTo>
                  <a:lnTo>
                    <a:pt x="25569" y="12673"/>
                  </a:lnTo>
                  <a:lnTo>
                    <a:pt x="23660" y="10580"/>
                  </a:lnTo>
                  <a:lnTo>
                    <a:pt x="12442" y="6558"/>
                  </a:lnTo>
                  <a:lnTo>
                    <a:pt x="12065" y="12764"/>
                  </a:lnTo>
                  <a:lnTo>
                    <a:pt x="15505" y="19368"/>
                  </a:lnTo>
                  <a:lnTo>
                    <a:pt x="20120" y="26713"/>
                  </a:lnTo>
                  <a:lnTo>
                    <a:pt x="22171" y="34387"/>
                  </a:lnTo>
                  <a:lnTo>
                    <a:pt x="30138" y="42208"/>
                  </a:lnTo>
                  <a:lnTo>
                    <a:pt x="50491" y="58008"/>
                  </a:lnTo>
                  <a:lnTo>
                    <a:pt x="79310" y="95251"/>
                  </a:lnTo>
                  <a:lnTo>
                    <a:pt x="104801" y="111647"/>
                  </a:lnTo>
                  <a:lnTo>
                    <a:pt x="105586" y="110959"/>
                  </a:lnTo>
                  <a:lnTo>
                    <a:pt x="106949" y="103133"/>
                  </a:lnTo>
                  <a:lnTo>
                    <a:pt x="107138" y="85204"/>
                  </a:lnTo>
                  <a:lnTo>
                    <a:pt x="110676" y="77581"/>
                  </a:lnTo>
                  <a:lnTo>
                    <a:pt x="115335" y="69784"/>
                  </a:lnTo>
                  <a:lnTo>
                    <a:pt x="118326" y="53998"/>
                  </a:lnTo>
                  <a:lnTo>
                    <a:pt x="118917" y="38141"/>
                  </a:lnTo>
                  <a:lnTo>
                    <a:pt x="122526" y="30206"/>
                  </a:lnTo>
                  <a:lnTo>
                    <a:pt x="135621" y="14332"/>
                  </a:lnTo>
                  <a:lnTo>
                    <a:pt x="143179" y="9923"/>
                  </a:lnTo>
                  <a:lnTo>
                    <a:pt x="147047" y="8747"/>
                  </a:lnTo>
                  <a:lnTo>
                    <a:pt x="149624" y="6640"/>
                  </a:lnTo>
                  <a:lnTo>
                    <a:pt x="152489" y="772"/>
                  </a:lnTo>
                  <a:lnTo>
                    <a:pt x="154576" y="0"/>
                  </a:lnTo>
                  <a:lnTo>
                    <a:pt x="157290" y="809"/>
                  </a:lnTo>
                  <a:lnTo>
                    <a:pt x="163833" y="3912"/>
                  </a:lnTo>
                  <a:lnTo>
                    <a:pt x="186629" y="7500"/>
                  </a:lnTo>
                  <a:lnTo>
                    <a:pt x="206388" y="22938"/>
                  </a:lnTo>
                  <a:lnTo>
                    <a:pt x="234157" y="51413"/>
                  </a:lnTo>
                  <a:lnTo>
                    <a:pt x="244739" y="70152"/>
                  </a:lnTo>
                  <a:lnTo>
                    <a:pt x="261937" y="1135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236"/>
            <p:cNvSpPr/>
            <p:nvPr/>
          </p:nvSpPr>
          <p:spPr>
            <a:xfrm>
              <a:off x="5060348" y="3214754"/>
              <a:ext cx="511549" cy="224279"/>
            </a:xfrm>
            <a:custGeom>
              <a:avLst/>
              <a:gdLst/>
              <a:ahLst/>
              <a:cxnLst/>
              <a:rect l="0" t="0" r="0" b="0"/>
              <a:pathLst>
                <a:path w="511549" h="224279">
                  <a:moveTo>
                    <a:pt x="23621" y="118996"/>
                  </a:moveTo>
                  <a:lnTo>
                    <a:pt x="17300" y="118996"/>
                  </a:lnTo>
                  <a:lnTo>
                    <a:pt x="15438" y="120319"/>
                  </a:lnTo>
                  <a:lnTo>
                    <a:pt x="14197" y="122524"/>
                  </a:lnTo>
                  <a:lnTo>
                    <a:pt x="12204" y="135568"/>
                  </a:lnTo>
                  <a:lnTo>
                    <a:pt x="15460" y="143119"/>
                  </a:lnTo>
                  <a:lnTo>
                    <a:pt x="19994" y="150884"/>
                  </a:lnTo>
                  <a:lnTo>
                    <a:pt x="22546" y="164016"/>
                  </a:lnTo>
                  <a:lnTo>
                    <a:pt x="24625" y="182753"/>
                  </a:lnTo>
                  <a:lnTo>
                    <a:pt x="29800" y="192753"/>
                  </a:lnTo>
                  <a:lnTo>
                    <a:pt x="27740" y="197271"/>
                  </a:lnTo>
                  <a:lnTo>
                    <a:pt x="11171" y="208629"/>
                  </a:lnTo>
                  <a:lnTo>
                    <a:pt x="10030" y="210501"/>
                  </a:lnTo>
                  <a:lnTo>
                    <a:pt x="10591" y="211749"/>
                  </a:lnTo>
                  <a:lnTo>
                    <a:pt x="11616" y="224278"/>
                  </a:lnTo>
                  <a:lnTo>
                    <a:pt x="11685" y="219276"/>
                  </a:lnTo>
                  <a:lnTo>
                    <a:pt x="18757" y="212954"/>
                  </a:lnTo>
                  <a:lnTo>
                    <a:pt x="28074" y="205734"/>
                  </a:lnTo>
                  <a:lnTo>
                    <a:pt x="32214" y="198116"/>
                  </a:lnTo>
                  <a:lnTo>
                    <a:pt x="30527" y="186792"/>
                  </a:lnTo>
                  <a:lnTo>
                    <a:pt x="25667" y="165542"/>
                  </a:lnTo>
                  <a:lnTo>
                    <a:pt x="20699" y="142489"/>
                  </a:lnTo>
                  <a:lnTo>
                    <a:pt x="3079" y="95155"/>
                  </a:lnTo>
                  <a:lnTo>
                    <a:pt x="0" y="39619"/>
                  </a:lnTo>
                  <a:lnTo>
                    <a:pt x="3421" y="27273"/>
                  </a:lnTo>
                  <a:lnTo>
                    <a:pt x="16397" y="8568"/>
                  </a:lnTo>
                  <a:lnTo>
                    <a:pt x="27466" y="3771"/>
                  </a:lnTo>
                  <a:lnTo>
                    <a:pt x="85326" y="0"/>
                  </a:lnTo>
                  <a:lnTo>
                    <a:pt x="104816" y="6274"/>
                  </a:lnTo>
                  <a:lnTo>
                    <a:pt x="129971" y="20530"/>
                  </a:lnTo>
                  <a:lnTo>
                    <a:pt x="138357" y="23640"/>
                  </a:lnTo>
                  <a:lnTo>
                    <a:pt x="146493" y="29431"/>
                  </a:lnTo>
                  <a:lnTo>
                    <a:pt x="150991" y="36415"/>
                  </a:lnTo>
                  <a:lnTo>
                    <a:pt x="154116" y="47414"/>
                  </a:lnTo>
                  <a:lnTo>
                    <a:pt x="154527" y="63937"/>
                  </a:lnTo>
                  <a:lnTo>
                    <a:pt x="153225" y="66415"/>
                  </a:lnTo>
                  <a:lnTo>
                    <a:pt x="151034" y="68067"/>
                  </a:lnTo>
                  <a:lnTo>
                    <a:pt x="145071" y="69902"/>
                  </a:lnTo>
                  <a:lnTo>
                    <a:pt x="92239" y="71345"/>
                  </a:lnTo>
                  <a:lnTo>
                    <a:pt x="49943" y="71371"/>
                  </a:lnTo>
                  <a:lnTo>
                    <a:pt x="41856" y="65050"/>
                  </a:lnTo>
                  <a:lnTo>
                    <a:pt x="41070" y="63189"/>
                  </a:lnTo>
                  <a:lnTo>
                    <a:pt x="41868" y="61947"/>
                  </a:lnTo>
                  <a:lnTo>
                    <a:pt x="46283" y="60568"/>
                  </a:lnTo>
                  <a:lnTo>
                    <a:pt x="104560" y="59473"/>
                  </a:lnTo>
                  <a:lnTo>
                    <a:pt x="157825" y="60789"/>
                  </a:lnTo>
                  <a:lnTo>
                    <a:pt x="204469" y="69716"/>
                  </a:lnTo>
                  <a:lnTo>
                    <a:pt x="219974" y="67108"/>
                  </a:lnTo>
                  <a:lnTo>
                    <a:pt x="232597" y="62861"/>
                  </a:lnTo>
                  <a:lnTo>
                    <a:pt x="253256" y="59148"/>
                  </a:lnTo>
                  <a:lnTo>
                    <a:pt x="272759" y="50240"/>
                  </a:lnTo>
                  <a:lnTo>
                    <a:pt x="277025" y="49346"/>
                  </a:lnTo>
                  <a:lnTo>
                    <a:pt x="279869" y="47428"/>
                  </a:lnTo>
                  <a:lnTo>
                    <a:pt x="281766" y="44825"/>
                  </a:lnTo>
                  <a:lnTo>
                    <a:pt x="284809" y="37464"/>
                  </a:lnTo>
                  <a:lnTo>
                    <a:pt x="285336" y="29868"/>
                  </a:lnTo>
                  <a:lnTo>
                    <a:pt x="284087" y="27828"/>
                  </a:lnTo>
                  <a:lnTo>
                    <a:pt x="281932" y="26467"/>
                  </a:lnTo>
                  <a:lnTo>
                    <a:pt x="272578" y="24552"/>
                  </a:lnTo>
                  <a:lnTo>
                    <a:pt x="251244" y="23905"/>
                  </a:lnTo>
                  <a:lnTo>
                    <a:pt x="240321" y="27345"/>
                  </a:lnTo>
                  <a:lnTo>
                    <a:pt x="231057" y="31960"/>
                  </a:lnTo>
                  <a:lnTo>
                    <a:pt x="218404" y="35881"/>
                  </a:lnTo>
                  <a:lnTo>
                    <a:pt x="210292" y="41487"/>
                  </a:lnTo>
                  <a:lnTo>
                    <a:pt x="205804" y="48388"/>
                  </a:lnTo>
                  <a:lnTo>
                    <a:pt x="202425" y="69068"/>
                  </a:lnTo>
                  <a:lnTo>
                    <a:pt x="215194" y="84019"/>
                  </a:lnTo>
                  <a:lnTo>
                    <a:pt x="222535" y="90222"/>
                  </a:lnTo>
                  <a:lnTo>
                    <a:pt x="234106" y="93713"/>
                  </a:lnTo>
                  <a:lnTo>
                    <a:pt x="265720" y="95126"/>
                  </a:lnTo>
                  <a:lnTo>
                    <a:pt x="273654" y="91631"/>
                  </a:lnTo>
                  <a:lnTo>
                    <a:pt x="281590" y="86990"/>
                  </a:lnTo>
                  <a:lnTo>
                    <a:pt x="289527" y="84927"/>
                  </a:lnTo>
                  <a:lnTo>
                    <a:pt x="292173" y="83054"/>
                  </a:lnTo>
                  <a:lnTo>
                    <a:pt x="293937" y="80483"/>
                  </a:lnTo>
                  <a:lnTo>
                    <a:pt x="296419" y="70543"/>
                  </a:lnTo>
                  <a:lnTo>
                    <a:pt x="297447" y="43085"/>
                  </a:lnTo>
                  <a:lnTo>
                    <a:pt x="298775" y="40607"/>
                  </a:lnTo>
                  <a:lnTo>
                    <a:pt x="300984" y="38956"/>
                  </a:lnTo>
                  <a:lnTo>
                    <a:pt x="303780" y="37854"/>
                  </a:lnTo>
                  <a:lnTo>
                    <a:pt x="305644" y="35798"/>
                  </a:lnTo>
                  <a:lnTo>
                    <a:pt x="307714" y="29984"/>
                  </a:lnTo>
                  <a:lnTo>
                    <a:pt x="309589" y="27905"/>
                  </a:lnTo>
                  <a:lnTo>
                    <a:pt x="315201" y="25594"/>
                  </a:lnTo>
                  <a:lnTo>
                    <a:pt x="372812" y="23818"/>
                  </a:lnTo>
                  <a:lnTo>
                    <a:pt x="431259" y="27280"/>
                  </a:lnTo>
                  <a:lnTo>
                    <a:pt x="489050" y="45414"/>
                  </a:lnTo>
                  <a:lnTo>
                    <a:pt x="509172" y="57621"/>
                  </a:lnTo>
                  <a:lnTo>
                    <a:pt x="510620" y="62173"/>
                  </a:lnTo>
                  <a:lnTo>
                    <a:pt x="511548" y="69554"/>
                  </a:lnTo>
                  <a:lnTo>
                    <a:pt x="505388" y="77154"/>
                  </a:lnTo>
                  <a:lnTo>
                    <a:pt x="498795" y="80556"/>
                  </a:lnTo>
                  <a:lnTo>
                    <a:pt x="495185" y="81463"/>
                  </a:lnTo>
                  <a:lnTo>
                    <a:pt x="483783" y="89060"/>
                  </a:lnTo>
                  <a:lnTo>
                    <a:pt x="479492" y="95990"/>
                  </a:lnTo>
                  <a:lnTo>
                    <a:pt x="476261" y="103480"/>
                  </a:lnTo>
                  <a:lnTo>
                    <a:pt x="468328" y="115133"/>
                  </a:lnTo>
                  <a:lnTo>
                    <a:pt x="464702" y="128564"/>
                  </a:lnTo>
                  <a:lnTo>
                    <a:pt x="453949" y="140948"/>
                  </a:lnTo>
                  <a:lnTo>
                    <a:pt x="449475" y="141982"/>
                  </a:lnTo>
                  <a:lnTo>
                    <a:pt x="412020" y="142807"/>
                  </a:lnTo>
                  <a:lnTo>
                    <a:pt x="409554" y="141485"/>
                  </a:lnTo>
                  <a:lnTo>
                    <a:pt x="407910" y="139280"/>
                  </a:lnTo>
                  <a:lnTo>
                    <a:pt x="404621" y="1309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SMARTInkShape-1237"/>
            <p:cNvSpPr/>
            <p:nvPr/>
          </p:nvSpPr>
          <p:spPr>
            <a:xfrm>
              <a:off x="4714875" y="2976563"/>
              <a:ext cx="761507" cy="345207"/>
            </a:xfrm>
            <a:custGeom>
              <a:avLst/>
              <a:gdLst/>
              <a:ahLst/>
              <a:cxnLst/>
              <a:rect l="0" t="0" r="0" b="0"/>
              <a:pathLst>
                <a:path w="761507" h="345207">
                  <a:moveTo>
                    <a:pt x="0" y="0"/>
                  </a:moveTo>
                  <a:lnTo>
                    <a:pt x="0" y="17736"/>
                  </a:lnTo>
                  <a:lnTo>
                    <a:pt x="1323" y="19761"/>
                  </a:lnTo>
                  <a:lnTo>
                    <a:pt x="3528" y="21112"/>
                  </a:lnTo>
                  <a:lnTo>
                    <a:pt x="10251" y="23279"/>
                  </a:lnTo>
                  <a:lnTo>
                    <a:pt x="11171" y="27103"/>
                  </a:lnTo>
                  <a:lnTo>
                    <a:pt x="11906" y="85898"/>
                  </a:lnTo>
                  <a:lnTo>
                    <a:pt x="11906" y="89015"/>
                  </a:lnTo>
                  <a:lnTo>
                    <a:pt x="13229" y="91093"/>
                  </a:lnTo>
                  <a:lnTo>
                    <a:pt x="15434" y="92479"/>
                  </a:lnTo>
                  <a:lnTo>
                    <a:pt x="18227" y="93402"/>
                  </a:lnTo>
                  <a:lnTo>
                    <a:pt x="20089" y="95341"/>
                  </a:lnTo>
                  <a:lnTo>
                    <a:pt x="24809" y="107267"/>
                  </a:lnTo>
                  <a:lnTo>
                    <a:pt x="45821" y="129154"/>
                  </a:lnTo>
                  <a:lnTo>
                    <a:pt x="53411" y="130430"/>
                  </a:lnTo>
                  <a:lnTo>
                    <a:pt x="64039" y="130809"/>
                  </a:lnTo>
                  <a:lnTo>
                    <a:pt x="71677" y="127370"/>
                  </a:lnTo>
                  <a:lnTo>
                    <a:pt x="79482" y="122754"/>
                  </a:lnTo>
                  <a:lnTo>
                    <a:pt x="91313" y="118833"/>
                  </a:lnTo>
                  <a:lnTo>
                    <a:pt x="134938" y="79326"/>
                  </a:lnTo>
                  <a:lnTo>
                    <a:pt x="139347" y="71415"/>
                  </a:lnTo>
                  <a:lnTo>
                    <a:pt x="142630" y="63490"/>
                  </a:lnTo>
                  <a:lnTo>
                    <a:pt x="150593" y="51590"/>
                  </a:lnTo>
                  <a:lnTo>
                    <a:pt x="154230" y="38070"/>
                  </a:lnTo>
                  <a:lnTo>
                    <a:pt x="154733" y="25674"/>
                  </a:lnTo>
                  <a:lnTo>
                    <a:pt x="161087" y="18043"/>
                  </a:lnTo>
                  <a:lnTo>
                    <a:pt x="162954" y="17320"/>
                  </a:lnTo>
                  <a:lnTo>
                    <a:pt x="164199" y="18161"/>
                  </a:lnTo>
                  <a:lnTo>
                    <a:pt x="166196" y="22696"/>
                  </a:lnTo>
                  <a:lnTo>
                    <a:pt x="166685" y="77009"/>
                  </a:lnTo>
                  <a:lnTo>
                    <a:pt x="170214" y="111000"/>
                  </a:lnTo>
                  <a:lnTo>
                    <a:pt x="177858" y="169507"/>
                  </a:lnTo>
                  <a:lnTo>
                    <a:pt x="182057" y="228948"/>
                  </a:lnTo>
                  <a:lnTo>
                    <a:pt x="185425" y="248598"/>
                  </a:lnTo>
                  <a:lnTo>
                    <a:pt x="177500" y="305569"/>
                  </a:lnTo>
                  <a:lnTo>
                    <a:pt x="169156" y="325283"/>
                  </a:lnTo>
                  <a:lnTo>
                    <a:pt x="156935" y="342386"/>
                  </a:lnTo>
                  <a:lnTo>
                    <a:pt x="152211" y="343994"/>
                  </a:lnTo>
                  <a:lnTo>
                    <a:pt x="133170" y="345206"/>
                  </a:lnTo>
                  <a:lnTo>
                    <a:pt x="125300" y="338938"/>
                  </a:lnTo>
                  <a:lnTo>
                    <a:pt x="121835" y="332320"/>
                  </a:lnTo>
                  <a:lnTo>
                    <a:pt x="120911" y="328702"/>
                  </a:lnTo>
                  <a:lnTo>
                    <a:pt x="111245" y="312069"/>
                  </a:lnTo>
                  <a:lnTo>
                    <a:pt x="108974" y="299211"/>
                  </a:lnTo>
                  <a:lnTo>
                    <a:pt x="111492" y="288204"/>
                  </a:lnTo>
                  <a:lnTo>
                    <a:pt x="115698" y="277580"/>
                  </a:lnTo>
                  <a:lnTo>
                    <a:pt x="131817" y="222445"/>
                  </a:lnTo>
                  <a:lnTo>
                    <a:pt x="154856" y="167401"/>
                  </a:lnTo>
                  <a:lnTo>
                    <a:pt x="170237" y="143086"/>
                  </a:lnTo>
                  <a:lnTo>
                    <a:pt x="211341" y="87565"/>
                  </a:lnTo>
                  <a:lnTo>
                    <a:pt x="243608" y="52835"/>
                  </a:lnTo>
                  <a:lnTo>
                    <a:pt x="261888" y="23874"/>
                  </a:lnTo>
                  <a:lnTo>
                    <a:pt x="261934" y="40389"/>
                  </a:lnTo>
                  <a:lnTo>
                    <a:pt x="258407" y="47937"/>
                  </a:lnTo>
                  <a:lnTo>
                    <a:pt x="255616" y="51802"/>
                  </a:lnTo>
                  <a:lnTo>
                    <a:pt x="239325" y="102864"/>
                  </a:lnTo>
                  <a:lnTo>
                    <a:pt x="238658" y="110981"/>
                  </a:lnTo>
                  <a:lnTo>
                    <a:pt x="241890" y="118998"/>
                  </a:lnTo>
                  <a:lnTo>
                    <a:pt x="249555" y="130268"/>
                  </a:lnTo>
                  <a:lnTo>
                    <a:pt x="271687" y="130950"/>
                  </a:lnTo>
                  <a:lnTo>
                    <a:pt x="301775" y="102980"/>
                  </a:lnTo>
                  <a:lnTo>
                    <a:pt x="316207" y="79088"/>
                  </a:lnTo>
                  <a:lnTo>
                    <a:pt x="320429" y="60258"/>
                  </a:lnTo>
                  <a:lnTo>
                    <a:pt x="321467" y="12604"/>
                  </a:lnTo>
                  <a:lnTo>
                    <a:pt x="311217" y="11967"/>
                  </a:lnTo>
                  <a:lnTo>
                    <a:pt x="310666" y="13269"/>
                  </a:lnTo>
                  <a:lnTo>
                    <a:pt x="309566" y="69838"/>
                  </a:lnTo>
                  <a:lnTo>
                    <a:pt x="313092" y="80869"/>
                  </a:lnTo>
                  <a:lnTo>
                    <a:pt x="329871" y="102861"/>
                  </a:lnTo>
                  <a:lnTo>
                    <a:pt x="337550" y="110980"/>
                  </a:lnTo>
                  <a:lnTo>
                    <a:pt x="348901" y="115470"/>
                  </a:lnTo>
                  <a:lnTo>
                    <a:pt x="375940" y="119912"/>
                  </a:lnTo>
                  <a:lnTo>
                    <a:pt x="384484" y="125172"/>
                  </a:lnTo>
                  <a:lnTo>
                    <a:pt x="389937" y="125781"/>
                  </a:lnTo>
                  <a:lnTo>
                    <a:pt x="418990" y="120208"/>
                  </a:lnTo>
                  <a:lnTo>
                    <a:pt x="422201" y="118503"/>
                  </a:lnTo>
                  <a:lnTo>
                    <a:pt x="424343" y="116044"/>
                  </a:lnTo>
                  <a:lnTo>
                    <a:pt x="428045" y="109783"/>
                  </a:lnTo>
                  <a:lnTo>
                    <a:pt x="447443" y="87194"/>
                  </a:lnTo>
                  <a:lnTo>
                    <a:pt x="454978" y="71414"/>
                  </a:lnTo>
                  <a:lnTo>
                    <a:pt x="460181" y="63489"/>
                  </a:lnTo>
                  <a:lnTo>
                    <a:pt x="463110" y="51590"/>
                  </a:lnTo>
                  <a:lnTo>
                    <a:pt x="464340" y="35779"/>
                  </a:lnTo>
                  <a:lnTo>
                    <a:pt x="464344" y="95258"/>
                  </a:lnTo>
                  <a:lnTo>
                    <a:pt x="464344" y="119001"/>
                  </a:lnTo>
                  <a:lnTo>
                    <a:pt x="464344" y="97393"/>
                  </a:lnTo>
                  <a:lnTo>
                    <a:pt x="479042" y="60040"/>
                  </a:lnTo>
                  <a:lnTo>
                    <a:pt x="504195" y="31779"/>
                  </a:lnTo>
                  <a:lnTo>
                    <a:pt x="512042" y="27353"/>
                  </a:lnTo>
                  <a:lnTo>
                    <a:pt x="527858" y="24512"/>
                  </a:lnTo>
                  <a:lnTo>
                    <a:pt x="539754" y="24019"/>
                  </a:lnTo>
                  <a:lnTo>
                    <a:pt x="547689" y="27432"/>
                  </a:lnTo>
                  <a:lnTo>
                    <a:pt x="551658" y="30194"/>
                  </a:lnTo>
                  <a:lnTo>
                    <a:pt x="556067" y="36791"/>
                  </a:lnTo>
                  <a:lnTo>
                    <a:pt x="557242" y="40402"/>
                  </a:lnTo>
                  <a:lnTo>
                    <a:pt x="559349" y="42810"/>
                  </a:lnTo>
                  <a:lnTo>
                    <a:pt x="565218" y="45485"/>
                  </a:lnTo>
                  <a:lnTo>
                    <a:pt x="567312" y="47521"/>
                  </a:lnTo>
                  <a:lnTo>
                    <a:pt x="569638" y="53311"/>
                  </a:lnTo>
                  <a:lnTo>
                    <a:pt x="571485" y="110647"/>
                  </a:lnTo>
                  <a:lnTo>
                    <a:pt x="571496" y="122889"/>
                  </a:lnTo>
                  <a:lnTo>
                    <a:pt x="581751" y="157082"/>
                  </a:lnTo>
                  <a:lnTo>
                    <a:pt x="583626" y="160284"/>
                  </a:lnTo>
                  <a:lnTo>
                    <a:pt x="586198" y="162418"/>
                  </a:lnTo>
                  <a:lnTo>
                    <a:pt x="606153" y="172165"/>
                  </a:lnTo>
                  <a:lnTo>
                    <a:pt x="611800" y="172985"/>
                  </a:lnTo>
                  <a:lnTo>
                    <a:pt x="640879" y="167778"/>
                  </a:lnTo>
                  <a:lnTo>
                    <a:pt x="646857" y="164768"/>
                  </a:lnTo>
                  <a:lnTo>
                    <a:pt x="687845" y="127909"/>
                  </a:lnTo>
                  <a:lnTo>
                    <a:pt x="708725" y="99060"/>
                  </a:lnTo>
                  <a:lnTo>
                    <a:pt x="713631" y="69277"/>
                  </a:lnTo>
                  <a:lnTo>
                    <a:pt x="714155" y="56098"/>
                  </a:lnTo>
                  <a:lnTo>
                    <a:pt x="710749" y="47862"/>
                  </a:lnTo>
                  <a:lnTo>
                    <a:pt x="706149" y="39793"/>
                  </a:lnTo>
                  <a:lnTo>
                    <a:pt x="704104" y="31796"/>
                  </a:lnTo>
                  <a:lnTo>
                    <a:pt x="702236" y="29135"/>
                  </a:lnTo>
                  <a:lnTo>
                    <a:pt x="699668" y="27361"/>
                  </a:lnTo>
                  <a:lnTo>
                    <a:pt x="693286" y="25389"/>
                  </a:lnTo>
                  <a:lnTo>
                    <a:pt x="662733" y="23874"/>
                  </a:lnTo>
                  <a:lnTo>
                    <a:pt x="660103" y="25176"/>
                  </a:lnTo>
                  <a:lnTo>
                    <a:pt x="658350" y="27367"/>
                  </a:lnTo>
                  <a:lnTo>
                    <a:pt x="657182" y="30151"/>
                  </a:lnTo>
                  <a:lnTo>
                    <a:pt x="655079" y="32006"/>
                  </a:lnTo>
                  <a:lnTo>
                    <a:pt x="649215" y="34069"/>
                  </a:lnTo>
                  <a:lnTo>
                    <a:pt x="647123" y="35941"/>
                  </a:lnTo>
                  <a:lnTo>
                    <a:pt x="644798" y="41550"/>
                  </a:lnTo>
                  <a:lnTo>
                    <a:pt x="645501" y="43575"/>
                  </a:lnTo>
                  <a:lnTo>
                    <a:pt x="647292" y="44925"/>
                  </a:lnTo>
                  <a:lnTo>
                    <a:pt x="649809" y="45825"/>
                  </a:lnTo>
                  <a:lnTo>
                    <a:pt x="663355" y="55451"/>
                  </a:lnTo>
                  <a:lnTo>
                    <a:pt x="674858" y="58322"/>
                  </a:lnTo>
                  <a:lnTo>
                    <a:pt x="682701" y="58994"/>
                  </a:lnTo>
                  <a:lnTo>
                    <a:pt x="690596" y="62820"/>
                  </a:lnTo>
                  <a:lnTo>
                    <a:pt x="698515" y="67607"/>
                  </a:lnTo>
                  <a:lnTo>
                    <a:pt x="710411" y="71625"/>
                  </a:lnTo>
                  <a:lnTo>
                    <a:pt x="730250" y="87859"/>
                  </a:lnTo>
                  <a:lnTo>
                    <a:pt x="734660" y="95493"/>
                  </a:lnTo>
                  <a:lnTo>
                    <a:pt x="748853" y="139135"/>
                  </a:lnTo>
                  <a:lnTo>
                    <a:pt x="751308" y="181608"/>
                  </a:lnTo>
                  <a:lnTo>
                    <a:pt x="759496" y="204961"/>
                  </a:lnTo>
                  <a:lnTo>
                    <a:pt x="761506" y="228340"/>
                  </a:lnTo>
                  <a:lnTo>
                    <a:pt x="758253" y="237304"/>
                  </a:lnTo>
                  <a:lnTo>
                    <a:pt x="753720" y="245697"/>
                  </a:lnTo>
                  <a:lnTo>
                    <a:pt x="750810" y="261865"/>
                  </a:lnTo>
                  <a:lnTo>
                    <a:pt x="750571" y="265858"/>
                  </a:lnTo>
                  <a:lnTo>
                    <a:pt x="749089" y="268520"/>
                  </a:lnTo>
                  <a:lnTo>
                    <a:pt x="746778" y="270294"/>
                  </a:lnTo>
                  <a:lnTo>
                    <a:pt x="740683" y="272266"/>
                  </a:lnTo>
                  <a:lnTo>
                    <a:pt x="678656" y="2738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SMARTInkShape-1238"/>
          <p:cNvSpPr/>
          <p:nvPr/>
        </p:nvSpPr>
        <p:spPr>
          <a:xfrm>
            <a:off x="620780" y="4667293"/>
            <a:ext cx="4713221" cy="238083"/>
          </a:xfrm>
          <a:custGeom>
            <a:avLst/>
            <a:gdLst/>
            <a:ahLst/>
            <a:cxnLst/>
            <a:rect l="0" t="0" r="0" b="0"/>
            <a:pathLst>
              <a:path w="4713221" h="238083">
                <a:moveTo>
                  <a:pt x="10251" y="11863"/>
                </a:moveTo>
                <a:lnTo>
                  <a:pt x="0" y="11863"/>
                </a:lnTo>
                <a:lnTo>
                  <a:pt x="9804" y="447"/>
                </a:lnTo>
                <a:lnTo>
                  <a:pt x="26784" y="0"/>
                </a:lnTo>
                <a:lnTo>
                  <a:pt x="34356" y="3504"/>
                </a:lnTo>
                <a:lnTo>
                  <a:pt x="38227" y="6290"/>
                </a:lnTo>
                <a:lnTo>
                  <a:pt x="56317" y="10212"/>
                </a:lnTo>
                <a:lnTo>
                  <a:pt x="111606" y="11799"/>
                </a:lnTo>
                <a:lnTo>
                  <a:pt x="164523" y="11857"/>
                </a:lnTo>
                <a:lnTo>
                  <a:pt x="214158" y="11862"/>
                </a:lnTo>
                <a:lnTo>
                  <a:pt x="260579" y="8335"/>
                </a:lnTo>
                <a:lnTo>
                  <a:pt x="285550" y="5004"/>
                </a:lnTo>
                <a:lnTo>
                  <a:pt x="344698" y="10116"/>
                </a:lnTo>
                <a:lnTo>
                  <a:pt x="391569" y="11346"/>
                </a:lnTo>
                <a:lnTo>
                  <a:pt x="442498" y="11710"/>
                </a:lnTo>
                <a:lnTo>
                  <a:pt x="499481" y="11818"/>
                </a:lnTo>
                <a:lnTo>
                  <a:pt x="558257" y="11850"/>
                </a:lnTo>
                <a:lnTo>
                  <a:pt x="617564" y="11859"/>
                </a:lnTo>
                <a:lnTo>
                  <a:pt x="677029" y="15390"/>
                </a:lnTo>
                <a:lnTo>
                  <a:pt x="718024" y="20045"/>
                </a:lnTo>
                <a:lnTo>
                  <a:pt x="762702" y="22114"/>
                </a:lnTo>
                <a:lnTo>
                  <a:pt x="809018" y="26561"/>
                </a:lnTo>
                <a:lnTo>
                  <a:pt x="856061" y="31625"/>
                </a:lnTo>
                <a:lnTo>
                  <a:pt x="903427" y="33875"/>
                </a:lnTo>
                <a:lnTo>
                  <a:pt x="954465" y="38403"/>
                </a:lnTo>
                <a:lnTo>
                  <a:pt x="1008016" y="43502"/>
                </a:lnTo>
                <a:lnTo>
                  <a:pt x="1062685" y="45769"/>
                </a:lnTo>
                <a:lnTo>
                  <a:pt x="1114322" y="50304"/>
                </a:lnTo>
                <a:lnTo>
                  <a:pt x="1165054" y="56730"/>
                </a:lnTo>
                <a:lnTo>
                  <a:pt x="1218469" y="63995"/>
                </a:lnTo>
                <a:lnTo>
                  <a:pt x="1273077" y="71633"/>
                </a:lnTo>
                <a:lnTo>
                  <a:pt x="1328216" y="79438"/>
                </a:lnTo>
                <a:lnTo>
                  <a:pt x="1383590" y="87317"/>
                </a:lnTo>
                <a:lnTo>
                  <a:pt x="1439068" y="91700"/>
                </a:lnTo>
                <a:lnTo>
                  <a:pt x="1494594" y="94971"/>
                </a:lnTo>
                <a:lnTo>
                  <a:pt x="1550139" y="100835"/>
                </a:lnTo>
                <a:lnTo>
                  <a:pt x="1605695" y="107851"/>
                </a:lnTo>
                <a:lnTo>
                  <a:pt x="1661254" y="115379"/>
                </a:lnTo>
                <a:lnTo>
                  <a:pt x="1716815" y="123134"/>
                </a:lnTo>
                <a:lnTo>
                  <a:pt x="1772377" y="127463"/>
                </a:lnTo>
                <a:lnTo>
                  <a:pt x="1829262" y="130709"/>
                </a:lnTo>
                <a:lnTo>
                  <a:pt x="1859248" y="133428"/>
                </a:lnTo>
                <a:lnTo>
                  <a:pt x="1889822" y="136562"/>
                </a:lnTo>
                <a:lnTo>
                  <a:pt x="1948488" y="140045"/>
                </a:lnTo>
                <a:lnTo>
                  <a:pt x="2005429" y="142916"/>
                </a:lnTo>
                <a:lnTo>
                  <a:pt x="2061605" y="148602"/>
                </a:lnTo>
                <a:lnTo>
                  <a:pt x="2117439" y="155539"/>
                </a:lnTo>
                <a:lnTo>
                  <a:pt x="2173123" y="161708"/>
                </a:lnTo>
                <a:lnTo>
                  <a:pt x="2228739" y="164451"/>
                </a:lnTo>
                <a:lnTo>
                  <a:pt x="2284326" y="169197"/>
                </a:lnTo>
                <a:lnTo>
                  <a:pt x="2341222" y="175717"/>
                </a:lnTo>
                <a:lnTo>
                  <a:pt x="2371211" y="179307"/>
                </a:lnTo>
                <a:lnTo>
                  <a:pt x="2401787" y="183024"/>
                </a:lnTo>
                <a:lnTo>
                  <a:pt x="2460454" y="190681"/>
                </a:lnTo>
                <a:lnTo>
                  <a:pt x="2517397" y="197171"/>
                </a:lnTo>
                <a:lnTo>
                  <a:pt x="2573573" y="200056"/>
                </a:lnTo>
                <a:lnTo>
                  <a:pt x="2632936" y="204865"/>
                </a:lnTo>
                <a:lnTo>
                  <a:pt x="2663583" y="208000"/>
                </a:lnTo>
                <a:lnTo>
                  <a:pt x="2722329" y="211483"/>
                </a:lnTo>
                <a:lnTo>
                  <a:pt x="2779307" y="214354"/>
                </a:lnTo>
                <a:lnTo>
                  <a:pt x="2835498" y="220040"/>
                </a:lnTo>
                <a:lnTo>
                  <a:pt x="2891340" y="223449"/>
                </a:lnTo>
                <a:lnTo>
                  <a:pt x="2947027" y="224963"/>
                </a:lnTo>
                <a:lnTo>
                  <a:pt x="3002645" y="225637"/>
                </a:lnTo>
                <a:lnTo>
                  <a:pt x="3061760" y="229465"/>
                </a:lnTo>
                <a:lnTo>
                  <a:pt x="3092340" y="232337"/>
                </a:lnTo>
                <a:lnTo>
                  <a:pt x="3151013" y="235529"/>
                </a:lnTo>
                <a:lnTo>
                  <a:pt x="3207958" y="236947"/>
                </a:lnTo>
                <a:lnTo>
                  <a:pt x="3264135" y="237578"/>
                </a:lnTo>
                <a:lnTo>
                  <a:pt x="3316442" y="237858"/>
                </a:lnTo>
                <a:lnTo>
                  <a:pt x="3367472" y="237983"/>
                </a:lnTo>
                <a:lnTo>
                  <a:pt x="3421019" y="238038"/>
                </a:lnTo>
                <a:lnTo>
                  <a:pt x="3475686" y="238062"/>
                </a:lnTo>
                <a:lnTo>
                  <a:pt x="3529528" y="238073"/>
                </a:lnTo>
                <a:lnTo>
                  <a:pt x="3579916" y="238078"/>
                </a:lnTo>
                <a:lnTo>
                  <a:pt x="3632297" y="238080"/>
                </a:lnTo>
                <a:lnTo>
                  <a:pt x="3683799" y="238081"/>
                </a:lnTo>
                <a:lnTo>
                  <a:pt x="3728738" y="238081"/>
                </a:lnTo>
                <a:lnTo>
                  <a:pt x="3777815" y="238082"/>
                </a:lnTo>
                <a:lnTo>
                  <a:pt x="3827849" y="238082"/>
                </a:lnTo>
                <a:lnTo>
                  <a:pt x="3872135" y="238082"/>
                </a:lnTo>
                <a:lnTo>
                  <a:pt x="3917394" y="234554"/>
                </a:lnTo>
                <a:lnTo>
                  <a:pt x="3963967" y="229900"/>
                </a:lnTo>
                <a:lnTo>
                  <a:pt x="4011125" y="227831"/>
                </a:lnTo>
                <a:lnTo>
                  <a:pt x="4055015" y="226912"/>
                </a:lnTo>
                <a:lnTo>
                  <a:pt x="4096570" y="225180"/>
                </a:lnTo>
                <a:lnTo>
                  <a:pt x="4137087" y="220001"/>
                </a:lnTo>
                <a:lnTo>
                  <a:pt x="4177143" y="216817"/>
                </a:lnTo>
                <a:lnTo>
                  <a:pt x="4216995" y="215401"/>
                </a:lnTo>
                <a:lnTo>
                  <a:pt x="4275296" y="214605"/>
                </a:lnTo>
                <a:lnTo>
                  <a:pt x="4326672" y="214369"/>
                </a:lnTo>
                <a:lnTo>
                  <a:pt x="4375408" y="212976"/>
                </a:lnTo>
                <a:lnTo>
                  <a:pt x="4423362" y="206096"/>
                </a:lnTo>
                <a:lnTo>
                  <a:pt x="4469762" y="203469"/>
                </a:lnTo>
                <a:lnTo>
                  <a:pt x="4521667" y="202581"/>
                </a:lnTo>
                <a:lnTo>
                  <a:pt x="4554599" y="198900"/>
                </a:lnTo>
                <a:lnTo>
                  <a:pt x="4595751" y="192125"/>
                </a:lnTo>
                <a:lnTo>
                  <a:pt x="4649104" y="190555"/>
                </a:lnTo>
                <a:lnTo>
                  <a:pt x="4679560" y="190470"/>
                </a:lnTo>
                <a:lnTo>
                  <a:pt x="4688558" y="186935"/>
                </a:lnTo>
                <a:lnTo>
                  <a:pt x="4701093" y="178696"/>
                </a:lnTo>
                <a:lnTo>
                  <a:pt x="4713220" y="17855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8" name="SMARTInkShape-Group219"/>
          <p:cNvGrpSpPr/>
          <p:nvPr/>
        </p:nvGrpSpPr>
        <p:grpSpPr>
          <a:xfrm>
            <a:off x="1000125" y="4811985"/>
            <a:ext cx="1702595" cy="533922"/>
            <a:chOff x="1000125" y="4811985"/>
            <a:chExt cx="1702595" cy="533922"/>
          </a:xfrm>
        </p:grpSpPr>
        <p:sp>
          <p:nvSpPr>
            <p:cNvPr id="138" name="SMARTInkShape-1239"/>
            <p:cNvSpPr/>
            <p:nvPr/>
          </p:nvSpPr>
          <p:spPr>
            <a:xfrm>
              <a:off x="2488552" y="5179219"/>
              <a:ext cx="214168" cy="11907"/>
            </a:xfrm>
            <a:custGeom>
              <a:avLst/>
              <a:gdLst/>
              <a:ahLst/>
              <a:cxnLst/>
              <a:rect l="0" t="0" r="0" b="0"/>
              <a:pathLst>
                <a:path w="214168" h="11907">
                  <a:moveTo>
                    <a:pt x="11761" y="11906"/>
                  </a:moveTo>
                  <a:lnTo>
                    <a:pt x="0" y="11906"/>
                  </a:lnTo>
                  <a:lnTo>
                    <a:pt x="55678" y="11906"/>
                  </a:lnTo>
                  <a:lnTo>
                    <a:pt x="114813" y="10583"/>
                  </a:lnTo>
                  <a:lnTo>
                    <a:pt x="147014" y="2482"/>
                  </a:lnTo>
                  <a:lnTo>
                    <a:pt x="204389" y="96"/>
                  </a:lnTo>
                  <a:lnTo>
                    <a:pt x="2141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240"/>
            <p:cNvSpPr/>
            <p:nvPr/>
          </p:nvSpPr>
          <p:spPr>
            <a:xfrm>
              <a:off x="2440781" y="5107781"/>
              <a:ext cx="250033" cy="23814"/>
            </a:xfrm>
            <a:custGeom>
              <a:avLst/>
              <a:gdLst/>
              <a:ahLst/>
              <a:cxnLst/>
              <a:rect l="0" t="0" r="0" b="0"/>
              <a:pathLst>
                <a:path w="250033" h="23814">
                  <a:moveTo>
                    <a:pt x="0" y="23813"/>
                  </a:moveTo>
                  <a:lnTo>
                    <a:pt x="0" y="13561"/>
                  </a:lnTo>
                  <a:lnTo>
                    <a:pt x="1323" y="13010"/>
                  </a:lnTo>
                  <a:lnTo>
                    <a:pt x="6321" y="12397"/>
                  </a:lnTo>
                  <a:lnTo>
                    <a:pt x="12952" y="8597"/>
                  </a:lnTo>
                  <a:lnTo>
                    <a:pt x="20309" y="3821"/>
                  </a:lnTo>
                  <a:lnTo>
                    <a:pt x="33211" y="1132"/>
                  </a:lnTo>
                  <a:lnTo>
                    <a:pt x="88557" y="30"/>
                  </a:lnTo>
                  <a:lnTo>
                    <a:pt x="142948" y="2"/>
                  </a:lnTo>
                  <a:lnTo>
                    <a:pt x="199616" y="0"/>
                  </a:lnTo>
                  <a:lnTo>
                    <a:pt x="25003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241"/>
            <p:cNvSpPr/>
            <p:nvPr/>
          </p:nvSpPr>
          <p:spPr>
            <a:xfrm>
              <a:off x="1464469" y="5226844"/>
              <a:ext cx="773907" cy="47626"/>
            </a:xfrm>
            <a:custGeom>
              <a:avLst/>
              <a:gdLst/>
              <a:ahLst/>
              <a:cxnLst/>
              <a:rect l="0" t="0" r="0" b="0"/>
              <a:pathLst>
                <a:path w="773907" h="47626">
                  <a:moveTo>
                    <a:pt x="0" y="0"/>
                  </a:moveTo>
                  <a:lnTo>
                    <a:pt x="56320" y="0"/>
                  </a:lnTo>
                  <a:lnTo>
                    <a:pt x="109574" y="0"/>
                  </a:lnTo>
                  <a:lnTo>
                    <a:pt x="156582" y="0"/>
                  </a:lnTo>
                  <a:lnTo>
                    <a:pt x="201470" y="0"/>
                  </a:lnTo>
                  <a:lnTo>
                    <a:pt x="254751" y="1323"/>
                  </a:lnTo>
                  <a:lnTo>
                    <a:pt x="305963" y="8182"/>
                  </a:lnTo>
                  <a:lnTo>
                    <a:pt x="362441" y="10803"/>
                  </a:lnTo>
                  <a:lnTo>
                    <a:pt x="401415" y="11415"/>
                  </a:lnTo>
                  <a:lnTo>
                    <a:pt x="444313" y="15216"/>
                  </a:lnTo>
                  <a:lnTo>
                    <a:pt x="488514" y="19992"/>
                  </a:lnTo>
                  <a:lnTo>
                    <a:pt x="530207" y="22114"/>
                  </a:lnTo>
                  <a:lnTo>
                    <a:pt x="570786" y="26585"/>
                  </a:lnTo>
                  <a:lnTo>
                    <a:pt x="623764" y="33013"/>
                  </a:lnTo>
                  <a:lnTo>
                    <a:pt x="668124" y="38445"/>
                  </a:lnTo>
                  <a:lnTo>
                    <a:pt x="727295" y="46416"/>
                  </a:lnTo>
                  <a:lnTo>
                    <a:pt x="773906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242"/>
            <p:cNvSpPr/>
            <p:nvPr/>
          </p:nvSpPr>
          <p:spPr>
            <a:xfrm>
              <a:off x="2178844" y="4976971"/>
              <a:ext cx="118853" cy="202249"/>
            </a:xfrm>
            <a:custGeom>
              <a:avLst/>
              <a:gdLst/>
              <a:ahLst/>
              <a:cxnLst/>
              <a:rect l="0" t="0" r="0" b="0"/>
              <a:pathLst>
                <a:path w="118853" h="202249">
                  <a:moveTo>
                    <a:pt x="95250" y="23654"/>
                  </a:moveTo>
                  <a:lnTo>
                    <a:pt x="95250" y="17333"/>
                  </a:lnTo>
                  <a:lnTo>
                    <a:pt x="93927" y="15472"/>
                  </a:lnTo>
                  <a:lnTo>
                    <a:pt x="91722" y="14230"/>
                  </a:lnTo>
                  <a:lnTo>
                    <a:pt x="88929" y="13403"/>
                  </a:lnTo>
                  <a:lnTo>
                    <a:pt x="71128" y="2541"/>
                  </a:lnTo>
                  <a:lnTo>
                    <a:pt x="43638" y="0"/>
                  </a:lnTo>
                  <a:lnTo>
                    <a:pt x="35710" y="3440"/>
                  </a:lnTo>
                  <a:lnTo>
                    <a:pt x="27778" y="8055"/>
                  </a:lnTo>
                  <a:lnTo>
                    <a:pt x="19842" y="10107"/>
                  </a:lnTo>
                  <a:lnTo>
                    <a:pt x="17197" y="11977"/>
                  </a:lnTo>
                  <a:lnTo>
                    <a:pt x="15433" y="14546"/>
                  </a:lnTo>
                  <a:lnTo>
                    <a:pt x="12951" y="24483"/>
                  </a:lnTo>
                  <a:lnTo>
                    <a:pt x="12112" y="39693"/>
                  </a:lnTo>
                  <a:lnTo>
                    <a:pt x="15525" y="47540"/>
                  </a:lnTo>
                  <a:lnTo>
                    <a:pt x="56927" y="103250"/>
                  </a:lnTo>
                  <a:lnTo>
                    <a:pt x="113674" y="162455"/>
                  </a:lnTo>
                  <a:lnTo>
                    <a:pt x="118353" y="176069"/>
                  </a:lnTo>
                  <a:lnTo>
                    <a:pt x="118852" y="184055"/>
                  </a:lnTo>
                  <a:lnTo>
                    <a:pt x="117599" y="186150"/>
                  </a:lnTo>
                  <a:lnTo>
                    <a:pt x="115441" y="187547"/>
                  </a:lnTo>
                  <a:lnTo>
                    <a:pt x="106083" y="189514"/>
                  </a:lnTo>
                  <a:lnTo>
                    <a:pt x="102472" y="189789"/>
                  </a:lnTo>
                  <a:lnTo>
                    <a:pt x="94932" y="193624"/>
                  </a:lnTo>
                  <a:lnTo>
                    <a:pt x="91069" y="196498"/>
                  </a:lnTo>
                  <a:lnTo>
                    <a:pt x="79721" y="199692"/>
                  </a:lnTo>
                  <a:lnTo>
                    <a:pt x="22982" y="202181"/>
                  </a:lnTo>
                  <a:lnTo>
                    <a:pt x="0" y="2022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243"/>
            <p:cNvSpPr/>
            <p:nvPr/>
          </p:nvSpPr>
          <p:spPr>
            <a:xfrm>
              <a:off x="1940719" y="4976826"/>
              <a:ext cx="142876" cy="201848"/>
            </a:xfrm>
            <a:custGeom>
              <a:avLst/>
              <a:gdLst/>
              <a:ahLst/>
              <a:cxnLst/>
              <a:rect l="0" t="0" r="0" b="0"/>
              <a:pathLst>
                <a:path w="142876" h="201848">
                  <a:moveTo>
                    <a:pt x="0" y="166674"/>
                  </a:moveTo>
                  <a:lnTo>
                    <a:pt x="6320" y="172995"/>
                  </a:lnTo>
                  <a:lnTo>
                    <a:pt x="9423" y="179626"/>
                  </a:lnTo>
                  <a:lnTo>
                    <a:pt x="10251" y="183246"/>
                  </a:lnTo>
                  <a:lnTo>
                    <a:pt x="12126" y="185660"/>
                  </a:lnTo>
                  <a:lnTo>
                    <a:pt x="17736" y="188341"/>
                  </a:lnTo>
                  <a:lnTo>
                    <a:pt x="19762" y="190379"/>
                  </a:lnTo>
                  <a:lnTo>
                    <a:pt x="23654" y="201847"/>
                  </a:lnTo>
                  <a:lnTo>
                    <a:pt x="23808" y="174391"/>
                  </a:lnTo>
                  <a:lnTo>
                    <a:pt x="20283" y="166576"/>
                  </a:lnTo>
                  <a:lnTo>
                    <a:pt x="17490" y="162640"/>
                  </a:lnTo>
                  <a:lnTo>
                    <a:pt x="13561" y="144459"/>
                  </a:lnTo>
                  <a:lnTo>
                    <a:pt x="11935" y="88499"/>
                  </a:lnTo>
                  <a:lnTo>
                    <a:pt x="11919" y="79894"/>
                  </a:lnTo>
                  <a:lnTo>
                    <a:pt x="15440" y="71661"/>
                  </a:lnTo>
                  <a:lnTo>
                    <a:pt x="18230" y="67613"/>
                  </a:lnTo>
                  <a:lnTo>
                    <a:pt x="22158" y="49275"/>
                  </a:lnTo>
                  <a:lnTo>
                    <a:pt x="24808" y="28880"/>
                  </a:lnTo>
                  <a:lnTo>
                    <a:pt x="29988" y="20325"/>
                  </a:lnTo>
                  <a:lnTo>
                    <a:pt x="36699" y="15640"/>
                  </a:lnTo>
                  <a:lnTo>
                    <a:pt x="40341" y="14391"/>
                  </a:lnTo>
                  <a:lnTo>
                    <a:pt x="42769" y="12235"/>
                  </a:lnTo>
                  <a:lnTo>
                    <a:pt x="45467" y="6312"/>
                  </a:lnTo>
                  <a:lnTo>
                    <a:pt x="47509" y="4204"/>
                  </a:lnTo>
                  <a:lnTo>
                    <a:pt x="53306" y="1861"/>
                  </a:lnTo>
                  <a:lnTo>
                    <a:pt x="109483" y="0"/>
                  </a:lnTo>
                  <a:lnTo>
                    <a:pt x="118332" y="3520"/>
                  </a:lnTo>
                  <a:lnTo>
                    <a:pt x="126675" y="8172"/>
                  </a:lnTo>
                  <a:lnTo>
                    <a:pt x="142875" y="118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244"/>
            <p:cNvSpPr/>
            <p:nvPr/>
          </p:nvSpPr>
          <p:spPr>
            <a:xfrm>
              <a:off x="1797844" y="4905375"/>
              <a:ext cx="23813" cy="35720"/>
            </a:xfrm>
            <a:custGeom>
              <a:avLst/>
              <a:gdLst/>
              <a:ahLst/>
              <a:cxnLst/>
              <a:rect l="0" t="0" r="0" b="0"/>
              <a:pathLst>
                <a:path w="23813" h="35720">
                  <a:moveTo>
                    <a:pt x="23812" y="35719"/>
                  </a:moveTo>
                  <a:lnTo>
                    <a:pt x="23812" y="29398"/>
                  </a:lnTo>
                  <a:lnTo>
                    <a:pt x="22489" y="27536"/>
                  </a:lnTo>
                  <a:lnTo>
                    <a:pt x="20285" y="26295"/>
                  </a:lnTo>
                  <a:lnTo>
                    <a:pt x="17492" y="25467"/>
                  </a:lnTo>
                  <a:lnTo>
                    <a:pt x="15630" y="23593"/>
                  </a:lnTo>
                  <a:lnTo>
                    <a:pt x="9114" y="1107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245"/>
            <p:cNvSpPr/>
            <p:nvPr/>
          </p:nvSpPr>
          <p:spPr>
            <a:xfrm>
              <a:off x="1833563" y="5024438"/>
              <a:ext cx="35719" cy="130969"/>
            </a:xfrm>
            <a:custGeom>
              <a:avLst/>
              <a:gdLst/>
              <a:ahLst/>
              <a:cxnLst/>
              <a:rect l="0" t="0" r="0" b="0"/>
              <a:pathLst>
                <a:path w="35719" h="130969">
                  <a:moveTo>
                    <a:pt x="0" y="0"/>
                  </a:moveTo>
                  <a:lnTo>
                    <a:pt x="0" y="57932"/>
                  </a:lnTo>
                  <a:lnTo>
                    <a:pt x="3527" y="68962"/>
                  </a:lnTo>
                  <a:lnTo>
                    <a:pt x="18985" y="99137"/>
                  </a:lnTo>
                  <a:lnTo>
                    <a:pt x="21667" y="109324"/>
                  </a:lnTo>
                  <a:lnTo>
                    <a:pt x="23705" y="112571"/>
                  </a:lnTo>
                  <a:lnTo>
                    <a:pt x="26386" y="114734"/>
                  </a:lnTo>
                  <a:lnTo>
                    <a:pt x="29497" y="116177"/>
                  </a:lnTo>
                  <a:lnTo>
                    <a:pt x="31571" y="118461"/>
                  </a:lnTo>
                  <a:lnTo>
                    <a:pt x="35718" y="1309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246"/>
            <p:cNvSpPr/>
            <p:nvPr/>
          </p:nvSpPr>
          <p:spPr>
            <a:xfrm>
              <a:off x="1536608" y="4964919"/>
              <a:ext cx="201706" cy="154770"/>
            </a:xfrm>
            <a:custGeom>
              <a:avLst/>
              <a:gdLst/>
              <a:ahLst/>
              <a:cxnLst/>
              <a:rect l="0" t="0" r="0" b="0"/>
              <a:pathLst>
                <a:path w="201706" h="154770">
                  <a:moveTo>
                    <a:pt x="165986" y="11894"/>
                  </a:moveTo>
                  <a:lnTo>
                    <a:pt x="165986" y="5573"/>
                  </a:lnTo>
                  <a:lnTo>
                    <a:pt x="164663" y="3711"/>
                  </a:lnTo>
                  <a:lnTo>
                    <a:pt x="162458" y="2470"/>
                  </a:lnTo>
                  <a:lnTo>
                    <a:pt x="153860" y="314"/>
                  </a:lnTo>
                  <a:lnTo>
                    <a:pt x="126135" y="0"/>
                  </a:lnTo>
                  <a:lnTo>
                    <a:pt x="78199" y="13436"/>
                  </a:lnTo>
                  <a:lnTo>
                    <a:pt x="27532" y="55332"/>
                  </a:lnTo>
                  <a:lnTo>
                    <a:pt x="4630" y="79343"/>
                  </a:lnTo>
                  <a:lnTo>
                    <a:pt x="1668" y="87291"/>
                  </a:lnTo>
                  <a:lnTo>
                    <a:pt x="0" y="99203"/>
                  </a:lnTo>
                  <a:lnTo>
                    <a:pt x="3138" y="107142"/>
                  </a:lnTo>
                  <a:lnTo>
                    <a:pt x="9611" y="116698"/>
                  </a:lnTo>
                  <a:lnTo>
                    <a:pt x="14024" y="118004"/>
                  </a:lnTo>
                  <a:lnTo>
                    <a:pt x="49402" y="118989"/>
                  </a:lnTo>
                  <a:lnTo>
                    <a:pt x="68677" y="112711"/>
                  </a:lnTo>
                  <a:lnTo>
                    <a:pt x="89389" y="98738"/>
                  </a:lnTo>
                  <a:lnTo>
                    <a:pt x="146138" y="43642"/>
                  </a:lnTo>
                  <a:lnTo>
                    <a:pt x="150550" y="32177"/>
                  </a:lnTo>
                  <a:lnTo>
                    <a:pt x="154061" y="582"/>
                  </a:lnTo>
                  <a:lnTo>
                    <a:pt x="154079" y="38576"/>
                  </a:lnTo>
                  <a:lnTo>
                    <a:pt x="171816" y="93101"/>
                  </a:lnTo>
                  <a:lnTo>
                    <a:pt x="183679" y="128803"/>
                  </a:lnTo>
                  <a:lnTo>
                    <a:pt x="187042" y="133490"/>
                  </a:lnTo>
                  <a:lnTo>
                    <a:pt x="196772" y="141408"/>
                  </a:lnTo>
                  <a:lnTo>
                    <a:pt x="201705" y="1547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247"/>
            <p:cNvSpPr/>
            <p:nvPr/>
          </p:nvSpPr>
          <p:spPr>
            <a:xfrm>
              <a:off x="1000125" y="4811985"/>
              <a:ext cx="463423" cy="295797"/>
            </a:xfrm>
            <a:custGeom>
              <a:avLst/>
              <a:gdLst/>
              <a:ahLst/>
              <a:cxnLst/>
              <a:rect l="0" t="0" r="0" b="0"/>
              <a:pathLst>
                <a:path w="463423" h="295797">
                  <a:moveTo>
                    <a:pt x="0" y="57671"/>
                  </a:moveTo>
                  <a:lnTo>
                    <a:pt x="6321" y="51351"/>
                  </a:lnTo>
                  <a:lnTo>
                    <a:pt x="9424" y="44720"/>
                  </a:lnTo>
                  <a:lnTo>
                    <a:pt x="10251" y="41099"/>
                  </a:lnTo>
                  <a:lnTo>
                    <a:pt x="18226" y="33549"/>
                  </a:lnTo>
                  <a:lnTo>
                    <a:pt x="47135" y="13547"/>
                  </a:lnTo>
                  <a:lnTo>
                    <a:pt x="102201" y="0"/>
                  </a:lnTo>
                  <a:lnTo>
                    <a:pt x="155697" y="7808"/>
                  </a:lnTo>
                  <a:lnTo>
                    <a:pt x="202587" y="15925"/>
                  </a:lnTo>
                  <a:lnTo>
                    <a:pt x="261961" y="43534"/>
                  </a:lnTo>
                  <a:lnTo>
                    <a:pt x="321472" y="74820"/>
                  </a:lnTo>
                  <a:lnTo>
                    <a:pt x="381000" y="113402"/>
                  </a:lnTo>
                  <a:lnTo>
                    <a:pt x="435866" y="160873"/>
                  </a:lnTo>
                  <a:lnTo>
                    <a:pt x="453848" y="184676"/>
                  </a:lnTo>
                  <a:lnTo>
                    <a:pt x="461234" y="208485"/>
                  </a:lnTo>
                  <a:lnTo>
                    <a:pt x="463422" y="225976"/>
                  </a:lnTo>
                  <a:lnTo>
                    <a:pt x="457750" y="245858"/>
                  </a:lnTo>
                  <a:lnTo>
                    <a:pt x="447691" y="262185"/>
                  </a:lnTo>
                  <a:lnTo>
                    <a:pt x="430011" y="275401"/>
                  </a:lnTo>
                  <a:lnTo>
                    <a:pt x="378421" y="289465"/>
                  </a:lnTo>
                  <a:lnTo>
                    <a:pt x="325908" y="295240"/>
                  </a:lnTo>
                  <a:lnTo>
                    <a:pt x="269903" y="295764"/>
                  </a:lnTo>
                  <a:lnTo>
                    <a:pt x="226219" y="2957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248"/>
            <p:cNvSpPr/>
            <p:nvPr/>
          </p:nvSpPr>
          <p:spPr>
            <a:xfrm>
              <a:off x="1262063" y="4905375"/>
              <a:ext cx="83344" cy="440532"/>
            </a:xfrm>
            <a:custGeom>
              <a:avLst/>
              <a:gdLst/>
              <a:ahLst/>
              <a:cxnLst/>
              <a:rect l="0" t="0" r="0" b="0"/>
              <a:pathLst>
                <a:path w="83344" h="440532">
                  <a:moveTo>
                    <a:pt x="0" y="0"/>
                  </a:moveTo>
                  <a:lnTo>
                    <a:pt x="0" y="21667"/>
                  </a:lnTo>
                  <a:lnTo>
                    <a:pt x="9423" y="49433"/>
                  </a:lnTo>
                  <a:lnTo>
                    <a:pt x="14698" y="71973"/>
                  </a:lnTo>
                  <a:lnTo>
                    <a:pt x="21112" y="95409"/>
                  </a:lnTo>
                  <a:lnTo>
                    <a:pt x="31639" y="144464"/>
                  </a:lnTo>
                  <a:lnTo>
                    <a:pt x="41502" y="202616"/>
                  </a:lnTo>
                  <a:lnTo>
                    <a:pt x="54598" y="251396"/>
                  </a:lnTo>
                  <a:lnTo>
                    <a:pt x="62084" y="307087"/>
                  </a:lnTo>
                  <a:lnTo>
                    <a:pt x="69590" y="356698"/>
                  </a:lnTo>
                  <a:lnTo>
                    <a:pt x="81526" y="412011"/>
                  </a:lnTo>
                  <a:lnTo>
                    <a:pt x="83343" y="4405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SMARTInkShape-Group220"/>
          <p:cNvGrpSpPr/>
          <p:nvPr/>
        </p:nvGrpSpPr>
        <p:grpSpPr>
          <a:xfrm>
            <a:off x="3072303" y="4988719"/>
            <a:ext cx="1284687" cy="476251"/>
            <a:chOff x="3072303" y="4988719"/>
            <a:chExt cx="1284687" cy="476251"/>
          </a:xfrm>
        </p:grpSpPr>
        <p:sp>
          <p:nvSpPr>
            <p:cNvPr id="149" name="SMARTInkShape-1249"/>
            <p:cNvSpPr/>
            <p:nvPr/>
          </p:nvSpPr>
          <p:spPr>
            <a:xfrm>
              <a:off x="3370164" y="5226844"/>
              <a:ext cx="177900" cy="238126"/>
            </a:xfrm>
            <a:custGeom>
              <a:avLst/>
              <a:gdLst/>
              <a:ahLst/>
              <a:cxnLst/>
              <a:rect l="0" t="0" r="0" b="0"/>
              <a:pathLst>
                <a:path w="177900" h="238126">
                  <a:moveTo>
                    <a:pt x="82649" y="0"/>
                  </a:moveTo>
                  <a:lnTo>
                    <a:pt x="75789" y="0"/>
                  </a:lnTo>
                  <a:lnTo>
                    <a:pt x="78718" y="0"/>
                  </a:lnTo>
                  <a:lnTo>
                    <a:pt x="78705" y="1323"/>
                  </a:lnTo>
                  <a:lnTo>
                    <a:pt x="75163" y="6320"/>
                  </a:lnTo>
                  <a:lnTo>
                    <a:pt x="69179" y="9424"/>
                  </a:lnTo>
                  <a:lnTo>
                    <a:pt x="65732" y="10251"/>
                  </a:lnTo>
                  <a:lnTo>
                    <a:pt x="63433" y="12126"/>
                  </a:lnTo>
                  <a:lnTo>
                    <a:pt x="30901" y="69378"/>
                  </a:lnTo>
                  <a:lnTo>
                    <a:pt x="7229" y="105010"/>
                  </a:lnTo>
                  <a:lnTo>
                    <a:pt x="1653" y="127540"/>
                  </a:lnTo>
                  <a:lnTo>
                    <a:pt x="0" y="144651"/>
                  </a:lnTo>
                  <a:lnTo>
                    <a:pt x="3142" y="153807"/>
                  </a:lnTo>
                  <a:lnTo>
                    <a:pt x="5831" y="158101"/>
                  </a:lnTo>
                  <a:lnTo>
                    <a:pt x="8948" y="160963"/>
                  </a:lnTo>
                  <a:lnTo>
                    <a:pt x="15938" y="164143"/>
                  </a:lnTo>
                  <a:lnTo>
                    <a:pt x="45379" y="166464"/>
                  </a:lnTo>
                  <a:lnTo>
                    <a:pt x="51188" y="163893"/>
                  </a:lnTo>
                  <a:lnTo>
                    <a:pt x="98481" y="115176"/>
                  </a:lnTo>
                  <a:lnTo>
                    <a:pt x="102914" y="107192"/>
                  </a:lnTo>
                  <a:lnTo>
                    <a:pt x="106208" y="99235"/>
                  </a:lnTo>
                  <a:lnTo>
                    <a:pt x="114176" y="87317"/>
                  </a:lnTo>
                  <a:lnTo>
                    <a:pt x="117815" y="73790"/>
                  </a:lnTo>
                  <a:lnTo>
                    <a:pt x="118258" y="65042"/>
                  </a:lnTo>
                  <a:lnTo>
                    <a:pt x="119690" y="115431"/>
                  </a:lnTo>
                  <a:lnTo>
                    <a:pt x="140034" y="174793"/>
                  </a:lnTo>
                  <a:lnTo>
                    <a:pt x="148282" y="190575"/>
                  </a:lnTo>
                  <a:lnTo>
                    <a:pt x="177899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250"/>
            <p:cNvSpPr/>
            <p:nvPr/>
          </p:nvSpPr>
          <p:spPr>
            <a:xfrm>
              <a:off x="3072303" y="4988719"/>
              <a:ext cx="284988" cy="440307"/>
            </a:xfrm>
            <a:custGeom>
              <a:avLst/>
              <a:gdLst/>
              <a:ahLst/>
              <a:cxnLst/>
              <a:rect l="0" t="0" r="0" b="0"/>
              <a:pathLst>
                <a:path w="284988" h="440307">
                  <a:moveTo>
                    <a:pt x="11416" y="0"/>
                  </a:moveTo>
                  <a:lnTo>
                    <a:pt x="1164" y="10251"/>
                  </a:lnTo>
                  <a:lnTo>
                    <a:pt x="0" y="17737"/>
                  </a:lnTo>
                  <a:lnTo>
                    <a:pt x="3255" y="24639"/>
                  </a:lnTo>
                  <a:lnTo>
                    <a:pt x="7789" y="32118"/>
                  </a:lnTo>
                  <a:lnTo>
                    <a:pt x="10700" y="47698"/>
                  </a:lnTo>
                  <a:lnTo>
                    <a:pt x="11388" y="99686"/>
                  </a:lnTo>
                  <a:lnTo>
                    <a:pt x="12736" y="155067"/>
                  </a:lnTo>
                  <a:lnTo>
                    <a:pt x="18275" y="182794"/>
                  </a:lnTo>
                  <a:lnTo>
                    <a:pt x="12580" y="238677"/>
                  </a:lnTo>
                  <a:lnTo>
                    <a:pt x="11569" y="288305"/>
                  </a:lnTo>
                  <a:lnTo>
                    <a:pt x="11429" y="344460"/>
                  </a:lnTo>
                  <a:lnTo>
                    <a:pt x="12745" y="360791"/>
                  </a:lnTo>
                  <a:lnTo>
                    <a:pt x="27988" y="400795"/>
                  </a:lnTo>
                  <a:lnTo>
                    <a:pt x="39404" y="418321"/>
                  </a:lnTo>
                  <a:lnTo>
                    <a:pt x="57485" y="431893"/>
                  </a:lnTo>
                  <a:lnTo>
                    <a:pt x="79600" y="437971"/>
                  </a:lnTo>
                  <a:lnTo>
                    <a:pt x="136824" y="440306"/>
                  </a:lnTo>
                  <a:lnTo>
                    <a:pt x="190845" y="427550"/>
                  </a:lnTo>
                  <a:lnTo>
                    <a:pt x="231479" y="412537"/>
                  </a:lnTo>
                  <a:lnTo>
                    <a:pt x="274778" y="378667"/>
                  </a:lnTo>
                  <a:lnTo>
                    <a:pt x="280601" y="366293"/>
                  </a:lnTo>
                  <a:lnTo>
                    <a:pt x="284987" y="329939"/>
                  </a:lnTo>
                  <a:lnTo>
                    <a:pt x="278858" y="311337"/>
                  </a:lnTo>
                  <a:lnTo>
                    <a:pt x="268664" y="295389"/>
                  </a:lnTo>
                  <a:lnTo>
                    <a:pt x="250944" y="282286"/>
                  </a:lnTo>
                  <a:lnTo>
                    <a:pt x="197797" y="266155"/>
                  </a:lnTo>
                  <a:lnTo>
                    <a:pt x="182005" y="263812"/>
                  </a:lnTo>
                  <a:lnTo>
                    <a:pt x="134441" y="272353"/>
                  </a:lnTo>
                  <a:lnTo>
                    <a:pt x="129152" y="274173"/>
                  </a:lnTo>
                  <a:lnTo>
                    <a:pt x="125625" y="276709"/>
                  </a:lnTo>
                  <a:lnTo>
                    <a:pt x="123274" y="279723"/>
                  </a:lnTo>
                  <a:lnTo>
                    <a:pt x="117134" y="283071"/>
                  </a:lnTo>
                  <a:lnTo>
                    <a:pt x="106666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251"/>
            <p:cNvSpPr/>
            <p:nvPr/>
          </p:nvSpPr>
          <p:spPr>
            <a:xfrm>
              <a:off x="3643332" y="5083969"/>
              <a:ext cx="35700" cy="381001"/>
            </a:xfrm>
            <a:custGeom>
              <a:avLst/>
              <a:gdLst/>
              <a:ahLst/>
              <a:cxnLst/>
              <a:rect l="0" t="0" r="0" b="0"/>
              <a:pathLst>
                <a:path w="35700" h="381001">
                  <a:moveTo>
                    <a:pt x="11887" y="0"/>
                  </a:moveTo>
                  <a:lnTo>
                    <a:pt x="11887" y="16572"/>
                  </a:lnTo>
                  <a:lnTo>
                    <a:pt x="1084" y="72188"/>
                  </a:lnTo>
                  <a:lnTo>
                    <a:pt x="126" y="120990"/>
                  </a:lnTo>
                  <a:lnTo>
                    <a:pt x="0" y="178848"/>
                  </a:lnTo>
                  <a:lnTo>
                    <a:pt x="3514" y="214387"/>
                  </a:lnTo>
                  <a:lnTo>
                    <a:pt x="10784" y="273854"/>
                  </a:lnTo>
                  <a:lnTo>
                    <a:pt x="15197" y="317943"/>
                  </a:lnTo>
                  <a:lnTo>
                    <a:pt x="22661" y="359369"/>
                  </a:lnTo>
                  <a:lnTo>
                    <a:pt x="23290" y="370504"/>
                  </a:lnTo>
                  <a:lnTo>
                    <a:pt x="24781" y="374003"/>
                  </a:lnTo>
                  <a:lnTo>
                    <a:pt x="27097" y="376336"/>
                  </a:lnTo>
                  <a:lnTo>
                    <a:pt x="35699" y="381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1252"/>
            <p:cNvSpPr/>
            <p:nvPr/>
          </p:nvSpPr>
          <p:spPr>
            <a:xfrm>
              <a:off x="3696481" y="5286441"/>
              <a:ext cx="351645" cy="165907"/>
            </a:xfrm>
            <a:custGeom>
              <a:avLst/>
              <a:gdLst/>
              <a:ahLst/>
              <a:cxnLst/>
              <a:rect l="0" t="0" r="0" b="0"/>
              <a:pathLst>
                <a:path w="351645" h="165907">
                  <a:moveTo>
                    <a:pt x="149238" y="23747"/>
                  </a:moveTo>
                  <a:lnTo>
                    <a:pt x="149238" y="13495"/>
                  </a:lnTo>
                  <a:lnTo>
                    <a:pt x="147915" y="12944"/>
                  </a:lnTo>
                  <a:lnTo>
                    <a:pt x="142917" y="12331"/>
                  </a:lnTo>
                  <a:lnTo>
                    <a:pt x="136286" y="8530"/>
                  </a:lnTo>
                  <a:lnTo>
                    <a:pt x="132666" y="5665"/>
                  </a:lnTo>
                  <a:lnTo>
                    <a:pt x="130252" y="5077"/>
                  </a:lnTo>
                  <a:lnTo>
                    <a:pt x="128643" y="6009"/>
                  </a:lnTo>
                  <a:lnTo>
                    <a:pt x="127571" y="7953"/>
                  </a:lnTo>
                  <a:lnTo>
                    <a:pt x="125533" y="9249"/>
                  </a:lnTo>
                  <a:lnTo>
                    <a:pt x="80922" y="28311"/>
                  </a:lnTo>
                  <a:lnTo>
                    <a:pt x="44321" y="57901"/>
                  </a:lnTo>
                  <a:lnTo>
                    <a:pt x="14845" y="97012"/>
                  </a:lnTo>
                  <a:lnTo>
                    <a:pt x="10133" y="109666"/>
                  </a:lnTo>
                  <a:lnTo>
                    <a:pt x="6715" y="122787"/>
                  </a:lnTo>
                  <a:lnTo>
                    <a:pt x="787" y="133028"/>
                  </a:lnTo>
                  <a:lnTo>
                    <a:pt x="0" y="137612"/>
                  </a:lnTo>
                  <a:lnTo>
                    <a:pt x="798" y="141990"/>
                  </a:lnTo>
                  <a:lnTo>
                    <a:pt x="2653" y="146231"/>
                  </a:lnTo>
                  <a:lnTo>
                    <a:pt x="5212" y="149060"/>
                  </a:lnTo>
                  <a:lnTo>
                    <a:pt x="11584" y="152201"/>
                  </a:lnTo>
                  <a:lnTo>
                    <a:pt x="15135" y="151717"/>
                  </a:lnTo>
                  <a:lnTo>
                    <a:pt x="30340" y="144961"/>
                  </a:lnTo>
                  <a:lnTo>
                    <a:pt x="34254" y="144243"/>
                  </a:lnTo>
                  <a:lnTo>
                    <a:pt x="80917" y="110459"/>
                  </a:lnTo>
                  <a:lnTo>
                    <a:pt x="132134" y="51653"/>
                  </a:lnTo>
                  <a:lnTo>
                    <a:pt x="157545" y="12660"/>
                  </a:lnTo>
                  <a:lnTo>
                    <a:pt x="161082" y="155"/>
                  </a:lnTo>
                  <a:lnTo>
                    <a:pt x="167446" y="0"/>
                  </a:lnTo>
                  <a:lnTo>
                    <a:pt x="169314" y="1301"/>
                  </a:lnTo>
                  <a:lnTo>
                    <a:pt x="170559" y="3491"/>
                  </a:lnTo>
                  <a:lnTo>
                    <a:pt x="171389" y="6274"/>
                  </a:lnTo>
                  <a:lnTo>
                    <a:pt x="170620" y="9452"/>
                  </a:lnTo>
                  <a:lnTo>
                    <a:pt x="164540" y="21569"/>
                  </a:lnTo>
                  <a:lnTo>
                    <a:pt x="161277" y="69282"/>
                  </a:lnTo>
                  <a:lnTo>
                    <a:pt x="172320" y="127448"/>
                  </a:lnTo>
                  <a:lnTo>
                    <a:pt x="172563" y="132569"/>
                  </a:lnTo>
                  <a:lnTo>
                    <a:pt x="176362" y="141785"/>
                  </a:lnTo>
                  <a:lnTo>
                    <a:pt x="181137" y="150291"/>
                  </a:lnTo>
                  <a:lnTo>
                    <a:pt x="183259" y="158482"/>
                  </a:lnTo>
                  <a:lnTo>
                    <a:pt x="185148" y="161195"/>
                  </a:lnTo>
                  <a:lnTo>
                    <a:pt x="187730" y="163004"/>
                  </a:lnTo>
                  <a:lnTo>
                    <a:pt x="194126" y="165013"/>
                  </a:lnTo>
                  <a:lnTo>
                    <a:pt x="201380" y="165906"/>
                  </a:lnTo>
                  <a:lnTo>
                    <a:pt x="203843" y="164822"/>
                  </a:lnTo>
                  <a:lnTo>
                    <a:pt x="205485" y="162776"/>
                  </a:lnTo>
                  <a:lnTo>
                    <a:pt x="208632" y="156975"/>
                  </a:lnTo>
                  <a:lnTo>
                    <a:pt x="241942" y="101289"/>
                  </a:lnTo>
                  <a:lnTo>
                    <a:pt x="275143" y="45972"/>
                  </a:lnTo>
                  <a:lnTo>
                    <a:pt x="307945" y="8119"/>
                  </a:lnTo>
                  <a:lnTo>
                    <a:pt x="315906" y="3572"/>
                  </a:lnTo>
                  <a:lnTo>
                    <a:pt x="325476" y="653"/>
                  </a:lnTo>
                  <a:lnTo>
                    <a:pt x="330312" y="3781"/>
                  </a:lnTo>
                  <a:lnTo>
                    <a:pt x="337876" y="10248"/>
                  </a:lnTo>
                  <a:lnTo>
                    <a:pt x="338910" y="14660"/>
                  </a:lnTo>
                  <a:lnTo>
                    <a:pt x="339733" y="69769"/>
                  </a:lnTo>
                  <a:lnTo>
                    <a:pt x="339737" y="98664"/>
                  </a:lnTo>
                  <a:lnTo>
                    <a:pt x="343265" y="106873"/>
                  </a:lnTo>
                  <a:lnTo>
                    <a:pt x="347920" y="114931"/>
                  </a:lnTo>
                  <a:lnTo>
                    <a:pt x="350908" y="130883"/>
                  </a:lnTo>
                  <a:lnTo>
                    <a:pt x="351644" y="1428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1253"/>
            <p:cNvSpPr/>
            <p:nvPr/>
          </p:nvSpPr>
          <p:spPr>
            <a:xfrm>
              <a:off x="4084006" y="5215083"/>
              <a:ext cx="142714" cy="214168"/>
            </a:xfrm>
            <a:custGeom>
              <a:avLst/>
              <a:gdLst/>
              <a:ahLst/>
              <a:cxnLst/>
              <a:rect l="0" t="0" r="0" b="0"/>
              <a:pathLst>
                <a:path w="142714" h="214168">
                  <a:moveTo>
                    <a:pt x="142713" y="11761"/>
                  </a:moveTo>
                  <a:lnTo>
                    <a:pt x="136392" y="5440"/>
                  </a:lnTo>
                  <a:lnTo>
                    <a:pt x="129761" y="2337"/>
                  </a:lnTo>
                  <a:lnTo>
                    <a:pt x="102964" y="0"/>
                  </a:lnTo>
                  <a:lnTo>
                    <a:pt x="84780" y="6218"/>
                  </a:lnTo>
                  <a:lnTo>
                    <a:pt x="43575" y="33068"/>
                  </a:lnTo>
                  <a:lnTo>
                    <a:pt x="9208" y="75737"/>
                  </a:lnTo>
                  <a:lnTo>
                    <a:pt x="2614" y="99215"/>
                  </a:lnTo>
                  <a:lnTo>
                    <a:pt x="0" y="154644"/>
                  </a:lnTo>
                  <a:lnTo>
                    <a:pt x="1233" y="169192"/>
                  </a:lnTo>
                  <a:lnTo>
                    <a:pt x="6190" y="180067"/>
                  </a:lnTo>
                  <a:lnTo>
                    <a:pt x="16419" y="193627"/>
                  </a:lnTo>
                  <a:lnTo>
                    <a:pt x="23964" y="198424"/>
                  </a:lnTo>
                  <a:lnTo>
                    <a:pt x="31727" y="201878"/>
                  </a:lnTo>
                  <a:lnTo>
                    <a:pt x="47463" y="2141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254"/>
            <p:cNvSpPr/>
            <p:nvPr/>
          </p:nvSpPr>
          <p:spPr>
            <a:xfrm>
              <a:off x="4215023" y="5274973"/>
              <a:ext cx="141967" cy="189997"/>
            </a:xfrm>
            <a:custGeom>
              <a:avLst/>
              <a:gdLst/>
              <a:ahLst/>
              <a:cxnLst/>
              <a:rect l="0" t="0" r="0" b="0"/>
              <a:pathLst>
                <a:path w="141967" h="189997">
                  <a:moveTo>
                    <a:pt x="11696" y="47121"/>
                  </a:moveTo>
                  <a:lnTo>
                    <a:pt x="28268" y="47121"/>
                  </a:lnTo>
                  <a:lnTo>
                    <a:pt x="68016" y="57372"/>
                  </a:lnTo>
                  <a:lnTo>
                    <a:pt x="79942" y="54764"/>
                  </a:lnTo>
                  <a:lnTo>
                    <a:pt x="94094" y="49386"/>
                  </a:lnTo>
                  <a:lnTo>
                    <a:pt x="114759" y="46096"/>
                  </a:lnTo>
                  <a:lnTo>
                    <a:pt x="140308" y="25465"/>
                  </a:lnTo>
                  <a:lnTo>
                    <a:pt x="141617" y="20739"/>
                  </a:lnTo>
                  <a:lnTo>
                    <a:pt x="141966" y="17626"/>
                  </a:lnTo>
                  <a:lnTo>
                    <a:pt x="140876" y="15552"/>
                  </a:lnTo>
                  <a:lnTo>
                    <a:pt x="138826" y="14168"/>
                  </a:lnTo>
                  <a:lnTo>
                    <a:pt x="132352" y="11948"/>
                  </a:lnTo>
                  <a:lnTo>
                    <a:pt x="121567" y="3327"/>
                  </a:lnTo>
                  <a:lnTo>
                    <a:pt x="110543" y="631"/>
                  </a:lnTo>
                  <a:lnTo>
                    <a:pt x="102812" y="0"/>
                  </a:lnTo>
                  <a:lnTo>
                    <a:pt x="49517" y="17245"/>
                  </a:lnTo>
                  <a:lnTo>
                    <a:pt x="33339" y="27832"/>
                  </a:lnTo>
                  <a:lnTo>
                    <a:pt x="7885" y="61390"/>
                  </a:lnTo>
                  <a:lnTo>
                    <a:pt x="3388" y="73747"/>
                  </a:lnTo>
                  <a:lnTo>
                    <a:pt x="0" y="126661"/>
                  </a:lnTo>
                  <a:lnTo>
                    <a:pt x="6172" y="150357"/>
                  </a:lnTo>
                  <a:lnTo>
                    <a:pt x="20110" y="172563"/>
                  </a:lnTo>
                  <a:lnTo>
                    <a:pt x="35508" y="1899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6" name="SMARTInkShape-1255"/>
          <p:cNvSpPr/>
          <p:nvPr/>
        </p:nvSpPr>
        <p:spPr>
          <a:xfrm>
            <a:off x="6881813" y="4369594"/>
            <a:ext cx="4238626" cy="178595"/>
          </a:xfrm>
          <a:custGeom>
            <a:avLst/>
            <a:gdLst/>
            <a:ahLst/>
            <a:cxnLst/>
            <a:rect l="0" t="0" r="0" b="0"/>
            <a:pathLst>
              <a:path w="4238626" h="178595">
                <a:moveTo>
                  <a:pt x="0" y="0"/>
                </a:moveTo>
                <a:lnTo>
                  <a:pt x="0" y="11416"/>
                </a:lnTo>
                <a:lnTo>
                  <a:pt x="6320" y="11761"/>
                </a:lnTo>
                <a:lnTo>
                  <a:pt x="12951" y="15369"/>
                </a:lnTo>
                <a:lnTo>
                  <a:pt x="20308" y="20060"/>
                </a:lnTo>
                <a:lnTo>
                  <a:pt x="35810" y="23071"/>
                </a:lnTo>
                <a:lnTo>
                  <a:pt x="86397" y="23769"/>
                </a:lnTo>
                <a:lnTo>
                  <a:pt x="144798" y="23808"/>
                </a:lnTo>
                <a:lnTo>
                  <a:pt x="185484" y="23811"/>
                </a:lnTo>
                <a:lnTo>
                  <a:pt x="226193" y="23811"/>
                </a:lnTo>
                <a:lnTo>
                  <a:pt x="271186" y="23812"/>
                </a:lnTo>
                <a:lnTo>
                  <a:pt x="326266" y="23812"/>
                </a:lnTo>
                <a:lnTo>
                  <a:pt x="377424" y="25135"/>
                </a:lnTo>
                <a:lnTo>
                  <a:pt x="432562" y="31995"/>
                </a:lnTo>
                <a:lnTo>
                  <a:pt x="484325" y="34615"/>
                </a:lnTo>
                <a:lnTo>
                  <a:pt x="540966" y="35391"/>
                </a:lnTo>
                <a:lnTo>
                  <a:pt x="579978" y="35574"/>
                </a:lnTo>
                <a:lnTo>
                  <a:pt x="622892" y="35654"/>
                </a:lnTo>
                <a:lnTo>
                  <a:pt x="667101" y="34367"/>
                </a:lnTo>
                <a:lnTo>
                  <a:pt x="708798" y="29385"/>
                </a:lnTo>
                <a:lnTo>
                  <a:pt x="752906" y="26289"/>
                </a:lnTo>
                <a:lnTo>
                  <a:pt x="797645" y="24913"/>
                </a:lnTo>
                <a:lnTo>
                  <a:pt x="839578" y="24301"/>
                </a:lnTo>
                <a:lnTo>
                  <a:pt x="887319" y="24030"/>
                </a:lnTo>
                <a:lnTo>
                  <a:pt x="938083" y="23909"/>
                </a:lnTo>
                <a:lnTo>
                  <a:pt x="987103" y="23855"/>
                </a:lnTo>
                <a:lnTo>
                  <a:pt x="1035347" y="23832"/>
                </a:lnTo>
                <a:lnTo>
                  <a:pt x="1084571" y="22498"/>
                </a:lnTo>
                <a:lnTo>
                  <a:pt x="1137316" y="17496"/>
                </a:lnTo>
                <a:lnTo>
                  <a:pt x="1191626" y="14390"/>
                </a:lnTo>
                <a:lnTo>
                  <a:pt x="1247955" y="13010"/>
                </a:lnTo>
                <a:lnTo>
                  <a:pt x="1277793" y="12642"/>
                </a:lnTo>
                <a:lnTo>
                  <a:pt x="1308268" y="12397"/>
                </a:lnTo>
                <a:lnTo>
                  <a:pt x="1339168" y="12233"/>
                </a:lnTo>
                <a:lnTo>
                  <a:pt x="1370352" y="12124"/>
                </a:lnTo>
                <a:lnTo>
                  <a:pt x="1401724" y="12052"/>
                </a:lnTo>
                <a:lnTo>
                  <a:pt x="1433222" y="12003"/>
                </a:lnTo>
                <a:lnTo>
                  <a:pt x="1464805" y="11970"/>
                </a:lnTo>
                <a:lnTo>
                  <a:pt x="1496442" y="11949"/>
                </a:lnTo>
                <a:lnTo>
                  <a:pt x="1528117" y="11935"/>
                </a:lnTo>
                <a:lnTo>
                  <a:pt x="1559817" y="11925"/>
                </a:lnTo>
                <a:lnTo>
                  <a:pt x="1591534" y="11919"/>
                </a:lnTo>
                <a:lnTo>
                  <a:pt x="1623262" y="11915"/>
                </a:lnTo>
                <a:lnTo>
                  <a:pt x="1654998" y="11912"/>
                </a:lnTo>
                <a:lnTo>
                  <a:pt x="1686738" y="11910"/>
                </a:lnTo>
                <a:lnTo>
                  <a:pt x="1719805" y="11909"/>
                </a:lnTo>
                <a:lnTo>
                  <a:pt x="1753754" y="11908"/>
                </a:lnTo>
                <a:lnTo>
                  <a:pt x="1788295" y="11907"/>
                </a:lnTo>
                <a:lnTo>
                  <a:pt x="1823228" y="13230"/>
                </a:lnTo>
                <a:lnTo>
                  <a:pt x="1858422" y="15434"/>
                </a:lnTo>
                <a:lnTo>
                  <a:pt x="1893792" y="18227"/>
                </a:lnTo>
                <a:lnTo>
                  <a:pt x="1929278" y="20088"/>
                </a:lnTo>
                <a:lnTo>
                  <a:pt x="1964841" y="21330"/>
                </a:lnTo>
                <a:lnTo>
                  <a:pt x="2000456" y="22157"/>
                </a:lnTo>
                <a:lnTo>
                  <a:pt x="2036106" y="22709"/>
                </a:lnTo>
                <a:lnTo>
                  <a:pt x="2071779" y="23077"/>
                </a:lnTo>
                <a:lnTo>
                  <a:pt x="2107468" y="23322"/>
                </a:lnTo>
                <a:lnTo>
                  <a:pt x="2143166" y="24808"/>
                </a:lnTo>
                <a:lnTo>
                  <a:pt x="2178870" y="27122"/>
                </a:lnTo>
                <a:lnTo>
                  <a:pt x="2214580" y="29987"/>
                </a:lnTo>
                <a:lnTo>
                  <a:pt x="2250293" y="31898"/>
                </a:lnTo>
                <a:lnTo>
                  <a:pt x="2286007" y="33171"/>
                </a:lnTo>
                <a:lnTo>
                  <a:pt x="2321724" y="34021"/>
                </a:lnTo>
                <a:lnTo>
                  <a:pt x="2357440" y="34587"/>
                </a:lnTo>
                <a:lnTo>
                  <a:pt x="2393158" y="34964"/>
                </a:lnTo>
                <a:lnTo>
                  <a:pt x="2428876" y="35215"/>
                </a:lnTo>
                <a:lnTo>
                  <a:pt x="2465917" y="36706"/>
                </a:lnTo>
                <a:lnTo>
                  <a:pt x="2503840" y="39023"/>
                </a:lnTo>
                <a:lnTo>
                  <a:pt x="2542352" y="41890"/>
                </a:lnTo>
                <a:lnTo>
                  <a:pt x="2579933" y="43801"/>
                </a:lnTo>
                <a:lnTo>
                  <a:pt x="2616892" y="45076"/>
                </a:lnTo>
                <a:lnTo>
                  <a:pt x="2653438" y="45926"/>
                </a:lnTo>
                <a:lnTo>
                  <a:pt x="2689708" y="47815"/>
                </a:lnTo>
                <a:lnTo>
                  <a:pt x="2725794" y="50397"/>
                </a:lnTo>
                <a:lnTo>
                  <a:pt x="2761759" y="53442"/>
                </a:lnTo>
                <a:lnTo>
                  <a:pt x="2797641" y="55472"/>
                </a:lnTo>
                <a:lnTo>
                  <a:pt x="2833470" y="56825"/>
                </a:lnTo>
                <a:lnTo>
                  <a:pt x="2869260" y="57727"/>
                </a:lnTo>
                <a:lnTo>
                  <a:pt x="2905028" y="58328"/>
                </a:lnTo>
                <a:lnTo>
                  <a:pt x="2940778" y="58729"/>
                </a:lnTo>
                <a:lnTo>
                  <a:pt x="2976519" y="58997"/>
                </a:lnTo>
                <a:lnTo>
                  <a:pt x="3012251" y="60498"/>
                </a:lnTo>
                <a:lnTo>
                  <a:pt x="3047979" y="62821"/>
                </a:lnTo>
                <a:lnTo>
                  <a:pt x="3083706" y="65693"/>
                </a:lnTo>
                <a:lnTo>
                  <a:pt x="3120751" y="67608"/>
                </a:lnTo>
                <a:lnTo>
                  <a:pt x="3158678" y="68885"/>
                </a:lnTo>
                <a:lnTo>
                  <a:pt x="3197192" y="69735"/>
                </a:lnTo>
                <a:lnTo>
                  <a:pt x="3234773" y="70303"/>
                </a:lnTo>
                <a:lnTo>
                  <a:pt x="3271733" y="70681"/>
                </a:lnTo>
                <a:lnTo>
                  <a:pt x="3308281" y="70933"/>
                </a:lnTo>
                <a:lnTo>
                  <a:pt x="3344551" y="72424"/>
                </a:lnTo>
                <a:lnTo>
                  <a:pt x="3380638" y="74741"/>
                </a:lnTo>
                <a:lnTo>
                  <a:pt x="3416603" y="77608"/>
                </a:lnTo>
                <a:lnTo>
                  <a:pt x="3452485" y="80843"/>
                </a:lnTo>
                <a:lnTo>
                  <a:pt x="3488312" y="84322"/>
                </a:lnTo>
                <a:lnTo>
                  <a:pt x="3524104" y="87965"/>
                </a:lnTo>
                <a:lnTo>
                  <a:pt x="3559872" y="90393"/>
                </a:lnTo>
                <a:lnTo>
                  <a:pt x="3595622" y="92012"/>
                </a:lnTo>
                <a:lnTo>
                  <a:pt x="3631362" y="93091"/>
                </a:lnTo>
                <a:lnTo>
                  <a:pt x="3667095" y="95134"/>
                </a:lnTo>
                <a:lnTo>
                  <a:pt x="3702823" y="97818"/>
                </a:lnTo>
                <a:lnTo>
                  <a:pt x="3738550" y="100931"/>
                </a:lnTo>
                <a:lnTo>
                  <a:pt x="3774273" y="104329"/>
                </a:lnTo>
                <a:lnTo>
                  <a:pt x="3809993" y="107917"/>
                </a:lnTo>
                <a:lnTo>
                  <a:pt x="3845715" y="111632"/>
                </a:lnTo>
                <a:lnTo>
                  <a:pt x="3880111" y="115431"/>
                </a:lnTo>
                <a:lnTo>
                  <a:pt x="3913626" y="119288"/>
                </a:lnTo>
                <a:lnTo>
                  <a:pt x="3946552" y="123181"/>
                </a:lnTo>
                <a:lnTo>
                  <a:pt x="3980410" y="128423"/>
                </a:lnTo>
                <a:lnTo>
                  <a:pt x="4014887" y="134563"/>
                </a:lnTo>
                <a:lnTo>
                  <a:pt x="4049779" y="141302"/>
                </a:lnTo>
                <a:lnTo>
                  <a:pt x="4080977" y="147118"/>
                </a:lnTo>
                <a:lnTo>
                  <a:pt x="4136809" y="157108"/>
                </a:lnTo>
                <a:lnTo>
                  <a:pt x="4181026" y="165958"/>
                </a:lnTo>
                <a:lnTo>
                  <a:pt x="4238625" y="17859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7" name="SMARTInkShape-Group222"/>
          <p:cNvGrpSpPr/>
          <p:nvPr/>
        </p:nvGrpSpPr>
        <p:grpSpPr>
          <a:xfrm>
            <a:off x="7036594" y="4500563"/>
            <a:ext cx="2321720" cy="821532"/>
            <a:chOff x="7036594" y="4500563"/>
            <a:chExt cx="2321720" cy="821532"/>
          </a:xfrm>
        </p:grpSpPr>
        <p:sp>
          <p:nvSpPr>
            <p:cNvPr id="157" name="SMARTInkShape-1256"/>
            <p:cNvSpPr/>
            <p:nvPr/>
          </p:nvSpPr>
          <p:spPr>
            <a:xfrm>
              <a:off x="7119938" y="4537335"/>
              <a:ext cx="250032" cy="296559"/>
            </a:xfrm>
            <a:custGeom>
              <a:avLst/>
              <a:gdLst/>
              <a:ahLst/>
              <a:cxnLst/>
              <a:rect l="0" t="0" r="0" b="0"/>
              <a:pathLst>
                <a:path w="250032" h="296559">
                  <a:moveTo>
                    <a:pt x="0" y="272790"/>
                  </a:moveTo>
                  <a:lnTo>
                    <a:pt x="0" y="296099"/>
                  </a:lnTo>
                  <a:lnTo>
                    <a:pt x="10251" y="296558"/>
                  </a:lnTo>
                  <a:lnTo>
                    <a:pt x="10802" y="295250"/>
                  </a:lnTo>
                  <a:lnTo>
                    <a:pt x="11886" y="244312"/>
                  </a:lnTo>
                  <a:lnTo>
                    <a:pt x="15433" y="186554"/>
                  </a:lnTo>
                  <a:lnTo>
                    <a:pt x="23076" y="127179"/>
                  </a:lnTo>
                  <a:lnTo>
                    <a:pt x="25038" y="79529"/>
                  </a:lnTo>
                  <a:lnTo>
                    <a:pt x="33289" y="56189"/>
                  </a:lnTo>
                  <a:lnTo>
                    <a:pt x="56093" y="23090"/>
                  </a:lnTo>
                  <a:lnTo>
                    <a:pt x="59325" y="14968"/>
                  </a:lnTo>
                  <a:lnTo>
                    <a:pt x="65172" y="6949"/>
                  </a:lnTo>
                  <a:lnTo>
                    <a:pt x="72180" y="2503"/>
                  </a:lnTo>
                  <a:lnTo>
                    <a:pt x="87091" y="0"/>
                  </a:lnTo>
                  <a:lnTo>
                    <a:pt x="100884" y="738"/>
                  </a:lnTo>
                  <a:lnTo>
                    <a:pt x="122201" y="8591"/>
                  </a:lnTo>
                  <a:lnTo>
                    <a:pt x="152532" y="26952"/>
                  </a:lnTo>
                  <a:lnTo>
                    <a:pt x="208839" y="40308"/>
                  </a:lnTo>
                  <a:lnTo>
                    <a:pt x="250031" y="584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257"/>
            <p:cNvSpPr/>
            <p:nvPr/>
          </p:nvSpPr>
          <p:spPr>
            <a:xfrm>
              <a:off x="7036594" y="4667250"/>
              <a:ext cx="297657" cy="59532"/>
            </a:xfrm>
            <a:custGeom>
              <a:avLst/>
              <a:gdLst/>
              <a:ahLst/>
              <a:cxnLst/>
              <a:rect l="0" t="0" r="0" b="0"/>
              <a:pathLst>
                <a:path w="297657" h="59532">
                  <a:moveTo>
                    <a:pt x="0" y="0"/>
                  </a:moveTo>
                  <a:lnTo>
                    <a:pt x="0" y="6321"/>
                  </a:lnTo>
                  <a:lnTo>
                    <a:pt x="1323" y="8182"/>
                  </a:lnTo>
                  <a:lnTo>
                    <a:pt x="3527" y="9424"/>
                  </a:lnTo>
                  <a:lnTo>
                    <a:pt x="6320" y="10251"/>
                  </a:lnTo>
                  <a:lnTo>
                    <a:pt x="24122" y="21112"/>
                  </a:lnTo>
                  <a:lnTo>
                    <a:pt x="73555" y="32999"/>
                  </a:lnTo>
                  <a:lnTo>
                    <a:pt x="125801" y="41502"/>
                  </a:lnTo>
                  <a:lnTo>
                    <a:pt x="171477" y="45811"/>
                  </a:lnTo>
                  <a:lnTo>
                    <a:pt x="227459" y="55449"/>
                  </a:lnTo>
                  <a:lnTo>
                    <a:pt x="281831" y="58725"/>
                  </a:lnTo>
                  <a:lnTo>
                    <a:pt x="297656" y="59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258"/>
            <p:cNvSpPr/>
            <p:nvPr/>
          </p:nvSpPr>
          <p:spPr>
            <a:xfrm>
              <a:off x="7334250" y="4655881"/>
              <a:ext cx="166481" cy="130433"/>
            </a:xfrm>
            <a:custGeom>
              <a:avLst/>
              <a:gdLst/>
              <a:ahLst/>
              <a:cxnLst/>
              <a:rect l="0" t="0" r="0" b="0"/>
              <a:pathLst>
                <a:path w="166481" h="130433">
                  <a:moveTo>
                    <a:pt x="0" y="35182"/>
                  </a:moveTo>
                  <a:lnTo>
                    <a:pt x="6321" y="35182"/>
                  </a:lnTo>
                  <a:lnTo>
                    <a:pt x="12951" y="38709"/>
                  </a:lnTo>
                  <a:lnTo>
                    <a:pt x="16572" y="41502"/>
                  </a:lnTo>
                  <a:lnTo>
                    <a:pt x="27650" y="44605"/>
                  </a:lnTo>
                  <a:lnTo>
                    <a:pt x="48762" y="49880"/>
                  </a:lnTo>
                  <a:lnTo>
                    <a:pt x="71774" y="56294"/>
                  </a:lnTo>
                  <a:lnTo>
                    <a:pt x="120699" y="58836"/>
                  </a:lnTo>
                  <a:lnTo>
                    <a:pt x="129932" y="55396"/>
                  </a:lnTo>
                  <a:lnTo>
                    <a:pt x="138446" y="50780"/>
                  </a:lnTo>
                  <a:lnTo>
                    <a:pt x="150676" y="46859"/>
                  </a:lnTo>
                  <a:lnTo>
                    <a:pt x="164318" y="36981"/>
                  </a:lnTo>
                  <a:lnTo>
                    <a:pt x="165634" y="32454"/>
                  </a:lnTo>
                  <a:lnTo>
                    <a:pt x="166480" y="25088"/>
                  </a:lnTo>
                  <a:lnTo>
                    <a:pt x="160305" y="17492"/>
                  </a:lnTo>
                  <a:lnTo>
                    <a:pt x="153709" y="14091"/>
                  </a:lnTo>
                  <a:lnTo>
                    <a:pt x="150098" y="13183"/>
                  </a:lnTo>
                  <a:lnTo>
                    <a:pt x="130874" y="2184"/>
                  </a:lnTo>
                  <a:lnTo>
                    <a:pt x="108755" y="0"/>
                  </a:lnTo>
                  <a:lnTo>
                    <a:pt x="56956" y="14182"/>
                  </a:lnTo>
                  <a:lnTo>
                    <a:pt x="38484" y="24109"/>
                  </a:lnTo>
                  <a:lnTo>
                    <a:pt x="29010" y="32906"/>
                  </a:lnTo>
                  <a:lnTo>
                    <a:pt x="17562" y="51412"/>
                  </a:lnTo>
                  <a:lnTo>
                    <a:pt x="13023" y="70186"/>
                  </a:lnTo>
                  <a:lnTo>
                    <a:pt x="12126" y="86635"/>
                  </a:lnTo>
                  <a:lnTo>
                    <a:pt x="15532" y="94650"/>
                  </a:lnTo>
                  <a:lnTo>
                    <a:pt x="39900" y="122490"/>
                  </a:lnTo>
                  <a:lnTo>
                    <a:pt x="51246" y="126902"/>
                  </a:lnTo>
                  <a:lnTo>
                    <a:pt x="95250" y="1304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259"/>
            <p:cNvSpPr/>
            <p:nvPr/>
          </p:nvSpPr>
          <p:spPr>
            <a:xfrm>
              <a:off x="7560516" y="4691063"/>
              <a:ext cx="238079" cy="94593"/>
            </a:xfrm>
            <a:custGeom>
              <a:avLst/>
              <a:gdLst/>
              <a:ahLst/>
              <a:cxnLst/>
              <a:rect l="0" t="0" r="0" b="0"/>
              <a:pathLst>
                <a:path w="238079" h="94593">
                  <a:moveTo>
                    <a:pt x="23765" y="0"/>
                  </a:moveTo>
                  <a:lnTo>
                    <a:pt x="23765" y="11415"/>
                  </a:lnTo>
                  <a:lnTo>
                    <a:pt x="15583" y="21314"/>
                  </a:lnTo>
                  <a:lnTo>
                    <a:pt x="486" y="68612"/>
                  </a:lnTo>
                  <a:lnTo>
                    <a:pt x="0" y="87761"/>
                  </a:lnTo>
                  <a:lnTo>
                    <a:pt x="1307" y="90257"/>
                  </a:lnTo>
                  <a:lnTo>
                    <a:pt x="3501" y="91921"/>
                  </a:lnTo>
                  <a:lnTo>
                    <a:pt x="10209" y="94592"/>
                  </a:lnTo>
                  <a:lnTo>
                    <a:pt x="21038" y="85614"/>
                  </a:lnTo>
                  <a:lnTo>
                    <a:pt x="32070" y="76226"/>
                  </a:lnTo>
                  <a:lnTo>
                    <a:pt x="47651" y="68855"/>
                  </a:lnTo>
                  <a:lnTo>
                    <a:pt x="83279" y="35736"/>
                  </a:lnTo>
                  <a:lnTo>
                    <a:pt x="83295" y="52292"/>
                  </a:lnTo>
                  <a:lnTo>
                    <a:pt x="86823" y="59842"/>
                  </a:lnTo>
                  <a:lnTo>
                    <a:pt x="89616" y="63706"/>
                  </a:lnTo>
                  <a:lnTo>
                    <a:pt x="96248" y="68001"/>
                  </a:lnTo>
                  <a:lnTo>
                    <a:pt x="103605" y="71233"/>
                  </a:lnTo>
                  <a:lnTo>
                    <a:pt x="115184" y="79167"/>
                  </a:lnTo>
                  <a:lnTo>
                    <a:pt x="123045" y="81487"/>
                  </a:lnTo>
                  <a:lnTo>
                    <a:pt x="126993" y="80783"/>
                  </a:lnTo>
                  <a:lnTo>
                    <a:pt x="142836" y="73675"/>
                  </a:lnTo>
                  <a:lnTo>
                    <a:pt x="158264" y="68572"/>
                  </a:lnTo>
                  <a:lnTo>
                    <a:pt x="176064" y="62210"/>
                  </a:lnTo>
                  <a:lnTo>
                    <a:pt x="185381" y="59399"/>
                  </a:lnTo>
                  <a:lnTo>
                    <a:pt x="206183" y="43116"/>
                  </a:lnTo>
                  <a:lnTo>
                    <a:pt x="23807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260"/>
            <p:cNvSpPr/>
            <p:nvPr/>
          </p:nvSpPr>
          <p:spPr>
            <a:xfrm>
              <a:off x="7989239" y="4667250"/>
              <a:ext cx="11762" cy="95251"/>
            </a:xfrm>
            <a:custGeom>
              <a:avLst/>
              <a:gdLst/>
              <a:ahLst/>
              <a:cxnLst/>
              <a:rect l="0" t="0" r="0" b="0"/>
              <a:pathLst>
                <a:path w="11762" h="95251">
                  <a:moveTo>
                    <a:pt x="11761" y="0"/>
                  </a:moveTo>
                  <a:lnTo>
                    <a:pt x="1510" y="10251"/>
                  </a:lnTo>
                  <a:lnTo>
                    <a:pt x="0" y="38584"/>
                  </a:lnTo>
                  <a:lnTo>
                    <a:pt x="11761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261"/>
            <p:cNvSpPr/>
            <p:nvPr/>
          </p:nvSpPr>
          <p:spPr>
            <a:xfrm>
              <a:off x="7989094" y="4536772"/>
              <a:ext cx="11907" cy="11417"/>
            </a:xfrm>
            <a:custGeom>
              <a:avLst/>
              <a:gdLst/>
              <a:ahLst/>
              <a:cxnLst/>
              <a:rect l="0" t="0" r="0" b="0"/>
              <a:pathLst>
                <a:path w="11907" h="11417">
                  <a:moveTo>
                    <a:pt x="11906" y="11416"/>
                  </a:moveTo>
                  <a:lnTo>
                    <a:pt x="490" y="0"/>
                  </a:lnTo>
                  <a:lnTo>
                    <a:pt x="0" y="114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262"/>
            <p:cNvSpPr/>
            <p:nvPr/>
          </p:nvSpPr>
          <p:spPr>
            <a:xfrm>
              <a:off x="8084344" y="4655555"/>
              <a:ext cx="202407" cy="130759"/>
            </a:xfrm>
            <a:custGeom>
              <a:avLst/>
              <a:gdLst/>
              <a:ahLst/>
              <a:cxnLst/>
              <a:rect l="0" t="0" r="0" b="0"/>
              <a:pathLst>
                <a:path w="202407" h="130759">
                  <a:moveTo>
                    <a:pt x="0" y="71226"/>
                  </a:moveTo>
                  <a:lnTo>
                    <a:pt x="0" y="87798"/>
                  </a:lnTo>
                  <a:lnTo>
                    <a:pt x="3527" y="95348"/>
                  </a:lnTo>
                  <a:lnTo>
                    <a:pt x="11415" y="106266"/>
                  </a:lnTo>
                  <a:lnTo>
                    <a:pt x="11810" y="113671"/>
                  </a:lnTo>
                  <a:lnTo>
                    <a:pt x="13228" y="85381"/>
                  </a:lnTo>
                  <a:lnTo>
                    <a:pt x="21329" y="58196"/>
                  </a:lnTo>
                  <a:lnTo>
                    <a:pt x="24032" y="44268"/>
                  </a:lnTo>
                  <a:lnTo>
                    <a:pt x="32991" y="28990"/>
                  </a:lnTo>
                  <a:lnTo>
                    <a:pt x="51757" y="7913"/>
                  </a:lnTo>
                  <a:lnTo>
                    <a:pt x="59604" y="3399"/>
                  </a:lnTo>
                  <a:lnTo>
                    <a:pt x="75420" y="502"/>
                  </a:lnTo>
                  <a:lnTo>
                    <a:pt x="87317" y="0"/>
                  </a:lnTo>
                  <a:lnTo>
                    <a:pt x="95251" y="3411"/>
                  </a:lnTo>
                  <a:lnTo>
                    <a:pt x="111125" y="16379"/>
                  </a:lnTo>
                  <a:lnTo>
                    <a:pt x="149490" y="68266"/>
                  </a:lnTo>
                  <a:lnTo>
                    <a:pt x="157263" y="92494"/>
                  </a:lnTo>
                  <a:lnTo>
                    <a:pt x="184260" y="124431"/>
                  </a:lnTo>
                  <a:lnTo>
                    <a:pt x="191255" y="127946"/>
                  </a:lnTo>
                  <a:lnTo>
                    <a:pt x="202406" y="1307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1263"/>
            <p:cNvSpPr/>
            <p:nvPr/>
          </p:nvSpPr>
          <p:spPr>
            <a:xfrm>
              <a:off x="8417719" y="4536281"/>
              <a:ext cx="11907" cy="273845"/>
            </a:xfrm>
            <a:custGeom>
              <a:avLst/>
              <a:gdLst/>
              <a:ahLst/>
              <a:cxnLst/>
              <a:rect l="0" t="0" r="0" b="0"/>
              <a:pathLst>
                <a:path w="11907" h="273845">
                  <a:moveTo>
                    <a:pt x="11906" y="0"/>
                  </a:moveTo>
                  <a:lnTo>
                    <a:pt x="490" y="0"/>
                  </a:lnTo>
                  <a:lnTo>
                    <a:pt x="4" y="52390"/>
                  </a:lnTo>
                  <a:lnTo>
                    <a:pt x="1" y="109230"/>
                  </a:lnTo>
                  <a:lnTo>
                    <a:pt x="0" y="168525"/>
                  </a:lnTo>
                  <a:lnTo>
                    <a:pt x="0" y="221715"/>
                  </a:lnTo>
                  <a:lnTo>
                    <a:pt x="0" y="2738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1264"/>
            <p:cNvSpPr/>
            <p:nvPr/>
          </p:nvSpPr>
          <p:spPr>
            <a:xfrm>
              <a:off x="8239125" y="4607719"/>
              <a:ext cx="392205" cy="166688"/>
            </a:xfrm>
            <a:custGeom>
              <a:avLst/>
              <a:gdLst/>
              <a:ahLst/>
              <a:cxnLst/>
              <a:rect l="0" t="0" r="0" b="0"/>
              <a:pathLst>
                <a:path w="392205" h="166688">
                  <a:moveTo>
                    <a:pt x="0" y="0"/>
                  </a:moveTo>
                  <a:lnTo>
                    <a:pt x="0" y="6320"/>
                  </a:lnTo>
                  <a:lnTo>
                    <a:pt x="3528" y="12951"/>
                  </a:lnTo>
                  <a:lnTo>
                    <a:pt x="6321" y="16572"/>
                  </a:lnTo>
                  <a:lnTo>
                    <a:pt x="16480" y="20594"/>
                  </a:lnTo>
                  <a:lnTo>
                    <a:pt x="37074" y="26387"/>
                  </a:lnTo>
                  <a:lnTo>
                    <a:pt x="91360" y="51744"/>
                  </a:lnTo>
                  <a:lnTo>
                    <a:pt x="143931" y="62034"/>
                  </a:lnTo>
                  <a:lnTo>
                    <a:pt x="194363" y="71522"/>
                  </a:lnTo>
                  <a:lnTo>
                    <a:pt x="244219" y="87846"/>
                  </a:lnTo>
                  <a:lnTo>
                    <a:pt x="294931" y="94275"/>
                  </a:lnTo>
                  <a:lnTo>
                    <a:pt x="335662" y="93798"/>
                  </a:lnTo>
                  <a:lnTo>
                    <a:pt x="368763" y="80544"/>
                  </a:lnTo>
                  <a:lnTo>
                    <a:pt x="384904" y="66915"/>
                  </a:lnTo>
                  <a:lnTo>
                    <a:pt x="389350" y="59286"/>
                  </a:lnTo>
                  <a:lnTo>
                    <a:pt x="392204" y="43607"/>
                  </a:lnTo>
                  <a:lnTo>
                    <a:pt x="391115" y="40978"/>
                  </a:lnTo>
                  <a:lnTo>
                    <a:pt x="389066" y="39224"/>
                  </a:lnTo>
                  <a:lnTo>
                    <a:pt x="386378" y="38056"/>
                  </a:lnTo>
                  <a:lnTo>
                    <a:pt x="384584" y="35954"/>
                  </a:lnTo>
                  <a:lnTo>
                    <a:pt x="382594" y="30091"/>
                  </a:lnTo>
                  <a:lnTo>
                    <a:pt x="380740" y="27998"/>
                  </a:lnTo>
                  <a:lnTo>
                    <a:pt x="352603" y="15997"/>
                  </a:lnTo>
                  <a:lnTo>
                    <a:pt x="342802" y="13724"/>
                  </a:lnTo>
                  <a:lnTo>
                    <a:pt x="338337" y="14442"/>
                  </a:lnTo>
                  <a:lnTo>
                    <a:pt x="305436" y="32321"/>
                  </a:lnTo>
                  <a:lnTo>
                    <a:pt x="282283" y="51669"/>
                  </a:lnTo>
                  <a:lnTo>
                    <a:pt x="277595" y="63092"/>
                  </a:lnTo>
                  <a:lnTo>
                    <a:pt x="267478" y="98364"/>
                  </a:lnTo>
                  <a:lnTo>
                    <a:pt x="274434" y="134759"/>
                  </a:lnTo>
                  <a:lnTo>
                    <a:pt x="283123" y="153962"/>
                  </a:lnTo>
                  <a:lnTo>
                    <a:pt x="285750" y="1666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265"/>
            <p:cNvSpPr/>
            <p:nvPr/>
          </p:nvSpPr>
          <p:spPr>
            <a:xfrm>
              <a:off x="8655845" y="4632127"/>
              <a:ext cx="166687" cy="154181"/>
            </a:xfrm>
            <a:custGeom>
              <a:avLst/>
              <a:gdLst/>
              <a:ahLst/>
              <a:cxnLst/>
              <a:rect l="0" t="0" r="0" b="0"/>
              <a:pathLst>
                <a:path w="166687" h="154181">
                  <a:moveTo>
                    <a:pt x="35718" y="106561"/>
                  </a:moveTo>
                  <a:lnTo>
                    <a:pt x="24302" y="106561"/>
                  </a:lnTo>
                  <a:lnTo>
                    <a:pt x="17636" y="112881"/>
                  </a:lnTo>
                  <a:lnTo>
                    <a:pt x="14452" y="119512"/>
                  </a:lnTo>
                  <a:lnTo>
                    <a:pt x="10917" y="138448"/>
                  </a:lnTo>
                  <a:lnTo>
                    <a:pt x="3" y="154180"/>
                  </a:lnTo>
                  <a:lnTo>
                    <a:pt x="0" y="137613"/>
                  </a:lnTo>
                  <a:lnTo>
                    <a:pt x="3527" y="130063"/>
                  </a:lnTo>
                  <a:lnTo>
                    <a:pt x="6320" y="126198"/>
                  </a:lnTo>
                  <a:lnTo>
                    <a:pt x="23934" y="66951"/>
                  </a:lnTo>
                  <a:lnTo>
                    <a:pt x="32998" y="47829"/>
                  </a:lnTo>
                  <a:lnTo>
                    <a:pt x="45809" y="15364"/>
                  </a:lnTo>
                  <a:lnTo>
                    <a:pt x="53406" y="6191"/>
                  </a:lnTo>
                  <a:lnTo>
                    <a:pt x="60336" y="2421"/>
                  </a:lnTo>
                  <a:lnTo>
                    <a:pt x="69243" y="0"/>
                  </a:lnTo>
                  <a:lnTo>
                    <a:pt x="84099" y="8906"/>
                  </a:lnTo>
                  <a:lnTo>
                    <a:pt x="105688" y="17156"/>
                  </a:lnTo>
                  <a:lnTo>
                    <a:pt x="166686" y="470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266"/>
            <p:cNvSpPr/>
            <p:nvPr/>
          </p:nvSpPr>
          <p:spPr>
            <a:xfrm>
              <a:off x="8870156" y="4657206"/>
              <a:ext cx="142876" cy="105243"/>
            </a:xfrm>
            <a:custGeom>
              <a:avLst/>
              <a:gdLst/>
              <a:ahLst/>
              <a:cxnLst/>
              <a:rect l="0" t="0" r="0" b="0"/>
              <a:pathLst>
                <a:path w="142876" h="105243">
                  <a:moveTo>
                    <a:pt x="35719" y="45763"/>
                  </a:moveTo>
                  <a:lnTo>
                    <a:pt x="25468" y="56014"/>
                  </a:lnTo>
                  <a:lnTo>
                    <a:pt x="17982" y="57179"/>
                  </a:lnTo>
                  <a:lnTo>
                    <a:pt x="15957" y="58665"/>
                  </a:lnTo>
                  <a:lnTo>
                    <a:pt x="1813" y="89574"/>
                  </a:lnTo>
                  <a:lnTo>
                    <a:pt x="4" y="105242"/>
                  </a:lnTo>
                  <a:lnTo>
                    <a:pt x="0" y="87556"/>
                  </a:lnTo>
                  <a:lnTo>
                    <a:pt x="12127" y="50726"/>
                  </a:lnTo>
                  <a:lnTo>
                    <a:pt x="32436" y="22008"/>
                  </a:lnTo>
                  <a:lnTo>
                    <a:pt x="33531" y="18020"/>
                  </a:lnTo>
                  <a:lnTo>
                    <a:pt x="35583" y="15362"/>
                  </a:lnTo>
                  <a:lnTo>
                    <a:pt x="55899" y="2329"/>
                  </a:lnTo>
                  <a:lnTo>
                    <a:pt x="63650" y="0"/>
                  </a:lnTo>
                  <a:lnTo>
                    <a:pt x="66246" y="702"/>
                  </a:lnTo>
                  <a:lnTo>
                    <a:pt x="67976" y="2493"/>
                  </a:lnTo>
                  <a:lnTo>
                    <a:pt x="69129" y="5010"/>
                  </a:lnTo>
                  <a:lnTo>
                    <a:pt x="71222" y="6688"/>
                  </a:lnTo>
                  <a:lnTo>
                    <a:pt x="77075" y="8553"/>
                  </a:lnTo>
                  <a:lnTo>
                    <a:pt x="79164" y="10373"/>
                  </a:lnTo>
                  <a:lnTo>
                    <a:pt x="81486" y="15923"/>
                  </a:lnTo>
                  <a:lnTo>
                    <a:pt x="83428" y="17932"/>
                  </a:lnTo>
                  <a:lnTo>
                    <a:pt x="99752" y="27742"/>
                  </a:lnTo>
                  <a:lnTo>
                    <a:pt x="103866" y="38195"/>
                  </a:lnTo>
                  <a:lnTo>
                    <a:pt x="106507" y="60143"/>
                  </a:lnTo>
                  <a:lnTo>
                    <a:pt x="108046" y="63287"/>
                  </a:lnTo>
                  <a:lnTo>
                    <a:pt x="110395" y="65383"/>
                  </a:lnTo>
                  <a:lnTo>
                    <a:pt x="113285" y="66780"/>
                  </a:lnTo>
                  <a:lnTo>
                    <a:pt x="115210" y="69035"/>
                  </a:lnTo>
                  <a:lnTo>
                    <a:pt x="117350" y="75068"/>
                  </a:lnTo>
                  <a:lnTo>
                    <a:pt x="119244" y="77206"/>
                  </a:lnTo>
                  <a:lnTo>
                    <a:pt x="124876" y="79581"/>
                  </a:lnTo>
                  <a:lnTo>
                    <a:pt x="126907" y="81538"/>
                  </a:lnTo>
                  <a:lnTo>
                    <a:pt x="129164" y="87239"/>
                  </a:lnTo>
                  <a:lnTo>
                    <a:pt x="131088" y="89289"/>
                  </a:lnTo>
                  <a:lnTo>
                    <a:pt x="142875" y="933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267"/>
            <p:cNvSpPr/>
            <p:nvPr/>
          </p:nvSpPr>
          <p:spPr>
            <a:xfrm>
              <a:off x="9048914" y="4655489"/>
              <a:ext cx="130806" cy="154637"/>
            </a:xfrm>
            <a:custGeom>
              <a:avLst/>
              <a:gdLst/>
              <a:ahLst/>
              <a:cxnLst/>
              <a:rect l="0" t="0" r="0" b="0"/>
              <a:pathLst>
                <a:path w="130806" h="154637">
                  <a:moveTo>
                    <a:pt x="83180" y="11761"/>
                  </a:moveTo>
                  <a:lnTo>
                    <a:pt x="83180" y="1510"/>
                  </a:lnTo>
                  <a:lnTo>
                    <a:pt x="81857" y="958"/>
                  </a:lnTo>
                  <a:lnTo>
                    <a:pt x="66608" y="0"/>
                  </a:lnTo>
                  <a:lnTo>
                    <a:pt x="59058" y="3447"/>
                  </a:lnTo>
                  <a:lnTo>
                    <a:pt x="51292" y="8066"/>
                  </a:lnTo>
                  <a:lnTo>
                    <a:pt x="39483" y="11989"/>
                  </a:lnTo>
                  <a:lnTo>
                    <a:pt x="19674" y="28189"/>
                  </a:lnTo>
                  <a:lnTo>
                    <a:pt x="15268" y="35819"/>
                  </a:lnTo>
                  <a:lnTo>
                    <a:pt x="11986" y="43620"/>
                  </a:lnTo>
                  <a:lnTo>
                    <a:pt x="6118" y="51497"/>
                  </a:lnTo>
                  <a:lnTo>
                    <a:pt x="2628" y="62935"/>
                  </a:lnTo>
                  <a:lnTo>
                    <a:pt x="0" y="92264"/>
                  </a:lnTo>
                  <a:lnTo>
                    <a:pt x="10102" y="105107"/>
                  </a:lnTo>
                  <a:lnTo>
                    <a:pt x="11972" y="104419"/>
                  </a:lnTo>
                  <a:lnTo>
                    <a:pt x="17577" y="100126"/>
                  </a:lnTo>
                  <a:lnTo>
                    <a:pt x="28005" y="97336"/>
                  </a:lnTo>
                  <a:lnTo>
                    <a:pt x="40137" y="94774"/>
                  </a:lnTo>
                  <a:lnTo>
                    <a:pt x="49938" y="89225"/>
                  </a:lnTo>
                  <a:lnTo>
                    <a:pt x="95037" y="35623"/>
                  </a:lnTo>
                  <a:lnTo>
                    <a:pt x="95084" y="63562"/>
                  </a:lnTo>
                  <a:lnTo>
                    <a:pt x="109784" y="115707"/>
                  </a:lnTo>
                  <a:lnTo>
                    <a:pt x="127522" y="142448"/>
                  </a:lnTo>
                  <a:lnTo>
                    <a:pt x="130805" y="1546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268"/>
            <p:cNvSpPr/>
            <p:nvPr/>
          </p:nvSpPr>
          <p:spPr>
            <a:xfrm>
              <a:off x="9322637" y="4500563"/>
              <a:ext cx="35677" cy="333376"/>
            </a:xfrm>
            <a:custGeom>
              <a:avLst/>
              <a:gdLst/>
              <a:ahLst/>
              <a:cxnLst/>
              <a:rect l="0" t="0" r="0" b="0"/>
              <a:pathLst>
                <a:path w="35677" h="333376">
                  <a:moveTo>
                    <a:pt x="11863" y="0"/>
                  </a:moveTo>
                  <a:lnTo>
                    <a:pt x="11863" y="38238"/>
                  </a:lnTo>
                  <a:lnTo>
                    <a:pt x="447" y="93105"/>
                  </a:lnTo>
                  <a:lnTo>
                    <a:pt x="0" y="149317"/>
                  </a:lnTo>
                  <a:lnTo>
                    <a:pt x="9386" y="203254"/>
                  </a:lnTo>
                  <a:lnTo>
                    <a:pt x="12860" y="253866"/>
                  </a:lnTo>
                  <a:lnTo>
                    <a:pt x="28392" y="310067"/>
                  </a:lnTo>
                  <a:lnTo>
                    <a:pt x="35676" y="3333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269"/>
            <p:cNvSpPr/>
            <p:nvPr/>
          </p:nvSpPr>
          <p:spPr>
            <a:xfrm>
              <a:off x="7691534" y="5060156"/>
              <a:ext cx="273748" cy="189786"/>
            </a:xfrm>
            <a:custGeom>
              <a:avLst/>
              <a:gdLst/>
              <a:ahLst/>
              <a:cxnLst/>
              <a:rect l="0" t="0" r="0" b="0"/>
              <a:pathLst>
                <a:path w="273748" h="189786">
                  <a:moveTo>
                    <a:pt x="11810" y="0"/>
                  </a:moveTo>
                  <a:lnTo>
                    <a:pt x="5489" y="6321"/>
                  </a:lnTo>
                  <a:lnTo>
                    <a:pt x="2386" y="16479"/>
                  </a:lnTo>
                  <a:lnTo>
                    <a:pt x="0" y="75585"/>
                  </a:lnTo>
                  <a:lnTo>
                    <a:pt x="1235" y="123047"/>
                  </a:lnTo>
                  <a:lnTo>
                    <a:pt x="12807" y="174161"/>
                  </a:lnTo>
                  <a:lnTo>
                    <a:pt x="23213" y="189785"/>
                  </a:lnTo>
                  <a:lnTo>
                    <a:pt x="23567" y="183968"/>
                  </a:lnTo>
                  <a:lnTo>
                    <a:pt x="27178" y="177455"/>
                  </a:lnTo>
                  <a:lnTo>
                    <a:pt x="31869" y="170150"/>
                  </a:lnTo>
                  <a:lnTo>
                    <a:pt x="34510" y="157277"/>
                  </a:lnTo>
                  <a:lnTo>
                    <a:pt x="35579" y="99007"/>
                  </a:lnTo>
                  <a:lnTo>
                    <a:pt x="35621" y="45513"/>
                  </a:lnTo>
                  <a:lnTo>
                    <a:pt x="39149" y="36544"/>
                  </a:lnTo>
                  <a:lnTo>
                    <a:pt x="41942" y="32300"/>
                  </a:lnTo>
                  <a:lnTo>
                    <a:pt x="45127" y="29471"/>
                  </a:lnTo>
                  <a:lnTo>
                    <a:pt x="52194" y="26328"/>
                  </a:lnTo>
                  <a:lnTo>
                    <a:pt x="75371" y="24034"/>
                  </a:lnTo>
                  <a:lnTo>
                    <a:pt x="131185" y="47944"/>
                  </a:lnTo>
                  <a:lnTo>
                    <a:pt x="182053" y="71466"/>
                  </a:lnTo>
                  <a:lnTo>
                    <a:pt x="237295" y="85829"/>
                  </a:lnTo>
                  <a:lnTo>
                    <a:pt x="273747" y="95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270"/>
            <p:cNvSpPr/>
            <p:nvPr/>
          </p:nvSpPr>
          <p:spPr>
            <a:xfrm>
              <a:off x="8001000" y="4881563"/>
              <a:ext cx="142876" cy="333376"/>
            </a:xfrm>
            <a:custGeom>
              <a:avLst/>
              <a:gdLst/>
              <a:ahLst/>
              <a:cxnLst/>
              <a:rect l="0" t="0" r="0" b="0"/>
              <a:pathLst>
                <a:path w="142876" h="333376">
                  <a:moveTo>
                    <a:pt x="0" y="0"/>
                  </a:moveTo>
                  <a:lnTo>
                    <a:pt x="0" y="56320"/>
                  </a:lnTo>
                  <a:lnTo>
                    <a:pt x="0" y="108301"/>
                  </a:lnTo>
                  <a:lnTo>
                    <a:pt x="0" y="158656"/>
                  </a:lnTo>
                  <a:lnTo>
                    <a:pt x="0" y="214822"/>
                  </a:lnTo>
                  <a:lnTo>
                    <a:pt x="0" y="269223"/>
                  </a:lnTo>
                  <a:lnTo>
                    <a:pt x="0" y="309542"/>
                  </a:lnTo>
                  <a:lnTo>
                    <a:pt x="0" y="271322"/>
                  </a:lnTo>
                  <a:lnTo>
                    <a:pt x="6321" y="252076"/>
                  </a:lnTo>
                  <a:lnTo>
                    <a:pt x="39749" y="200249"/>
                  </a:lnTo>
                  <a:lnTo>
                    <a:pt x="51180" y="194833"/>
                  </a:lnTo>
                  <a:lnTo>
                    <a:pt x="63757" y="191103"/>
                  </a:lnTo>
                  <a:lnTo>
                    <a:pt x="82610" y="181456"/>
                  </a:lnTo>
                  <a:lnTo>
                    <a:pt x="99075" y="179159"/>
                  </a:lnTo>
                  <a:lnTo>
                    <a:pt x="107092" y="182372"/>
                  </a:lnTo>
                  <a:lnTo>
                    <a:pt x="118362" y="190024"/>
                  </a:lnTo>
                  <a:lnTo>
                    <a:pt x="122498" y="206916"/>
                  </a:lnTo>
                  <a:lnTo>
                    <a:pt x="128459" y="224027"/>
                  </a:lnTo>
                  <a:lnTo>
                    <a:pt x="130904" y="276578"/>
                  </a:lnTo>
                  <a:lnTo>
                    <a:pt x="130956" y="299813"/>
                  </a:lnTo>
                  <a:lnTo>
                    <a:pt x="134491" y="308756"/>
                  </a:lnTo>
                  <a:lnTo>
                    <a:pt x="139148" y="317142"/>
                  </a:lnTo>
                  <a:lnTo>
                    <a:pt x="142875" y="3333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271"/>
            <p:cNvSpPr/>
            <p:nvPr/>
          </p:nvSpPr>
          <p:spPr>
            <a:xfrm>
              <a:off x="8227219" y="5072115"/>
              <a:ext cx="154782" cy="249980"/>
            </a:xfrm>
            <a:custGeom>
              <a:avLst/>
              <a:gdLst/>
              <a:ahLst/>
              <a:cxnLst/>
              <a:rect l="0" t="0" r="0" b="0"/>
              <a:pathLst>
                <a:path w="154782" h="249980">
                  <a:moveTo>
                    <a:pt x="0" y="11854"/>
                  </a:moveTo>
                  <a:lnTo>
                    <a:pt x="0" y="39841"/>
                  </a:lnTo>
                  <a:lnTo>
                    <a:pt x="6320" y="57923"/>
                  </a:lnTo>
                  <a:lnTo>
                    <a:pt x="16572" y="73717"/>
                  </a:lnTo>
                  <a:lnTo>
                    <a:pt x="24122" y="79036"/>
                  </a:lnTo>
                  <a:lnTo>
                    <a:pt x="35810" y="82030"/>
                  </a:lnTo>
                  <a:lnTo>
                    <a:pt x="39748" y="82451"/>
                  </a:lnTo>
                  <a:lnTo>
                    <a:pt x="47652" y="79390"/>
                  </a:lnTo>
                  <a:lnTo>
                    <a:pt x="99464" y="38267"/>
                  </a:lnTo>
                  <a:lnTo>
                    <a:pt x="130919" y="0"/>
                  </a:lnTo>
                  <a:lnTo>
                    <a:pt x="130968" y="52144"/>
                  </a:lnTo>
                  <a:lnTo>
                    <a:pt x="129645" y="75532"/>
                  </a:lnTo>
                  <a:lnTo>
                    <a:pt x="120166" y="131177"/>
                  </a:lnTo>
                  <a:lnTo>
                    <a:pt x="120712" y="157599"/>
                  </a:lnTo>
                  <a:lnTo>
                    <a:pt x="133780" y="210668"/>
                  </a:lnTo>
                  <a:lnTo>
                    <a:pt x="153323" y="237687"/>
                  </a:lnTo>
                  <a:lnTo>
                    <a:pt x="154781" y="2499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272"/>
            <p:cNvSpPr/>
            <p:nvPr/>
          </p:nvSpPr>
          <p:spPr>
            <a:xfrm>
              <a:off x="8512969" y="4917281"/>
              <a:ext cx="23813" cy="297658"/>
            </a:xfrm>
            <a:custGeom>
              <a:avLst/>
              <a:gdLst/>
              <a:ahLst/>
              <a:cxnLst/>
              <a:rect l="0" t="0" r="0" b="0"/>
              <a:pathLst>
                <a:path w="23813" h="297658">
                  <a:moveTo>
                    <a:pt x="0" y="0"/>
                  </a:moveTo>
                  <a:lnTo>
                    <a:pt x="0" y="53291"/>
                  </a:lnTo>
                  <a:lnTo>
                    <a:pt x="1323" y="107551"/>
                  </a:lnTo>
                  <a:lnTo>
                    <a:pt x="10802" y="166619"/>
                  </a:lnTo>
                  <a:lnTo>
                    <a:pt x="11810" y="226110"/>
                  </a:lnTo>
                  <a:lnTo>
                    <a:pt x="11894" y="263018"/>
                  </a:lnTo>
                  <a:lnTo>
                    <a:pt x="15428" y="272560"/>
                  </a:lnTo>
                  <a:lnTo>
                    <a:pt x="20085" y="281211"/>
                  </a:lnTo>
                  <a:lnTo>
                    <a:pt x="23812" y="2976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273"/>
            <p:cNvSpPr/>
            <p:nvPr/>
          </p:nvSpPr>
          <p:spPr>
            <a:xfrm>
              <a:off x="8393906" y="5000625"/>
              <a:ext cx="190501" cy="23814"/>
            </a:xfrm>
            <a:custGeom>
              <a:avLst/>
              <a:gdLst/>
              <a:ahLst/>
              <a:cxnLst/>
              <a:rect l="0" t="0" r="0" b="0"/>
              <a:pathLst>
                <a:path w="190501" h="23814">
                  <a:moveTo>
                    <a:pt x="0" y="0"/>
                  </a:moveTo>
                  <a:lnTo>
                    <a:pt x="6321" y="6321"/>
                  </a:lnTo>
                  <a:lnTo>
                    <a:pt x="12951" y="9424"/>
                  </a:lnTo>
                  <a:lnTo>
                    <a:pt x="65328" y="22613"/>
                  </a:lnTo>
                  <a:lnTo>
                    <a:pt x="119826" y="23654"/>
                  </a:lnTo>
                  <a:lnTo>
                    <a:pt x="173996" y="23799"/>
                  </a:lnTo>
                  <a:lnTo>
                    <a:pt x="190500" y="238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274"/>
            <p:cNvSpPr/>
            <p:nvPr/>
          </p:nvSpPr>
          <p:spPr>
            <a:xfrm>
              <a:off x="8679656" y="4929188"/>
              <a:ext cx="142876" cy="297657"/>
            </a:xfrm>
            <a:custGeom>
              <a:avLst/>
              <a:gdLst/>
              <a:ahLst/>
              <a:cxnLst/>
              <a:rect l="0" t="0" r="0" b="0"/>
              <a:pathLst>
                <a:path w="142876" h="297657">
                  <a:moveTo>
                    <a:pt x="47625" y="0"/>
                  </a:moveTo>
                  <a:lnTo>
                    <a:pt x="37374" y="0"/>
                  </a:lnTo>
                  <a:lnTo>
                    <a:pt x="36823" y="1323"/>
                  </a:lnTo>
                  <a:lnTo>
                    <a:pt x="32409" y="16479"/>
                  </a:lnTo>
                  <a:lnTo>
                    <a:pt x="27633" y="29813"/>
                  </a:lnTo>
                  <a:lnTo>
                    <a:pt x="14612" y="83462"/>
                  </a:lnTo>
                  <a:lnTo>
                    <a:pt x="2720" y="140403"/>
                  </a:lnTo>
                  <a:lnTo>
                    <a:pt x="160" y="198292"/>
                  </a:lnTo>
                  <a:lnTo>
                    <a:pt x="1" y="249316"/>
                  </a:lnTo>
                  <a:lnTo>
                    <a:pt x="0" y="233396"/>
                  </a:lnTo>
                  <a:lnTo>
                    <a:pt x="3528" y="225880"/>
                  </a:lnTo>
                  <a:lnTo>
                    <a:pt x="8183" y="218130"/>
                  </a:lnTo>
                  <a:lnTo>
                    <a:pt x="12127" y="206330"/>
                  </a:lnTo>
                  <a:lnTo>
                    <a:pt x="51642" y="162718"/>
                  </a:lnTo>
                  <a:lnTo>
                    <a:pt x="59553" y="158308"/>
                  </a:lnTo>
                  <a:lnTo>
                    <a:pt x="80994" y="154987"/>
                  </a:lnTo>
                  <a:lnTo>
                    <a:pt x="88968" y="154842"/>
                  </a:lnTo>
                  <a:lnTo>
                    <a:pt x="95987" y="158335"/>
                  </a:lnTo>
                  <a:lnTo>
                    <a:pt x="104950" y="165037"/>
                  </a:lnTo>
                  <a:lnTo>
                    <a:pt x="106176" y="169481"/>
                  </a:lnTo>
                  <a:lnTo>
                    <a:pt x="108043" y="177189"/>
                  </a:lnTo>
                  <a:lnTo>
                    <a:pt x="116494" y="203696"/>
                  </a:lnTo>
                  <a:lnTo>
                    <a:pt x="120047" y="240940"/>
                  </a:lnTo>
                  <a:lnTo>
                    <a:pt x="129269" y="265231"/>
                  </a:lnTo>
                  <a:lnTo>
                    <a:pt x="130925" y="291355"/>
                  </a:lnTo>
                  <a:lnTo>
                    <a:pt x="132263" y="293455"/>
                  </a:lnTo>
                  <a:lnTo>
                    <a:pt x="134477" y="294855"/>
                  </a:lnTo>
                  <a:lnTo>
                    <a:pt x="142875" y="2976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275"/>
            <p:cNvSpPr/>
            <p:nvPr/>
          </p:nvSpPr>
          <p:spPr>
            <a:xfrm>
              <a:off x="8882063" y="5072618"/>
              <a:ext cx="250032" cy="166133"/>
            </a:xfrm>
            <a:custGeom>
              <a:avLst/>
              <a:gdLst/>
              <a:ahLst/>
              <a:cxnLst/>
              <a:rect l="0" t="0" r="0" b="0"/>
              <a:pathLst>
                <a:path w="250032" h="166133">
                  <a:moveTo>
                    <a:pt x="0" y="11351"/>
                  </a:moveTo>
                  <a:lnTo>
                    <a:pt x="0" y="62963"/>
                  </a:lnTo>
                  <a:lnTo>
                    <a:pt x="3527" y="70890"/>
                  </a:lnTo>
                  <a:lnTo>
                    <a:pt x="10251" y="80438"/>
                  </a:lnTo>
                  <a:lnTo>
                    <a:pt x="11862" y="94143"/>
                  </a:lnTo>
                  <a:lnTo>
                    <a:pt x="23321" y="94681"/>
                  </a:lnTo>
                  <a:lnTo>
                    <a:pt x="29987" y="88370"/>
                  </a:lnTo>
                  <a:lnTo>
                    <a:pt x="33171" y="81741"/>
                  </a:lnTo>
                  <a:lnTo>
                    <a:pt x="34020" y="78122"/>
                  </a:lnTo>
                  <a:lnTo>
                    <a:pt x="63662" y="32832"/>
                  </a:lnTo>
                  <a:lnTo>
                    <a:pt x="75454" y="19773"/>
                  </a:lnTo>
                  <a:lnTo>
                    <a:pt x="83365" y="15094"/>
                  </a:lnTo>
                  <a:lnTo>
                    <a:pt x="91290" y="11691"/>
                  </a:lnTo>
                  <a:lnTo>
                    <a:pt x="106460" y="0"/>
                  </a:lnTo>
                  <a:lnTo>
                    <a:pt x="106950" y="5929"/>
                  </a:lnTo>
                  <a:lnTo>
                    <a:pt x="108341" y="7736"/>
                  </a:lnTo>
                  <a:lnTo>
                    <a:pt x="113415" y="9745"/>
                  </a:lnTo>
                  <a:lnTo>
                    <a:pt x="115297" y="11603"/>
                  </a:lnTo>
                  <a:lnTo>
                    <a:pt x="117389" y="17195"/>
                  </a:lnTo>
                  <a:lnTo>
                    <a:pt x="119050" y="73211"/>
                  </a:lnTo>
                  <a:lnTo>
                    <a:pt x="119061" y="110527"/>
                  </a:lnTo>
                  <a:lnTo>
                    <a:pt x="120384" y="113187"/>
                  </a:lnTo>
                  <a:lnTo>
                    <a:pt x="122590" y="114960"/>
                  </a:lnTo>
                  <a:lnTo>
                    <a:pt x="130823" y="118445"/>
                  </a:lnTo>
                  <a:lnTo>
                    <a:pt x="141206" y="108251"/>
                  </a:lnTo>
                  <a:lnTo>
                    <a:pt x="170819" y="67240"/>
                  </a:lnTo>
                  <a:lnTo>
                    <a:pt x="186563" y="52426"/>
                  </a:lnTo>
                  <a:lnTo>
                    <a:pt x="194482" y="49450"/>
                  </a:lnTo>
                  <a:lnTo>
                    <a:pt x="197124" y="47333"/>
                  </a:lnTo>
                  <a:lnTo>
                    <a:pt x="202163" y="39357"/>
                  </a:lnTo>
                  <a:lnTo>
                    <a:pt x="212451" y="35716"/>
                  </a:lnTo>
                  <a:lnTo>
                    <a:pt x="224400" y="45463"/>
                  </a:lnTo>
                  <a:lnTo>
                    <a:pt x="225411" y="49883"/>
                  </a:lnTo>
                  <a:lnTo>
                    <a:pt x="227510" y="87112"/>
                  </a:lnTo>
                  <a:lnTo>
                    <a:pt x="234391" y="104207"/>
                  </a:lnTo>
                  <a:lnTo>
                    <a:pt x="238342" y="130586"/>
                  </a:lnTo>
                  <a:lnTo>
                    <a:pt x="250031" y="1661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76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483</TotalTime>
  <Words>534</Words>
  <Application>Microsoft Office PowerPoint</Application>
  <PresentationFormat>Custom</PresentationFormat>
  <Paragraphs>63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Bellringer: Sept 14  </vt:lpstr>
      <vt:lpstr>Pictures: </vt:lpstr>
      <vt:lpstr>Reviewing the last week’s quiz </vt:lpstr>
      <vt:lpstr>“Fifteen” by William Stafford</vt:lpstr>
      <vt:lpstr>Backside of foldable</vt:lpstr>
      <vt:lpstr>PowerPoint Presentation</vt:lpstr>
      <vt:lpstr>Read the poem</vt:lpstr>
      <vt:lpstr>Make your notes. </vt:lpstr>
      <vt:lpstr>Complete the graphic organizer and then accompanying writing assignment. 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Sept 14 &amp; 15</dc:title>
  <dc:creator>Christy</dc:creator>
  <cp:lastModifiedBy>Windows User</cp:lastModifiedBy>
  <cp:revision>15</cp:revision>
  <dcterms:created xsi:type="dcterms:W3CDTF">2015-09-13T20:46:35Z</dcterms:created>
  <dcterms:modified xsi:type="dcterms:W3CDTF">2015-09-14T18:28:37Z</dcterms:modified>
</cp:coreProperties>
</file>