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6"/>
  </p:notesMasterIdLst>
  <p:sldIdLst>
    <p:sldId id="263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59" r:id="rId11"/>
    <p:sldId id="270" r:id="rId12"/>
    <p:sldId id="261" r:id="rId13"/>
    <p:sldId id="262" r:id="rId14"/>
    <p:sldId id="260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2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018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only need to show the beginning of the book video to get the message</a:t>
            </a:r>
            <a:r>
              <a:rPr lang="en-US" baseline="0" dirty="0" smtClean="0"/>
              <a:t> we’re looking for.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ECDEB20-9CD8-41EC-B6C5-EFCF0ED0F4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5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76DED-F7E2-4655-8B97-90039D6A7E0B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F5FCAE-E26B-43D0-AB91-7909F60579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4DGLL3KAijqRURFZVBPNTZ5aXM/edit?usp=sha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tfRMSrLpNd0" TargetMode="External"/><Relationship Id="rId4" Type="http://schemas.openxmlformats.org/officeDocument/2006/relationships/hyperlink" Target="https://drive.google.com/file/d/0B4DGLL3KAijqRURFZVBPNTZ5aXM/edit?usp=shar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LIW8JWk1RI" TargetMode="External"/><Relationship Id="rId2" Type="http://schemas.openxmlformats.org/officeDocument/2006/relationships/hyperlink" Target="http://vimeo.com/4775536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youtu.be/T549VoLca_Q" TargetMode="External"/><Relationship Id="rId5" Type="http://schemas.openxmlformats.org/officeDocument/2006/relationships/hyperlink" Target="https://youtu.be/h2Z-KOZMUW0" TargetMode="External"/><Relationship Id="rId4" Type="http://schemas.openxmlformats.org/officeDocument/2006/relationships/hyperlink" Target="http://www.schooltube.com/video/4b0cb89b05b6c2dae642/Bullying-PSA-Exampl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LPe7XjdK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Bellringer: Feb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500" dirty="0"/>
              <a:t>Intolerance is also known as being narrow-minded. Why do you think people might be intolerant of others? </a:t>
            </a:r>
          </a:p>
          <a:p>
            <a:endParaRPr lang="en-US" dirty="0" smtClean="0"/>
          </a:p>
          <a:p>
            <a:r>
              <a:rPr lang="en-US" dirty="0" smtClean="0"/>
              <a:t>Answer this question on </a:t>
            </a:r>
            <a:r>
              <a:rPr lang="en-US" smtClean="0"/>
              <a:t>the </a:t>
            </a:r>
            <a:r>
              <a:rPr lang="en-US" smtClean="0"/>
              <a:t>paper </a:t>
            </a:r>
            <a:r>
              <a:rPr lang="en-US" dirty="0" smtClean="0"/>
              <a:t>you picked up as you came in the classroom.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dirty="0"/>
              <a:t>Culminating Project- </a:t>
            </a:r>
            <a:r>
              <a:rPr lang="en" sz="3000" dirty="0" smtClean="0"/>
              <a:t>Addressing Intolerance by Teaching Tolerance</a:t>
            </a:r>
            <a:endParaRPr lang="en" sz="3000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239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500" dirty="0"/>
              <a:t>Develop a PSA (PowerPoint,Video, Poster, Song/Rap/Jingle, or speech.</a:t>
            </a:r>
          </a:p>
          <a:p>
            <a:endParaRPr lang="en" sz="2500" dirty="0"/>
          </a:p>
          <a:p>
            <a:pPr lvl="0" rtl="0">
              <a:buNone/>
            </a:pPr>
            <a:r>
              <a:rPr lang="en" sz="2500" dirty="0">
                <a:solidFill>
                  <a:schemeClr val="tx1"/>
                </a:solidFill>
              </a:rPr>
              <a:t>Student examples from </a:t>
            </a:r>
            <a:r>
              <a:rPr lang="en" sz="2500" dirty="0" smtClean="0">
                <a:solidFill>
                  <a:schemeClr val="tx1"/>
                </a:solidFill>
              </a:rPr>
              <a:t>previous years. </a:t>
            </a:r>
            <a:endParaRPr lang="en" sz="2500" dirty="0">
              <a:solidFill>
                <a:schemeClr val="tx1"/>
              </a:solidFill>
            </a:endParaRPr>
          </a:p>
          <a:p>
            <a:pPr lvl="0" rtl="0">
              <a:buNone/>
            </a:pPr>
            <a:r>
              <a:rPr lang="en" sz="2500" u="sng" dirty="0">
                <a:solidFill>
                  <a:schemeClr val="bg1"/>
                </a:solidFill>
                <a:hlinkClick r:id="rId3"/>
              </a:rPr>
              <a:t>Bullying </a:t>
            </a:r>
            <a:endParaRPr lang="en" sz="2500" u="sng" dirty="0">
              <a:solidFill>
                <a:schemeClr val="bg1"/>
              </a:solidFill>
              <a:hlinkClick r:id="rId4"/>
            </a:endParaRPr>
          </a:p>
          <a:p>
            <a:pPr lvl="0" rtl="0">
              <a:buNone/>
            </a:pPr>
            <a:r>
              <a:rPr lang="en" sz="2500" u="sng" dirty="0">
                <a:solidFill>
                  <a:schemeClr val="bg1"/>
                </a:solidFill>
                <a:hlinkClick r:id="rId5"/>
              </a:rPr>
              <a:t>Materialistic </a:t>
            </a:r>
            <a:r>
              <a:rPr lang="en" sz="2500" u="sng" dirty="0" smtClean="0">
                <a:solidFill>
                  <a:schemeClr val="bg1"/>
                </a:solidFill>
                <a:hlinkClick r:id="rId5"/>
              </a:rPr>
              <a:t>Clothing</a:t>
            </a:r>
            <a:endParaRPr lang="en" sz="2500" u="sng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" dirty="0">
              <a:solidFill>
                <a:schemeClr val="hlink"/>
              </a:solidFill>
              <a:hlinkClick r:id="rId5"/>
            </a:endParaRPr>
          </a:p>
          <a:p>
            <a:endParaRPr lang="en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2655500" y="3968850"/>
            <a:ext cx="1371599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Lesson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We will be:</a:t>
            </a:r>
          </a:p>
          <a:p>
            <a:r>
              <a:rPr lang="en-US" sz="3000" dirty="0" smtClean="0"/>
              <a:t>Analyzing and evaluating  persuasion/argumentation</a:t>
            </a:r>
          </a:p>
          <a:p>
            <a:r>
              <a:rPr lang="en-US" sz="3000" dirty="0" smtClean="0"/>
              <a:t>Analyzing diction and structure to create a theme</a:t>
            </a:r>
          </a:p>
          <a:p>
            <a:r>
              <a:rPr lang="en-US" sz="3000" dirty="0" smtClean="0"/>
              <a:t>Analyzing organization of a text to create the central idea of the text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591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They Learn From You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Dear Parents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Bullying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Day of Silence </a:t>
            </a:r>
            <a:r>
              <a:rPr lang="en-US" dirty="0" smtClean="0">
                <a:hlinkClick r:id="rId6"/>
              </a:rPr>
              <a:t>(April 15, 2016) </a:t>
            </a:r>
          </a:p>
        </p:txBody>
      </p:sp>
    </p:spTree>
    <p:extLst>
      <p:ext uri="{BB962C8B-B14F-4D97-AF65-F5344CB8AC3E}">
        <p14:creationId xmlns:p14="http://schemas.microsoft.com/office/powerpoint/2010/main" val="18324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Poster examples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8" y="209550"/>
            <a:ext cx="4588933" cy="18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62074"/>
            <a:ext cx="1889478" cy="291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Discussion	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What experiences do you think cause people to act </a:t>
            </a:r>
            <a:r>
              <a:rPr lang="en" dirty="0" smtClean="0"/>
              <a:t>intolerantly </a:t>
            </a:r>
            <a:r>
              <a:rPr lang="en" dirty="0"/>
              <a:t>towards others?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What are some ways you could stand up to others </a:t>
            </a:r>
            <a:r>
              <a:rPr lang="en" dirty="0" smtClean="0"/>
              <a:t>who </a:t>
            </a:r>
            <a:r>
              <a:rPr lang="en" dirty="0"/>
              <a:t>are </a:t>
            </a:r>
            <a:r>
              <a:rPr lang="en" dirty="0" smtClean="0"/>
              <a:t>being intolerant</a:t>
            </a:r>
            <a:r>
              <a:rPr lang="en" dirty="0"/>
              <a:t>. If you have stood up for something right before, what did you do</a:t>
            </a:r>
            <a:r>
              <a:rPr lang="en" dirty="0" smtClean="0"/>
              <a:t>.</a:t>
            </a:r>
          </a:p>
          <a:p>
            <a:pPr>
              <a:buNone/>
            </a:pPr>
            <a:endParaRPr lang="en" dirty="0"/>
          </a:p>
          <a:p>
            <a:pPr>
              <a:buNone/>
            </a:pPr>
            <a:r>
              <a:rPr lang="en" dirty="0" smtClean="0"/>
              <a:t>How can you teach tolerance?  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838200" y="209550"/>
            <a:ext cx="65532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societal intolerance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people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in ways that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consider inherently evil?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09600" y="2266950"/>
            <a:ext cx="6629400" cy="91440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Unit 3: Intolerance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be Intolerant?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1) Write down a description of what you see and/or what stands out to you.</a:t>
            </a:r>
          </a:p>
          <a:p>
            <a:endParaRPr lang="en-US" sz="3000" dirty="0"/>
          </a:p>
          <a:p>
            <a:pPr marL="114300" indent="0">
              <a:buNone/>
            </a:pPr>
            <a:r>
              <a:rPr lang="en-US" sz="3000" dirty="0" smtClean="0"/>
              <a:t>2) Write down the message that you get from what you see.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499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Internet Meme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1550"/>
            <a:ext cx="7995611" cy="4038600"/>
          </a:xfrm>
        </p:spPr>
      </p:pic>
    </p:spTree>
    <p:extLst>
      <p:ext uri="{BB962C8B-B14F-4D97-AF65-F5344CB8AC3E}">
        <p14:creationId xmlns:p14="http://schemas.microsoft.com/office/powerpoint/2010/main" val="21650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495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2:</a:t>
            </a:r>
            <a:br>
              <a:rPr lang="en-US" dirty="0" smtClean="0"/>
            </a:br>
            <a:r>
              <a:rPr lang="en-US" dirty="0" smtClean="0"/>
              <a:t>Comic Book</a:t>
            </a:r>
            <a:br>
              <a:rPr lang="en-US" dirty="0" smtClean="0"/>
            </a:br>
            <a:r>
              <a:rPr lang="en-US" dirty="0" smtClean="0"/>
              <a:t> Art 1949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24" y="282212"/>
            <a:ext cx="4645598" cy="4861288"/>
          </a:xfrm>
        </p:spPr>
      </p:pic>
    </p:spTree>
    <p:extLst>
      <p:ext uri="{BB962C8B-B14F-4D97-AF65-F5344CB8AC3E}">
        <p14:creationId xmlns:p14="http://schemas.microsoft.com/office/powerpoint/2010/main" val="66403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3: Bumper Sticker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18078"/>
            <a:ext cx="5975657" cy="3763472"/>
          </a:xfrm>
        </p:spPr>
      </p:pic>
    </p:spTree>
    <p:extLst>
      <p:ext uri="{BB962C8B-B14F-4D97-AF65-F5344CB8AC3E}">
        <p14:creationId xmlns:p14="http://schemas.microsoft.com/office/powerpoint/2010/main" val="9887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/>
              </a:rPr>
              <a:t>Example 4</a:t>
            </a:r>
            <a:r>
              <a:rPr lang="en-US" dirty="0" smtClean="0"/>
              <a:t>: The Sneetches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8" y="1276350"/>
            <a:ext cx="4572000" cy="36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1428750"/>
            <a:ext cx="702425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09550"/>
            <a:ext cx="853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Example 5: </a:t>
            </a:r>
          </a:p>
          <a:p>
            <a:r>
              <a:rPr lang="en-US" sz="2800" dirty="0" smtClean="0"/>
              <a:t>Outside Little Rock Arkansas’ Central High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is intolerance?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Unwillingness to accept views, beliefs, or behavior that differ from one’s own. </a:t>
            </a:r>
          </a:p>
          <a:p>
            <a:endParaRPr lang="en"/>
          </a:p>
          <a:p>
            <a:pPr lvl="0" rtl="0">
              <a:buNone/>
            </a:pPr>
            <a:r>
              <a:rPr lang="en" sz="2400"/>
              <a:t>Examples: Race, Age, Gender, Religion, Socioeconomic status. </a:t>
            </a:r>
          </a:p>
          <a:p>
            <a:endParaRPr lang="en" sz="2400"/>
          </a:p>
          <a:p>
            <a:pPr>
              <a:buNone/>
            </a:pPr>
            <a:r>
              <a:rPr lang="en" sz="2400"/>
              <a:t>Come up with three on your own and how do they impact today’s society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</TotalTime>
  <Words>324</Words>
  <Application>Microsoft Office PowerPoint</Application>
  <PresentationFormat>On-screen Show (16:9)</PresentationFormat>
  <Paragraphs>47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Bellringer: Feb 11</vt:lpstr>
      <vt:lpstr>Unit 3: Intolerance </vt:lpstr>
      <vt:lpstr>What does it mean to be Intolerant? </vt:lpstr>
      <vt:lpstr>Example 1: Internet Meme</vt:lpstr>
      <vt:lpstr>Example 2: Comic Book  Art 1949</vt:lpstr>
      <vt:lpstr>Example 3: Bumper Sticker</vt:lpstr>
      <vt:lpstr>Example 4: The Sneetches </vt:lpstr>
      <vt:lpstr>PowerPoint Presentation</vt:lpstr>
      <vt:lpstr>What is intolerance?</vt:lpstr>
      <vt:lpstr>Culminating Project- Addressing Intolerance by Teaching Tolerance</vt:lpstr>
      <vt:lpstr>Unit Lesson </vt:lpstr>
      <vt:lpstr>Youtube Examples</vt:lpstr>
      <vt:lpstr>Poster examples</vt:lpstr>
      <vt:lpstr>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Intolerance</dc:title>
  <dc:creator>Bowe Christine</dc:creator>
  <cp:lastModifiedBy>Windows User</cp:lastModifiedBy>
  <cp:revision>8</cp:revision>
  <dcterms:modified xsi:type="dcterms:W3CDTF">2016-02-11T12:25:36Z</dcterms:modified>
</cp:coreProperties>
</file>