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en-US" smtClean="0">
              <a:solidFill>
                <a:srgbClr val="000000"/>
              </a:solidFill>
            </a:endParaRPr>
          </a:p>
        </p:txBody>
      </p:sp>
      <p:pic>
        <p:nvPicPr>
          <p:cNvPr id="5" name="Picture 3" descr="A:\minispi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en-US" smtClean="0">
              <a:solidFill>
                <a:srgbClr val="000000"/>
              </a:solidFill>
            </a:endParaRPr>
          </a:p>
        </p:txBody>
      </p:sp>
      <p:pic>
        <p:nvPicPr>
          <p:cNvPr id="7" name="Picture 5" descr="A:\minispi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57DE7-B51E-42E0-AD30-4ADE3629EEC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042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6BEB7-4D59-415B-9AAD-CAEB046DB1B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05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8924B-0509-402F-8C81-D80ABDFAE06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544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B5274-C23E-4619-AC82-C303C6E6E7C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069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676D7-C4EF-4589-B263-8A3A0430DE8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79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7A46E-26A2-4DEA-BFC6-EADD292A0C5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429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8FEAD-94ED-46B3-B087-BA1A6DCCB22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982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FB21B-8F85-4EC5-8213-F5E72CA126D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934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0CD67-092C-440F-A1D1-23E181DBE3E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257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ECA55-778A-4293-BDBD-096FC2696F7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526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0653E-6A3E-4751-9024-63534788836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993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028" name="Picture 4" descr="A:\minispir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A:\minispir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49C978-38E9-4D5C-B8F1-BEE95DA029A2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231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Bellringer: April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Answer in your notes.</a:t>
            </a:r>
          </a:p>
          <a:p>
            <a:r>
              <a:rPr lang="en-US" sz="2800" dirty="0" smtClean="0"/>
              <a:t>Go back through your “Farewell to Manzanar” material and the story.</a:t>
            </a:r>
          </a:p>
          <a:p>
            <a:r>
              <a:rPr lang="en-US" sz="2800" dirty="0" smtClean="0"/>
              <a:t>What areas really stood out for you? Why? 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You will need to get a textbook from the shelf. </a:t>
            </a:r>
          </a:p>
          <a:p>
            <a:pPr marL="0" indent="0">
              <a:buNone/>
            </a:pPr>
            <a:r>
              <a:rPr lang="en-US" sz="2800" dirty="0" smtClean="0"/>
              <a:t>You will need to be quiet. Each time I have to redirect your focus or behavior, I’m taking a point off of today’s assessment.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433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400" y="5334000"/>
            <a:ext cx="2514600" cy="1143000"/>
          </a:xfrm>
        </p:spPr>
        <p:txBody>
          <a:bodyPr/>
          <a:lstStyle/>
          <a:p>
            <a:r>
              <a:rPr lang="en-US" dirty="0" smtClean="0"/>
              <a:t>Pd 5 notes</a:t>
            </a:r>
            <a:endParaRPr lang="en-US" dirty="0"/>
          </a:p>
        </p:txBody>
      </p:sp>
      <p:grpSp>
        <p:nvGrpSpPr>
          <p:cNvPr id="289" name="SMARTInkShape-Group171"/>
          <p:cNvGrpSpPr/>
          <p:nvPr/>
        </p:nvGrpSpPr>
        <p:grpSpPr>
          <a:xfrm>
            <a:off x="1593350" y="5943600"/>
            <a:ext cx="1864226" cy="374389"/>
            <a:chOff x="1593350" y="5943600"/>
            <a:chExt cx="1864226" cy="374389"/>
          </a:xfrm>
        </p:grpSpPr>
        <p:sp>
          <p:nvSpPr>
            <p:cNvPr id="276" name="SMARTInkShape-1142"/>
            <p:cNvSpPr/>
            <p:nvPr/>
          </p:nvSpPr>
          <p:spPr bwMode="auto">
            <a:xfrm>
              <a:off x="3257550" y="6029485"/>
              <a:ext cx="200026" cy="228441"/>
            </a:xfrm>
            <a:custGeom>
              <a:avLst/>
              <a:gdLst/>
              <a:ahLst/>
              <a:cxnLst/>
              <a:rect l="0" t="0" r="0" b="0"/>
              <a:pathLst>
                <a:path w="200026" h="228441">
                  <a:moveTo>
                    <a:pt x="0" y="85565"/>
                  </a:moveTo>
                  <a:lnTo>
                    <a:pt x="0" y="109414"/>
                  </a:lnTo>
                  <a:lnTo>
                    <a:pt x="2117" y="114156"/>
                  </a:lnTo>
                  <a:lnTo>
                    <a:pt x="4909" y="118909"/>
                  </a:lnTo>
                  <a:lnTo>
                    <a:pt x="6151" y="123668"/>
                  </a:lnTo>
                  <a:lnTo>
                    <a:pt x="7276" y="125254"/>
                  </a:lnTo>
                  <a:lnTo>
                    <a:pt x="8819" y="126312"/>
                  </a:lnTo>
                  <a:lnTo>
                    <a:pt x="13445" y="127487"/>
                  </a:lnTo>
                  <a:lnTo>
                    <a:pt x="20792" y="128010"/>
                  </a:lnTo>
                  <a:lnTo>
                    <a:pt x="23386" y="127355"/>
                  </a:lnTo>
                  <a:lnTo>
                    <a:pt x="25116" y="126125"/>
                  </a:lnTo>
                  <a:lnTo>
                    <a:pt x="26269" y="124511"/>
                  </a:lnTo>
                  <a:lnTo>
                    <a:pt x="35476" y="118448"/>
                  </a:lnTo>
                  <a:lnTo>
                    <a:pt x="58731" y="108688"/>
                  </a:lnTo>
                  <a:lnTo>
                    <a:pt x="67353" y="97381"/>
                  </a:lnTo>
                  <a:lnTo>
                    <a:pt x="71739" y="94785"/>
                  </a:lnTo>
                  <a:lnTo>
                    <a:pt x="76334" y="92838"/>
                  </a:lnTo>
                  <a:lnTo>
                    <a:pt x="85312" y="85894"/>
                  </a:lnTo>
                  <a:lnTo>
                    <a:pt x="86517" y="104837"/>
                  </a:lnTo>
                  <a:lnTo>
                    <a:pt x="102518" y="129824"/>
                  </a:lnTo>
                  <a:lnTo>
                    <a:pt x="107211" y="133017"/>
                  </a:lnTo>
                  <a:lnTo>
                    <a:pt x="114316" y="134814"/>
                  </a:lnTo>
                  <a:lnTo>
                    <a:pt x="116692" y="135067"/>
                  </a:lnTo>
                  <a:lnTo>
                    <a:pt x="127621" y="131630"/>
                  </a:lnTo>
                  <a:lnTo>
                    <a:pt x="139833" y="123357"/>
                  </a:lnTo>
                  <a:lnTo>
                    <a:pt x="147441" y="115636"/>
                  </a:lnTo>
                  <a:lnTo>
                    <a:pt x="159518" y="94661"/>
                  </a:lnTo>
                  <a:lnTo>
                    <a:pt x="163361" y="71046"/>
                  </a:lnTo>
                  <a:lnTo>
                    <a:pt x="163430" y="40510"/>
                  </a:lnTo>
                  <a:lnTo>
                    <a:pt x="154352" y="16534"/>
                  </a:lnTo>
                  <a:lnTo>
                    <a:pt x="147712" y="9112"/>
                  </a:lnTo>
                  <a:lnTo>
                    <a:pt x="138098" y="1671"/>
                  </a:lnTo>
                  <a:lnTo>
                    <a:pt x="119845" y="0"/>
                  </a:lnTo>
                  <a:lnTo>
                    <a:pt x="114648" y="2027"/>
                  </a:lnTo>
                  <a:lnTo>
                    <a:pt x="112151" y="3680"/>
                  </a:lnTo>
                  <a:lnTo>
                    <a:pt x="104844" y="13590"/>
                  </a:lnTo>
                  <a:lnTo>
                    <a:pt x="95386" y="45191"/>
                  </a:lnTo>
                  <a:lnTo>
                    <a:pt x="93987" y="54656"/>
                  </a:lnTo>
                  <a:lnTo>
                    <a:pt x="100787" y="86198"/>
                  </a:lnTo>
                  <a:lnTo>
                    <a:pt x="109690" y="118057"/>
                  </a:lnTo>
                  <a:lnTo>
                    <a:pt x="120519" y="141758"/>
                  </a:lnTo>
                  <a:lnTo>
                    <a:pt x="144104" y="171101"/>
                  </a:lnTo>
                  <a:lnTo>
                    <a:pt x="174963" y="203192"/>
                  </a:lnTo>
                  <a:lnTo>
                    <a:pt x="200025" y="22844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77" name="SMARTInkShape-1143"/>
            <p:cNvSpPr/>
            <p:nvPr/>
          </p:nvSpPr>
          <p:spPr bwMode="auto">
            <a:xfrm>
              <a:off x="3071813" y="6057900"/>
              <a:ext cx="163448" cy="148485"/>
            </a:xfrm>
            <a:custGeom>
              <a:avLst/>
              <a:gdLst/>
              <a:ahLst/>
              <a:cxnLst/>
              <a:rect l="0" t="0" r="0" b="0"/>
              <a:pathLst>
                <a:path w="163448" h="148485">
                  <a:moveTo>
                    <a:pt x="0" y="107155"/>
                  </a:moveTo>
                  <a:lnTo>
                    <a:pt x="0" y="135322"/>
                  </a:lnTo>
                  <a:lnTo>
                    <a:pt x="3792" y="131818"/>
                  </a:lnTo>
                  <a:lnTo>
                    <a:pt x="5654" y="127907"/>
                  </a:lnTo>
                  <a:lnTo>
                    <a:pt x="17060" y="94821"/>
                  </a:lnTo>
                  <a:lnTo>
                    <a:pt x="40635" y="62681"/>
                  </a:lnTo>
                  <a:lnTo>
                    <a:pt x="76118" y="38182"/>
                  </a:lnTo>
                  <a:lnTo>
                    <a:pt x="88787" y="31774"/>
                  </a:lnTo>
                  <a:lnTo>
                    <a:pt x="122440" y="28700"/>
                  </a:lnTo>
                  <a:lnTo>
                    <a:pt x="139544" y="28577"/>
                  </a:lnTo>
                  <a:lnTo>
                    <a:pt x="137955" y="28576"/>
                  </a:lnTo>
                  <a:lnTo>
                    <a:pt x="137213" y="29370"/>
                  </a:lnTo>
                  <a:lnTo>
                    <a:pt x="135926" y="34727"/>
                  </a:lnTo>
                  <a:lnTo>
                    <a:pt x="135748" y="51726"/>
                  </a:lnTo>
                  <a:lnTo>
                    <a:pt x="133622" y="56856"/>
                  </a:lnTo>
                  <a:lnTo>
                    <a:pt x="131943" y="59335"/>
                  </a:lnTo>
                  <a:lnTo>
                    <a:pt x="129582" y="70409"/>
                  </a:lnTo>
                  <a:lnTo>
                    <a:pt x="128645" y="102473"/>
                  </a:lnTo>
                  <a:lnTo>
                    <a:pt x="129398" y="116705"/>
                  </a:lnTo>
                  <a:lnTo>
                    <a:pt x="134295" y="130182"/>
                  </a:lnTo>
                  <a:lnTo>
                    <a:pt x="140945" y="142249"/>
                  </a:lnTo>
                  <a:lnTo>
                    <a:pt x="141588" y="144839"/>
                  </a:lnTo>
                  <a:lnTo>
                    <a:pt x="142811" y="146565"/>
                  </a:lnTo>
                  <a:lnTo>
                    <a:pt x="144419" y="147717"/>
                  </a:lnTo>
                  <a:lnTo>
                    <a:pt x="146286" y="148484"/>
                  </a:lnTo>
                  <a:lnTo>
                    <a:pt x="148324" y="148202"/>
                  </a:lnTo>
                  <a:lnTo>
                    <a:pt x="155841" y="143733"/>
                  </a:lnTo>
                  <a:lnTo>
                    <a:pt x="160563" y="135544"/>
                  </a:lnTo>
                  <a:lnTo>
                    <a:pt x="163197" y="123064"/>
                  </a:lnTo>
                  <a:lnTo>
                    <a:pt x="163447" y="89649"/>
                  </a:lnTo>
                  <a:lnTo>
                    <a:pt x="152115" y="55427"/>
                  </a:lnTo>
                  <a:lnTo>
                    <a:pt x="135714" y="21470"/>
                  </a:lnTo>
                  <a:lnTo>
                    <a:pt x="130699" y="9272"/>
                  </a:lnTo>
                  <a:lnTo>
                    <a:pt x="128587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78" name="SMARTInkShape-1144"/>
            <p:cNvSpPr/>
            <p:nvPr/>
          </p:nvSpPr>
          <p:spPr bwMode="auto">
            <a:xfrm>
              <a:off x="2950369" y="6029794"/>
              <a:ext cx="142454" cy="288195"/>
            </a:xfrm>
            <a:custGeom>
              <a:avLst/>
              <a:gdLst/>
              <a:ahLst/>
              <a:cxnLst/>
              <a:rect l="0" t="0" r="0" b="0"/>
              <a:pathLst>
                <a:path w="142454" h="288195">
                  <a:moveTo>
                    <a:pt x="28575" y="170981"/>
                  </a:moveTo>
                  <a:lnTo>
                    <a:pt x="24782" y="174773"/>
                  </a:lnTo>
                  <a:lnTo>
                    <a:pt x="22920" y="178752"/>
                  </a:lnTo>
                  <a:lnTo>
                    <a:pt x="19445" y="198122"/>
                  </a:lnTo>
                  <a:lnTo>
                    <a:pt x="17726" y="200981"/>
                  </a:lnTo>
                  <a:lnTo>
                    <a:pt x="14740" y="227143"/>
                  </a:lnTo>
                  <a:lnTo>
                    <a:pt x="14305" y="259711"/>
                  </a:lnTo>
                  <a:lnTo>
                    <a:pt x="13499" y="272765"/>
                  </a:lnTo>
                  <a:lnTo>
                    <a:pt x="8137" y="287268"/>
                  </a:lnTo>
                  <a:lnTo>
                    <a:pt x="7012" y="288194"/>
                  </a:lnTo>
                  <a:lnTo>
                    <a:pt x="5468" y="288016"/>
                  </a:lnTo>
                  <a:lnTo>
                    <a:pt x="3645" y="287105"/>
                  </a:lnTo>
                  <a:lnTo>
                    <a:pt x="2430" y="285703"/>
                  </a:lnTo>
                  <a:lnTo>
                    <a:pt x="1080" y="282029"/>
                  </a:lnTo>
                  <a:lnTo>
                    <a:pt x="42" y="247226"/>
                  </a:lnTo>
                  <a:lnTo>
                    <a:pt x="8" y="216733"/>
                  </a:lnTo>
                  <a:lnTo>
                    <a:pt x="2" y="189476"/>
                  </a:lnTo>
                  <a:lnTo>
                    <a:pt x="1" y="157499"/>
                  </a:lnTo>
                  <a:lnTo>
                    <a:pt x="0" y="126681"/>
                  </a:lnTo>
                  <a:lnTo>
                    <a:pt x="0" y="97442"/>
                  </a:lnTo>
                  <a:lnTo>
                    <a:pt x="0" y="68670"/>
                  </a:lnTo>
                  <a:lnTo>
                    <a:pt x="5703" y="37002"/>
                  </a:lnTo>
                  <a:lnTo>
                    <a:pt x="14473" y="16752"/>
                  </a:lnTo>
                  <a:lnTo>
                    <a:pt x="19926" y="10359"/>
                  </a:lnTo>
                  <a:lnTo>
                    <a:pt x="27641" y="4873"/>
                  </a:lnTo>
                  <a:lnTo>
                    <a:pt x="40910" y="1114"/>
                  </a:lnTo>
                  <a:lnTo>
                    <a:pt x="51103" y="0"/>
                  </a:lnTo>
                  <a:lnTo>
                    <a:pt x="62943" y="3462"/>
                  </a:lnTo>
                  <a:lnTo>
                    <a:pt x="95310" y="25947"/>
                  </a:lnTo>
                  <a:lnTo>
                    <a:pt x="108761" y="38402"/>
                  </a:lnTo>
                  <a:lnTo>
                    <a:pt x="125929" y="67068"/>
                  </a:lnTo>
                  <a:lnTo>
                    <a:pt x="140742" y="100596"/>
                  </a:lnTo>
                  <a:lnTo>
                    <a:pt x="142453" y="115009"/>
                  </a:lnTo>
                  <a:lnTo>
                    <a:pt x="140571" y="120440"/>
                  </a:lnTo>
                  <a:lnTo>
                    <a:pt x="132895" y="130394"/>
                  </a:lnTo>
                  <a:lnTo>
                    <a:pt x="128385" y="133098"/>
                  </a:lnTo>
                  <a:lnTo>
                    <a:pt x="119267" y="134621"/>
                  </a:lnTo>
                  <a:lnTo>
                    <a:pt x="87979" y="135225"/>
                  </a:lnTo>
                  <a:lnTo>
                    <a:pt x="58623" y="127487"/>
                  </a:lnTo>
                  <a:lnTo>
                    <a:pt x="43299" y="122904"/>
                  </a:lnTo>
                  <a:lnTo>
                    <a:pt x="34325" y="121039"/>
                  </a:lnTo>
                  <a:lnTo>
                    <a:pt x="21431" y="11383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79" name="SMARTInkShape-1145"/>
            <p:cNvSpPr/>
            <p:nvPr/>
          </p:nvSpPr>
          <p:spPr bwMode="auto">
            <a:xfrm>
              <a:off x="2664627" y="6037684"/>
              <a:ext cx="228593" cy="205955"/>
            </a:xfrm>
            <a:custGeom>
              <a:avLst/>
              <a:gdLst/>
              <a:ahLst/>
              <a:cxnLst/>
              <a:rect l="0" t="0" r="0" b="0"/>
              <a:pathLst>
                <a:path w="228593" h="205955">
                  <a:moveTo>
                    <a:pt x="14279" y="105941"/>
                  </a:moveTo>
                  <a:lnTo>
                    <a:pt x="8128" y="112093"/>
                  </a:lnTo>
                  <a:lnTo>
                    <a:pt x="6538" y="118592"/>
                  </a:lnTo>
                  <a:lnTo>
                    <a:pt x="294" y="126983"/>
                  </a:lnTo>
                  <a:lnTo>
                    <a:pt x="0" y="112928"/>
                  </a:lnTo>
                  <a:lnTo>
                    <a:pt x="2112" y="106930"/>
                  </a:lnTo>
                  <a:lnTo>
                    <a:pt x="3786" y="104219"/>
                  </a:lnTo>
                  <a:lnTo>
                    <a:pt x="6143" y="92819"/>
                  </a:lnTo>
                  <a:lnTo>
                    <a:pt x="9121" y="70063"/>
                  </a:lnTo>
                  <a:lnTo>
                    <a:pt x="12751" y="55887"/>
                  </a:lnTo>
                  <a:lnTo>
                    <a:pt x="15943" y="41633"/>
                  </a:lnTo>
                  <a:lnTo>
                    <a:pt x="17770" y="36875"/>
                  </a:lnTo>
                  <a:lnTo>
                    <a:pt x="24033" y="29472"/>
                  </a:lnTo>
                  <a:lnTo>
                    <a:pt x="31314" y="22743"/>
                  </a:lnTo>
                  <a:lnTo>
                    <a:pt x="39876" y="11616"/>
                  </a:lnTo>
                  <a:lnTo>
                    <a:pt x="54708" y="1518"/>
                  </a:lnTo>
                  <a:lnTo>
                    <a:pt x="59500" y="0"/>
                  </a:lnTo>
                  <a:lnTo>
                    <a:pt x="61889" y="389"/>
                  </a:lnTo>
                  <a:lnTo>
                    <a:pt x="71426" y="4599"/>
                  </a:lnTo>
                  <a:lnTo>
                    <a:pt x="73809" y="5043"/>
                  </a:lnTo>
                  <a:lnTo>
                    <a:pt x="75397" y="6132"/>
                  </a:lnTo>
                  <a:lnTo>
                    <a:pt x="76455" y="7651"/>
                  </a:lnTo>
                  <a:lnTo>
                    <a:pt x="89178" y="40412"/>
                  </a:lnTo>
                  <a:lnTo>
                    <a:pt x="96329" y="71735"/>
                  </a:lnTo>
                  <a:lnTo>
                    <a:pt x="107065" y="107338"/>
                  </a:lnTo>
                  <a:lnTo>
                    <a:pt x="121348" y="137735"/>
                  </a:lnTo>
                  <a:lnTo>
                    <a:pt x="122965" y="139043"/>
                  </a:lnTo>
                  <a:lnTo>
                    <a:pt x="126878" y="140497"/>
                  </a:lnTo>
                  <a:lnTo>
                    <a:pt x="131262" y="141143"/>
                  </a:lnTo>
                  <a:lnTo>
                    <a:pt x="132749" y="140521"/>
                  </a:lnTo>
                  <a:lnTo>
                    <a:pt x="133741" y="139313"/>
                  </a:lnTo>
                  <a:lnTo>
                    <a:pt x="150145" y="105694"/>
                  </a:lnTo>
                  <a:lnTo>
                    <a:pt x="171445" y="71891"/>
                  </a:lnTo>
                  <a:lnTo>
                    <a:pt x="175412" y="66202"/>
                  </a:lnTo>
                  <a:lnTo>
                    <a:pt x="178168" y="57443"/>
                  </a:lnTo>
                  <a:lnTo>
                    <a:pt x="179101" y="56941"/>
                  </a:lnTo>
                  <a:lnTo>
                    <a:pt x="182254" y="56382"/>
                  </a:lnTo>
                  <a:lnTo>
                    <a:pt x="183413" y="57027"/>
                  </a:lnTo>
                  <a:lnTo>
                    <a:pt x="184185" y="58250"/>
                  </a:lnTo>
                  <a:lnTo>
                    <a:pt x="185272" y="63765"/>
                  </a:lnTo>
                  <a:lnTo>
                    <a:pt x="186320" y="68940"/>
                  </a:lnTo>
                  <a:lnTo>
                    <a:pt x="191343" y="85197"/>
                  </a:lnTo>
                  <a:lnTo>
                    <a:pt x="194259" y="114116"/>
                  </a:lnTo>
                  <a:lnTo>
                    <a:pt x="208940" y="148940"/>
                  </a:lnTo>
                  <a:lnTo>
                    <a:pt x="219984" y="184093"/>
                  </a:lnTo>
                  <a:lnTo>
                    <a:pt x="228592" y="20595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80" name="SMARTInkShape-1146"/>
            <p:cNvSpPr/>
            <p:nvPr/>
          </p:nvSpPr>
          <p:spPr bwMode="auto">
            <a:xfrm>
              <a:off x="2614613" y="6015038"/>
              <a:ext cx="1" cy="14288"/>
            </a:xfrm>
            <a:custGeom>
              <a:avLst/>
              <a:gdLst/>
              <a:ahLst/>
              <a:cxnLst/>
              <a:rect l="0" t="0" r="0" b="0"/>
              <a:pathLst>
                <a:path w="1" h="14288">
                  <a:moveTo>
                    <a:pt x="0" y="14287"/>
                  </a:move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81" name="SMARTInkShape-1147"/>
            <p:cNvSpPr/>
            <p:nvPr/>
          </p:nvSpPr>
          <p:spPr bwMode="auto">
            <a:xfrm>
              <a:off x="2621756" y="6143625"/>
              <a:ext cx="7145" cy="78581"/>
            </a:xfrm>
            <a:custGeom>
              <a:avLst/>
              <a:gdLst/>
              <a:ahLst/>
              <a:cxnLst/>
              <a:rect l="0" t="0" r="0" b="0"/>
              <a:pathLst>
                <a:path w="7145" h="78581">
                  <a:moveTo>
                    <a:pt x="7144" y="0"/>
                  </a:moveTo>
                  <a:lnTo>
                    <a:pt x="7144" y="16094"/>
                  </a:lnTo>
                  <a:lnTo>
                    <a:pt x="442" y="50170"/>
                  </a:lnTo>
                  <a:lnTo>
                    <a:pt x="0" y="7858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82" name="SMARTInkShape-1148"/>
            <p:cNvSpPr/>
            <p:nvPr/>
          </p:nvSpPr>
          <p:spPr bwMode="auto">
            <a:xfrm>
              <a:off x="2278856" y="6036470"/>
              <a:ext cx="220498" cy="135719"/>
            </a:xfrm>
            <a:custGeom>
              <a:avLst/>
              <a:gdLst/>
              <a:ahLst/>
              <a:cxnLst/>
              <a:rect l="0" t="0" r="0" b="0"/>
              <a:pathLst>
                <a:path w="220498" h="135719">
                  <a:moveTo>
                    <a:pt x="0" y="0"/>
                  </a:moveTo>
                  <a:lnTo>
                    <a:pt x="9943" y="0"/>
                  </a:lnTo>
                  <a:lnTo>
                    <a:pt x="44107" y="6481"/>
                  </a:lnTo>
                  <a:lnTo>
                    <a:pt x="78745" y="10848"/>
                  </a:lnTo>
                  <a:lnTo>
                    <a:pt x="112098" y="18515"/>
                  </a:lnTo>
                  <a:lnTo>
                    <a:pt x="145937" y="24838"/>
                  </a:lnTo>
                  <a:lnTo>
                    <a:pt x="180418" y="33735"/>
                  </a:lnTo>
                  <a:lnTo>
                    <a:pt x="188136" y="35631"/>
                  </a:lnTo>
                  <a:lnTo>
                    <a:pt x="194212" y="39118"/>
                  </a:lnTo>
                  <a:lnTo>
                    <a:pt x="195356" y="40366"/>
                  </a:lnTo>
                  <a:lnTo>
                    <a:pt x="195325" y="41198"/>
                  </a:lnTo>
                  <a:lnTo>
                    <a:pt x="194510" y="41752"/>
                  </a:lnTo>
                  <a:lnTo>
                    <a:pt x="193605" y="44485"/>
                  </a:lnTo>
                  <a:lnTo>
                    <a:pt x="193364" y="46325"/>
                  </a:lnTo>
                  <a:lnTo>
                    <a:pt x="190979" y="50486"/>
                  </a:lnTo>
                  <a:lnTo>
                    <a:pt x="159537" y="84139"/>
                  </a:lnTo>
                  <a:lnTo>
                    <a:pt x="153192" y="95396"/>
                  </a:lnTo>
                  <a:lnTo>
                    <a:pt x="150959" y="104906"/>
                  </a:lnTo>
                  <a:lnTo>
                    <a:pt x="150437" y="113034"/>
                  </a:lnTo>
                  <a:lnTo>
                    <a:pt x="152321" y="119822"/>
                  </a:lnTo>
                  <a:lnTo>
                    <a:pt x="159999" y="130647"/>
                  </a:lnTo>
                  <a:lnTo>
                    <a:pt x="166625" y="133471"/>
                  </a:lnTo>
                  <a:lnTo>
                    <a:pt x="201330" y="135690"/>
                  </a:lnTo>
                  <a:lnTo>
                    <a:pt x="209231" y="135718"/>
                  </a:lnTo>
                  <a:lnTo>
                    <a:pt x="214171" y="133608"/>
                  </a:lnTo>
                  <a:lnTo>
                    <a:pt x="216599" y="131934"/>
                  </a:lnTo>
                  <a:lnTo>
                    <a:pt x="218218" y="129230"/>
                  </a:lnTo>
                  <a:lnTo>
                    <a:pt x="220497" y="117841"/>
                  </a:lnTo>
                  <a:lnTo>
                    <a:pt x="220378" y="104412"/>
                  </a:lnTo>
                  <a:lnTo>
                    <a:pt x="206966" y="71415"/>
                  </a:lnTo>
                  <a:lnTo>
                    <a:pt x="197604" y="56174"/>
                  </a:lnTo>
                  <a:lnTo>
                    <a:pt x="188905" y="45520"/>
                  </a:lnTo>
                  <a:lnTo>
                    <a:pt x="185738" y="3571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83" name="SMARTInkShape-1149"/>
            <p:cNvSpPr/>
            <p:nvPr/>
          </p:nvSpPr>
          <p:spPr bwMode="auto">
            <a:xfrm>
              <a:off x="2436019" y="5943600"/>
              <a:ext cx="28576" cy="307181"/>
            </a:xfrm>
            <a:custGeom>
              <a:avLst/>
              <a:gdLst/>
              <a:ahLst/>
              <a:cxnLst/>
              <a:rect l="0" t="0" r="0" b="0"/>
              <a:pathLst>
                <a:path w="28576" h="307181">
                  <a:moveTo>
                    <a:pt x="0" y="0"/>
                  </a:moveTo>
                  <a:lnTo>
                    <a:pt x="5654" y="13426"/>
                  </a:lnTo>
                  <a:lnTo>
                    <a:pt x="14783" y="44041"/>
                  </a:lnTo>
                  <a:lnTo>
                    <a:pt x="21349" y="73827"/>
                  </a:lnTo>
                  <a:lnTo>
                    <a:pt x="26912" y="102601"/>
                  </a:lnTo>
                  <a:lnTo>
                    <a:pt x="28246" y="134831"/>
                  </a:lnTo>
                  <a:lnTo>
                    <a:pt x="28510" y="169038"/>
                  </a:lnTo>
                  <a:lnTo>
                    <a:pt x="26445" y="201665"/>
                  </a:lnTo>
                  <a:lnTo>
                    <a:pt x="22422" y="234657"/>
                  </a:lnTo>
                  <a:lnTo>
                    <a:pt x="21562" y="269203"/>
                  </a:lnTo>
                  <a:lnTo>
                    <a:pt x="22283" y="279189"/>
                  </a:lnTo>
                  <a:lnTo>
                    <a:pt x="27918" y="297290"/>
                  </a:lnTo>
                  <a:lnTo>
                    <a:pt x="28575" y="30718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84" name="SMARTInkShape-1150"/>
            <p:cNvSpPr/>
            <p:nvPr/>
          </p:nvSpPr>
          <p:spPr bwMode="auto">
            <a:xfrm>
              <a:off x="2030058" y="6115050"/>
              <a:ext cx="213081" cy="163879"/>
            </a:xfrm>
            <a:custGeom>
              <a:avLst/>
              <a:gdLst/>
              <a:ahLst/>
              <a:cxnLst/>
              <a:rect l="0" t="0" r="0" b="0"/>
              <a:pathLst>
                <a:path w="213081" h="163879">
                  <a:moveTo>
                    <a:pt x="34486" y="50005"/>
                  </a:moveTo>
                  <a:lnTo>
                    <a:pt x="34486" y="53798"/>
                  </a:lnTo>
                  <a:lnTo>
                    <a:pt x="35280" y="54916"/>
                  </a:lnTo>
                  <a:lnTo>
                    <a:pt x="36602" y="55661"/>
                  </a:lnTo>
                  <a:lnTo>
                    <a:pt x="38278" y="56157"/>
                  </a:lnTo>
                  <a:lnTo>
                    <a:pt x="48959" y="62674"/>
                  </a:lnTo>
                  <a:lnTo>
                    <a:pt x="62127" y="63974"/>
                  </a:lnTo>
                  <a:lnTo>
                    <a:pt x="68731" y="62035"/>
                  </a:lnTo>
                  <a:lnTo>
                    <a:pt x="74312" y="59321"/>
                  </a:lnTo>
                  <a:lnTo>
                    <a:pt x="89197" y="56547"/>
                  </a:lnTo>
                  <a:lnTo>
                    <a:pt x="101153" y="47232"/>
                  </a:lnTo>
                  <a:lnTo>
                    <a:pt x="103803" y="42687"/>
                  </a:lnTo>
                  <a:lnTo>
                    <a:pt x="105799" y="29976"/>
                  </a:lnTo>
                  <a:lnTo>
                    <a:pt x="102094" y="25198"/>
                  </a:lnTo>
                  <a:lnTo>
                    <a:pt x="98136" y="23105"/>
                  </a:lnTo>
                  <a:lnTo>
                    <a:pt x="95969" y="22547"/>
                  </a:lnTo>
                  <a:lnTo>
                    <a:pt x="85995" y="16742"/>
                  </a:lnTo>
                  <a:lnTo>
                    <a:pt x="78281" y="15378"/>
                  </a:lnTo>
                  <a:lnTo>
                    <a:pt x="47101" y="21627"/>
                  </a:lnTo>
                  <a:lnTo>
                    <a:pt x="40622" y="24958"/>
                  </a:lnTo>
                  <a:lnTo>
                    <a:pt x="15138" y="48144"/>
                  </a:lnTo>
                  <a:lnTo>
                    <a:pt x="10012" y="57381"/>
                  </a:lnTo>
                  <a:lnTo>
                    <a:pt x="0" y="90501"/>
                  </a:lnTo>
                  <a:lnTo>
                    <a:pt x="2925" y="104779"/>
                  </a:lnTo>
                  <a:lnTo>
                    <a:pt x="13288" y="126471"/>
                  </a:lnTo>
                  <a:lnTo>
                    <a:pt x="18715" y="132409"/>
                  </a:lnTo>
                  <a:lnTo>
                    <a:pt x="26418" y="137695"/>
                  </a:lnTo>
                  <a:lnTo>
                    <a:pt x="39680" y="141339"/>
                  </a:lnTo>
                  <a:lnTo>
                    <a:pt x="74012" y="136589"/>
                  </a:lnTo>
                  <a:lnTo>
                    <a:pt x="106425" y="128073"/>
                  </a:lnTo>
                  <a:lnTo>
                    <a:pt x="140914" y="111704"/>
                  </a:lnTo>
                  <a:lnTo>
                    <a:pt x="175062" y="92995"/>
                  </a:lnTo>
                  <a:lnTo>
                    <a:pt x="191306" y="78913"/>
                  </a:lnTo>
                  <a:lnTo>
                    <a:pt x="178991" y="92032"/>
                  </a:lnTo>
                  <a:lnTo>
                    <a:pt x="171582" y="102763"/>
                  </a:lnTo>
                  <a:lnTo>
                    <a:pt x="157375" y="116019"/>
                  </a:lnTo>
                  <a:lnTo>
                    <a:pt x="152603" y="124589"/>
                  </a:lnTo>
                  <a:lnTo>
                    <a:pt x="147423" y="140909"/>
                  </a:lnTo>
                  <a:lnTo>
                    <a:pt x="144211" y="146764"/>
                  </a:lnTo>
                  <a:lnTo>
                    <a:pt x="142784" y="152012"/>
                  </a:lnTo>
                  <a:lnTo>
                    <a:pt x="143197" y="154522"/>
                  </a:lnTo>
                  <a:lnTo>
                    <a:pt x="147893" y="162861"/>
                  </a:lnTo>
                  <a:lnTo>
                    <a:pt x="150506" y="163664"/>
                  </a:lnTo>
                  <a:lnTo>
                    <a:pt x="152314" y="163878"/>
                  </a:lnTo>
                  <a:lnTo>
                    <a:pt x="162443" y="160387"/>
                  </a:lnTo>
                  <a:lnTo>
                    <a:pt x="176964" y="149816"/>
                  </a:lnTo>
                  <a:lnTo>
                    <a:pt x="189215" y="137292"/>
                  </a:lnTo>
                  <a:lnTo>
                    <a:pt x="201166" y="112468"/>
                  </a:lnTo>
                  <a:lnTo>
                    <a:pt x="209309" y="81220"/>
                  </a:lnTo>
                  <a:lnTo>
                    <a:pt x="212583" y="55067"/>
                  </a:lnTo>
                  <a:lnTo>
                    <a:pt x="213036" y="21875"/>
                  </a:lnTo>
                  <a:lnTo>
                    <a:pt x="21308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85" name="SMARTInkShape-1151"/>
            <p:cNvSpPr/>
            <p:nvPr/>
          </p:nvSpPr>
          <p:spPr bwMode="auto">
            <a:xfrm>
              <a:off x="1978819" y="6107905"/>
              <a:ext cx="7145" cy="14291"/>
            </a:xfrm>
            <a:custGeom>
              <a:avLst/>
              <a:gdLst/>
              <a:ahLst/>
              <a:cxnLst/>
              <a:rect l="0" t="0" r="0" b="0"/>
              <a:pathLst>
                <a:path w="7145" h="14291">
                  <a:moveTo>
                    <a:pt x="0" y="14290"/>
                  </a:moveTo>
                  <a:lnTo>
                    <a:pt x="3792" y="14290"/>
                  </a:lnTo>
                  <a:lnTo>
                    <a:pt x="4909" y="13495"/>
                  </a:lnTo>
                  <a:lnTo>
                    <a:pt x="5654" y="12172"/>
                  </a:lnTo>
                  <a:lnTo>
                    <a:pt x="6947" y="7013"/>
                  </a:lnTo>
                  <a:lnTo>
                    <a:pt x="7144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86" name="SMARTInkShape-1152"/>
            <p:cNvSpPr/>
            <p:nvPr/>
          </p:nvSpPr>
          <p:spPr bwMode="auto">
            <a:xfrm>
              <a:off x="1971675" y="6172200"/>
              <a:ext cx="21432" cy="78581"/>
            </a:xfrm>
            <a:custGeom>
              <a:avLst/>
              <a:gdLst/>
              <a:ahLst/>
              <a:cxnLst/>
              <a:rect l="0" t="0" r="0" b="0"/>
              <a:pathLst>
                <a:path w="21432" h="78581">
                  <a:moveTo>
                    <a:pt x="21431" y="0"/>
                  </a:moveTo>
                  <a:lnTo>
                    <a:pt x="17639" y="3792"/>
                  </a:lnTo>
                  <a:lnTo>
                    <a:pt x="15777" y="7771"/>
                  </a:lnTo>
                  <a:lnTo>
                    <a:pt x="5507" y="40948"/>
                  </a:lnTo>
                  <a:lnTo>
                    <a:pt x="2448" y="47568"/>
                  </a:lnTo>
                  <a:lnTo>
                    <a:pt x="0" y="7858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87" name="SMARTInkShape-1153"/>
            <p:cNvSpPr/>
            <p:nvPr/>
          </p:nvSpPr>
          <p:spPr bwMode="auto">
            <a:xfrm>
              <a:off x="1593350" y="6136522"/>
              <a:ext cx="349751" cy="141805"/>
            </a:xfrm>
            <a:custGeom>
              <a:avLst/>
              <a:gdLst/>
              <a:ahLst/>
              <a:cxnLst/>
              <a:rect l="0" t="0" r="0" b="0"/>
              <a:pathLst>
                <a:path w="349751" h="141805">
                  <a:moveTo>
                    <a:pt x="6850" y="21391"/>
                  </a:moveTo>
                  <a:lnTo>
                    <a:pt x="0" y="21391"/>
                  </a:lnTo>
                  <a:lnTo>
                    <a:pt x="16507" y="21391"/>
                  </a:lnTo>
                  <a:lnTo>
                    <a:pt x="21196" y="23507"/>
                  </a:lnTo>
                  <a:lnTo>
                    <a:pt x="23558" y="25183"/>
                  </a:lnTo>
                  <a:lnTo>
                    <a:pt x="34466" y="27541"/>
                  </a:lnTo>
                  <a:lnTo>
                    <a:pt x="65536" y="28447"/>
                  </a:lnTo>
                  <a:lnTo>
                    <a:pt x="97054" y="28526"/>
                  </a:lnTo>
                  <a:lnTo>
                    <a:pt x="132038" y="28533"/>
                  </a:lnTo>
                  <a:lnTo>
                    <a:pt x="158851" y="30651"/>
                  </a:lnTo>
                  <a:lnTo>
                    <a:pt x="182043" y="38477"/>
                  </a:lnTo>
                  <a:lnTo>
                    <a:pt x="193255" y="45327"/>
                  </a:lnTo>
                  <a:lnTo>
                    <a:pt x="212898" y="73237"/>
                  </a:lnTo>
                  <a:lnTo>
                    <a:pt x="218714" y="85788"/>
                  </a:lnTo>
                  <a:lnTo>
                    <a:pt x="220948" y="108305"/>
                  </a:lnTo>
                  <a:lnTo>
                    <a:pt x="218950" y="113729"/>
                  </a:lnTo>
                  <a:lnTo>
                    <a:pt x="216210" y="118786"/>
                  </a:lnTo>
                  <a:lnTo>
                    <a:pt x="214452" y="128499"/>
                  </a:lnTo>
                  <a:lnTo>
                    <a:pt x="214307" y="130897"/>
                  </a:lnTo>
                  <a:lnTo>
                    <a:pt x="213417" y="132495"/>
                  </a:lnTo>
                  <a:lnTo>
                    <a:pt x="212030" y="133560"/>
                  </a:lnTo>
                  <a:lnTo>
                    <a:pt x="207893" y="135270"/>
                  </a:lnTo>
                  <a:lnTo>
                    <a:pt x="207327" y="137620"/>
                  </a:lnTo>
                  <a:lnTo>
                    <a:pt x="206964" y="141804"/>
                  </a:lnTo>
                  <a:lnTo>
                    <a:pt x="206877" y="126015"/>
                  </a:lnTo>
                  <a:lnTo>
                    <a:pt x="208993" y="121336"/>
                  </a:lnTo>
                  <a:lnTo>
                    <a:pt x="210668" y="118977"/>
                  </a:lnTo>
                  <a:lnTo>
                    <a:pt x="219526" y="85256"/>
                  </a:lnTo>
                  <a:lnTo>
                    <a:pt x="233134" y="49990"/>
                  </a:lnTo>
                  <a:lnTo>
                    <a:pt x="241026" y="34009"/>
                  </a:lnTo>
                  <a:lnTo>
                    <a:pt x="266113" y="5167"/>
                  </a:lnTo>
                  <a:lnTo>
                    <a:pt x="271038" y="2274"/>
                  </a:lnTo>
                  <a:lnTo>
                    <a:pt x="280390" y="644"/>
                  </a:lnTo>
                  <a:lnTo>
                    <a:pt x="301829" y="0"/>
                  </a:lnTo>
                  <a:lnTo>
                    <a:pt x="306756" y="2093"/>
                  </a:lnTo>
                  <a:lnTo>
                    <a:pt x="309181" y="3764"/>
                  </a:lnTo>
                  <a:lnTo>
                    <a:pt x="326818" y="8780"/>
                  </a:lnTo>
                  <a:lnTo>
                    <a:pt x="332414" y="11817"/>
                  </a:lnTo>
                  <a:lnTo>
                    <a:pt x="349750" y="1424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88" name="SMARTInkShape-1154"/>
            <p:cNvSpPr/>
            <p:nvPr/>
          </p:nvSpPr>
          <p:spPr bwMode="auto">
            <a:xfrm>
              <a:off x="1700213" y="6136480"/>
              <a:ext cx="14288" cy="171451"/>
            </a:xfrm>
            <a:custGeom>
              <a:avLst/>
              <a:gdLst/>
              <a:ahLst/>
              <a:cxnLst/>
              <a:rect l="0" t="0" r="0" b="0"/>
              <a:pathLst>
                <a:path w="14288" h="171451">
                  <a:moveTo>
                    <a:pt x="7143" y="0"/>
                  </a:moveTo>
                  <a:lnTo>
                    <a:pt x="294" y="0"/>
                  </a:lnTo>
                  <a:lnTo>
                    <a:pt x="2" y="33793"/>
                  </a:lnTo>
                  <a:lnTo>
                    <a:pt x="0" y="65746"/>
                  </a:lnTo>
                  <a:lnTo>
                    <a:pt x="0" y="101134"/>
                  </a:lnTo>
                  <a:lnTo>
                    <a:pt x="6150" y="133032"/>
                  </a:lnTo>
                  <a:lnTo>
                    <a:pt x="7741" y="151544"/>
                  </a:lnTo>
                  <a:lnTo>
                    <a:pt x="14287" y="17145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290" name="SMARTInkShape-1155"/>
          <p:cNvSpPr/>
          <p:nvPr/>
        </p:nvSpPr>
        <p:spPr bwMode="auto">
          <a:xfrm>
            <a:off x="1243013" y="5943664"/>
            <a:ext cx="871538" cy="57087"/>
          </a:xfrm>
          <a:custGeom>
            <a:avLst/>
            <a:gdLst/>
            <a:ahLst/>
            <a:cxnLst/>
            <a:rect l="0" t="0" r="0" b="0"/>
            <a:pathLst>
              <a:path w="871538" h="57087">
                <a:moveTo>
                  <a:pt x="0" y="14224"/>
                </a:moveTo>
                <a:lnTo>
                  <a:pt x="3792" y="10431"/>
                </a:lnTo>
                <a:lnTo>
                  <a:pt x="9887" y="8569"/>
                </a:lnTo>
                <a:lnTo>
                  <a:pt x="22244" y="5404"/>
                </a:lnTo>
                <a:lnTo>
                  <a:pt x="32111" y="2366"/>
                </a:lnTo>
                <a:lnTo>
                  <a:pt x="64759" y="256"/>
                </a:lnTo>
                <a:lnTo>
                  <a:pt x="98663" y="0"/>
                </a:lnTo>
                <a:lnTo>
                  <a:pt x="127305" y="749"/>
                </a:lnTo>
                <a:lnTo>
                  <a:pt x="159781" y="4851"/>
                </a:lnTo>
                <a:lnTo>
                  <a:pt x="190658" y="6419"/>
                </a:lnTo>
                <a:lnTo>
                  <a:pt x="224590" y="7678"/>
                </a:lnTo>
                <a:lnTo>
                  <a:pt x="247984" y="10785"/>
                </a:lnTo>
                <a:lnTo>
                  <a:pt x="273727" y="12695"/>
                </a:lnTo>
                <a:lnTo>
                  <a:pt x="300250" y="14338"/>
                </a:lnTo>
                <a:lnTo>
                  <a:pt x="325267" y="17714"/>
                </a:lnTo>
                <a:lnTo>
                  <a:pt x="351732" y="19743"/>
                </a:lnTo>
                <a:lnTo>
                  <a:pt x="379369" y="20646"/>
                </a:lnTo>
                <a:lnTo>
                  <a:pt x="407527" y="21046"/>
                </a:lnTo>
                <a:lnTo>
                  <a:pt x="433800" y="21225"/>
                </a:lnTo>
                <a:lnTo>
                  <a:pt x="459500" y="21304"/>
                </a:lnTo>
                <a:lnTo>
                  <a:pt x="486797" y="21339"/>
                </a:lnTo>
                <a:lnTo>
                  <a:pt x="512687" y="21355"/>
                </a:lnTo>
                <a:lnTo>
                  <a:pt x="538217" y="21362"/>
                </a:lnTo>
                <a:lnTo>
                  <a:pt x="565439" y="21365"/>
                </a:lnTo>
                <a:lnTo>
                  <a:pt x="591295" y="21366"/>
                </a:lnTo>
                <a:lnTo>
                  <a:pt x="616810" y="21366"/>
                </a:lnTo>
                <a:lnTo>
                  <a:pt x="644025" y="21366"/>
                </a:lnTo>
                <a:lnTo>
                  <a:pt x="671995" y="23484"/>
                </a:lnTo>
                <a:lnTo>
                  <a:pt x="698714" y="27070"/>
                </a:lnTo>
                <a:lnTo>
                  <a:pt x="733194" y="32758"/>
                </a:lnTo>
                <a:lnTo>
                  <a:pt x="759251" y="34368"/>
                </a:lnTo>
                <a:lnTo>
                  <a:pt x="784591" y="37200"/>
                </a:lnTo>
                <a:lnTo>
                  <a:pt x="819052" y="43256"/>
                </a:lnTo>
                <a:lnTo>
                  <a:pt x="871537" y="57086"/>
                </a:lnTo>
              </a:path>
            </a:pathLst>
          </a:cu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grpSp>
        <p:nvGrpSpPr>
          <p:cNvPr id="299" name="SMARTInkShape-Group173"/>
          <p:cNvGrpSpPr/>
          <p:nvPr/>
        </p:nvGrpSpPr>
        <p:grpSpPr>
          <a:xfrm>
            <a:off x="1228725" y="5486400"/>
            <a:ext cx="975390" cy="427080"/>
            <a:chOff x="1228725" y="5486400"/>
            <a:chExt cx="975390" cy="427080"/>
          </a:xfrm>
        </p:grpSpPr>
        <p:sp>
          <p:nvSpPr>
            <p:cNvPr id="291" name="SMARTInkShape-1156"/>
            <p:cNvSpPr/>
            <p:nvPr/>
          </p:nvSpPr>
          <p:spPr bwMode="auto">
            <a:xfrm>
              <a:off x="1935956" y="5686425"/>
              <a:ext cx="268159" cy="227055"/>
            </a:xfrm>
            <a:custGeom>
              <a:avLst/>
              <a:gdLst/>
              <a:ahLst/>
              <a:cxnLst/>
              <a:rect l="0" t="0" r="0" b="0"/>
              <a:pathLst>
                <a:path w="268159" h="227055">
                  <a:moveTo>
                    <a:pt x="0" y="0"/>
                  </a:moveTo>
                  <a:lnTo>
                    <a:pt x="3793" y="0"/>
                  </a:lnTo>
                  <a:lnTo>
                    <a:pt x="7771" y="2117"/>
                  </a:lnTo>
                  <a:lnTo>
                    <a:pt x="9943" y="3792"/>
                  </a:lnTo>
                  <a:lnTo>
                    <a:pt x="16590" y="5654"/>
                  </a:lnTo>
                  <a:lnTo>
                    <a:pt x="37585" y="10642"/>
                  </a:lnTo>
                  <a:lnTo>
                    <a:pt x="69572" y="24180"/>
                  </a:lnTo>
                  <a:lnTo>
                    <a:pt x="103878" y="35321"/>
                  </a:lnTo>
                  <a:lnTo>
                    <a:pt x="132643" y="42745"/>
                  </a:lnTo>
                  <a:lnTo>
                    <a:pt x="167489" y="52363"/>
                  </a:lnTo>
                  <a:lnTo>
                    <a:pt x="195500" y="59523"/>
                  </a:lnTo>
                  <a:lnTo>
                    <a:pt x="226913" y="63352"/>
                  </a:lnTo>
                  <a:lnTo>
                    <a:pt x="250466" y="64170"/>
                  </a:lnTo>
                  <a:lnTo>
                    <a:pt x="256310" y="62123"/>
                  </a:lnTo>
                  <a:lnTo>
                    <a:pt x="258980" y="60465"/>
                  </a:lnTo>
                  <a:lnTo>
                    <a:pt x="260760" y="58566"/>
                  </a:lnTo>
                  <a:lnTo>
                    <a:pt x="262737" y="54340"/>
                  </a:lnTo>
                  <a:lnTo>
                    <a:pt x="264180" y="40443"/>
                  </a:lnTo>
                  <a:lnTo>
                    <a:pt x="262141" y="35702"/>
                  </a:lnTo>
                  <a:lnTo>
                    <a:pt x="260486" y="33327"/>
                  </a:lnTo>
                  <a:lnTo>
                    <a:pt x="256530" y="30687"/>
                  </a:lnTo>
                  <a:lnTo>
                    <a:pt x="249840" y="29201"/>
                  </a:lnTo>
                  <a:lnTo>
                    <a:pt x="247523" y="28992"/>
                  </a:lnTo>
                  <a:lnTo>
                    <a:pt x="245184" y="30441"/>
                  </a:lnTo>
                  <a:lnTo>
                    <a:pt x="240469" y="36283"/>
                  </a:lnTo>
                  <a:lnTo>
                    <a:pt x="237844" y="42055"/>
                  </a:lnTo>
                  <a:lnTo>
                    <a:pt x="236159" y="59813"/>
                  </a:lnTo>
                  <a:lnTo>
                    <a:pt x="237915" y="95336"/>
                  </a:lnTo>
                  <a:lnTo>
                    <a:pt x="245698" y="127664"/>
                  </a:lnTo>
                  <a:lnTo>
                    <a:pt x="254879" y="156980"/>
                  </a:lnTo>
                  <a:lnTo>
                    <a:pt x="262919" y="189064"/>
                  </a:lnTo>
                  <a:lnTo>
                    <a:pt x="268158" y="208473"/>
                  </a:lnTo>
                  <a:lnTo>
                    <a:pt x="264981" y="223382"/>
                  </a:lnTo>
                  <a:lnTo>
                    <a:pt x="263967" y="225121"/>
                  </a:lnTo>
                  <a:lnTo>
                    <a:pt x="262497" y="226281"/>
                  </a:lnTo>
                  <a:lnTo>
                    <a:pt x="260723" y="227054"/>
                  </a:lnTo>
                  <a:lnTo>
                    <a:pt x="258746" y="226776"/>
                  </a:lnTo>
                  <a:lnTo>
                    <a:pt x="249872" y="222741"/>
                  </a:lnTo>
                  <a:lnTo>
                    <a:pt x="247544" y="222314"/>
                  </a:lnTo>
                  <a:lnTo>
                    <a:pt x="240475" y="217918"/>
                  </a:lnTo>
                  <a:lnTo>
                    <a:pt x="215801" y="197863"/>
                  </a:lnTo>
                  <a:lnTo>
                    <a:pt x="200025" y="17859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92" name="SMARTInkShape-1157"/>
            <p:cNvSpPr/>
            <p:nvPr/>
          </p:nvSpPr>
          <p:spPr bwMode="auto">
            <a:xfrm>
              <a:off x="2085975" y="5557838"/>
              <a:ext cx="50007" cy="335758"/>
            </a:xfrm>
            <a:custGeom>
              <a:avLst/>
              <a:gdLst/>
              <a:ahLst/>
              <a:cxnLst/>
              <a:rect l="0" t="0" r="0" b="0"/>
              <a:pathLst>
                <a:path w="50007" h="335758">
                  <a:moveTo>
                    <a:pt x="50006" y="0"/>
                  </a:moveTo>
                  <a:lnTo>
                    <a:pt x="49213" y="32249"/>
                  </a:lnTo>
                  <a:lnTo>
                    <a:pt x="43855" y="64777"/>
                  </a:lnTo>
                  <a:lnTo>
                    <a:pt x="35222" y="100076"/>
                  </a:lnTo>
                  <a:lnTo>
                    <a:pt x="30545" y="123579"/>
                  </a:lnTo>
                  <a:lnTo>
                    <a:pt x="27042" y="150652"/>
                  </a:lnTo>
                  <a:lnTo>
                    <a:pt x="22540" y="184451"/>
                  </a:lnTo>
                  <a:lnTo>
                    <a:pt x="16741" y="219761"/>
                  </a:lnTo>
                  <a:lnTo>
                    <a:pt x="12655" y="255194"/>
                  </a:lnTo>
                  <a:lnTo>
                    <a:pt x="8232" y="285358"/>
                  </a:lnTo>
                  <a:lnTo>
                    <a:pt x="1633" y="315762"/>
                  </a:lnTo>
                  <a:lnTo>
                    <a:pt x="0" y="33575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93" name="SMARTInkShape-1158"/>
            <p:cNvSpPr/>
            <p:nvPr/>
          </p:nvSpPr>
          <p:spPr bwMode="auto">
            <a:xfrm>
              <a:off x="1857375" y="5673549"/>
              <a:ext cx="142876" cy="177182"/>
            </a:xfrm>
            <a:custGeom>
              <a:avLst/>
              <a:gdLst/>
              <a:ahLst/>
              <a:cxnLst/>
              <a:rect l="0" t="0" r="0" b="0"/>
              <a:pathLst>
                <a:path w="142876" h="177182">
                  <a:moveTo>
                    <a:pt x="0" y="84314"/>
                  </a:moveTo>
                  <a:lnTo>
                    <a:pt x="26736" y="84314"/>
                  </a:lnTo>
                  <a:lnTo>
                    <a:pt x="61386" y="70888"/>
                  </a:lnTo>
                  <a:lnTo>
                    <a:pt x="78977" y="60672"/>
                  </a:lnTo>
                  <a:lnTo>
                    <a:pt x="96721" y="37361"/>
                  </a:lnTo>
                  <a:lnTo>
                    <a:pt x="99037" y="29744"/>
                  </a:lnTo>
                  <a:lnTo>
                    <a:pt x="99579" y="24871"/>
                  </a:lnTo>
                  <a:lnTo>
                    <a:pt x="97703" y="20059"/>
                  </a:lnTo>
                  <a:lnTo>
                    <a:pt x="83208" y="3353"/>
                  </a:lnTo>
                  <a:lnTo>
                    <a:pt x="76404" y="706"/>
                  </a:lnTo>
                  <a:lnTo>
                    <a:pt x="72367" y="0"/>
                  </a:lnTo>
                  <a:lnTo>
                    <a:pt x="63649" y="1333"/>
                  </a:lnTo>
                  <a:lnTo>
                    <a:pt x="41190" y="10856"/>
                  </a:lnTo>
                  <a:lnTo>
                    <a:pt x="19174" y="25609"/>
                  </a:lnTo>
                  <a:lnTo>
                    <a:pt x="13020" y="33351"/>
                  </a:lnTo>
                  <a:lnTo>
                    <a:pt x="9755" y="44201"/>
                  </a:lnTo>
                  <a:lnTo>
                    <a:pt x="7660" y="66777"/>
                  </a:lnTo>
                  <a:lnTo>
                    <a:pt x="12949" y="91433"/>
                  </a:lnTo>
                  <a:lnTo>
                    <a:pt x="27742" y="121126"/>
                  </a:lnTo>
                  <a:lnTo>
                    <a:pt x="54905" y="153048"/>
                  </a:lnTo>
                  <a:lnTo>
                    <a:pt x="69097" y="163769"/>
                  </a:lnTo>
                  <a:lnTo>
                    <a:pt x="87148" y="171972"/>
                  </a:lnTo>
                  <a:lnTo>
                    <a:pt x="121631" y="176495"/>
                  </a:lnTo>
                  <a:lnTo>
                    <a:pt x="142875" y="17718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94" name="SMARTInkShape-1159"/>
            <p:cNvSpPr/>
            <p:nvPr/>
          </p:nvSpPr>
          <p:spPr bwMode="auto">
            <a:xfrm>
              <a:off x="1793081" y="5514975"/>
              <a:ext cx="64295" cy="264321"/>
            </a:xfrm>
            <a:custGeom>
              <a:avLst/>
              <a:gdLst/>
              <a:ahLst/>
              <a:cxnLst/>
              <a:rect l="0" t="0" r="0" b="0"/>
              <a:pathLst>
                <a:path w="64295" h="264321">
                  <a:moveTo>
                    <a:pt x="64294" y="0"/>
                  </a:moveTo>
                  <a:lnTo>
                    <a:pt x="64294" y="3792"/>
                  </a:lnTo>
                  <a:lnTo>
                    <a:pt x="62177" y="7771"/>
                  </a:lnTo>
                  <a:lnTo>
                    <a:pt x="59384" y="12185"/>
                  </a:lnTo>
                  <a:lnTo>
                    <a:pt x="58143" y="16793"/>
                  </a:lnTo>
                  <a:lnTo>
                    <a:pt x="53445" y="50853"/>
                  </a:lnTo>
                  <a:lnTo>
                    <a:pt x="42688" y="82299"/>
                  </a:lnTo>
                  <a:lnTo>
                    <a:pt x="33303" y="113623"/>
                  </a:lnTo>
                  <a:lnTo>
                    <a:pt x="27922" y="142741"/>
                  </a:lnTo>
                  <a:lnTo>
                    <a:pt x="17451" y="171424"/>
                  </a:lnTo>
                  <a:lnTo>
                    <a:pt x="11120" y="203812"/>
                  </a:lnTo>
                  <a:lnTo>
                    <a:pt x="2013" y="234675"/>
                  </a:lnTo>
                  <a:lnTo>
                    <a:pt x="0" y="26432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95" name="SMARTInkShape-1160"/>
            <p:cNvSpPr/>
            <p:nvPr/>
          </p:nvSpPr>
          <p:spPr bwMode="auto">
            <a:xfrm>
              <a:off x="1743075" y="5486400"/>
              <a:ext cx="1" cy="7146"/>
            </a:xfrm>
            <a:custGeom>
              <a:avLst/>
              <a:gdLst/>
              <a:ahLst/>
              <a:cxnLst/>
              <a:rect l="0" t="0" r="0" b="0"/>
              <a:pathLst>
                <a:path w="1" h="7146">
                  <a:moveTo>
                    <a:pt x="0" y="7145"/>
                  </a:move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96" name="SMARTInkShape-1161"/>
            <p:cNvSpPr/>
            <p:nvPr/>
          </p:nvSpPr>
          <p:spPr bwMode="auto">
            <a:xfrm>
              <a:off x="1707356" y="5643563"/>
              <a:ext cx="35720" cy="128588"/>
            </a:xfrm>
            <a:custGeom>
              <a:avLst/>
              <a:gdLst/>
              <a:ahLst/>
              <a:cxnLst/>
              <a:rect l="0" t="0" r="0" b="0"/>
              <a:pathLst>
                <a:path w="35720" h="128588">
                  <a:moveTo>
                    <a:pt x="35719" y="0"/>
                  </a:moveTo>
                  <a:lnTo>
                    <a:pt x="35719" y="3792"/>
                  </a:lnTo>
                  <a:lnTo>
                    <a:pt x="33602" y="7770"/>
                  </a:lnTo>
                  <a:lnTo>
                    <a:pt x="30809" y="12184"/>
                  </a:lnTo>
                  <a:lnTo>
                    <a:pt x="29237" y="19925"/>
                  </a:lnTo>
                  <a:lnTo>
                    <a:pt x="27978" y="31921"/>
                  </a:lnTo>
                  <a:lnTo>
                    <a:pt x="21317" y="64525"/>
                  </a:lnTo>
                  <a:lnTo>
                    <a:pt x="15930" y="79531"/>
                  </a:lnTo>
                  <a:lnTo>
                    <a:pt x="10100" y="90151"/>
                  </a:lnTo>
                  <a:lnTo>
                    <a:pt x="5200" y="119446"/>
                  </a:lnTo>
                  <a:lnTo>
                    <a:pt x="0" y="12858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97" name="SMARTInkShape-1162"/>
            <p:cNvSpPr/>
            <p:nvPr/>
          </p:nvSpPr>
          <p:spPr bwMode="auto">
            <a:xfrm>
              <a:off x="1228725" y="5614988"/>
              <a:ext cx="426808" cy="185585"/>
            </a:xfrm>
            <a:custGeom>
              <a:avLst/>
              <a:gdLst/>
              <a:ahLst/>
              <a:cxnLst/>
              <a:rect l="0" t="0" r="0" b="0"/>
              <a:pathLst>
                <a:path w="426808" h="185585">
                  <a:moveTo>
                    <a:pt x="0" y="0"/>
                  </a:moveTo>
                  <a:lnTo>
                    <a:pt x="27806" y="793"/>
                  </a:lnTo>
                  <a:lnTo>
                    <a:pt x="57989" y="6150"/>
                  </a:lnTo>
                  <a:lnTo>
                    <a:pt x="86685" y="12651"/>
                  </a:lnTo>
                  <a:lnTo>
                    <a:pt x="113702" y="19270"/>
                  </a:lnTo>
                  <a:lnTo>
                    <a:pt x="146490" y="27052"/>
                  </a:lnTo>
                  <a:lnTo>
                    <a:pt x="181341" y="38266"/>
                  </a:lnTo>
                  <a:lnTo>
                    <a:pt x="216802" y="46968"/>
                  </a:lnTo>
                  <a:lnTo>
                    <a:pt x="252445" y="55367"/>
                  </a:lnTo>
                  <a:lnTo>
                    <a:pt x="288141" y="66764"/>
                  </a:lnTo>
                  <a:lnTo>
                    <a:pt x="323059" y="74727"/>
                  </a:lnTo>
                  <a:lnTo>
                    <a:pt x="352279" y="78233"/>
                  </a:lnTo>
                  <a:lnTo>
                    <a:pt x="386710" y="84963"/>
                  </a:lnTo>
                  <a:lnTo>
                    <a:pt x="399483" y="85695"/>
                  </a:lnTo>
                  <a:lnTo>
                    <a:pt x="399882" y="81924"/>
                  </a:lnTo>
                  <a:lnTo>
                    <a:pt x="398350" y="80809"/>
                  </a:lnTo>
                  <a:lnTo>
                    <a:pt x="383941" y="78875"/>
                  </a:lnTo>
                  <a:lnTo>
                    <a:pt x="368264" y="84342"/>
                  </a:lnTo>
                  <a:lnTo>
                    <a:pt x="340446" y="98512"/>
                  </a:lnTo>
                  <a:lnTo>
                    <a:pt x="316697" y="119491"/>
                  </a:lnTo>
                  <a:lnTo>
                    <a:pt x="311410" y="128778"/>
                  </a:lnTo>
                  <a:lnTo>
                    <a:pt x="307738" y="151631"/>
                  </a:lnTo>
                  <a:lnTo>
                    <a:pt x="307429" y="158143"/>
                  </a:lnTo>
                  <a:lnTo>
                    <a:pt x="311047" y="170065"/>
                  </a:lnTo>
                  <a:lnTo>
                    <a:pt x="317146" y="179858"/>
                  </a:lnTo>
                  <a:lnTo>
                    <a:pt x="320174" y="181818"/>
                  </a:lnTo>
                  <a:lnTo>
                    <a:pt x="327773" y="183994"/>
                  </a:lnTo>
                  <a:lnTo>
                    <a:pt x="361092" y="185584"/>
                  </a:lnTo>
                  <a:lnTo>
                    <a:pt x="375983" y="181899"/>
                  </a:lnTo>
                  <a:lnTo>
                    <a:pt x="408766" y="159326"/>
                  </a:lnTo>
                  <a:lnTo>
                    <a:pt x="418155" y="146074"/>
                  </a:lnTo>
                  <a:lnTo>
                    <a:pt x="425170" y="127418"/>
                  </a:lnTo>
                  <a:lnTo>
                    <a:pt x="426807" y="107603"/>
                  </a:lnTo>
                  <a:lnTo>
                    <a:pt x="418547" y="77542"/>
                  </a:lnTo>
                  <a:lnTo>
                    <a:pt x="408672" y="55504"/>
                  </a:lnTo>
                  <a:lnTo>
                    <a:pt x="378619" y="2143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98" name="SMARTInkShape-1163"/>
            <p:cNvSpPr/>
            <p:nvPr/>
          </p:nvSpPr>
          <p:spPr bwMode="auto">
            <a:xfrm>
              <a:off x="1411287" y="5543550"/>
              <a:ext cx="81758" cy="314326"/>
            </a:xfrm>
            <a:custGeom>
              <a:avLst/>
              <a:gdLst/>
              <a:ahLst/>
              <a:cxnLst/>
              <a:rect l="0" t="0" r="0" b="0"/>
              <a:pathLst>
                <a:path w="81758" h="314326">
                  <a:moveTo>
                    <a:pt x="81757" y="0"/>
                  </a:moveTo>
                  <a:lnTo>
                    <a:pt x="77964" y="0"/>
                  </a:lnTo>
                  <a:lnTo>
                    <a:pt x="76847" y="794"/>
                  </a:lnTo>
                  <a:lnTo>
                    <a:pt x="76103" y="2117"/>
                  </a:lnTo>
                  <a:lnTo>
                    <a:pt x="64757" y="36679"/>
                  </a:lnTo>
                  <a:lnTo>
                    <a:pt x="58792" y="69448"/>
                  </a:lnTo>
                  <a:lnTo>
                    <a:pt x="50498" y="97679"/>
                  </a:lnTo>
                  <a:lnTo>
                    <a:pt x="41216" y="128920"/>
                  </a:lnTo>
                  <a:lnTo>
                    <a:pt x="34114" y="155585"/>
                  </a:lnTo>
                  <a:lnTo>
                    <a:pt x="26983" y="183595"/>
                  </a:lnTo>
                  <a:lnTo>
                    <a:pt x="19843" y="211208"/>
                  </a:lnTo>
                  <a:lnTo>
                    <a:pt x="10319" y="242274"/>
                  </a:lnTo>
                  <a:lnTo>
                    <a:pt x="0" y="272822"/>
                  </a:lnTo>
                  <a:lnTo>
                    <a:pt x="3100" y="306978"/>
                  </a:lnTo>
                  <a:lnTo>
                    <a:pt x="3176" y="31432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300" name="SMARTInkShape-1164"/>
          <p:cNvSpPr/>
          <p:nvPr/>
        </p:nvSpPr>
        <p:spPr bwMode="auto">
          <a:xfrm>
            <a:off x="5807870" y="4000794"/>
            <a:ext cx="678656" cy="78288"/>
          </a:xfrm>
          <a:custGeom>
            <a:avLst/>
            <a:gdLst/>
            <a:ahLst/>
            <a:cxnLst/>
            <a:rect l="0" t="0" r="0" b="0"/>
            <a:pathLst>
              <a:path w="678656" h="78288">
                <a:moveTo>
                  <a:pt x="0" y="6850"/>
                </a:moveTo>
                <a:lnTo>
                  <a:pt x="34319" y="6850"/>
                </a:lnTo>
                <a:lnTo>
                  <a:pt x="64319" y="3058"/>
                </a:lnTo>
                <a:lnTo>
                  <a:pt x="93143" y="1195"/>
                </a:lnTo>
                <a:lnTo>
                  <a:pt x="127915" y="368"/>
                </a:lnTo>
                <a:lnTo>
                  <a:pt x="147189" y="147"/>
                </a:lnTo>
                <a:lnTo>
                  <a:pt x="167182" y="0"/>
                </a:lnTo>
                <a:lnTo>
                  <a:pt x="189242" y="696"/>
                </a:lnTo>
                <a:lnTo>
                  <a:pt x="212680" y="1954"/>
                </a:lnTo>
                <a:lnTo>
                  <a:pt x="237036" y="3586"/>
                </a:lnTo>
                <a:lnTo>
                  <a:pt x="262798" y="5467"/>
                </a:lnTo>
                <a:lnTo>
                  <a:pt x="289499" y="7516"/>
                </a:lnTo>
                <a:lnTo>
                  <a:pt x="316824" y="9675"/>
                </a:lnTo>
                <a:lnTo>
                  <a:pt x="345359" y="12702"/>
                </a:lnTo>
                <a:lnTo>
                  <a:pt x="374701" y="16307"/>
                </a:lnTo>
                <a:lnTo>
                  <a:pt x="404582" y="20299"/>
                </a:lnTo>
                <a:lnTo>
                  <a:pt x="434821" y="25340"/>
                </a:lnTo>
                <a:lnTo>
                  <a:pt x="465299" y="31083"/>
                </a:lnTo>
                <a:lnTo>
                  <a:pt x="495937" y="37293"/>
                </a:lnTo>
                <a:lnTo>
                  <a:pt x="525093" y="43020"/>
                </a:lnTo>
                <a:lnTo>
                  <a:pt x="553261" y="48426"/>
                </a:lnTo>
                <a:lnTo>
                  <a:pt x="580772" y="53617"/>
                </a:lnTo>
                <a:lnTo>
                  <a:pt x="603875" y="58666"/>
                </a:lnTo>
                <a:lnTo>
                  <a:pt x="678655" y="78287"/>
                </a:lnTo>
              </a:path>
            </a:pathLst>
          </a:cu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01" name="SMARTInkShape-1165"/>
          <p:cNvSpPr/>
          <p:nvPr/>
        </p:nvSpPr>
        <p:spPr bwMode="auto">
          <a:xfrm>
            <a:off x="5743575" y="3493322"/>
            <a:ext cx="542926" cy="21404"/>
          </a:xfrm>
          <a:custGeom>
            <a:avLst/>
            <a:gdLst/>
            <a:ahLst/>
            <a:cxnLst/>
            <a:rect l="0" t="0" r="0" b="0"/>
            <a:pathLst>
              <a:path w="542926" h="21404">
                <a:moveTo>
                  <a:pt x="0" y="14259"/>
                </a:moveTo>
                <a:lnTo>
                  <a:pt x="31374" y="14259"/>
                </a:lnTo>
                <a:lnTo>
                  <a:pt x="65288" y="10467"/>
                </a:lnTo>
                <a:lnTo>
                  <a:pt x="98631" y="8108"/>
                </a:lnTo>
                <a:lnTo>
                  <a:pt x="124005" y="5440"/>
                </a:lnTo>
                <a:lnTo>
                  <a:pt x="152745" y="2402"/>
                </a:lnTo>
                <a:lnTo>
                  <a:pt x="186685" y="1052"/>
                </a:lnTo>
                <a:lnTo>
                  <a:pt x="204625" y="692"/>
                </a:lnTo>
                <a:lnTo>
                  <a:pt x="222936" y="452"/>
                </a:lnTo>
                <a:lnTo>
                  <a:pt x="241491" y="292"/>
                </a:lnTo>
                <a:lnTo>
                  <a:pt x="260214" y="185"/>
                </a:lnTo>
                <a:lnTo>
                  <a:pt x="279045" y="114"/>
                </a:lnTo>
                <a:lnTo>
                  <a:pt x="297948" y="66"/>
                </a:lnTo>
                <a:lnTo>
                  <a:pt x="317695" y="35"/>
                </a:lnTo>
                <a:lnTo>
                  <a:pt x="338003" y="14"/>
                </a:lnTo>
                <a:lnTo>
                  <a:pt x="358685" y="0"/>
                </a:lnTo>
                <a:lnTo>
                  <a:pt x="379617" y="784"/>
                </a:lnTo>
                <a:lnTo>
                  <a:pt x="400716" y="2101"/>
                </a:lnTo>
                <a:lnTo>
                  <a:pt x="421925" y="3773"/>
                </a:lnTo>
                <a:lnTo>
                  <a:pt x="440827" y="5681"/>
                </a:lnTo>
                <a:lnTo>
                  <a:pt x="474529" y="9917"/>
                </a:lnTo>
                <a:lnTo>
                  <a:pt x="503266" y="14446"/>
                </a:lnTo>
                <a:lnTo>
                  <a:pt x="542925" y="21403"/>
                </a:lnTo>
              </a:path>
            </a:pathLst>
          </a:cu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grpSp>
        <p:nvGrpSpPr>
          <p:cNvPr id="304" name="SMARTInkShape-Group176"/>
          <p:cNvGrpSpPr/>
          <p:nvPr/>
        </p:nvGrpSpPr>
        <p:grpSpPr>
          <a:xfrm>
            <a:off x="5793580" y="2514726"/>
            <a:ext cx="1428752" cy="549944"/>
            <a:chOff x="5793580" y="2514726"/>
            <a:chExt cx="1428752" cy="549944"/>
          </a:xfrm>
        </p:grpSpPr>
        <p:sp>
          <p:nvSpPr>
            <p:cNvPr id="302" name="SMARTInkShape-1166"/>
            <p:cNvSpPr/>
            <p:nvPr/>
          </p:nvSpPr>
          <p:spPr bwMode="auto">
            <a:xfrm>
              <a:off x="5793580" y="2993650"/>
              <a:ext cx="978696" cy="71020"/>
            </a:xfrm>
            <a:custGeom>
              <a:avLst/>
              <a:gdLst/>
              <a:ahLst/>
              <a:cxnLst/>
              <a:rect l="0" t="0" r="0" b="0"/>
              <a:pathLst>
                <a:path w="978696" h="71020">
                  <a:moveTo>
                    <a:pt x="0" y="71019"/>
                  </a:moveTo>
                  <a:lnTo>
                    <a:pt x="11408" y="70225"/>
                  </a:lnTo>
                  <a:lnTo>
                    <a:pt x="41171" y="61076"/>
                  </a:lnTo>
                  <a:lnTo>
                    <a:pt x="75170" y="54226"/>
                  </a:lnTo>
                  <a:lnTo>
                    <a:pt x="103789" y="47416"/>
                  </a:lnTo>
                  <a:lnTo>
                    <a:pt x="135029" y="39891"/>
                  </a:lnTo>
                  <a:lnTo>
                    <a:pt x="167434" y="33901"/>
                  </a:lnTo>
                  <a:lnTo>
                    <a:pt x="185442" y="31192"/>
                  </a:lnTo>
                  <a:lnTo>
                    <a:pt x="204591" y="28593"/>
                  </a:lnTo>
                  <a:lnTo>
                    <a:pt x="224501" y="26066"/>
                  </a:lnTo>
                  <a:lnTo>
                    <a:pt x="244918" y="23588"/>
                  </a:lnTo>
                  <a:lnTo>
                    <a:pt x="265673" y="21142"/>
                  </a:lnTo>
                  <a:lnTo>
                    <a:pt x="286653" y="18717"/>
                  </a:lnTo>
                  <a:lnTo>
                    <a:pt x="308577" y="16308"/>
                  </a:lnTo>
                  <a:lnTo>
                    <a:pt x="331131" y="13907"/>
                  </a:lnTo>
                  <a:lnTo>
                    <a:pt x="354104" y="11513"/>
                  </a:lnTo>
                  <a:lnTo>
                    <a:pt x="378151" y="9123"/>
                  </a:lnTo>
                  <a:lnTo>
                    <a:pt x="402914" y="6736"/>
                  </a:lnTo>
                  <a:lnTo>
                    <a:pt x="428153" y="4351"/>
                  </a:lnTo>
                  <a:lnTo>
                    <a:pt x="453712" y="2761"/>
                  </a:lnTo>
                  <a:lnTo>
                    <a:pt x="479481" y="1701"/>
                  </a:lnTo>
                  <a:lnTo>
                    <a:pt x="505391" y="995"/>
                  </a:lnTo>
                  <a:lnTo>
                    <a:pt x="531397" y="523"/>
                  </a:lnTo>
                  <a:lnTo>
                    <a:pt x="557465" y="210"/>
                  </a:lnTo>
                  <a:lnTo>
                    <a:pt x="583575" y="0"/>
                  </a:lnTo>
                  <a:lnTo>
                    <a:pt x="609713" y="654"/>
                  </a:lnTo>
                  <a:lnTo>
                    <a:pt x="635869" y="1884"/>
                  </a:lnTo>
                  <a:lnTo>
                    <a:pt x="662038" y="3498"/>
                  </a:lnTo>
                  <a:lnTo>
                    <a:pt x="689009" y="5367"/>
                  </a:lnTo>
                  <a:lnTo>
                    <a:pt x="716515" y="7407"/>
                  </a:lnTo>
                  <a:lnTo>
                    <a:pt x="744377" y="9561"/>
                  </a:lnTo>
                  <a:lnTo>
                    <a:pt x="772477" y="11791"/>
                  </a:lnTo>
                  <a:lnTo>
                    <a:pt x="800735" y="14071"/>
                  </a:lnTo>
                  <a:lnTo>
                    <a:pt x="829098" y="16385"/>
                  </a:lnTo>
                  <a:lnTo>
                    <a:pt x="854358" y="19515"/>
                  </a:lnTo>
                  <a:lnTo>
                    <a:pt x="877547" y="23189"/>
                  </a:lnTo>
                  <a:lnTo>
                    <a:pt x="899357" y="27226"/>
                  </a:lnTo>
                  <a:lnTo>
                    <a:pt x="934173" y="31711"/>
                  </a:lnTo>
                  <a:lnTo>
                    <a:pt x="978695" y="3530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03" name="SMARTInkShape-1167"/>
            <p:cNvSpPr/>
            <p:nvPr/>
          </p:nvSpPr>
          <p:spPr bwMode="auto">
            <a:xfrm>
              <a:off x="5879305" y="2514726"/>
              <a:ext cx="1343027" cy="149894"/>
            </a:xfrm>
            <a:custGeom>
              <a:avLst/>
              <a:gdLst/>
              <a:ahLst/>
              <a:cxnLst/>
              <a:rect l="0" t="0" r="0" b="0"/>
              <a:pathLst>
                <a:path w="1343027" h="149894">
                  <a:moveTo>
                    <a:pt x="0" y="149893"/>
                  </a:moveTo>
                  <a:lnTo>
                    <a:pt x="3793" y="149893"/>
                  </a:lnTo>
                  <a:lnTo>
                    <a:pt x="7772" y="147776"/>
                  </a:lnTo>
                  <a:lnTo>
                    <a:pt x="9944" y="146100"/>
                  </a:lnTo>
                  <a:lnTo>
                    <a:pt x="37037" y="136914"/>
                  </a:lnTo>
                  <a:lnTo>
                    <a:pt x="68478" y="125851"/>
                  </a:lnTo>
                  <a:lnTo>
                    <a:pt x="91289" y="119893"/>
                  </a:lnTo>
                  <a:lnTo>
                    <a:pt x="118891" y="112483"/>
                  </a:lnTo>
                  <a:lnTo>
                    <a:pt x="150472" y="103897"/>
                  </a:lnTo>
                  <a:lnTo>
                    <a:pt x="185675" y="94790"/>
                  </a:lnTo>
                  <a:lnTo>
                    <a:pt x="203953" y="90139"/>
                  </a:lnTo>
                  <a:lnTo>
                    <a:pt x="222488" y="85451"/>
                  </a:lnTo>
                  <a:lnTo>
                    <a:pt x="241194" y="80738"/>
                  </a:lnTo>
                  <a:lnTo>
                    <a:pt x="260809" y="76802"/>
                  </a:lnTo>
                  <a:lnTo>
                    <a:pt x="281029" y="73384"/>
                  </a:lnTo>
                  <a:lnTo>
                    <a:pt x="301653" y="70312"/>
                  </a:lnTo>
                  <a:lnTo>
                    <a:pt x="322547" y="66677"/>
                  </a:lnTo>
                  <a:lnTo>
                    <a:pt x="343619" y="62665"/>
                  </a:lnTo>
                  <a:lnTo>
                    <a:pt x="364811" y="58404"/>
                  </a:lnTo>
                  <a:lnTo>
                    <a:pt x="386083" y="54769"/>
                  </a:lnTo>
                  <a:lnTo>
                    <a:pt x="407408" y="51552"/>
                  </a:lnTo>
                  <a:lnTo>
                    <a:pt x="428768" y="48613"/>
                  </a:lnTo>
                  <a:lnTo>
                    <a:pt x="450152" y="45861"/>
                  </a:lnTo>
                  <a:lnTo>
                    <a:pt x="471552" y="43232"/>
                  </a:lnTo>
                  <a:lnTo>
                    <a:pt x="492962" y="40685"/>
                  </a:lnTo>
                  <a:lnTo>
                    <a:pt x="515173" y="37400"/>
                  </a:lnTo>
                  <a:lnTo>
                    <a:pt x="537918" y="33623"/>
                  </a:lnTo>
                  <a:lnTo>
                    <a:pt x="561019" y="29517"/>
                  </a:lnTo>
                  <a:lnTo>
                    <a:pt x="584357" y="25986"/>
                  </a:lnTo>
                  <a:lnTo>
                    <a:pt x="607853" y="22838"/>
                  </a:lnTo>
                  <a:lnTo>
                    <a:pt x="631454" y="19946"/>
                  </a:lnTo>
                  <a:lnTo>
                    <a:pt x="655126" y="17224"/>
                  </a:lnTo>
                  <a:lnTo>
                    <a:pt x="678845" y="14616"/>
                  </a:lnTo>
                  <a:lnTo>
                    <a:pt x="702595" y="12083"/>
                  </a:lnTo>
                  <a:lnTo>
                    <a:pt x="727160" y="9601"/>
                  </a:lnTo>
                  <a:lnTo>
                    <a:pt x="752267" y="7152"/>
                  </a:lnTo>
                  <a:lnTo>
                    <a:pt x="777737" y="4726"/>
                  </a:lnTo>
                  <a:lnTo>
                    <a:pt x="803448" y="3109"/>
                  </a:lnTo>
                  <a:lnTo>
                    <a:pt x="829320" y="2030"/>
                  </a:lnTo>
                  <a:lnTo>
                    <a:pt x="855299" y="1312"/>
                  </a:lnTo>
                  <a:lnTo>
                    <a:pt x="881350" y="832"/>
                  </a:lnTo>
                  <a:lnTo>
                    <a:pt x="907448" y="513"/>
                  </a:lnTo>
                  <a:lnTo>
                    <a:pt x="933578" y="300"/>
                  </a:lnTo>
                  <a:lnTo>
                    <a:pt x="959730" y="158"/>
                  </a:lnTo>
                  <a:lnTo>
                    <a:pt x="985895" y="63"/>
                  </a:lnTo>
                  <a:lnTo>
                    <a:pt x="1012070" y="0"/>
                  </a:lnTo>
                  <a:lnTo>
                    <a:pt x="1038251" y="752"/>
                  </a:lnTo>
                  <a:lnTo>
                    <a:pt x="1064437" y="2047"/>
                  </a:lnTo>
                  <a:lnTo>
                    <a:pt x="1090625" y="3704"/>
                  </a:lnTo>
                  <a:lnTo>
                    <a:pt x="1116022" y="4808"/>
                  </a:lnTo>
                  <a:lnTo>
                    <a:pt x="1140890" y="5545"/>
                  </a:lnTo>
                  <a:lnTo>
                    <a:pt x="1165406" y="6036"/>
                  </a:lnTo>
                  <a:lnTo>
                    <a:pt x="1188100" y="7157"/>
                  </a:lnTo>
                  <a:lnTo>
                    <a:pt x="1209580" y="8698"/>
                  </a:lnTo>
                  <a:lnTo>
                    <a:pt x="1230249" y="10519"/>
                  </a:lnTo>
                  <a:lnTo>
                    <a:pt x="1265915" y="14660"/>
                  </a:lnTo>
                  <a:lnTo>
                    <a:pt x="1296055" y="18352"/>
                  </a:lnTo>
                  <a:lnTo>
                    <a:pt x="1327698" y="20430"/>
                  </a:lnTo>
                  <a:lnTo>
                    <a:pt x="1343026" y="2130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305" name="SMARTInkShape-1168"/>
          <p:cNvSpPr/>
          <p:nvPr/>
        </p:nvSpPr>
        <p:spPr bwMode="auto">
          <a:xfrm>
            <a:off x="1121569" y="3307556"/>
            <a:ext cx="1964532" cy="57061"/>
          </a:xfrm>
          <a:custGeom>
            <a:avLst/>
            <a:gdLst/>
            <a:ahLst/>
            <a:cxnLst/>
            <a:rect l="0" t="0" r="0" b="0"/>
            <a:pathLst>
              <a:path w="1964532" h="57061">
                <a:moveTo>
                  <a:pt x="0" y="35719"/>
                </a:moveTo>
                <a:lnTo>
                  <a:pt x="33585" y="35719"/>
                </a:lnTo>
                <a:lnTo>
                  <a:pt x="65726" y="29568"/>
                </a:lnTo>
                <a:lnTo>
                  <a:pt x="98084" y="26589"/>
                </a:lnTo>
                <a:lnTo>
                  <a:pt x="115845" y="22960"/>
                </a:lnTo>
                <a:lnTo>
                  <a:pt x="146972" y="21733"/>
                </a:lnTo>
                <a:lnTo>
                  <a:pt x="177992" y="16582"/>
                </a:lnTo>
                <a:lnTo>
                  <a:pt x="209166" y="14741"/>
                </a:lnTo>
                <a:lnTo>
                  <a:pt x="236336" y="14422"/>
                </a:lnTo>
                <a:lnTo>
                  <a:pt x="264494" y="12211"/>
                </a:lnTo>
                <a:lnTo>
                  <a:pt x="295062" y="8645"/>
                </a:lnTo>
                <a:lnTo>
                  <a:pt x="327138" y="7589"/>
                </a:lnTo>
                <a:lnTo>
                  <a:pt x="358867" y="7276"/>
                </a:lnTo>
                <a:lnTo>
                  <a:pt x="393404" y="7183"/>
                </a:lnTo>
                <a:lnTo>
                  <a:pt x="417733" y="6368"/>
                </a:lnTo>
                <a:lnTo>
                  <a:pt x="444422" y="3359"/>
                </a:lnTo>
                <a:lnTo>
                  <a:pt x="472158" y="1493"/>
                </a:lnTo>
                <a:lnTo>
                  <a:pt x="500360" y="664"/>
                </a:lnTo>
                <a:lnTo>
                  <a:pt x="528770" y="295"/>
                </a:lnTo>
                <a:lnTo>
                  <a:pt x="557271" y="131"/>
                </a:lnTo>
                <a:lnTo>
                  <a:pt x="586607" y="58"/>
                </a:lnTo>
                <a:lnTo>
                  <a:pt x="618166" y="26"/>
                </a:lnTo>
                <a:lnTo>
                  <a:pt x="650713" y="12"/>
                </a:lnTo>
                <a:lnTo>
                  <a:pt x="682906" y="6"/>
                </a:lnTo>
                <a:lnTo>
                  <a:pt x="713088" y="3"/>
                </a:lnTo>
                <a:lnTo>
                  <a:pt x="746611" y="1"/>
                </a:lnTo>
                <a:lnTo>
                  <a:pt x="781883" y="1"/>
                </a:lnTo>
                <a:lnTo>
                  <a:pt x="816081" y="1"/>
                </a:lnTo>
                <a:lnTo>
                  <a:pt x="833773" y="1"/>
                </a:lnTo>
                <a:lnTo>
                  <a:pt x="851917" y="0"/>
                </a:lnTo>
                <a:lnTo>
                  <a:pt x="870363" y="0"/>
                </a:lnTo>
                <a:lnTo>
                  <a:pt x="889011" y="794"/>
                </a:lnTo>
                <a:lnTo>
                  <a:pt x="907793" y="2117"/>
                </a:lnTo>
                <a:lnTo>
                  <a:pt x="926664" y="3792"/>
                </a:lnTo>
                <a:lnTo>
                  <a:pt x="945595" y="4910"/>
                </a:lnTo>
                <a:lnTo>
                  <a:pt x="964565" y="5655"/>
                </a:lnTo>
                <a:lnTo>
                  <a:pt x="983562" y="6151"/>
                </a:lnTo>
                <a:lnTo>
                  <a:pt x="1002577" y="6482"/>
                </a:lnTo>
                <a:lnTo>
                  <a:pt x="1021603" y="6703"/>
                </a:lnTo>
                <a:lnTo>
                  <a:pt x="1040637" y="6850"/>
                </a:lnTo>
                <a:lnTo>
                  <a:pt x="1060471" y="7742"/>
                </a:lnTo>
                <a:lnTo>
                  <a:pt x="1080837" y="9130"/>
                </a:lnTo>
                <a:lnTo>
                  <a:pt x="1101558" y="10849"/>
                </a:lnTo>
                <a:lnTo>
                  <a:pt x="1121722" y="11996"/>
                </a:lnTo>
                <a:lnTo>
                  <a:pt x="1141514" y="12760"/>
                </a:lnTo>
                <a:lnTo>
                  <a:pt x="1161060" y="13269"/>
                </a:lnTo>
                <a:lnTo>
                  <a:pt x="1181233" y="14402"/>
                </a:lnTo>
                <a:lnTo>
                  <a:pt x="1201826" y="15952"/>
                </a:lnTo>
                <a:lnTo>
                  <a:pt x="1222699" y="17778"/>
                </a:lnTo>
                <a:lnTo>
                  <a:pt x="1242964" y="18996"/>
                </a:lnTo>
                <a:lnTo>
                  <a:pt x="1262824" y="19808"/>
                </a:lnTo>
                <a:lnTo>
                  <a:pt x="1282414" y="20349"/>
                </a:lnTo>
                <a:lnTo>
                  <a:pt x="1301824" y="20710"/>
                </a:lnTo>
                <a:lnTo>
                  <a:pt x="1321114" y="20951"/>
                </a:lnTo>
                <a:lnTo>
                  <a:pt x="1340323" y="21111"/>
                </a:lnTo>
                <a:lnTo>
                  <a:pt x="1359480" y="22011"/>
                </a:lnTo>
                <a:lnTo>
                  <a:pt x="1378601" y="23406"/>
                </a:lnTo>
                <a:lnTo>
                  <a:pt x="1397699" y="25129"/>
                </a:lnTo>
                <a:lnTo>
                  <a:pt x="1415987" y="27071"/>
                </a:lnTo>
                <a:lnTo>
                  <a:pt x="1451123" y="31346"/>
                </a:lnTo>
                <a:lnTo>
                  <a:pt x="1469065" y="32804"/>
                </a:lnTo>
                <a:lnTo>
                  <a:pt x="1487377" y="33776"/>
                </a:lnTo>
                <a:lnTo>
                  <a:pt x="1505935" y="34423"/>
                </a:lnTo>
                <a:lnTo>
                  <a:pt x="1541371" y="37260"/>
                </a:lnTo>
                <a:lnTo>
                  <a:pt x="1575641" y="41166"/>
                </a:lnTo>
                <a:lnTo>
                  <a:pt x="1609393" y="45548"/>
                </a:lnTo>
                <a:lnTo>
                  <a:pt x="1642915" y="48025"/>
                </a:lnTo>
                <a:lnTo>
                  <a:pt x="1675541" y="49126"/>
                </a:lnTo>
                <a:lnTo>
                  <a:pt x="1705916" y="49615"/>
                </a:lnTo>
                <a:lnTo>
                  <a:pt x="1735291" y="51949"/>
                </a:lnTo>
                <a:lnTo>
                  <a:pt x="1763428" y="54838"/>
                </a:lnTo>
                <a:lnTo>
                  <a:pt x="1789162" y="56123"/>
                </a:lnTo>
                <a:lnTo>
                  <a:pt x="1822171" y="56846"/>
                </a:lnTo>
                <a:lnTo>
                  <a:pt x="1852059" y="57060"/>
                </a:lnTo>
                <a:lnTo>
                  <a:pt x="1884900" y="56339"/>
                </a:lnTo>
                <a:lnTo>
                  <a:pt x="1917738" y="50997"/>
                </a:lnTo>
                <a:lnTo>
                  <a:pt x="1926007" y="48330"/>
                </a:lnTo>
                <a:lnTo>
                  <a:pt x="1947675" y="37032"/>
                </a:lnTo>
                <a:lnTo>
                  <a:pt x="1955439" y="35185"/>
                </a:lnTo>
                <a:lnTo>
                  <a:pt x="1964531" y="28575"/>
                </a:lnTo>
              </a:path>
            </a:pathLst>
          </a:cu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06" name="SMARTInkShape-1169"/>
          <p:cNvSpPr/>
          <p:nvPr/>
        </p:nvSpPr>
        <p:spPr bwMode="auto">
          <a:xfrm>
            <a:off x="1243013" y="4707731"/>
            <a:ext cx="1092994" cy="69918"/>
          </a:xfrm>
          <a:custGeom>
            <a:avLst/>
            <a:gdLst/>
            <a:ahLst/>
            <a:cxnLst/>
            <a:rect l="0" t="0" r="0" b="0"/>
            <a:pathLst>
              <a:path w="1092994" h="69918">
                <a:moveTo>
                  <a:pt x="0" y="0"/>
                </a:moveTo>
                <a:lnTo>
                  <a:pt x="33792" y="0"/>
                </a:lnTo>
                <a:lnTo>
                  <a:pt x="64980" y="5655"/>
                </a:lnTo>
                <a:lnTo>
                  <a:pt x="96796" y="6850"/>
                </a:lnTo>
                <a:lnTo>
                  <a:pt x="128075" y="3264"/>
                </a:lnTo>
                <a:lnTo>
                  <a:pt x="158686" y="967"/>
                </a:lnTo>
                <a:lnTo>
                  <a:pt x="191657" y="287"/>
                </a:lnTo>
                <a:lnTo>
                  <a:pt x="226561" y="85"/>
                </a:lnTo>
                <a:lnTo>
                  <a:pt x="252300" y="38"/>
                </a:lnTo>
                <a:lnTo>
                  <a:pt x="279614" y="17"/>
                </a:lnTo>
                <a:lnTo>
                  <a:pt x="307629" y="8"/>
                </a:lnTo>
                <a:lnTo>
                  <a:pt x="335955" y="4"/>
                </a:lnTo>
                <a:lnTo>
                  <a:pt x="364419" y="2"/>
                </a:lnTo>
                <a:lnTo>
                  <a:pt x="392945" y="1"/>
                </a:lnTo>
                <a:lnTo>
                  <a:pt x="423615" y="2117"/>
                </a:lnTo>
                <a:lnTo>
                  <a:pt x="455767" y="4910"/>
                </a:lnTo>
                <a:lnTo>
                  <a:pt x="488577" y="6151"/>
                </a:lnTo>
                <a:lnTo>
                  <a:pt x="521681" y="8819"/>
                </a:lnTo>
                <a:lnTo>
                  <a:pt x="554914" y="12651"/>
                </a:lnTo>
                <a:lnTo>
                  <a:pt x="588205" y="17000"/>
                </a:lnTo>
                <a:lnTo>
                  <a:pt x="621522" y="19462"/>
                </a:lnTo>
                <a:lnTo>
                  <a:pt x="654851" y="21350"/>
                </a:lnTo>
                <a:lnTo>
                  <a:pt x="688184" y="24835"/>
                </a:lnTo>
                <a:lnTo>
                  <a:pt x="721520" y="29029"/>
                </a:lnTo>
                <a:lnTo>
                  <a:pt x="754063" y="33540"/>
                </a:lnTo>
                <a:lnTo>
                  <a:pt x="784401" y="38190"/>
                </a:lnTo>
                <a:lnTo>
                  <a:pt x="815877" y="42903"/>
                </a:lnTo>
                <a:lnTo>
                  <a:pt x="846799" y="47643"/>
                </a:lnTo>
                <a:lnTo>
                  <a:pt x="873771" y="52396"/>
                </a:lnTo>
                <a:lnTo>
                  <a:pt x="898988" y="55037"/>
                </a:lnTo>
                <a:lnTo>
                  <a:pt x="923425" y="57005"/>
                </a:lnTo>
                <a:lnTo>
                  <a:pt x="958702" y="61781"/>
                </a:lnTo>
                <a:lnTo>
                  <a:pt x="989615" y="64343"/>
                </a:lnTo>
                <a:lnTo>
                  <a:pt x="1018089" y="68983"/>
                </a:lnTo>
                <a:lnTo>
                  <a:pt x="1041166" y="69917"/>
                </a:lnTo>
                <a:lnTo>
                  <a:pt x="1076343" y="64693"/>
                </a:lnTo>
                <a:lnTo>
                  <a:pt x="1087764" y="64373"/>
                </a:lnTo>
                <a:lnTo>
                  <a:pt x="1089507" y="63553"/>
                </a:lnTo>
                <a:lnTo>
                  <a:pt x="1090669" y="62212"/>
                </a:lnTo>
                <a:lnTo>
                  <a:pt x="1092993" y="57150"/>
                </a:lnTo>
              </a:path>
            </a:pathLst>
          </a:cu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grpSp>
        <p:nvGrpSpPr>
          <p:cNvPr id="314" name="SMARTInkShape-Group179"/>
          <p:cNvGrpSpPr/>
          <p:nvPr/>
        </p:nvGrpSpPr>
        <p:grpSpPr>
          <a:xfrm>
            <a:off x="1107281" y="5204445"/>
            <a:ext cx="1434262" cy="260526"/>
            <a:chOff x="1107281" y="5204445"/>
            <a:chExt cx="1434262" cy="260526"/>
          </a:xfrm>
        </p:grpSpPr>
        <p:sp>
          <p:nvSpPr>
            <p:cNvPr id="307" name="SMARTInkShape-1170"/>
            <p:cNvSpPr/>
            <p:nvPr/>
          </p:nvSpPr>
          <p:spPr bwMode="auto">
            <a:xfrm>
              <a:off x="2393156" y="5223456"/>
              <a:ext cx="148387" cy="225664"/>
            </a:xfrm>
            <a:custGeom>
              <a:avLst/>
              <a:gdLst/>
              <a:ahLst/>
              <a:cxnLst/>
              <a:rect l="0" t="0" r="0" b="0"/>
              <a:pathLst>
                <a:path w="148387" h="225664">
                  <a:moveTo>
                    <a:pt x="7144" y="20057"/>
                  </a:moveTo>
                  <a:lnTo>
                    <a:pt x="7144" y="0"/>
                  </a:lnTo>
                  <a:lnTo>
                    <a:pt x="14729" y="2825"/>
                  </a:lnTo>
                  <a:lnTo>
                    <a:pt x="44522" y="19246"/>
                  </a:lnTo>
                  <a:lnTo>
                    <a:pt x="78800" y="47349"/>
                  </a:lnTo>
                  <a:lnTo>
                    <a:pt x="97961" y="64655"/>
                  </a:lnTo>
                  <a:lnTo>
                    <a:pt x="131945" y="98163"/>
                  </a:lnTo>
                  <a:lnTo>
                    <a:pt x="148386" y="118212"/>
                  </a:lnTo>
                  <a:lnTo>
                    <a:pt x="148137" y="119625"/>
                  </a:lnTo>
                  <a:lnTo>
                    <a:pt x="145743" y="123311"/>
                  </a:lnTo>
                  <a:lnTo>
                    <a:pt x="143993" y="123818"/>
                  </a:lnTo>
                  <a:lnTo>
                    <a:pt x="142033" y="123363"/>
                  </a:lnTo>
                  <a:lnTo>
                    <a:pt x="137738" y="121533"/>
                  </a:lnTo>
                  <a:lnTo>
                    <a:pt x="105313" y="116334"/>
                  </a:lnTo>
                  <a:lnTo>
                    <a:pt x="77868" y="113224"/>
                  </a:lnTo>
                  <a:lnTo>
                    <a:pt x="72179" y="115175"/>
                  </a:lnTo>
                  <a:lnTo>
                    <a:pt x="69551" y="116806"/>
                  </a:lnTo>
                  <a:lnTo>
                    <a:pt x="67798" y="118688"/>
                  </a:lnTo>
                  <a:lnTo>
                    <a:pt x="65851" y="122894"/>
                  </a:lnTo>
                  <a:lnTo>
                    <a:pt x="64756" y="133518"/>
                  </a:lnTo>
                  <a:lnTo>
                    <a:pt x="70088" y="156240"/>
                  </a:lnTo>
                  <a:lnTo>
                    <a:pt x="88344" y="191484"/>
                  </a:lnTo>
                  <a:lnTo>
                    <a:pt x="104914" y="219313"/>
                  </a:lnTo>
                  <a:lnTo>
                    <a:pt x="105662" y="221951"/>
                  </a:lnTo>
                  <a:lnTo>
                    <a:pt x="106954" y="223709"/>
                  </a:lnTo>
                  <a:lnTo>
                    <a:pt x="108609" y="224880"/>
                  </a:lnTo>
                  <a:lnTo>
                    <a:pt x="110506" y="225663"/>
                  </a:lnTo>
                  <a:lnTo>
                    <a:pt x="110977" y="225390"/>
                  </a:lnTo>
                  <a:lnTo>
                    <a:pt x="107816" y="220936"/>
                  </a:lnTo>
                  <a:lnTo>
                    <a:pt x="96674" y="213753"/>
                  </a:lnTo>
                  <a:lnTo>
                    <a:pt x="83890" y="199987"/>
                  </a:lnTo>
                  <a:lnTo>
                    <a:pt x="51335" y="178826"/>
                  </a:lnTo>
                  <a:lnTo>
                    <a:pt x="15998" y="157947"/>
                  </a:lnTo>
                  <a:lnTo>
                    <a:pt x="0" y="15578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08" name="SMARTInkShape-1171"/>
            <p:cNvSpPr/>
            <p:nvPr/>
          </p:nvSpPr>
          <p:spPr bwMode="auto">
            <a:xfrm>
              <a:off x="2129992" y="5250655"/>
              <a:ext cx="256022" cy="171031"/>
            </a:xfrm>
            <a:custGeom>
              <a:avLst/>
              <a:gdLst/>
              <a:ahLst/>
              <a:cxnLst/>
              <a:rect l="0" t="0" r="0" b="0"/>
              <a:pathLst>
                <a:path w="256022" h="171031">
                  <a:moveTo>
                    <a:pt x="27421" y="0"/>
                  </a:moveTo>
                  <a:lnTo>
                    <a:pt x="58794" y="0"/>
                  </a:lnTo>
                  <a:lnTo>
                    <a:pt x="92083" y="0"/>
                  </a:lnTo>
                  <a:lnTo>
                    <a:pt x="112461" y="795"/>
                  </a:lnTo>
                  <a:lnTo>
                    <a:pt x="147948" y="12186"/>
                  </a:lnTo>
                  <a:lnTo>
                    <a:pt x="164147" y="23604"/>
                  </a:lnTo>
                  <a:lnTo>
                    <a:pt x="175617" y="36363"/>
                  </a:lnTo>
                  <a:lnTo>
                    <a:pt x="188312" y="54708"/>
                  </a:lnTo>
                  <a:lnTo>
                    <a:pt x="190209" y="62945"/>
                  </a:lnTo>
                  <a:lnTo>
                    <a:pt x="188935" y="71897"/>
                  </a:lnTo>
                  <a:lnTo>
                    <a:pt x="174895" y="104803"/>
                  </a:lnTo>
                  <a:lnTo>
                    <a:pt x="154605" y="133354"/>
                  </a:lnTo>
                  <a:lnTo>
                    <a:pt x="145066" y="140761"/>
                  </a:lnTo>
                  <a:lnTo>
                    <a:pt x="111323" y="156978"/>
                  </a:lnTo>
                  <a:lnTo>
                    <a:pt x="75777" y="169318"/>
                  </a:lnTo>
                  <a:lnTo>
                    <a:pt x="52318" y="171030"/>
                  </a:lnTo>
                  <a:lnTo>
                    <a:pt x="18753" y="164151"/>
                  </a:lnTo>
                  <a:lnTo>
                    <a:pt x="12191" y="160798"/>
                  </a:lnTo>
                  <a:lnTo>
                    <a:pt x="10124" y="158793"/>
                  </a:lnTo>
                  <a:lnTo>
                    <a:pt x="1443" y="140282"/>
                  </a:lnTo>
                  <a:lnTo>
                    <a:pt x="0" y="134315"/>
                  </a:lnTo>
                  <a:lnTo>
                    <a:pt x="409" y="131613"/>
                  </a:lnTo>
                  <a:lnTo>
                    <a:pt x="8890" y="115356"/>
                  </a:lnTo>
                  <a:lnTo>
                    <a:pt x="15481" y="108685"/>
                  </a:lnTo>
                  <a:lnTo>
                    <a:pt x="32647" y="97934"/>
                  </a:lnTo>
                  <a:lnTo>
                    <a:pt x="50400" y="94371"/>
                  </a:lnTo>
                  <a:lnTo>
                    <a:pt x="84774" y="93068"/>
                  </a:lnTo>
                  <a:lnTo>
                    <a:pt x="106062" y="95045"/>
                  </a:lnTo>
                  <a:lnTo>
                    <a:pt x="138381" y="102824"/>
                  </a:lnTo>
                  <a:lnTo>
                    <a:pt x="169636" y="112005"/>
                  </a:lnTo>
                  <a:lnTo>
                    <a:pt x="198740" y="123579"/>
                  </a:lnTo>
                  <a:lnTo>
                    <a:pt x="233951" y="142436"/>
                  </a:lnTo>
                  <a:lnTo>
                    <a:pt x="256021" y="15716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09" name="SMARTInkShape-1172"/>
            <p:cNvSpPr/>
            <p:nvPr/>
          </p:nvSpPr>
          <p:spPr bwMode="auto">
            <a:xfrm>
              <a:off x="1964531" y="5223172"/>
              <a:ext cx="170928" cy="191593"/>
            </a:xfrm>
            <a:custGeom>
              <a:avLst/>
              <a:gdLst/>
              <a:ahLst/>
              <a:cxnLst/>
              <a:rect l="0" t="0" r="0" b="0"/>
              <a:pathLst>
                <a:path w="170928" h="191593">
                  <a:moveTo>
                    <a:pt x="0" y="41773"/>
                  </a:moveTo>
                  <a:lnTo>
                    <a:pt x="0" y="24772"/>
                  </a:lnTo>
                  <a:lnTo>
                    <a:pt x="2117" y="20193"/>
                  </a:lnTo>
                  <a:lnTo>
                    <a:pt x="3793" y="17861"/>
                  </a:lnTo>
                  <a:lnTo>
                    <a:pt x="7771" y="15270"/>
                  </a:lnTo>
                  <a:lnTo>
                    <a:pt x="39527" y="4431"/>
                  </a:lnTo>
                  <a:lnTo>
                    <a:pt x="61254" y="0"/>
                  </a:lnTo>
                  <a:lnTo>
                    <a:pt x="96581" y="5155"/>
                  </a:lnTo>
                  <a:lnTo>
                    <a:pt x="125204" y="6794"/>
                  </a:lnTo>
                  <a:lnTo>
                    <a:pt x="135274" y="12900"/>
                  </a:lnTo>
                  <a:lnTo>
                    <a:pt x="131804" y="13109"/>
                  </a:lnTo>
                  <a:lnTo>
                    <a:pt x="130732" y="13932"/>
                  </a:lnTo>
                  <a:lnTo>
                    <a:pt x="129541" y="16963"/>
                  </a:lnTo>
                  <a:lnTo>
                    <a:pt x="124778" y="20956"/>
                  </a:lnTo>
                  <a:lnTo>
                    <a:pt x="118163" y="24583"/>
                  </a:lnTo>
                  <a:lnTo>
                    <a:pt x="109977" y="27418"/>
                  </a:lnTo>
                  <a:lnTo>
                    <a:pt x="102524" y="32139"/>
                  </a:lnTo>
                  <a:lnTo>
                    <a:pt x="95289" y="34685"/>
                  </a:lnTo>
                  <a:lnTo>
                    <a:pt x="90505" y="38093"/>
                  </a:lnTo>
                  <a:lnTo>
                    <a:pt x="87850" y="44370"/>
                  </a:lnTo>
                  <a:lnTo>
                    <a:pt x="87141" y="48267"/>
                  </a:lnTo>
                  <a:lnTo>
                    <a:pt x="87463" y="51658"/>
                  </a:lnTo>
                  <a:lnTo>
                    <a:pt x="102555" y="82593"/>
                  </a:lnTo>
                  <a:lnTo>
                    <a:pt x="113378" y="96641"/>
                  </a:lnTo>
                  <a:lnTo>
                    <a:pt x="146914" y="129884"/>
                  </a:lnTo>
                  <a:lnTo>
                    <a:pt x="165495" y="149899"/>
                  </a:lnTo>
                  <a:lnTo>
                    <a:pt x="168804" y="157562"/>
                  </a:lnTo>
                  <a:lnTo>
                    <a:pt x="170927" y="171624"/>
                  </a:lnTo>
                  <a:lnTo>
                    <a:pt x="169101" y="177007"/>
                  </a:lnTo>
                  <a:lnTo>
                    <a:pt x="167503" y="179553"/>
                  </a:lnTo>
                  <a:lnTo>
                    <a:pt x="165644" y="181251"/>
                  </a:lnTo>
                  <a:lnTo>
                    <a:pt x="161461" y="183138"/>
                  </a:lnTo>
                  <a:lnTo>
                    <a:pt x="126048" y="188400"/>
                  </a:lnTo>
                  <a:lnTo>
                    <a:pt x="90618" y="191592"/>
                  </a:lnTo>
                  <a:lnTo>
                    <a:pt x="77032" y="190938"/>
                  </a:lnTo>
                  <a:lnTo>
                    <a:pt x="62336" y="185632"/>
                  </a:lnTo>
                  <a:lnTo>
                    <a:pt x="50007" y="18464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10" name="SMARTInkShape-1173"/>
            <p:cNvSpPr/>
            <p:nvPr/>
          </p:nvSpPr>
          <p:spPr bwMode="auto">
            <a:xfrm>
              <a:off x="1785938" y="5350670"/>
              <a:ext cx="42863" cy="7144"/>
            </a:xfrm>
            <a:custGeom>
              <a:avLst/>
              <a:gdLst/>
              <a:ahLst/>
              <a:cxnLst/>
              <a:rect l="0" t="0" r="0" b="0"/>
              <a:pathLst>
                <a:path w="42863" h="7144">
                  <a:moveTo>
                    <a:pt x="0" y="0"/>
                  </a:moveTo>
                  <a:lnTo>
                    <a:pt x="30057" y="793"/>
                  </a:lnTo>
                  <a:lnTo>
                    <a:pt x="42862" y="714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11" name="SMARTInkShape-1174"/>
            <p:cNvSpPr/>
            <p:nvPr/>
          </p:nvSpPr>
          <p:spPr bwMode="auto">
            <a:xfrm>
              <a:off x="1507625" y="5222085"/>
              <a:ext cx="206510" cy="214311"/>
            </a:xfrm>
            <a:custGeom>
              <a:avLst/>
              <a:gdLst/>
              <a:ahLst/>
              <a:cxnLst/>
              <a:rect l="0" t="0" r="0" b="0"/>
              <a:pathLst>
                <a:path w="206510" h="214311">
                  <a:moveTo>
                    <a:pt x="6850" y="14285"/>
                  </a:moveTo>
                  <a:lnTo>
                    <a:pt x="0" y="7434"/>
                  </a:lnTo>
                  <a:lnTo>
                    <a:pt x="3586" y="3435"/>
                  </a:lnTo>
                  <a:lnTo>
                    <a:pt x="7516" y="1525"/>
                  </a:lnTo>
                  <a:lnTo>
                    <a:pt x="31084" y="130"/>
                  </a:lnTo>
                  <a:lnTo>
                    <a:pt x="64369" y="14"/>
                  </a:lnTo>
                  <a:lnTo>
                    <a:pt x="94765" y="0"/>
                  </a:lnTo>
                  <a:lnTo>
                    <a:pt x="127315" y="3789"/>
                  </a:lnTo>
                  <a:lnTo>
                    <a:pt x="159650" y="8815"/>
                  </a:lnTo>
                  <a:lnTo>
                    <a:pt x="167630" y="11854"/>
                  </a:lnTo>
                  <a:lnTo>
                    <a:pt x="202702" y="14256"/>
                  </a:lnTo>
                  <a:lnTo>
                    <a:pt x="204093" y="15059"/>
                  </a:lnTo>
                  <a:lnTo>
                    <a:pt x="205020" y="16387"/>
                  </a:lnTo>
                  <a:lnTo>
                    <a:pt x="206509" y="20431"/>
                  </a:lnTo>
                  <a:lnTo>
                    <a:pt x="201172" y="29067"/>
                  </a:lnTo>
                  <a:lnTo>
                    <a:pt x="200692" y="31283"/>
                  </a:lnTo>
                  <a:lnTo>
                    <a:pt x="185296" y="55670"/>
                  </a:lnTo>
                  <a:lnTo>
                    <a:pt x="161479" y="88323"/>
                  </a:lnTo>
                  <a:lnTo>
                    <a:pt x="139174" y="121453"/>
                  </a:lnTo>
                  <a:lnTo>
                    <a:pt x="130111" y="155670"/>
                  </a:lnTo>
                  <a:lnTo>
                    <a:pt x="128400" y="190409"/>
                  </a:lnTo>
                  <a:lnTo>
                    <a:pt x="128294" y="21431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12" name="SMARTInkShape-1175"/>
            <p:cNvSpPr/>
            <p:nvPr/>
          </p:nvSpPr>
          <p:spPr bwMode="auto">
            <a:xfrm>
              <a:off x="1357444" y="5207795"/>
              <a:ext cx="142670" cy="257176"/>
            </a:xfrm>
            <a:custGeom>
              <a:avLst/>
              <a:gdLst/>
              <a:ahLst/>
              <a:cxnLst/>
              <a:rect l="0" t="0" r="0" b="0"/>
              <a:pathLst>
                <a:path w="142670" h="257176">
                  <a:moveTo>
                    <a:pt x="57019" y="0"/>
                  </a:moveTo>
                  <a:lnTo>
                    <a:pt x="57019" y="3791"/>
                  </a:lnTo>
                  <a:lnTo>
                    <a:pt x="54902" y="7770"/>
                  </a:lnTo>
                  <a:lnTo>
                    <a:pt x="52109" y="12183"/>
                  </a:lnTo>
                  <a:lnTo>
                    <a:pt x="49743" y="19131"/>
                  </a:lnTo>
                  <a:lnTo>
                    <a:pt x="29966" y="53461"/>
                  </a:lnTo>
                  <a:lnTo>
                    <a:pt x="12759" y="86179"/>
                  </a:lnTo>
                  <a:lnTo>
                    <a:pt x="2115" y="121502"/>
                  </a:lnTo>
                  <a:lnTo>
                    <a:pt x="164" y="152260"/>
                  </a:lnTo>
                  <a:lnTo>
                    <a:pt x="0" y="165301"/>
                  </a:lnTo>
                  <a:lnTo>
                    <a:pt x="4160" y="176919"/>
                  </a:lnTo>
                  <a:lnTo>
                    <a:pt x="15974" y="193519"/>
                  </a:lnTo>
                  <a:lnTo>
                    <a:pt x="27306" y="201890"/>
                  </a:lnTo>
                  <a:lnTo>
                    <a:pt x="44511" y="205604"/>
                  </a:lnTo>
                  <a:lnTo>
                    <a:pt x="60897" y="206704"/>
                  </a:lnTo>
                  <a:lnTo>
                    <a:pt x="90475" y="196464"/>
                  </a:lnTo>
                  <a:lnTo>
                    <a:pt x="113251" y="183857"/>
                  </a:lnTo>
                  <a:lnTo>
                    <a:pt x="136273" y="166585"/>
                  </a:lnTo>
                  <a:lnTo>
                    <a:pt x="139868" y="158439"/>
                  </a:lnTo>
                  <a:lnTo>
                    <a:pt x="142631" y="123516"/>
                  </a:lnTo>
                  <a:lnTo>
                    <a:pt x="142669" y="120444"/>
                  </a:lnTo>
                  <a:lnTo>
                    <a:pt x="141106" y="118395"/>
                  </a:lnTo>
                  <a:lnTo>
                    <a:pt x="135137" y="116120"/>
                  </a:lnTo>
                  <a:lnTo>
                    <a:pt x="126643" y="114837"/>
                  </a:lnTo>
                  <a:lnTo>
                    <a:pt x="110959" y="120108"/>
                  </a:lnTo>
                  <a:lnTo>
                    <a:pt x="84073" y="134897"/>
                  </a:lnTo>
                  <a:lnTo>
                    <a:pt x="74864" y="145679"/>
                  </a:lnTo>
                  <a:lnTo>
                    <a:pt x="49560" y="180328"/>
                  </a:lnTo>
                  <a:lnTo>
                    <a:pt x="41797" y="193651"/>
                  </a:lnTo>
                  <a:lnTo>
                    <a:pt x="36405" y="224908"/>
                  </a:lnTo>
                  <a:lnTo>
                    <a:pt x="42731" y="25717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13" name="SMARTInkShape-1176"/>
            <p:cNvSpPr/>
            <p:nvPr/>
          </p:nvSpPr>
          <p:spPr bwMode="auto">
            <a:xfrm>
              <a:off x="1107281" y="5204445"/>
              <a:ext cx="185283" cy="239094"/>
            </a:xfrm>
            <a:custGeom>
              <a:avLst/>
              <a:gdLst/>
              <a:ahLst/>
              <a:cxnLst/>
              <a:rect l="0" t="0" r="0" b="0"/>
              <a:pathLst>
                <a:path w="185283" h="239094">
                  <a:moveTo>
                    <a:pt x="0" y="53355"/>
                  </a:moveTo>
                  <a:lnTo>
                    <a:pt x="0" y="43412"/>
                  </a:lnTo>
                  <a:lnTo>
                    <a:pt x="2117" y="38882"/>
                  </a:lnTo>
                  <a:lnTo>
                    <a:pt x="13736" y="25714"/>
                  </a:lnTo>
                  <a:lnTo>
                    <a:pt x="40642" y="8402"/>
                  </a:lnTo>
                  <a:lnTo>
                    <a:pt x="72863" y="0"/>
                  </a:lnTo>
                  <a:lnTo>
                    <a:pt x="86359" y="8"/>
                  </a:lnTo>
                  <a:lnTo>
                    <a:pt x="120734" y="3703"/>
                  </a:lnTo>
                  <a:lnTo>
                    <a:pt x="131976" y="6945"/>
                  </a:lnTo>
                  <a:lnTo>
                    <a:pt x="161805" y="26274"/>
                  </a:lnTo>
                  <a:lnTo>
                    <a:pt x="172385" y="37835"/>
                  </a:lnTo>
                  <a:lnTo>
                    <a:pt x="182277" y="60872"/>
                  </a:lnTo>
                  <a:lnTo>
                    <a:pt x="185282" y="86428"/>
                  </a:lnTo>
                  <a:lnTo>
                    <a:pt x="179944" y="110600"/>
                  </a:lnTo>
                  <a:lnTo>
                    <a:pt x="175755" y="121395"/>
                  </a:lnTo>
                  <a:lnTo>
                    <a:pt x="140850" y="155689"/>
                  </a:lnTo>
                  <a:lnTo>
                    <a:pt x="116728" y="175761"/>
                  </a:lnTo>
                  <a:lnTo>
                    <a:pt x="92731" y="185631"/>
                  </a:lnTo>
                  <a:lnTo>
                    <a:pt x="57200" y="188783"/>
                  </a:lnTo>
                  <a:lnTo>
                    <a:pt x="41202" y="188203"/>
                  </a:lnTo>
                  <a:lnTo>
                    <a:pt x="17673" y="181803"/>
                  </a:lnTo>
                  <a:lnTo>
                    <a:pt x="12353" y="178441"/>
                  </a:lnTo>
                  <a:lnTo>
                    <a:pt x="9459" y="174300"/>
                  </a:lnTo>
                  <a:lnTo>
                    <a:pt x="8173" y="169021"/>
                  </a:lnTo>
                  <a:lnTo>
                    <a:pt x="7601" y="161383"/>
                  </a:lnTo>
                  <a:lnTo>
                    <a:pt x="9464" y="154813"/>
                  </a:lnTo>
                  <a:lnTo>
                    <a:pt x="17127" y="144128"/>
                  </a:lnTo>
                  <a:lnTo>
                    <a:pt x="27741" y="136783"/>
                  </a:lnTo>
                  <a:lnTo>
                    <a:pt x="37147" y="133372"/>
                  </a:lnTo>
                  <a:lnTo>
                    <a:pt x="44556" y="134691"/>
                  </a:lnTo>
                  <a:lnTo>
                    <a:pt x="57652" y="137779"/>
                  </a:lnTo>
                  <a:lnTo>
                    <a:pt x="62247" y="138213"/>
                  </a:lnTo>
                  <a:lnTo>
                    <a:pt x="71586" y="142928"/>
                  </a:lnTo>
                  <a:lnTo>
                    <a:pt x="105485" y="173224"/>
                  </a:lnTo>
                  <a:lnTo>
                    <a:pt x="113805" y="183592"/>
                  </a:lnTo>
                  <a:lnTo>
                    <a:pt x="135719" y="219194"/>
                  </a:lnTo>
                  <a:lnTo>
                    <a:pt x="145254" y="233222"/>
                  </a:lnTo>
                  <a:lnTo>
                    <a:pt x="150018" y="236483"/>
                  </a:lnTo>
                  <a:lnTo>
                    <a:pt x="157163" y="23909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329" name="SMARTInkShape-Group180"/>
          <p:cNvGrpSpPr/>
          <p:nvPr/>
        </p:nvGrpSpPr>
        <p:grpSpPr>
          <a:xfrm>
            <a:off x="4750594" y="3621881"/>
            <a:ext cx="1821657" cy="557214"/>
            <a:chOff x="4750594" y="3621881"/>
            <a:chExt cx="1821657" cy="557214"/>
          </a:xfrm>
        </p:grpSpPr>
        <p:sp>
          <p:nvSpPr>
            <p:cNvPr id="315" name="SMARTInkShape-1177"/>
            <p:cNvSpPr/>
            <p:nvPr/>
          </p:nvSpPr>
          <p:spPr bwMode="auto">
            <a:xfrm>
              <a:off x="6508165" y="3793331"/>
              <a:ext cx="64086" cy="228601"/>
            </a:xfrm>
            <a:custGeom>
              <a:avLst/>
              <a:gdLst/>
              <a:ahLst/>
              <a:cxnLst/>
              <a:rect l="0" t="0" r="0" b="0"/>
              <a:pathLst>
                <a:path w="64086" h="228601">
                  <a:moveTo>
                    <a:pt x="64085" y="0"/>
                  </a:moveTo>
                  <a:lnTo>
                    <a:pt x="47495" y="14473"/>
                  </a:lnTo>
                  <a:lnTo>
                    <a:pt x="11828" y="34246"/>
                  </a:lnTo>
                  <a:lnTo>
                    <a:pt x="7816" y="37118"/>
                  </a:lnTo>
                  <a:lnTo>
                    <a:pt x="5141" y="40620"/>
                  </a:lnTo>
                  <a:lnTo>
                    <a:pt x="1376" y="52340"/>
                  </a:lnTo>
                  <a:lnTo>
                    <a:pt x="0" y="66356"/>
                  </a:lnTo>
                  <a:lnTo>
                    <a:pt x="2000" y="71296"/>
                  </a:lnTo>
                  <a:lnTo>
                    <a:pt x="3645" y="73724"/>
                  </a:lnTo>
                  <a:lnTo>
                    <a:pt x="34284" y="95248"/>
                  </a:lnTo>
                  <a:lnTo>
                    <a:pt x="58013" y="109537"/>
                  </a:lnTo>
                  <a:lnTo>
                    <a:pt x="61387" y="116417"/>
                  </a:lnTo>
                  <a:lnTo>
                    <a:pt x="63552" y="133768"/>
                  </a:lnTo>
                  <a:lnTo>
                    <a:pt x="56343" y="155346"/>
                  </a:lnTo>
                  <a:lnTo>
                    <a:pt x="35568" y="185379"/>
                  </a:lnTo>
                  <a:lnTo>
                    <a:pt x="6935" y="22860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16" name="SMARTInkShape-1178"/>
            <p:cNvSpPr/>
            <p:nvPr/>
          </p:nvSpPr>
          <p:spPr bwMode="auto">
            <a:xfrm>
              <a:off x="6416584" y="3814763"/>
              <a:ext cx="55530" cy="135732"/>
            </a:xfrm>
            <a:custGeom>
              <a:avLst/>
              <a:gdLst/>
              <a:ahLst/>
              <a:cxnLst/>
              <a:rect l="0" t="0" r="0" b="0"/>
              <a:pathLst>
                <a:path w="55530" h="135732">
                  <a:moveTo>
                    <a:pt x="41366" y="0"/>
                  </a:moveTo>
                  <a:lnTo>
                    <a:pt x="37574" y="0"/>
                  </a:lnTo>
                  <a:lnTo>
                    <a:pt x="33595" y="2116"/>
                  </a:lnTo>
                  <a:lnTo>
                    <a:pt x="14225" y="16590"/>
                  </a:lnTo>
                  <a:lnTo>
                    <a:pt x="746" y="35293"/>
                  </a:lnTo>
                  <a:lnTo>
                    <a:pt x="0" y="37816"/>
                  </a:lnTo>
                  <a:lnTo>
                    <a:pt x="294" y="40292"/>
                  </a:lnTo>
                  <a:lnTo>
                    <a:pt x="2739" y="45159"/>
                  </a:lnTo>
                  <a:lnTo>
                    <a:pt x="9983" y="54752"/>
                  </a:lnTo>
                  <a:lnTo>
                    <a:pt x="11543" y="59523"/>
                  </a:lnTo>
                  <a:lnTo>
                    <a:pt x="16469" y="64290"/>
                  </a:lnTo>
                  <a:lnTo>
                    <a:pt x="50873" y="95250"/>
                  </a:lnTo>
                  <a:lnTo>
                    <a:pt x="53529" y="100012"/>
                  </a:lnTo>
                  <a:lnTo>
                    <a:pt x="55234" y="109537"/>
                  </a:lnTo>
                  <a:lnTo>
                    <a:pt x="55529" y="116681"/>
                  </a:lnTo>
                  <a:lnTo>
                    <a:pt x="53482" y="121443"/>
                  </a:lnTo>
                  <a:lnTo>
                    <a:pt x="45699" y="130968"/>
                  </a:lnTo>
                  <a:lnTo>
                    <a:pt x="41175" y="133614"/>
                  </a:lnTo>
                  <a:lnTo>
                    <a:pt x="34932" y="134790"/>
                  </a:lnTo>
                  <a:lnTo>
                    <a:pt x="12791" y="13573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17" name="SMARTInkShape-1179"/>
            <p:cNvSpPr/>
            <p:nvPr/>
          </p:nvSpPr>
          <p:spPr bwMode="auto">
            <a:xfrm>
              <a:off x="6175228" y="3795197"/>
              <a:ext cx="239048" cy="182002"/>
            </a:xfrm>
            <a:custGeom>
              <a:avLst/>
              <a:gdLst/>
              <a:ahLst/>
              <a:cxnLst/>
              <a:rect l="0" t="0" r="0" b="0"/>
              <a:pathLst>
                <a:path w="239048" h="182002">
                  <a:moveTo>
                    <a:pt x="4117" y="55284"/>
                  </a:moveTo>
                  <a:lnTo>
                    <a:pt x="4117" y="89076"/>
                  </a:lnTo>
                  <a:lnTo>
                    <a:pt x="0" y="118374"/>
                  </a:lnTo>
                  <a:lnTo>
                    <a:pt x="3417" y="151346"/>
                  </a:lnTo>
                  <a:lnTo>
                    <a:pt x="4772" y="170862"/>
                  </a:lnTo>
                  <a:lnTo>
                    <a:pt x="10249" y="182001"/>
                  </a:lnTo>
                  <a:lnTo>
                    <a:pt x="11379" y="181037"/>
                  </a:lnTo>
                  <a:lnTo>
                    <a:pt x="14752" y="175733"/>
                  </a:lnTo>
                  <a:lnTo>
                    <a:pt x="21875" y="146445"/>
                  </a:lnTo>
                  <a:lnTo>
                    <a:pt x="30525" y="113537"/>
                  </a:lnTo>
                  <a:lnTo>
                    <a:pt x="36724" y="85862"/>
                  </a:lnTo>
                  <a:lnTo>
                    <a:pt x="41338" y="52299"/>
                  </a:lnTo>
                  <a:lnTo>
                    <a:pt x="49656" y="29912"/>
                  </a:lnTo>
                  <a:lnTo>
                    <a:pt x="54254" y="24164"/>
                  </a:lnTo>
                  <a:lnTo>
                    <a:pt x="56591" y="22631"/>
                  </a:lnTo>
                  <a:lnTo>
                    <a:pt x="58943" y="22403"/>
                  </a:lnTo>
                  <a:lnTo>
                    <a:pt x="63673" y="24266"/>
                  </a:lnTo>
                  <a:lnTo>
                    <a:pt x="70799" y="29778"/>
                  </a:lnTo>
                  <a:lnTo>
                    <a:pt x="77937" y="40230"/>
                  </a:lnTo>
                  <a:lnTo>
                    <a:pt x="89842" y="70412"/>
                  </a:lnTo>
                  <a:lnTo>
                    <a:pt x="101747" y="104608"/>
                  </a:lnTo>
                  <a:lnTo>
                    <a:pt x="113652" y="131081"/>
                  </a:lnTo>
                  <a:lnTo>
                    <a:pt x="120533" y="138713"/>
                  </a:lnTo>
                  <a:lnTo>
                    <a:pt x="137598" y="151819"/>
                  </a:lnTo>
                  <a:lnTo>
                    <a:pt x="155436" y="154839"/>
                  </a:lnTo>
                  <a:lnTo>
                    <a:pt x="167132" y="151369"/>
                  </a:lnTo>
                  <a:lnTo>
                    <a:pt x="194712" y="128549"/>
                  </a:lnTo>
                  <a:lnTo>
                    <a:pt x="218441" y="97446"/>
                  </a:lnTo>
                  <a:lnTo>
                    <a:pt x="233689" y="69433"/>
                  </a:lnTo>
                  <a:lnTo>
                    <a:pt x="239047" y="35951"/>
                  </a:lnTo>
                  <a:lnTo>
                    <a:pt x="238705" y="25261"/>
                  </a:lnTo>
                  <a:lnTo>
                    <a:pt x="235905" y="15218"/>
                  </a:lnTo>
                  <a:lnTo>
                    <a:pt x="229900" y="7579"/>
                  </a:lnTo>
                  <a:lnTo>
                    <a:pt x="222733" y="2332"/>
                  </a:lnTo>
                  <a:lnTo>
                    <a:pt x="216902" y="0"/>
                  </a:lnTo>
                  <a:lnTo>
                    <a:pt x="214235" y="172"/>
                  </a:lnTo>
                  <a:lnTo>
                    <a:pt x="209157" y="2479"/>
                  </a:lnTo>
                  <a:lnTo>
                    <a:pt x="190845" y="18768"/>
                  </a:lnTo>
                  <a:lnTo>
                    <a:pt x="181328" y="31941"/>
                  </a:lnTo>
                  <a:lnTo>
                    <a:pt x="171795" y="56318"/>
                  </a:lnTo>
                  <a:lnTo>
                    <a:pt x="168866" y="87347"/>
                  </a:lnTo>
                  <a:lnTo>
                    <a:pt x="172853" y="99697"/>
                  </a:lnTo>
                  <a:lnTo>
                    <a:pt x="179916" y="111535"/>
                  </a:lnTo>
                  <a:lnTo>
                    <a:pt x="188347" y="119443"/>
                  </a:lnTo>
                  <a:lnTo>
                    <a:pt x="197386" y="123487"/>
                  </a:lnTo>
                  <a:lnTo>
                    <a:pt x="232717" y="12672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18" name="SMARTInkShape-1180"/>
            <p:cNvSpPr/>
            <p:nvPr/>
          </p:nvSpPr>
          <p:spPr bwMode="auto">
            <a:xfrm>
              <a:off x="6107905" y="3621881"/>
              <a:ext cx="28576" cy="342901"/>
            </a:xfrm>
            <a:custGeom>
              <a:avLst/>
              <a:gdLst/>
              <a:ahLst/>
              <a:cxnLst/>
              <a:rect l="0" t="0" r="0" b="0"/>
              <a:pathLst>
                <a:path w="28576" h="342901">
                  <a:moveTo>
                    <a:pt x="28575" y="0"/>
                  </a:moveTo>
                  <a:lnTo>
                    <a:pt x="28575" y="6151"/>
                  </a:lnTo>
                  <a:lnTo>
                    <a:pt x="23666" y="19148"/>
                  </a:lnTo>
                  <a:lnTo>
                    <a:pt x="21727" y="50647"/>
                  </a:lnTo>
                  <a:lnTo>
                    <a:pt x="17727" y="79212"/>
                  </a:lnTo>
                  <a:lnTo>
                    <a:pt x="15307" y="109019"/>
                  </a:lnTo>
                  <a:lnTo>
                    <a:pt x="14741" y="132591"/>
                  </a:lnTo>
                  <a:lnTo>
                    <a:pt x="13697" y="158148"/>
                  </a:lnTo>
                  <a:lnTo>
                    <a:pt x="10586" y="182736"/>
                  </a:lnTo>
                  <a:lnTo>
                    <a:pt x="8674" y="206893"/>
                  </a:lnTo>
                  <a:lnTo>
                    <a:pt x="7031" y="230859"/>
                  </a:lnTo>
                  <a:lnTo>
                    <a:pt x="2437" y="265870"/>
                  </a:lnTo>
                  <a:lnTo>
                    <a:pt x="723" y="295911"/>
                  </a:lnTo>
                  <a:lnTo>
                    <a:pt x="65" y="331132"/>
                  </a:lnTo>
                  <a:lnTo>
                    <a:pt x="0" y="34290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19" name="SMARTInkShape-1181"/>
            <p:cNvSpPr/>
            <p:nvPr/>
          </p:nvSpPr>
          <p:spPr bwMode="auto">
            <a:xfrm>
              <a:off x="6015038" y="3621881"/>
              <a:ext cx="21433" cy="342901"/>
            </a:xfrm>
            <a:custGeom>
              <a:avLst/>
              <a:gdLst/>
              <a:ahLst/>
              <a:cxnLst/>
              <a:rect l="0" t="0" r="0" b="0"/>
              <a:pathLst>
                <a:path w="21433" h="342901">
                  <a:moveTo>
                    <a:pt x="21432" y="0"/>
                  </a:moveTo>
                  <a:lnTo>
                    <a:pt x="21432" y="30528"/>
                  </a:lnTo>
                  <a:lnTo>
                    <a:pt x="16521" y="64033"/>
                  </a:lnTo>
                  <a:lnTo>
                    <a:pt x="14155" y="97378"/>
                  </a:lnTo>
                  <a:lnTo>
                    <a:pt x="10789" y="123448"/>
                  </a:lnTo>
                  <a:lnTo>
                    <a:pt x="8763" y="150910"/>
                  </a:lnTo>
                  <a:lnTo>
                    <a:pt x="7070" y="178196"/>
                  </a:lnTo>
                  <a:lnTo>
                    <a:pt x="3671" y="203553"/>
                  </a:lnTo>
                  <a:lnTo>
                    <a:pt x="1631" y="230168"/>
                  </a:lnTo>
                  <a:lnTo>
                    <a:pt x="724" y="256285"/>
                  </a:lnTo>
                  <a:lnTo>
                    <a:pt x="214" y="288044"/>
                  </a:lnTo>
                  <a:lnTo>
                    <a:pt x="42" y="318394"/>
                  </a:lnTo>
                  <a:lnTo>
                    <a:pt x="0" y="34290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20" name="SMARTInkShape-1182"/>
            <p:cNvSpPr/>
            <p:nvPr/>
          </p:nvSpPr>
          <p:spPr bwMode="auto">
            <a:xfrm>
              <a:off x="5907880" y="3829050"/>
              <a:ext cx="21434" cy="92870"/>
            </a:xfrm>
            <a:custGeom>
              <a:avLst/>
              <a:gdLst/>
              <a:ahLst/>
              <a:cxnLst/>
              <a:rect l="0" t="0" r="0" b="0"/>
              <a:pathLst>
                <a:path w="21434" h="92870">
                  <a:moveTo>
                    <a:pt x="21433" y="0"/>
                  </a:moveTo>
                  <a:lnTo>
                    <a:pt x="17640" y="0"/>
                  </a:lnTo>
                  <a:lnTo>
                    <a:pt x="16523" y="794"/>
                  </a:lnTo>
                  <a:lnTo>
                    <a:pt x="15778" y="2117"/>
                  </a:lnTo>
                  <a:lnTo>
                    <a:pt x="4433" y="36679"/>
                  </a:lnTo>
                  <a:lnTo>
                    <a:pt x="585" y="71564"/>
                  </a:lnTo>
                  <a:lnTo>
                    <a:pt x="0" y="9286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21" name="SMARTInkShape-1183"/>
            <p:cNvSpPr/>
            <p:nvPr/>
          </p:nvSpPr>
          <p:spPr bwMode="auto">
            <a:xfrm>
              <a:off x="5586823" y="3736181"/>
              <a:ext cx="134865" cy="262650"/>
            </a:xfrm>
            <a:custGeom>
              <a:avLst/>
              <a:gdLst/>
              <a:ahLst/>
              <a:cxnLst/>
              <a:rect l="0" t="0" r="0" b="0"/>
              <a:pathLst>
                <a:path w="134865" h="262650">
                  <a:moveTo>
                    <a:pt x="35307" y="0"/>
                  </a:moveTo>
                  <a:lnTo>
                    <a:pt x="35307" y="6151"/>
                  </a:lnTo>
                  <a:lnTo>
                    <a:pt x="29654" y="22555"/>
                  </a:lnTo>
                  <a:lnTo>
                    <a:pt x="23451" y="51889"/>
                  </a:lnTo>
                  <a:lnTo>
                    <a:pt x="19384" y="86567"/>
                  </a:lnTo>
                  <a:lnTo>
                    <a:pt x="13392" y="116666"/>
                  </a:lnTo>
                  <a:lnTo>
                    <a:pt x="6590" y="148604"/>
                  </a:lnTo>
                  <a:lnTo>
                    <a:pt x="1663" y="178175"/>
                  </a:lnTo>
                  <a:lnTo>
                    <a:pt x="0" y="212819"/>
                  </a:lnTo>
                  <a:lnTo>
                    <a:pt x="3502" y="235301"/>
                  </a:lnTo>
                  <a:lnTo>
                    <a:pt x="9569" y="249459"/>
                  </a:lnTo>
                  <a:lnTo>
                    <a:pt x="16393" y="258681"/>
                  </a:lnTo>
                  <a:lnTo>
                    <a:pt x="21080" y="261813"/>
                  </a:lnTo>
                  <a:lnTo>
                    <a:pt x="23442" y="262649"/>
                  </a:lnTo>
                  <a:lnTo>
                    <a:pt x="30298" y="261460"/>
                  </a:lnTo>
                  <a:lnTo>
                    <a:pt x="47636" y="254229"/>
                  </a:lnTo>
                  <a:lnTo>
                    <a:pt x="79619" y="226722"/>
                  </a:lnTo>
                  <a:lnTo>
                    <a:pt x="111218" y="191724"/>
                  </a:lnTo>
                  <a:lnTo>
                    <a:pt x="127511" y="159127"/>
                  </a:lnTo>
                  <a:lnTo>
                    <a:pt x="133778" y="142293"/>
                  </a:lnTo>
                  <a:lnTo>
                    <a:pt x="134864" y="133884"/>
                  </a:lnTo>
                  <a:lnTo>
                    <a:pt x="134222" y="132118"/>
                  </a:lnTo>
                  <a:lnTo>
                    <a:pt x="133001" y="130941"/>
                  </a:lnTo>
                  <a:lnTo>
                    <a:pt x="131393" y="130157"/>
                  </a:lnTo>
                  <a:lnTo>
                    <a:pt x="129527" y="130428"/>
                  </a:lnTo>
                  <a:lnTo>
                    <a:pt x="110932" y="142461"/>
                  </a:lnTo>
                  <a:lnTo>
                    <a:pt x="77781" y="172337"/>
                  </a:lnTo>
                  <a:lnTo>
                    <a:pt x="48104" y="206492"/>
                  </a:lnTo>
                  <a:lnTo>
                    <a:pt x="21022" y="2357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22" name="SMARTInkShape-1184"/>
            <p:cNvSpPr/>
            <p:nvPr/>
          </p:nvSpPr>
          <p:spPr bwMode="auto">
            <a:xfrm>
              <a:off x="5686425" y="3864769"/>
              <a:ext cx="64296" cy="7142"/>
            </a:xfrm>
            <a:custGeom>
              <a:avLst/>
              <a:gdLst/>
              <a:ahLst/>
              <a:cxnLst/>
              <a:rect l="0" t="0" r="0" b="0"/>
              <a:pathLst>
                <a:path w="64296" h="7142">
                  <a:moveTo>
                    <a:pt x="0" y="0"/>
                  </a:moveTo>
                  <a:lnTo>
                    <a:pt x="6152" y="6151"/>
                  </a:lnTo>
                  <a:lnTo>
                    <a:pt x="10642" y="6849"/>
                  </a:lnTo>
                  <a:lnTo>
                    <a:pt x="41901" y="7141"/>
                  </a:lnTo>
                  <a:lnTo>
                    <a:pt x="64295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23" name="SMARTInkShape-1185"/>
            <p:cNvSpPr/>
            <p:nvPr/>
          </p:nvSpPr>
          <p:spPr bwMode="auto">
            <a:xfrm>
              <a:off x="5467226" y="3786188"/>
              <a:ext cx="118733" cy="262319"/>
            </a:xfrm>
            <a:custGeom>
              <a:avLst/>
              <a:gdLst/>
              <a:ahLst/>
              <a:cxnLst/>
              <a:rect l="0" t="0" r="0" b="0"/>
              <a:pathLst>
                <a:path w="118733" h="262319">
                  <a:moveTo>
                    <a:pt x="62037" y="0"/>
                  </a:moveTo>
                  <a:lnTo>
                    <a:pt x="58244" y="0"/>
                  </a:lnTo>
                  <a:lnTo>
                    <a:pt x="57127" y="793"/>
                  </a:lnTo>
                  <a:lnTo>
                    <a:pt x="56382" y="2116"/>
                  </a:lnTo>
                  <a:lnTo>
                    <a:pt x="45136" y="30015"/>
                  </a:lnTo>
                  <a:lnTo>
                    <a:pt x="34804" y="54666"/>
                  </a:lnTo>
                  <a:lnTo>
                    <a:pt x="24598" y="87105"/>
                  </a:lnTo>
                  <a:lnTo>
                    <a:pt x="13638" y="121853"/>
                  </a:lnTo>
                  <a:lnTo>
                    <a:pt x="5362" y="157283"/>
                  </a:lnTo>
                  <a:lnTo>
                    <a:pt x="0" y="190800"/>
                  </a:lnTo>
                  <a:lnTo>
                    <a:pt x="528" y="218723"/>
                  </a:lnTo>
                  <a:lnTo>
                    <a:pt x="7818" y="245698"/>
                  </a:lnTo>
                  <a:lnTo>
                    <a:pt x="14574" y="257566"/>
                  </a:lnTo>
                  <a:lnTo>
                    <a:pt x="17695" y="259817"/>
                  </a:lnTo>
                  <a:lnTo>
                    <a:pt x="25396" y="262318"/>
                  </a:lnTo>
                  <a:lnTo>
                    <a:pt x="34110" y="261312"/>
                  </a:lnTo>
                  <a:lnTo>
                    <a:pt x="52639" y="254199"/>
                  </a:lnTo>
                  <a:lnTo>
                    <a:pt x="85857" y="218629"/>
                  </a:lnTo>
                  <a:lnTo>
                    <a:pt x="102784" y="192322"/>
                  </a:lnTo>
                  <a:lnTo>
                    <a:pt x="116884" y="157740"/>
                  </a:lnTo>
                  <a:lnTo>
                    <a:pt x="118732" y="142018"/>
                  </a:lnTo>
                  <a:lnTo>
                    <a:pt x="116867" y="136409"/>
                  </a:lnTo>
                  <a:lnTo>
                    <a:pt x="115260" y="133801"/>
                  </a:lnTo>
                  <a:lnTo>
                    <a:pt x="113393" y="132857"/>
                  </a:lnTo>
                  <a:lnTo>
                    <a:pt x="111356" y="133021"/>
                  </a:lnTo>
                  <a:lnTo>
                    <a:pt x="84269" y="145381"/>
                  </a:lnTo>
                  <a:lnTo>
                    <a:pt x="50178" y="176359"/>
                  </a:lnTo>
                  <a:lnTo>
                    <a:pt x="33462" y="20002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24" name="SMARTInkShape-1186"/>
            <p:cNvSpPr/>
            <p:nvPr/>
          </p:nvSpPr>
          <p:spPr bwMode="auto">
            <a:xfrm>
              <a:off x="5243673" y="3825130"/>
              <a:ext cx="127463" cy="225377"/>
            </a:xfrm>
            <a:custGeom>
              <a:avLst/>
              <a:gdLst/>
              <a:ahLst/>
              <a:cxnLst/>
              <a:rect l="0" t="0" r="0" b="0"/>
              <a:pathLst>
                <a:path w="127463" h="225377">
                  <a:moveTo>
                    <a:pt x="42702" y="11064"/>
                  </a:moveTo>
                  <a:lnTo>
                    <a:pt x="36550" y="11064"/>
                  </a:lnTo>
                  <a:lnTo>
                    <a:pt x="36220" y="10270"/>
                  </a:lnTo>
                  <a:lnTo>
                    <a:pt x="35852" y="7272"/>
                  </a:lnTo>
                  <a:lnTo>
                    <a:pt x="36548" y="6154"/>
                  </a:lnTo>
                  <a:lnTo>
                    <a:pt x="37806" y="5409"/>
                  </a:lnTo>
                  <a:lnTo>
                    <a:pt x="39438" y="4913"/>
                  </a:lnTo>
                  <a:lnTo>
                    <a:pt x="45527" y="422"/>
                  </a:lnTo>
                  <a:lnTo>
                    <a:pt x="48554" y="0"/>
                  </a:lnTo>
                  <a:lnTo>
                    <a:pt x="83319" y="7513"/>
                  </a:lnTo>
                  <a:lnTo>
                    <a:pt x="107978" y="26846"/>
                  </a:lnTo>
                  <a:lnTo>
                    <a:pt x="123542" y="51885"/>
                  </a:lnTo>
                  <a:lnTo>
                    <a:pt x="127462" y="76366"/>
                  </a:lnTo>
                  <a:lnTo>
                    <a:pt x="127347" y="96294"/>
                  </a:lnTo>
                  <a:lnTo>
                    <a:pt x="118445" y="126396"/>
                  </a:lnTo>
                  <a:lnTo>
                    <a:pt x="103584" y="159052"/>
                  </a:lnTo>
                  <a:lnTo>
                    <a:pt x="89228" y="181118"/>
                  </a:lnTo>
                  <a:lnTo>
                    <a:pt x="55243" y="212345"/>
                  </a:lnTo>
                  <a:lnTo>
                    <a:pt x="40509" y="221162"/>
                  </a:lnTo>
                  <a:lnTo>
                    <a:pt x="21308" y="224544"/>
                  </a:lnTo>
                  <a:lnTo>
                    <a:pt x="12556" y="224212"/>
                  </a:lnTo>
                  <a:lnTo>
                    <a:pt x="6021" y="221420"/>
                  </a:lnTo>
                  <a:lnTo>
                    <a:pt x="3960" y="219563"/>
                  </a:lnTo>
                  <a:lnTo>
                    <a:pt x="1671" y="215385"/>
                  </a:lnTo>
                  <a:lnTo>
                    <a:pt x="0" y="195372"/>
                  </a:lnTo>
                  <a:lnTo>
                    <a:pt x="2029" y="190081"/>
                  </a:lnTo>
                  <a:lnTo>
                    <a:pt x="3680" y="187558"/>
                  </a:lnTo>
                  <a:lnTo>
                    <a:pt x="5575" y="185877"/>
                  </a:lnTo>
                  <a:lnTo>
                    <a:pt x="20429" y="179164"/>
                  </a:lnTo>
                  <a:lnTo>
                    <a:pt x="23885" y="178693"/>
                  </a:lnTo>
                  <a:lnTo>
                    <a:pt x="45241" y="185646"/>
                  </a:lnTo>
                  <a:lnTo>
                    <a:pt x="61093" y="196054"/>
                  </a:lnTo>
                  <a:lnTo>
                    <a:pt x="72052" y="209192"/>
                  </a:lnTo>
                  <a:lnTo>
                    <a:pt x="78422" y="22537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25" name="SMARTInkShape-1187"/>
            <p:cNvSpPr/>
            <p:nvPr/>
          </p:nvSpPr>
          <p:spPr bwMode="auto">
            <a:xfrm>
              <a:off x="5157788" y="3957638"/>
              <a:ext cx="50008" cy="1"/>
            </a:xfrm>
            <a:custGeom>
              <a:avLst/>
              <a:gdLst/>
              <a:ahLst/>
              <a:cxnLst/>
              <a:rect l="0" t="0" r="0" b="0"/>
              <a:pathLst>
                <a:path w="50008" h="1">
                  <a:moveTo>
                    <a:pt x="0" y="0"/>
                  </a:moveTo>
                  <a:lnTo>
                    <a:pt x="34490" y="0"/>
                  </a:lnTo>
                  <a:lnTo>
                    <a:pt x="50007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26" name="SMARTInkShape-1188"/>
            <p:cNvSpPr/>
            <p:nvPr/>
          </p:nvSpPr>
          <p:spPr bwMode="auto">
            <a:xfrm>
              <a:off x="4950620" y="3879056"/>
              <a:ext cx="121444" cy="1"/>
            </a:xfrm>
            <a:custGeom>
              <a:avLst/>
              <a:gdLst/>
              <a:ahLst/>
              <a:cxnLst/>
              <a:rect l="0" t="0" r="0" b="0"/>
              <a:pathLst>
                <a:path w="121444" h="1">
                  <a:moveTo>
                    <a:pt x="0" y="0"/>
                  </a:moveTo>
                  <a:lnTo>
                    <a:pt x="33791" y="0"/>
                  </a:lnTo>
                  <a:lnTo>
                    <a:pt x="63558" y="0"/>
                  </a:lnTo>
                  <a:lnTo>
                    <a:pt x="94664" y="0"/>
                  </a:lnTo>
                  <a:lnTo>
                    <a:pt x="121443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27" name="SMARTInkShape-1189"/>
            <p:cNvSpPr/>
            <p:nvPr/>
          </p:nvSpPr>
          <p:spPr bwMode="auto">
            <a:xfrm>
              <a:off x="4750594" y="3875674"/>
              <a:ext cx="278159" cy="267702"/>
            </a:xfrm>
            <a:custGeom>
              <a:avLst/>
              <a:gdLst/>
              <a:ahLst/>
              <a:cxnLst/>
              <a:rect l="0" t="0" r="0" b="0"/>
              <a:pathLst>
                <a:path w="278159" h="267702">
                  <a:moveTo>
                    <a:pt x="0" y="39101"/>
                  </a:moveTo>
                  <a:lnTo>
                    <a:pt x="32715" y="39101"/>
                  </a:lnTo>
                  <a:lnTo>
                    <a:pt x="50439" y="38307"/>
                  </a:lnTo>
                  <a:lnTo>
                    <a:pt x="83528" y="29158"/>
                  </a:lnTo>
                  <a:lnTo>
                    <a:pt x="113866" y="24878"/>
                  </a:lnTo>
                  <a:lnTo>
                    <a:pt x="144906" y="17212"/>
                  </a:lnTo>
                  <a:lnTo>
                    <a:pt x="180155" y="6497"/>
                  </a:lnTo>
                  <a:lnTo>
                    <a:pt x="210725" y="0"/>
                  </a:lnTo>
                  <a:lnTo>
                    <a:pt x="220920" y="27"/>
                  </a:lnTo>
                  <a:lnTo>
                    <a:pt x="236608" y="2719"/>
                  </a:lnTo>
                  <a:lnTo>
                    <a:pt x="238701" y="3734"/>
                  </a:lnTo>
                  <a:lnTo>
                    <a:pt x="240096" y="5204"/>
                  </a:lnTo>
                  <a:lnTo>
                    <a:pt x="241027" y="6978"/>
                  </a:lnTo>
                  <a:lnTo>
                    <a:pt x="242336" y="17059"/>
                  </a:lnTo>
                  <a:lnTo>
                    <a:pt x="240525" y="23484"/>
                  </a:lnTo>
                  <a:lnTo>
                    <a:pt x="226080" y="57498"/>
                  </a:lnTo>
                  <a:lnTo>
                    <a:pt x="209279" y="90571"/>
                  </a:lnTo>
                  <a:lnTo>
                    <a:pt x="207586" y="104654"/>
                  </a:lnTo>
                  <a:lnTo>
                    <a:pt x="209471" y="110040"/>
                  </a:lnTo>
                  <a:lnTo>
                    <a:pt x="217148" y="119965"/>
                  </a:lnTo>
                  <a:lnTo>
                    <a:pt x="251283" y="139110"/>
                  </a:lnTo>
                  <a:lnTo>
                    <a:pt x="268305" y="151019"/>
                  </a:lnTo>
                  <a:lnTo>
                    <a:pt x="275201" y="158163"/>
                  </a:lnTo>
                  <a:lnTo>
                    <a:pt x="277093" y="162926"/>
                  </a:lnTo>
                  <a:lnTo>
                    <a:pt x="278158" y="173862"/>
                  </a:lnTo>
                  <a:lnTo>
                    <a:pt x="274681" y="187156"/>
                  </a:lnTo>
                  <a:lnTo>
                    <a:pt x="256344" y="216260"/>
                  </a:lnTo>
                  <a:lnTo>
                    <a:pt x="233253" y="240524"/>
                  </a:lnTo>
                  <a:lnTo>
                    <a:pt x="199050" y="262807"/>
                  </a:lnTo>
                  <a:lnTo>
                    <a:pt x="192881" y="26770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28" name="SMARTInkShape-1190"/>
            <p:cNvSpPr/>
            <p:nvPr/>
          </p:nvSpPr>
          <p:spPr bwMode="auto">
            <a:xfrm>
              <a:off x="4750752" y="3893344"/>
              <a:ext cx="142467" cy="285751"/>
            </a:xfrm>
            <a:custGeom>
              <a:avLst/>
              <a:gdLst/>
              <a:ahLst/>
              <a:cxnLst/>
              <a:rect l="0" t="0" r="0" b="0"/>
              <a:pathLst>
                <a:path w="142467" h="285751">
                  <a:moveTo>
                    <a:pt x="78423" y="0"/>
                  </a:moveTo>
                  <a:lnTo>
                    <a:pt x="74631" y="0"/>
                  </a:lnTo>
                  <a:lnTo>
                    <a:pt x="70652" y="2116"/>
                  </a:lnTo>
                  <a:lnTo>
                    <a:pt x="66238" y="6497"/>
                  </a:lnTo>
                  <a:lnTo>
                    <a:pt x="41305" y="40641"/>
                  </a:lnTo>
                  <a:lnTo>
                    <a:pt x="16179" y="72862"/>
                  </a:lnTo>
                  <a:lnTo>
                    <a:pt x="3892" y="93797"/>
                  </a:lnTo>
                  <a:lnTo>
                    <a:pt x="642" y="106399"/>
                  </a:lnTo>
                  <a:lnTo>
                    <a:pt x="0" y="112739"/>
                  </a:lnTo>
                  <a:lnTo>
                    <a:pt x="741" y="113260"/>
                  </a:lnTo>
                  <a:lnTo>
                    <a:pt x="6370" y="113991"/>
                  </a:lnTo>
                  <a:lnTo>
                    <a:pt x="24209" y="116355"/>
                  </a:lnTo>
                  <a:lnTo>
                    <a:pt x="56584" y="121567"/>
                  </a:lnTo>
                  <a:lnTo>
                    <a:pt x="86610" y="127506"/>
                  </a:lnTo>
                  <a:lnTo>
                    <a:pt x="98202" y="132340"/>
                  </a:lnTo>
                  <a:lnTo>
                    <a:pt x="133095" y="162145"/>
                  </a:lnTo>
                  <a:lnTo>
                    <a:pt x="138441" y="171547"/>
                  </a:lnTo>
                  <a:lnTo>
                    <a:pt x="141872" y="190519"/>
                  </a:lnTo>
                  <a:lnTo>
                    <a:pt x="142466" y="208585"/>
                  </a:lnTo>
                  <a:lnTo>
                    <a:pt x="138372" y="219969"/>
                  </a:lnTo>
                  <a:lnTo>
                    <a:pt x="115877" y="255555"/>
                  </a:lnTo>
                  <a:lnTo>
                    <a:pt x="112917" y="260857"/>
                  </a:lnTo>
                  <a:lnTo>
                    <a:pt x="103279" y="268866"/>
                  </a:lnTo>
                  <a:lnTo>
                    <a:pt x="71279" y="28575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330" name="SMARTInkShape-1191"/>
          <p:cNvSpPr/>
          <p:nvPr/>
        </p:nvSpPr>
        <p:spPr bwMode="auto">
          <a:xfrm>
            <a:off x="4561086" y="3937794"/>
            <a:ext cx="146646" cy="342155"/>
          </a:xfrm>
          <a:custGeom>
            <a:avLst/>
            <a:gdLst/>
            <a:ahLst/>
            <a:cxnLst/>
            <a:rect l="0" t="0" r="0" b="0"/>
            <a:pathLst>
              <a:path w="146646" h="342155">
                <a:moveTo>
                  <a:pt x="10914" y="55562"/>
                </a:moveTo>
                <a:lnTo>
                  <a:pt x="10914" y="49411"/>
                </a:lnTo>
                <a:lnTo>
                  <a:pt x="7122" y="52505"/>
                </a:lnTo>
                <a:lnTo>
                  <a:pt x="6005" y="51937"/>
                </a:lnTo>
                <a:lnTo>
                  <a:pt x="4763" y="47072"/>
                </a:lnTo>
                <a:lnTo>
                  <a:pt x="4064" y="39200"/>
                </a:lnTo>
                <a:lnTo>
                  <a:pt x="9947" y="12332"/>
                </a:lnTo>
                <a:lnTo>
                  <a:pt x="11857" y="9279"/>
                </a:lnTo>
                <a:lnTo>
                  <a:pt x="18212" y="3771"/>
                </a:lnTo>
                <a:lnTo>
                  <a:pt x="26329" y="794"/>
                </a:lnTo>
                <a:lnTo>
                  <a:pt x="30716" y="0"/>
                </a:lnTo>
                <a:lnTo>
                  <a:pt x="39823" y="1235"/>
                </a:lnTo>
                <a:lnTo>
                  <a:pt x="62398" y="8495"/>
                </a:lnTo>
                <a:lnTo>
                  <a:pt x="71631" y="15064"/>
                </a:lnTo>
                <a:lnTo>
                  <a:pt x="92346" y="43320"/>
                </a:lnTo>
                <a:lnTo>
                  <a:pt x="108903" y="77868"/>
                </a:lnTo>
                <a:lnTo>
                  <a:pt x="115354" y="105827"/>
                </a:lnTo>
                <a:lnTo>
                  <a:pt x="117265" y="136337"/>
                </a:lnTo>
                <a:lnTo>
                  <a:pt x="115715" y="170512"/>
                </a:lnTo>
                <a:lnTo>
                  <a:pt x="108112" y="203657"/>
                </a:lnTo>
                <a:lnTo>
                  <a:pt x="95805" y="235703"/>
                </a:lnTo>
                <a:lnTo>
                  <a:pt x="82104" y="268216"/>
                </a:lnTo>
                <a:lnTo>
                  <a:pt x="65874" y="295842"/>
                </a:lnTo>
                <a:lnTo>
                  <a:pt x="34897" y="331196"/>
                </a:lnTo>
                <a:lnTo>
                  <a:pt x="31665" y="334568"/>
                </a:lnTo>
                <a:lnTo>
                  <a:pt x="27923" y="336022"/>
                </a:lnTo>
                <a:lnTo>
                  <a:pt x="19532" y="335522"/>
                </a:lnTo>
                <a:lnTo>
                  <a:pt x="15866" y="336658"/>
                </a:lnTo>
                <a:lnTo>
                  <a:pt x="9675" y="342154"/>
                </a:lnTo>
                <a:lnTo>
                  <a:pt x="7707" y="341873"/>
                </a:lnTo>
                <a:lnTo>
                  <a:pt x="6395" y="339305"/>
                </a:lnTo>
                <a:lnTo>
                  <a:pt x="0" y="311532"/>
                </a:lnTo>
                <a:lnTo>
                  <a:pt x="4907" y="279691"/>
                </a:lnTo>
                <a:lnTo>
                  <a:pt x="11251" y="251352"/>
                </a:lnTo>
                <a:lnTo>
                  <a:pt x="16620" y="236242"/>
                </a:lnTo>
                <a:lnTo>
                  <a:pt x="28568" y="219605"/>
                </a:lnTo>
                <a:lnTo>
                  <a:pt x="42956" y="209295"/>
                </a:lnTo>
                <a:lnTo>
                  <a:pt x="61154" y="202007"/>
                </a:lnTo>
                <a:lnTo>
                  <a:pt x="71872" y="200024"/>
                </a:lnTo>
                <a:lnTo>
                  <a:pt x="76953" y="201082"/>
                </a:lnTo>
                <a:lnTo>
                  <a:pt x="105110" y="218463"/>
                </a:lnTo>
                <a:lnTo>
                  <a:pt x="118023" y="232064"/>
                </a:lnTo>
                <a:lnTo>
                  <a:pt x="132038" y="257742"/>
                </a:lnTo>
                <a:lnTo>
                  <a:pt x="146645" y="291306"/>
                </a:lnTo>
              </a:path>
            </a:pathLst>
          </a:custGeom>
          <a:solidFill>
            <a:schemeClr val="accent1"/>
          </a:solidFill>
          <a:ln w="1905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grpSp>
        <p:nvGrpSpPr>
          <p:cNvPr id="347" name="SMARTInkShape-Group182"/>
          <p:cNvGrpSpPr/>
          <p:nvPr/>
        </p:nvGrpSpPr>
        <p:grpSpPr>
          <a:xfrm>
            <a:off x="1265437" y="4271963"/>
            <a:ext cx="1342033" cy="735808"/>
            <a:chOff x="1265437" y="4271963"/>
            <a:chExt cx="1342033" cy="735808"/>
          </a:xfrm>
        </p:grpSpPr>
        <p:sp>
          <p:nvSpPr>
            <p:cNvPr id="331" name="SMARTInkShape-1192"/>
            <p:cNvSpPr/>
            <p:nvPr/>
          </p:nvSpPr>
          <p:spPr bwMode="auto">
            <a:xfrm>
              <a:off x="2000250" y="4701017"/>
              <a:ext cx="607220" cy="271034"/>
            </a:xfrm>
            <a:custGeom>
              <a:avLst/>
              <a:gdLst/>
              <a:ahLst/>
              <a:cxnLst/>
              <a:rect l="0" t="0" r="0" b="0"/>
              <a:pathLst>
                <a:path w="607220" h="271034">
                  <a:moveTo>
                    <a:pt x="0" y="135302"/>
                  </a:moveTo>
                  <a:lnTo>
                    <a:pt x="32905" y="135302"/>
                  </a:lnTo>
                  <a:lnTo>
                    <a:pt x="63503" y="135302"/>
                  </a:lnTo>
                  <a:lnTo>
                    <a:pt x="92713" y="135302"/>
                  </a:lnTo>
                  <a:lnTo>
                    <a:pt x="126322" y="129599"/>
                  </a:lnTo>
                  <a:lnTo>
                    <a:pt x="156715" y="120829"/>
                  </a:lnTo>
                  <a:lnTo>
                    <a:pt x="181857" y="111453"/>
                  </a:lnTo>
                  <a:lnTo>
                    <a:pt x="197199" y="100542"/>
                  </a:lnTo>
                  <a:lnTo>
                    <a:pt x="210903" y="82633"/>
                  </a:lnTo>
                  <a:lnTo>
                    <a:pt x="228540" y="49560"/>
                  </a:lnTo>
                  <a:lnTo>
                    <a:pt x="232542" y="40044"/>
                  </a:lnTo>
                  <a:lnTo>
                    <a:pt x="235707" y="4457"/>
                  </a:lnTo>
                  <a:lnTo>
                    <a:pt x="234925" y="2828"/>
                  </a:lnTo>
                  <a:lnTo>
                    <a:pt x="233611" y="1742"/>
                  </a:lnTo>
                  <a:lnTo>
                    <a:pt x="229590" y="0"/>
                  </a:lnTo>
                  <a:lnTo>
                    <a:pt x="229260" y="650"/>
                  </a:lnTo>
                  <a:lnTo>
                    <a:pt x="224833" y="20167"/>
                  </a:lnTo>
                  <a:lnTo>
                    <a:pt x="216247" y="42636"/>
                  </a:lnTo>
                  <a:lnTo>
                    <a:pt x="214567" y="71976"/>
                  </a:lnTo>
                  <a:lnTo>
                    <a:pt x="214346" y="103062"/>
                  </a:lnTo>
                  <a:lnTo>
                    <a:pt x="213525" y="128051"/>
                  </a:lnTo>
                  <a:lnTo>
                    <a:pt x="207610" y="163731"/>
                  </a:lnTo>
                  <a:lnTo>
                    <a:pt x="206433" y="186877"/>
                  </a:lnTo>
                  <a:lnTo>
                    <a:pt x="200321" y="199053"/>
                  </a:lnTo>
                  <a:lnTo>
                    <a:pt x="193900" y="199548"/>
                  </a:lnTo>
                  <a:lnTo>
                    <a:pt x="198670" y="191818"/>
                  </a:lnTo>
                  <a:lnTo>
                    <a:pt x="202023" y="172455"/>
                  </a:lnTo>
                  <a:lnTo>
                    <a:pt x="212988" y="154394"/>
                  </a:lnTo>
                  <a:lnTo>
                    <a:pt x="241634" y="133015"/>
                  </a:lnTo>
                  <a:lnTo>
                    <a:pt x="251335" y="129597"/>
                  </a:lnTo>
                  <a:lnTo>
                    <a:pt x="263029" y="128584"/>
                  </a:lnTo>
                  <a:lnTo>
                    <a:pt x="283024" y="134346"/>
                  </a:lnTo>
                  <a:lnTo>
                    <a:pt x="283932" y="135458"/>
                  </a:lnTo>
                  <a:lnTo>
                    <a:pt x="284942" y="138811"/>
                  </a:lnTo>
                  <a:lnTo>
                    <a:pt x="285744" y="173323"/>
                  </a:lnTo>
                  <a:lnTo>
                    <a:pt x="285748" y="180521"/>
                  </a:lnTo>
                  <a:lnTo>
                    <a:pt x="293026" y="203694"/>
                  </a:lnTo>
                  <a:lnTo>
                    <a:pt x="296392" y="208826"/>
                  </a:lnTo>
                  <a:lnTo>
                    <a:pt x="299195" y="210512"/>
                  </a:lnTo>
                  <a:lnTo>
                    <a:pt x="312983" y="213217"/>
                  </a:lnTo>
                  <a:lnTo>
                    <a:pt x="345508" y="213857"/>
                  </a:lnTo>
                  <a:lnTo>
                    <a:pt x="354907" y="213871"/>
                  </a:lnTo>
                  <a:lnTo>
                    <a:pt x="358842" y="212289"/>
                  </a:lnTo>
                  <a:lnTo>
                    <a:pt x="389782" y="187009"/>
                  </a:lnTo>
                  <a:lnTo>
                    <a:pt x="394957" y="179185"/>
                  </a:lnTo>
                  <a:lnTo>
                    <a:pt x="406068" y="147591"/>
                  </a:lnTo>
                  <a:lnTo>
                    <a:pt x="404577" y="140499"/>
                  </a:lnTo>
                  <a:lnTo>
                    <a:pt x="399852" y="124874"/>
                  </a:lnTo>
                  <a:lnTo>
                    <a:pt x="398331" y="123587"/>
                  </a:lnTo>
                  <a:lnTo>
                    <a:pt x="394523" y="122158"/>
                  </a:lnTo>
                  <a:lnTo>
                    <a:pt x="372415" y="121059"/>
                  </a:lnTo>
                  <a:lnTo>
                    <a:pt x="365808" y="123151"/>
                  </a:lnTo>
                  <a:lnTo>
                    <a:pt x="362934" y="124820"/>
                  </a:lnTo>
                  <a:lnTo>
                    <a:pt x="335768" y="158736"/>
                  </a:lnTo>
                  <a:lnTo>
                    <a:pt x="331793" y="167148"/>
                  </a:lnTo>
                  <a:lnTo>
                    <a:pt x="329031" y="190188"/>
                  </a:lnTo>
                  <a:lnTo>
                    <a:pt x="330915" y="197531"/>
                  </a:lnTo>
                  <a:lnTo>
                    <a:pt x="341616" y="216139"/>
                  </a:lnTo>
                  <a:lnTo>
                    <a:pt x="352662" y="224253"/>
                  </a:lnTo>
                  <a:lnTo>
                    <a:pt x="358616" y="226430"/>
                  </a:lnTo>
                  <a:lnTo>
                    <a:pt x="393975" y="228125"/>
                  </a:lnTo>
                  <a:lnTo>
                    <a:pt x="399467" y="226034"/>
                  </a:lnTo>
                  <a:lnTo>
                    <a:pt x="433185" y="201952"/>
                  </a:lnTo>
                  <a:lnTo>
                    <a:pt x="440471" y="194032"/>
                  </a:lnTo>
                  <a:lnTo>
                    <a:pt x="456082" y="172224"/>
                  </a:lnTo>
                  <a:lnTo>
                    <a:pt x="456455" y="172617"/>
                  </a:lnTo>
                  <a:lnTo>
                    <a:pt x="463676" y="205642"/>
                  </a:lnTo>
                  <a:lnTo>
                    <a:pt x="464256" y="238364"/>
                  </a:lnTo>
                  <a:lnTo>
                    <a:pt x="466421" y="246724"/>
                  </a:lnTo>
                  <a:lnTo>
                    <a:pt x="477342" y="262310"/>
                  </a:lnTo>
                  <a:lnTo>
                    <a:pt x="480175" y="263188"/>
                  </a:lnTo>
                  <a:lnTo>
                    <a:pt x="484669" y="263750"/>
                  </a:lnTo>
                  <a:lnTo>
                    <a:pt x="502539" y="247093"/>
                  </a:lnTo>
                  <a:lnTo>
                    <a:pt x="521498" y="213692"/>
                  </a:lnTo>
                  <a:lnTo>
                    <a:pt x="533665" y="187408"/>
                  </a:lnTo>
                  <a:lnTo>
                    <a:pt x="539155" y="168613"/>
                  </a:lnTo>
                  <a:lnTo>
                    <a:pt x="543366" y="162013"/>
                  </a:lnTo>
                  <a:lnTo>
                    <a:pt x="548745" y="157776"/>
                  </a:lnTo>
                  <a:lnTo>
                    <a:pt x="549980" y="158222"/>
                  </a:lnTo>
                  <a:lnTo>
                    <a:pt x="556103" y="162975"/>
                  </a:lnTo>
                  <a:lnTo>
                    <a:pt x="568539" y="183284"/>
                  </a:lnTo>
                  <a:lnTo>
                    <a:pt x="577737" y="215064"/>
                  </a:lnTo>
                  <a:lnTo>
                    <a:pt x="594409" y="245966"/>
                  </a:lnTo>
                  <a:lnTo>
                    <a:pt x="607219" y="27103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32" name="SMARTInkShape-1193"/>
            <p:cNvSpPr/>
            <p:nvPr/>
          </p:nvSpPr>
          <p:spPr bwMode="auto">
            <a:xfrm>
              <a:off x="2078831" y="4736306"/>
              <a:ext cx="42864" cy="235745"/>
            </a:xfrm>
            <a:custGeom>
              <a:avLst/>
              <a:gdLst/>
              <a:ahLst/>
              <a:cxnLst/>
              <a:rect l="0" t="0" r="0" b="0"/>
              <a:pathLst>
                <a:path w="42864" h="235745">
                  <a:moveTo>
                    <a:pt x="0" y="0"/>
                  </a:moveTo>
                  <a:lnTo>
                    <a:pt x="3793" y="3792"/>
                  </a:lnTo>
                  <a:lnTo>
                    <a:pt x="5655" y="7771"/>
                  </a:lnTo>
                  <a:lnTo>
                    <a:pt x="13568" y="39197"/>
                  </a:lnTo>
                  <a:lnTo>
                    <a:pt x="14193" y="71896"/>
                  </a:lnTo>
                  <a:lnTo>
                    <a:pt x="14275" y="101563"/>
                  </a:lnTo>
                  <a:lnTo>
                    <a:pt x="14286" y="135935"/>
                  </a:lnTo>
                  <a:lnTo>
                    <a:pt x="15081" y="156429"/>
                  </a:lnTo>
                  <a:lnTo>
                    <a:pt x="24231" y="186739"/>
                  </a:lnTo>
                  <a:lnTo>
                    <a:pt x="31986" y="218745"/>
                  </a:lnTo>
                  <a:lnTo>
                    <a:pt x="42863" y="2357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33" name="SMARTInkShape-1194"/>
            <p:cNvSpPr/>
            <p:nvPr/>
          </p:nvSpPr>
          <p:spPr bwMode="auto">
            <a:xfrm>
              <a:off x="1854258" y="4772025"/>
              <a:ext cx="84683" cy="195750"/>
            </a:xfrm>
            <a:custGeom>
              <a:avLst/>
              <a:gdLst/>
              <a:ahLst/>
              <a:cxnLst/>
              <a:rect l="0" t="0" r="0" b="0"/>
              <a:pathLst>
                <a:path w="84683" h="195750">
                  <a:moveTo>
                    <a:pt x="67411" y="150020"/>
                  </a:moveTo>
                  <a:lnTo>
                    <a:pt x="67411" y="133226"/>
                  </a:lnTo>
                  <a:lnTo>
                    <a:pt x="65294" y="128532"/>
                  </a:lnTo>
                  <a:lnTo>
                    <a:pt x="63618" y="126170"/>
                  </a:lnTo>
                  <a:lnTo>
                    <a:pt x="59640" y="123544"/>
                  </a:lnTo>
                  <a:lnTo>
                    <a:pt x="55226" y="121583"/>
                  </a:lnTo>
                  <a:lnTo>
                    <a:pt x="48278" y="116811"/>
                  </a:lnTo>
                  <a:lnTo>
                    <a:pt x="43562" y="115415"/>
                  </a:lnTo>
                  <a:lnTo>
                    <a:pt x="41193" y="115838"/>
                  </a:lnTo>
                  <a:lnTo>
                    <a:pt x="33272" y="119430"/>
                  </a:lnTo>
                  <a:lnTo>
                    <a:pt x="25515" y="120548"/>
                  </a:lnTo>
                  <a:lnTo>
                    <a:pt x="22018" y="122434"/>
                  </a:lnTo>
                  <a:lnTo>
                    <a:pt x="5694" y="140852"/>
                  </a:lnTo>
                  <a:lnTo>
                    <a:pt x="823" y="148855"/>
                  </a:lnTo>
                  <a:lnTo>
                    <a:pt x="0" y="152418"/>
                  </a:lnTo>
                  <a:lnTo>
                    <a:pt x="245" y="155587"/>
                  </a:lnTo>
                  <a:lnTo>
                    <a:pt x="2266" y="165956"/>
                  </a:lnTo>
                  <a:lnTo>
                    <a:pt x="2949" y="179890"/>
                  </a:lnTo>
                  <a:lnTo>
                    <a:pt x="5159" y="185255"/>
                  </a:lnTo>
                  <a:lnTo>
                    <a:pt x="6859" y="187797"/>
                  </a:lnTo>
                  <a:lnTo>
                    <a:pt x="16838" y="195167"/>
                  </a:lnTo>
                  <a:lnTo>
                    <a:pt x="27471" y="195749"/>
                  </a:lnTo>
                  <a:lnTo>
                    <a:pt x="54949" y="191671"/>
                  </a:lnTo>
                  <a:lnTo>
                    <a:pt x="64782" y="185464"/>
                  </a:lnTo>
                  <a:lnTo>
                    <a:pt x="70211" y="179530"/>
                  </a:lnTo>
                  <a:lnTo>
                    <a:pt x="84243" y="145886"/>
                  </a:lnTo>
                  <a:lnTo>
                    <a:pt x="84682" y="133895"/>
                  </a:lnTo>
                  <a:lnTo>
                    <a:pt x="82091" y="99771"/>
                  </a:lnTo>
                  <a:lnTo>
                    <a:pt x="79659" y="73506"/>
                  </a:lnTo>
                  <a:lnTo>
                    <a:pt x="72886" y="40927"/>
                  </a:lnTo>
                  <a:lnTo>
                    <a:pt x="67892" y="9718"/>
                  </a:lnTo>
                  <a:lnTo>
                    <a:pt x="67411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34" name="SMARTInkShape-1195"/>
            <p:cNvSpPr/>
            <p:nvPr/>
          </p:nvSpPr>
          <p:spPr bwMode="auto">
            <a:xfrm>
              <a:off x="1743075" y="4872162"/>
              <a:ext cx="119993" cy="114177"/>
            </a:xfrm>
            <a:custGeom>
              <a:avLst/>
              <a:gdLst/>
              <a:ahLst/>
              <a:cxnLst/>
              <a:rect l="0" t="0" r="0" b="0"/>
              <a:pathLst>
                <a:path w="119993" h="114177">
                  <a:moveTo>
                    <a:pt x="0" y="92743"/>
                  </a:moveTo>
                  <a:lnTo>
                    <a:pt x="33854" y="92743"/>
                  </a:lnTo>
                  <a:lnTo>
                    <a:pt x="68526" y="84973"/>
                  </a:lnTo>
                  <a:lnTo>
                    <a:pt x="97640" y="71258"/>
                  </a:lnTo>
                  <a:lnTo>
                    <a:pt x="103721" y="65733"/>
                  </a:lnTo>
                  <a:lnTo>
                    <a:pt x="118176" y="44986"/>
                  </a:lnTo>
                  <a:lnTo>
                    <a:pt x="119992" y="36858"/>
                  </a:lnTo>
                  <a:lnTo>
                    <a:pt x="118682" y="30071"/>
                  </a:lnTo>
                  <a:lnTo>
                    <a:pt x="115598" y="21787"/>
                  </a:lnTo>
                  <a:lnTo>
                    <a:pt x="115166" y="19246"/>
                  </a:lnTo>
                  <a:lnTo>
                    <a:pt x="112568" y="14306"/>
                  </a:lnTo>
                  <a:lnTo>
                    <a:pt x="104433" y="4666"/>
                  </a:lnTo>
                  <a:lnTo>
                    <a:pt x="97744" y="2005"/>
                  </a:lnTo>
                  <a:lnTo>
                    <a:pt x="66542" y="0"/>
                  </a:lnTo>
                  <a:lnTo>
                    <a:pt x="41881" y="6037"/>
                  </a:lnTo>
                  <a:lnTo>
                    <a:pt x="29960" y="14313"/>
                  </a:lnTo>
                  <a:lnTo>
                    <a:pt x="17413" y="26422"/>
                  </a:lnTo>
                  <a:lnTo>
                    <a:pt x="10539" y="37993"/>
                  </a:lnTo>
                  <a:lnTo>
                    <a:pt x="1126" y="69257"/>
                  </a:lnTo>
                  <a:lnTo>
                    <a:pt x="2617" y="76486"/>
                  </a:lnTo>
                  <a:lnTo>
                    <a:pt x="12401" y="98225"/>
                  </a:lnTo>
                  <a:lnTo>
                    <a:pt x="14243" y="103912"/>
                  </a:lnTo>
                  <a:lnTo>
                    <a:pt x="21431" y="11417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35" name="SMARTInkShape-1196"/>
            <p:cNvSpPr/>
            <p:nvPr/>
          </p:nvSpPr>
          <p:spPr bwMode="auto">
            <a:xfrm>
              <a:off x="1600200" y="4932216"/>
              <a:ext cx="127596" cy="54123"/>
            </a:xfrm>
            <a:custGeom>
              <a:avLst/>
              <a:gdLst/>
              <a:ahLst/>
              <a:cxnLst/>
              <a:rect l="0" t="0" r="0" b="0"/>
              <a:pathLst>
                <a:path w="127596" h="54123">
                  <a:moveTo>
                    <a:pt x="121444" y="4114"/>
                  </a:moveTo>
                  <a:lnTo>
                    <a:pt x="127595" y="4114"/>
                  </a:lnTo>
                  <a:lnTo>
                    <a:pt x="124501" y="323"/>
                  </a:lnTo>
                  <a:lnTo>
                    <a:pt x="123482" y="0"/>
                  </a:lnTo>
                  <a:lnTo>
                    <a:pt x="122803" y="577"/>
                  </a:lnTo>
                  <a:lnTo>
                    <a:pt x="122350" y="1756"/>
                  </a:lnTo>
                  <a:lnTo>
                    <a:pt x="117613" y="3067"/>
                  </a:lnTo>
                  <a:lnTo>
                    <a:pt x="90240" y="7846"/>
                  </a:lnTo>
                  <a:lnTo>
                    <a:pt x="68112" y="16464"/>
                  </a:lnTo>
                  <a:lnTo>
                    <a:pt x="51138" y="19945"/>
                  </a:lnTo>
                  <a:lnTo>
                    <a:pt x="38171" y="26003"/>
                  </a:lnTo>
                  <a:lnTo>
                    <a:pt x="2579" y="51610"/>
                  </a:lnTo>
                  <a:lnTo>
                    <a:pt x="0" y="5412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36" name="SMARTInkShape-1197"/>
            <p:cNvSpPr/>
            <p:nvPr/>
          </p:nvSpPr>
          <p:spPr bwMode="auto">
            <a:xfrm>
              <a:off x="1585913" y="4872038"/>
              <a:ext cx="107157" cy="135733"/>
            </a:xfrm>
            <a:custGeom>
              <a:avLst/>
              <a:gdLst/>
              <a:ahLst/>
              <a:cxnLst/>
              <a:rect l="0" t="0" r="0" b="0"/>
              <a:pathLst>
                <a:path w="107157" h="135733">
                  <a:moveTo>
                    <a:pt x="0" y="0"/>
                  </a:moveTo>
                  <a:lnTo>
                    <a:pt x="0" y="3792"/>
                  </a:lnTo>
                  <a:lnTo>
                    <a:pt x="2116" y="7770"/>
                  </a:lnTo>
                  <a:lnTo>
                    <a:pt x="23849" y="40910"/>
                  </a:lnTo>
                  <a:lnTo>
                    <a:pt x="52668" y="74638"/>
                  </a:lnTo>
                  <a:lnTo>
                    <a:pt x="80193" y="108084"/>
                  </a:lnTo>
                  <a:lnTo>
                    <a:pt x="107156" y="13573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37" name="SMARTInkShape-1198"/>
            <p:cNvSpPr/>
            <p:nvPr/>
          </p:nvSpPr>
          <p:spPr bwMode="auto">
            <a:xfrm>
              <a:off x="1508350" y="4864894"/>
              <a:ext cx="13270" cy="85727"/>
            </a:xfrm>
            <a:custGeom>
              <a:avLst/>
              <a:gdLst/>
              <a:ahLst/>
              <a:cxnLst/>
              <a:rect l="0" t="0" r="0" b="0"/>
              <a:pathLst>
                <a:path w="13270" h="85727">
                  <a:moveTo>
                    <a:pt x="13269" y="0"/>
                  </a:moveTo>
                  <a:lnTo>
                    <a:pt x="9476" y="3792"/>
                  </a:lnTo>
                  <a:lnTo>
                    <a:pt x="7615" y="7771"/>
                  </a:lnTo>
                  <a:lnTo>
                    <a:pt x="5527" y="19132"/>
                  </a:lnTo>
                  <a:lnTo>
                    <a:pt x="1274" y="27011"/>
                  </a:lnTo>
                  <a:lnTo>
                    <a:pt x="0" y="34759"/>
                  </a:lnTo>
                  <a:lnTo>
                    <a:pt x="6316" y="61848"/>
                  </a:lnTo>
                  <a:lnTo>
                    <a:pt x="12196" y="79857"/>
                  </a:lnTo>
                  <a:lnTo>
                    <a:pt x="11760" y="81813"/>
                  </a:lnTo>
                  <a:lnTo>
                    <a:pt x="10675" y="83117"/>
                  </a:lnTo>
                  <a:lnTo>
                    <a:pt x="6125" y="8572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38" name="SMARTInkShape-1199"/>
            <p:cNvSpPr/>
            <p:nvPr/>
          </p:nvSpPr>
          <p:spPr bwMode="auto">
            <a:xfrm>
              <a:off x="1265437" y="4822031"/>
              <a:ext cx="191889" cy="21433"/>
            </a:xfrm>
            <a:custGeom>
              <a:avLst/>
              <a:gdLst/>
              <a:ahLst/>
              <a:cxnLst/>
              <a:rect l="0" t="0" r="0" b="0"/>
              <a:pathLst>
                <a:path w="191889" h="21433">
                  <a:moveTo>
                    <a:pt x="6151" y="0"/>
                  </a:moveTo>
                  <a:lnTo>
                    <a:pt x="0" y="0"/>
                  </a:lnTo>
                  <a:lnTo>
                    <a:pt x="3093" y="3792"/>
                  </a:lnTo>
                  <a:lnTo>
                    <a:pt x="6908" y="5655"/>
                  </a:lnTo>
                  <a:lnTo>
                    <a:pt x="30448" y="7057"/>
                  </a:lnTo>
                  <a:lnTo>
                    <a:pt x="63678" y="9249"/>
                  </a:lnTo>
                  <a:lnTo>
                    <a:pt x="95742" y="13292"/>
                  </a:lnTo>
                  <a:lnTo>
                    <a:pt x="127741" y="14885"/>
                  </a:lnTo>
                  <a:lnTo>
                    <a:pt x="159579" y="19903"/>
                  </a:lnTo>
                  <a:lnTo>
                    <a:pt x="191888" y="2143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39" name="SMARTInkShape-1200"/>
            <p:cNvSpPr/>
            <p:nvPr/>
          </p:nvSpPr>
          <p:spPr bwMode="auto">
            <a:xfrm>
              <a:off x="1350177" y="4715633"/>
              <a:ext cx="185730" cy="284993"/>
            </a:xfrm>
            <a:custGeom>
              <a:avLst/>
              <a:gdLst/>
              <a:ahLst/>
              <a:cxnLst/>
              <a:rect l="0" t="0" r="0" b="0"/>
              <a:pathLst>
                <a:path w="185730" h="284993">
                  <a:moveTo>
                    <a:pt x="7136" y="284992"/>
                  </a:moveTo>
                  <a:lnTo>
                    <a:pt x="985" y="278840"/>
                  </a:lnTo>
                  <a:lnTo>
                    <a:pt x="286" y="274350"/>
                  </a:lnTo>
                  <a:lnTo>
                    <a:pt x="0" y="243365"/>
                  </a:lnTo>
                  <a:lnTo>
                    <a:pt x="5647" y="212777"/>
                  </a:lnTo>
                  <a:lnTo>
                    <a:pt x="6842" y="184826"/>
                  </a:lnTo>
                  <a:lnTo>
                    <a:pt x="7077" y="151464"/>
                  </a:lnTo>
                  <a:lnTo>
                    <a:pt x="9241" y="121121"/>
                  </a:lnTo>
                  <a:lnTo>
                    <a:pt x="17076" y="88404"/>
                  </a:lnTo>
                  <a:lnTo>
                    <a:pt x="22152" y="61980"/>
                  </a:lnTo>
                  <a:lnTo>
                    <a:pt x="40014" y="27034"/>
                  </a:lnTo>
                  <a:lnTo>
                    <a:pt x="56111" y="7880"/>
                  </a:lnTo>
                  <a:lnTo>
                    <a:pt x="69119" y="3081"/>
                  </a:lnTo>
                  <a:lnTo>
                    <a:pt x="99548" y="0"/>
                  </a:lnTo>
                  <a:lnTo>
                    <a:pt x="130009" y="7113"/>
                  </a:lnTo>
                  <a:lnTo>
                    <a:pt x="163796" y="20737"/>
                  </a:lnTo>
                  <a:lnTo>
                    <a:pt x="185729" y="3496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40" name="SMARTInkShape-1201"/>
            <p:cNvSpPr/>
            <p:nvPr/>
          </p:nvSpPr>
          <p:spPr bwMode="auto">
            <a:xfrm>
              <a:off x="2178844" y="4458143"/>
              <a:ext cx="85726" cy="162736"/>
            </a:xfrm>
            <a:custGeom>
              <a:avLst/>
              <a:gdLst/>
              <a:ahLst/>
              <a:cxnLst/>
              <a:rect l="0" t="0" r="0" b="0"/>
              <a:pathLst>
                <a:path w="85726" h="162736">
                  <a:moveTo>
                    <a:pt x="85725" y="42420"/>
                  </a:moveTo>
                  <a:lnTo>
                    <a:pt x="85725" y="38627"/>
                  </a:lnTo>
                  <a:lnTo>
                    <a:pt x="83608" y="34649"/>
                  </a:lnTo>
                  <a:lnTo>
                    <a:pt x="69135" y="15279"/>
                  </a:lnTo>
                  <a:lnTo>
                    <a:pt x="51932" y="4603"/>
                  </a:lnTo>
                  <a:lnTo>
                    <a:pt x="34041" y="554"/>
                  </a:lnTo>
                  <a:lnTo>
                    <a:pt x="27565" y="0"/>
                  </a:lnTo>
                  <a:lnTo>
                    <a:pt x="15664" y="3481"/>
                  </a:lnTo>
                  <a:lnTo>
                    <a:pt x="12824" y="6141"/>
                  </a:lnTo>
                  <a:lnTo>
                    <a:pt x="9668" y="13331"/>
                  </a:lnTo>
                  <a:lnTo>
                    <a:pt x="7892" y="26304"/>
                  </a:lnTo>
                  <a:lnTo>
                    <a:pt x="15013" y="57407"/>
                  </a:lnTo>
                  <a:lnTo>
                    <a:pt x="20166" y="70512"/>
                  </a:lnTo>
                  <a:lnTo>
                    <a:pt x="37149" y="100604"/>
                  </a:lnTo>
                  <a:lnTo>
                    <a:pt x="52304" y="132580"/>
                  </a:lnTo>
                  <a:lnTo>
                    <a:pt x="56192" y="146189"/>
                  </a:lnTo>
                  <a:lnTo>
                    <a:pt x="56724" y="151510"/>
                  </a:lnTo>
                  <a:lnTo>
                    <a:pt x="56072" y="153247"/>
                  </a:lnTo>
                  <a:lnTo>
                    <a:pt x="54844" y="154404"/>
                  </a:lnTo>
                  <a:lnTo>
                    <a:pt x="51363" y="156484"/>
                  </a:lnTo>
                  <a:lnTo>
                    <a:pt x="44940" y="161324"/>
                  </a:lnTo>
                  <a:lnTo>
                    <a:pt x="40346" y="162735"/>
                  </a:lnTo>
                  <a:lnTo>
                    <a:pt x="33542" y="161245"/>
                  </a:lnTo>
                  <a:lnTo>
                    <a:pt x="20786" y="158061"/>
                  </a:lnTo>
                  <a:lnTo>
                    <a:pt x="0" y="15672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41" name="SMARTInkShape-1202"/>
            <p:cNvSpPr/>
            <p:nvPr/>
          </p:nvSpPr>
          <p:spPr bwMode="auto">
            <a:xfrm>
              <a:off x="2043113" y="4429256"/>
              <a:ext cx="78537" cy="164176"/>
            </a:xfrm>
            <a:custGeom>
              <a:avLst/>
              <a:gdLst/>
              <a:ahLst/>
              <a:cxnLst/>
              <a:rect l="0" t="0" r="0" b="0"/>
              <a:pathLst>
                <a:path w="78537" h="164176">
                  <a:moveTo>
                    <a:pt x="0" y="85594"/>
                  </a:moveTo>
                  <a:lnTo>
                    <a:pt x="31921" y="54466"/>
                  </a:lnTo>
                  <a:lnTo>
                    <a:pt x="66568" y="30089"/>
                  </a:lnTo>
                  <a:lnTo>
                    <a:pt x="74669" y="18789"/>
                  </a:lnTo>
                  <a:lnTo>
                    <a:pt x="77422" y="10061"/>
                  </a:lnTo>
                  <a:lnTo>
                    <a:pt x="78536" y="313"/>
                  </a:lnTo>
                  <a:lnTo>
                    <a:pt x="74775" y="0"/>
                  </a:lnTo>
                  <a:lnTo>
                    <a:pt x="42621" y="23166"/>
                  </a:lnTo>
                  <a:lnTo>
                    <a:pt x="30620" y="36141"/>
                  </a:lnTo>
                  <a:lnTo>
                    <a:pt x="5875" y="68957"/>
                  </a:lnTo>
                  <a:lnTo>
                    <a:pt x="1740" y="83222"/>
                  </a:lnTo>
                  <a:lnTo>
                    <a:pt x="515" y="97503"/>
                  </a:lnTo>
                  <a:lnTo>
                    <a:pt x="9988" y="129868"/>
                  </a:lnTo>
                  <a:lnTo>
                    <a:pt x="16610" y="139138"/>
                  </a:lnTo>
                  <a:lnTo>
                    <a:pt x="42862" y="16417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42" name="SMARTInkShape-1203"/>
            <p:cNvSpPr/>
            <p:nvPr/>
          </p:nvSpPr>
          <p:spPr bwMode="auto">
            <a:xfrm>
              <a:off x="1700213" y="4336704"/>
              <a:ext cx="313984" cy="249585"/>
            </a:xfrm>
            <a:custGeom>
              <a:avLst/>
              <a:gdLst/>
              <a:ahLst/>
              <a:cxnLst/>
              <a:rect l="0" t="0" r="0" b="0"/>
              <a:pathLst>
                <a:path w="313984" h="249585">
                  <a:moveTo>
                    <a:pt x="0" y="149571"/>
                  </a:moveTo>
                  <a:lnTo>
                    <a:pt x="0" y="145779"/>
                  </a:lnTo>
                  <a:lnTo>
                    <a:pt x="793" y="144662"/>
                  </a:lnTo>
                  <a:lnTo>
                    <a:pt x="2116" y="143917"/>
                  </a:lnTo>
                  <a:lnTo>
                    <a:pt x="3792" y="143420"/>
                  </a:lnTo>
                  <a:lnTo>
                    <a:pt x="31332" y="130300"/>
                  </a:lnTo>
                  <a:lnTo>
                    <a:pt x="65308" y="120952"/>
                  </a:lnTo>
                  <a:lnTo>
                    <a:pt x="95286" y="111723"/>
                  </a:lnTo>
                  <a:lnTo>
                    <a:pt x="129303" y="101050"/>
                  </a:lnTo>
                  <a:lnTo>
                    <a:pt x="162401" y="90744"/>
                  </a:lnTo>
                  <a:lnTo>
                    <a:pt x="192316" y="77637"/>
                  </a:lnTo>
                  <a:lnTo>
                    <a:pt x="227077" y="58985"/>
                  </a:lnTo>
                  <a:lnTo>
                    <a:pt x="261385" y="34292"/>
                  </a:lnTo>
                  <a:lnTo>
                    <a:pt x="280520" y="12575"/>
                  </a:lnTo>
                  <a:lnTo>
                    <a:pt x="281470" y="9821"/>
                  </a:lnTo>
                  <a:lnTo>
                    <a:pt x="281309" y="7192"/>
                  </a:lnTo>
                  <a:lnTo>
                    <a:pt x="278764" y="0"/>
                  </a:lnTo>
                  <a:lnTo>
                    <a:pt x="274860" y="3477"/>
                  </a:lnTo>
                  <a:lnTo>
                    <a:pt x="255005" y="37634"/>
                  </a:lnTo>
                  <a:lnTo>
                    <a:pt x="237986" y="71301"/>
                  </a:lnTo>
                  <a:lnTo>
                    <a:pt x="223075" y="101743"/>
                  </a:lnTo>
                  <a:lnTo>
                    <a:pt x="212250" y="134303"/>
                  </a:lnTo>
                  <a:lnTo>
                    <a:pt x="200067" y="168756"/>
                  </a:lnTo>
                  <a:lnTo>
                    <a:pt x="183358" y="204208"/>
                  </a:lnTo>
                  <a:lnTo>
                    <a:pt x="179011" y="219168"/>
                  </a:lnTo>
                  <a:lnTo>
                    <a:pt x="179666" y="219781"/>
                  </a:lnTo>
                  <a:lnTo>
                    <a:pt x="184781" y="220847"/>
                  </a:lnTo>
                  <a:lnTo>
                    <a:pt x="206297" y="189777"/>
                  </a:lnTo>
                  <a:lnTo>
                    <a:pt x="238213" y="155250"/>
                  </a:lnTo>
                  <a:lnTo>
                    <a:pt x="261949" y="140480"/>
                  </a:lnTo>
                  <a:lnTo>
                    <a:pt x="276228" y="136823"/>
                  </a:lnTo>
                  <a:lnTo>
                    <a:pt x="301007" y="135419"/>
                  </a:lnTo>
                  <a:lnTo>
                    <a:pt x="303065" y="136168"/>
                  </a:lnTo>
                  <a:lnTo>
                    <a:pt x="304437" y="137460"/>
                  </a:lnTo>
                  <a:lnTo>
                    <a:pt x="308485" y="143072"/>
                  </a:lnTo>
                  <a:lnTo>
                    <a:pt x="311729" y="147477"/>
                  </a:lnTo>
                  <a:lnTo>
                    <a:pt x="313556" y="154418"/>
                  </a:lnTo>
                  <a:lnTo>
                    <a:pt x="313983" y="159134"/>
                  </a:lnTo>
                  <a:lnTo>
                    <a:pt x="307609" y="192621"/>
                  </a:lnTo>
                  <a:lnTo>
                    <a:pt x="307206" y="225782"/>
                  </a:lnTo>
                  <a:lnTo>
                    <a:pt x="307181" y="24958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43" name="SMARTInkShape-1204"/>
            <p:cNvSpPr/>
            <p:nvPr/>
          </p:nvSpPr>
          <p:spPr bwMode="auto">
            <a:xfrm>
              <a:off x="1808048" y="4321969"/>
              <a:ext cx="13609" cy="271463"/>
            </a:xfrm>
            <a:custGeom>
              <a:avLst/>
              <a:gdLst/>
              <a:ahLst/>
              <a:cxnLst/>
              <a:rect l="0" t="0" r="0" b="0"/>
              <a:pathLst>
                <a:path w="13609" h="271463">
                  <a:moveTo>
                    <a:pt x="13608" y="0"/>
                  </a:moveTo>
                  <a:lnTo>
                    <a:pt x="12815" y="24973"/>
                  </a:lnTo>
                  <a:lnTo>
                    <a:pt x="7954" y="51558"/>
                  </a:lnTo>
                  <a:lnTo>
                    <a:pt x="6906" y="84068"/>
                  </a:lnTo>
                  <a:lnTo>
                    <a:pt x="2759" y="119705"/>
                  </a:lnTo>
                  <a:lnTo>
                    <a:pt x="0" y="154585"/>
                  </a:lnTo>
                  <a:lnTo>
                    <a:pt x="1572" y="185228"/>
                  </a:lnTo>
                  <a:lnTo>
                    <a:pt x="5498" y="214211"/>
                  </a:lnTo>
                  <a:lnTo>
                    <a:pt x="12530" y="249581"/>
                  </a:lnTo>
                  <a:lnTo>
                    <a:pt x="13608" y="27146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44" name="SMARTInkShape-1205"/>
            <p:cNvSpPr/>
            <p:nvPr/>
          </p:nvSpPr>
          <p:spPr bwMode="auto">
            <a:xfrm>
              <a:off x="1623066" y="4493419"/>
              <a:ext cx="104159" cy="128043"/>
            </a:xfrm>
            <a:custGeom>
              <a:avLst/>
              <a:gdLst/>
              <a:ahLst/>
              <a:cxnLst/>
              <a:rect l="0" t="0" r="0" b="0"/>
              <a:pathLst>
                <a:path w="104159" h="128043">
                  <a:moveTo>
                    <a:pt x="48572" y="0"/>
                  </a:moveTo>
                  <a:lnTo>
                    <a:pt x="37930" y="0"/>
                  </a:lnTo>
                  <a:lnTo>
                    <a:pt x="24391" y="10612"/>
                  </a:lnTo>
                  <a:lnTo>
                    <a:pt x="15831" y="19460"/>
                  </a:lnTo>
                  <a:lnTo>
                    <a:pt x="3406" y="44641"/>
                  </a:lnTo>
                  <a:lnTo>
                    <a:pt x="0" y="64821"/>
                  </a:lnTo>
                  <a:lnTo>
                    <a:pt x="2783" y="82089"/>
                  </a:lnTo>
                  <a:lnTo>
                    <a:pt x="11628" y="102145"/>
                  </a:lnTo>
                  <a:lnTo>
                    <a:pt x="19188" y="111808"/>
                  </a:lnTo>
                  <a:lnTo>
                    <a:pt x="36161" y="122381"/>
                  </a:lnTo>
                  <a:lnTo>
                    <a:pt x="52479" y="126749"/>
                  </a:lnTo>
                  <a:lnTo>
                    <a:pt x="67368" y="128042"/>
                  </a:lnTo>
                  <a:lnTo>
                    <a:pt x="77034" y="124112"/>
                  </a:lnTo>
                  <a:lnTo>
                    <a:pt x="85828" y="117073"/>
                  </a:lnTo>
                  <a:lnTo>
                    <a:pt x="92382" y="108653"/>
                  </a:lnTo>
                  <a:lnTo>
                    <a:pt x="95824" y="99619"/>
                  </a:lnTo>
                  <a:lnTo>
                    <a:pt x="103125" y="70445"/>
                  </a:lnTo>
                  <a:lnTo>
                    <a:pt x="104158" y="49712"/>
                  </a:lnTo>
                  <a:lnTo>
                    <a:pt x="98578" y="1428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45" name="SMARTInkShape-1206"/>
            <p:cNvSpPr/>
            <p:nvPr/>
          </p:nvSpPr>
          <p:spPr bwMode="auto">
            <a:xfrm>
              <a:off x="1524867" y="4271963"/>
              <a:ext cx="68190" cy="342901"/>
            </a:xfrm>
            <a:custGeom>
              <a:avLst/>
              <a:gdLst/>
              <a:ahLst/>
              <a:cxnLst/>
              <a:rect l="0" t="0" r="0" b="0"/>
              <a:pathLst>
                <a:path w="68190" h="342901">
                  <a:moveTo>
                    <a:pt x="68189" y="0"/>
                  </a:moveTo>
                  <a:lnTo>
                    <a:pt x="68189" y="6150"/>
                  </a:lnTo>
                  <a:lnTo>
                    <a:pt x="53716" y="40285"/>
                  </a:lnTo>
                  <a:lnTo>
                    <a:pt x="44340" y="70928"/>
                  </a:lnTo>
                  <a:lnTo>
                    <a:pt x="37222" y="100302"/>
                  </a:lnTo>
                  <a:lnTo>
                    <a:pt x="30086" y="130349"/>
                  </a:lnTo>
                  <a:lnTo>
                    <a:pt x="22945" y="163152"/>
                  </a:lnTo>
                  <a:lnTo>
                    <a:pt x="15801" y="194214"/>
                  </a:lnTo>
                  <a:lnTo>
                    <a:pt x="12450" y="223527"/>
                  </a:lnTo>
                  <a:lnTo>
                    <a:pt x="7665" y="252320"/>
                  </a:lnTo>
                  <a:lnTo>
                    <a:pt x="3846" y="284791"/>
                  </a:lnTo>
                  <a:lnTo>
                    <a:pt x="0" y="306103"/>
                  </a:lnTo>
                  <a:lnTo>
                    <a:pt x="3896" y="34290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46" name="SMARTInkShape-1207"/>
            <p:cNvSpPr/>
            <p:nvPr/>
          </p:nvSpPr>
          <p:spPr bwMode="auto">
            <a:xfrm>
              <a:off x="1287836" y="4364952"/>
              <a:ext cx="219496" cy="191944"/>
            </a:xfrm>
            <a:custGeom>
              <a:avLst/>
              <a:gdLst/>
              <a:ahLst/>
              <a:cxnLst/>
              <a:rect l="0" t="0" r="0" b="0"/>
              <a:pathLst>
                <a:path w="219496" h="191944">
                  <a:moveTo>
                    <a:pt x="219495" y="21311"/>
                  </a:moveTo>
                  <a:lnTo>
                    <a:pt x="215703" y="21311"/>
                  </a:lnTo>
                  <a:lnTo>
                    <a:pt x="214586" y="20517"/>
                  </a:lnTo>
                  <a:lnTo>
                    <a:pt x="213841" y="19194"/>
                  </a:lnTo>
                  <a:lnTo>
                    <a:pt x="213344" y="17518"/>
                  </a:lnTo>
                  <a:lnTo>
                    <a:pt x="208853" y="11368"/>
                  </a:lnTo>
                  <a:lnTo>
                    <a:pt x="198703" y="4518"/>
                  </a:lnTo>
                  <a:lnTo>
                    <a:pt x="189434" y="1254"/>
                  </a:lnTo>
                  <a:lnTo>
                    <a:pt x="154444" y="0"/>
                  </a:lnTo>
                  <a:lnTo>
                    <a:pt x="121567" y="10516"/>
                  </a:lnTo>
                  <a:lnTo>
                    <a:pt x="89203" y="25293"/>
                  </a:lnTo>
                  <a:lnTo>
                    <a:pt x="56263" y="46880"/>
                  </a:lnTo>
                  <a:lnTo>
                    <a:pt x="21728" y="79005"/>
                  </a:lnTo>
                  <a:lnTo>
                    <a:pt x="7968" y="100053"/>
                  </a:lnTo>
                  <a:lnTo>
                    <a:pt x="2452" y="114251"/>
                  </a:lnTo>
                  <a:lnTo>
                    <a:pt x="0" y="128499"/>
                  </a:lnTo>
                  <a:lnTo>
                    <a:pt x="3144" y="140652"/>
                  </a:lnTo>
                  <a:lnTo>
                    <a:pt x="18408" y="166290"/>
                  </a:lnTo>
                  <a:lnTo>
                    <a:pt x="35560" y="179978"/>
                  </a:lnTo>
                  <a:lnTo>
                    <a:pt x="55723" y="188620"/>
                  </a:lnTo>
                  <a:lnTo>
                    <a:pt x="85986" y="191943"/>
                  </a:lnTo>
                  <a:lnTo>
                    <a:pt x="115114" y="190401"/>
                  </a:lnTo>
                  <a:lnTo>
                    <a:pt x="148058" y="18561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356" name="SMARTInkShape-Group183"/>
          <p:cNvGrpSpPr/>
          <p:nvPr/>
        </p:nvGrpSpPr>
        <p:grpSpPr>
          <a:xfrm>
            <a:off x="1073313" y="3944224"/>
            <a:ext cx="1412713" cy="320596"/>
            <a:chOff x="1073313" y="3944224"/>
            <a:chExt cx="1412713" cy="320596"/>
          </a:xfrm>
        </p:grpSpPr>
        <p:sp>
          <p:nvSpPr>
            <p:cNvPr id="348" name="SMARTInkShape-1208"/>
            <p:cNvSpPr/>
            <p:nvPr/>
          </p:nvSpPr>
          <p:spPr bwMode="auto">
            <a:xfrm>
              <a:off x="2364581" y="4036219"/>
              <a:ext cx="121445" cy="207170"/>
            </a:xfrm>
            <a:custGeom>
              <a:avLst/>
              <a:gdLst/>
              <a:ahLst/>
              <a:cxnLst/>
              <a:rect l="0" t="0" r="0" b="0"/>
              <a:pathLst>
                <a:path w="121445" h="207170">
                  <a:moveTo>
                    <a:pt x="121444" y="0"/>
                  </a:moveTo>
                  <a:lnTo>
                    <a:pt x="103105" y="19132"/>
                  </a:lnTo>
                  <a:lnTo>
                    <a:pt x="88878" y="43957"/>
                  </a:lnTo>
                  <a:lnTo>
                    <a:pt x="66681" y="74499"/>
                  </a:lnTo>
                  <a:lnTo>
                    <a:pt x="49537" y="102734"/>
                  </a:lnTo>
                  <a:lnTo>
                    <a:pt x="30864" y="134857"/>
                  </a:lnTo>
                  <a:lnTo>
                    <a:pt x="16798" y="165721"/>
                  </a:lnTo>
                  <a:lnTo>
                    <a:pt x="2526" y="200926"/>
                  </a:lnTo>
                  <a:lnTo>
                    <a:pt x="0" y="20716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49" name="SMARTInkShape-1209"/>
            <p:cNvSpPr/>
            <p:nvPr/>
          </p:nvSpPr>
          <p:spPr bwMode="auto">
            <a:xfrm>
              <a:off x="2107406" y="3986248"/>
              <a:ext cx="278177" cy="164272"/>
            </a:xfrm>
            <a:custGeom>
              <a:avLst/>
              <a:gdLst/>
              <a:ahLst/>
              <a:cxnLst/>
              <a:rect l="0" t="0" r="0" b="0"/>
              <a:pathLst>
                <a:path w="278177" h="164272">
                  <a:moveTo>
                    <a:pt x="0" y="7108"/>
                  </a:moveTo>
                  <a:lnTo>
                    <a:pt x="33180" y="7108"/>
                  </a:lnTo>
                  <a:lnTo>
                    <a:pt x="63792" y="10900"/>
                  </a:lnTo>
                  <a:lnTo>
                    <a:pt x="97679" y="14384"/>
                  </a:lnTo>
                  <a:lnTo>
                    <a:pt x="130243" y="19776"/>
                  </a:lnTo>
                  <a:lnTo>
                    <a:pt x="157653" y="20916"/>
                  </a:lnTo>
                  <a:lnTo>
                    <a:pt x="191567" y="21301"/>
                  </a:lnTo>
                  <a:lnTo>
                    <a:pt x="226310" y="21383"/>
                  </a:lnTo>
                  <a:lnTo>
                    <a:pt x="237107" y="20597"/>
                  </a:lnTo>
                  <a:lnTo>
                    <a:pt x="251317" y="15691"/>
                  </a:lnTo>
                  <a:lnTo>
                    <a:pt x="271259" y="2026"/>
                  </a:lnTo>
                  <a:lnTo>
                    <a:pt x="278176" y="85"/>
                  </a:lnTo>
                  <a:lnTo>
                    <a:pt x="274687" y="0"/>
                  </a:lnTo>
                  <a:lnTo>
                    <a:pt x="270779" y="2097"/>
                  </a:lnTo>
                  <a:lnTo>
                    <a:pt x="236997" y="34456"/>
                  </a:lnTo>
                  <a:lnTo>
                    <a:pt x="216907" y="66707"/>
                  </a:lnTo>
                  <a:lnTo>
                    <a:pt x="210407" y="81741"/>
                  </a:lnTo>
                  <a:lnTo>
                    <a:pt x="207595" y="110893"/>
                  </a:lnTo>
                  <a:lnTo>
                    <a:pt x="211088" y="125877"/>
                  </a:lnTo>
                  <a:lnTo>
                    <a:pt x="227313" y="147828"/>
                  </a:lnTo>
                  <a:lnTo>
                    <a:pt x="233584" y="153788"/>
                  </a:lnTo>
                  <a:lnTo>
                    <a:pt x="250032" y="16427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50" name="SMARTInkShape-1210"/>
            <p:cNvSpPr/>
            <p:nvPr/>
          </p:nvSpPr>
          <p:spPr bwMode="auto">
            <a:xfrm>
              <a:off x="2107528" y="4010672"/>
              <a:ext cx="103445" cy="172258"/>
            </a:xfrm>
            <a:custGeom>
              <a:avLst/>
              <a:gdLst/>
              <a:ahLst/>
              <a:cxnLst/>
              <a:rect l="0" t="0" r="0" b="0"/>
              <a:pathLst>
                <a:path w="103445" h="172258">
                  <a:moveTo>
                    <a:pt x="35597" y="4116"/>
                  </a:moveTo>
                  <a:lnTo>
                    <a:pt x="31805" y="4116"/>
                  </a:lnTo>
                  <a:lnTo>
                    <a:pt x="27826" y="1999"/>
                  </a:lnTo>
                  <a:lnTo>
                    <a:pt x="25654" y="323"/>
                  </a:lnTo>
                  <a:lnTo>
                    <a:pt x="24206" y="0"/>
                  </a:lnTo>
                  <a:lnTo>
                    <a:pt x="23240" y="578"/>
                  </a:lnTo>
                  <a:lnTo>
                    <a:pt x="22597" y="1757"/>
                  </a:lnTo>
                  <a:lnTo>
                    <a:pt x="21374" y="2543"/>
                  </a:lnTo>
                  <a:lnTo>
                    <a:pt x="15861" y="3650"/>
                  </a:lnTo>
                  <a:lnTo>
                    <a:pt x="11479" y="3909"/>
                  </a:lnTo>
                  <a:lnTo>
                    <a:pt x="6886" y="6140"/>
                  </a:lnTo>
                  <a:lnTo>
                    <a:pt x="4550" y="7847"/>
                  </a:lnTo>
                  <a:lnTo>
                    <a:pt x="1955" y="11859"/>
                  </a:lnTo>
                  <a:lnTo>
                    <a:pt x="288" y="20903"/>
                  </a:lnTo>
                  <a:lnTo>
                    <a:pt x="0" y="27963"/>
                  </a:lnTo>
                  <a:lnTo>
                    <a:pt x="2049" y="32706"/>
                  </a:lnTo>
                  <a:lnTo>
                    <a:pt x="26617" y="59304"/>
                  </a:lnTo>
                  <a:lnTo>
                    <a:pt x="60846" y="87496"/>
                  </a:lnTo>
                  <a:lnTo>
                    <a:pt x="90283" y="116037"/>
                  </a:lnTo>
                  <a:lnTo>
                    <a:pt x="95620" y="125561"/>
                  </a:lnTo>
                  <a:lnTo>
                    <a:pt x="98787" y="134291"/>
                  </a:lnTo>
                  <a:lnTo>
                    <a:pt x="102840" y="140817"/>
                  </a:lnTo>
                  <a:lnTo>
                    <a:pt x="103444" y="143669"/>
                  </a:lnTo>
                  <a:lnTo>
                    <a:pt x="103053" y="146363"/>
                  </a:lnTo>
                  <a:lnTo>
                    <a:pt x="100828" y="153949"/>
                  </a:lnTo>
                  <a:lnTo>
                    <a:pt x="100516" y="156391"/>
                  </a:lnTo>
                  <a:lnTo>
                    <a:pt x="98052" y="161223"/>
                  </a:lnTo>
                  <a:lnTo>
                    <a:pt x="96283" y="163623"/>
                  </a:lnTo>
                  <a:lnTo>
                    <a:pt x="90085" y="166289"/>
                  </a:lnTo>
                  <a:lnTo>
                    <a:pt x="82833" y="168267"/>
                  </a:lnTo>
                  <a:lnTo>
                    <a:pt x="76964" y="171793"/>
                  </a:lnTo>
                  <a:lnTo>
                    <a:pt x="73494" y="172257"/>
                  </a:lnTo>
                  <a:lnTo>
                    <a:pt x="42589" y="166599"/>
                  </a:lnTo>
                  <a:lnTo>
                    <a:pt x="19702" y="156276"/>
                  </a:lnTo>
                  <a:lnTo>
                    <a:pt x="7022" y="14699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51" name="SMARTInkShape-1211"/>
            <p:cNvSpPr/>
            <p:nvPr/>
          </p:nvSpPr>
          <p:spPr bwMode="auto">
            <a:xfrm>
              <a:off x="1836490" y="3944224"/>
              <a:ext cx="234357" cy="277733"/>
            </a:xfrm>
            <a:custGeom>
              <a:avLst/>
              <a:gdLst/>
              <a:ahLst/>
              <a:cxnLst/>
              <a:rect l="0" t="0" r="0" b="0"/>
              <a:pathLst>
                <a:path w="234357" h="277733">
                  <a:moveTo>
                    <a:pt x="42316" y="20557"/>
                  </a:moveTo>
                  <a:lnTo>
                    <a:pt x="42316" y="10614"/>
                  </a:lnTo>
                  <a:lnTo>
                    <a:pt x="44433" y="6084"/>
                  </a:lnTo>
                  <a:lnTo>
                    <a:pt x="46109" y="3764"/>
                  </a:lnTo>
                  <a:lnTo>
                    <a:pt x="48813" y="2218"/>
                  </a:lnTo>
                  <a:lnTo>
                    <a:pt x="60204" y="42"/>
                  </a:lnTo>
                  <a:lnTo>
                    <a:pt x="94164" y="0"/>
                  </a:lnTo>
                  <a:lnTo>
                    <a:pt x="118974" y="5647"/>
                  </a:lnTo>
                  <a:lnTo>
                    <a:pt x="149092" y="19258"/>
                  </a:lnTo>
                  <a:lnTo>
                    <a:pt x="181765" y="37410"/>
                  </a:lnTo>
                  <a:lnTo>
                    <a:pt x="207386" y="59017"/>
                  </a:lnTo>
                  <a:lnTo>
                    <a:pt x="222018" y="79313"/>
                  </a:lnTo>
                  <a:lnTo>
                    <a:pt x="230940" y="104289"/>
                  </a:lnTo>
                  <a:lnTo>
                    <a:pt x="234356" y="134463"/>
                  </a:lnTo>
                  <a:lnTo>
                    <a:pt x="231239" y="167147"/>
                  </a:lnTo>
                  <a:lnTo>
                    <a:pt x="225236" y="181223"/>
                  </a:lnTo>
                  <a:lnTo>
                    <a:pt x="203077" y="213106"/>
                  </a:lnTo>
                  <a:lnTo>
                    <a:pt x="175230" y="234334"/>
                  </a:lnTo>
                  <a:lnTo>
                    <a:pt x="148638" y="246882"/>
                  </a:lnTo>
                  <a:lnTo>
                    <a:pt x="115000" y="258233"/>
                  </a:lnTo>
                  <a:lnTo>
                    <a:pt x="80515" y="262415"/>
                  </a:lnTo>
                  <a:lnTo>
                    <a:pt x="46435" y="263309"/>
                  </a:lnTo>
                  <a:lnTo>
                    <a:pt x="30925" y="259612"/>
                  </a:lnTo>
                  <a:lnTo>
                    <a:pt x="16275" y="253490"/>
                  </a:lnTo>
                  <a:lnTo>
                    <a:pt x="8782" y="246850"/>
                  </a:lnTo>
                  <a:lnTo>
                    <a:pt x="3600" y="239400"/>
                  </a:lnTo>
                  <a:lnTo>
                    <a:pt x="682" y="230744"/>
                  </a:lnTo>
                  <a:lnTo>
                    <a:pt x="0" y="225628"/>
                  </a:lnTo>
                  <a:lnTo>
                    <a:pt x="1405" y="223152"/>
                  </a:lnTo>
                  <a:lnTo>
                    <a:pt x="15595" y="211082"/>
                  </a:lnTo>
                  <a:lnTo>
                    <a:pt x="22767" y="208423"/>
                  </a:lnTo>
                  <a:lnTo>
                    <a:pt x="44099" y="206715"/>
                  </a:lnTo>
                  <a:lnTo>
                    <a:pt x="71861" y="214004"/>
                  </a:lnTo>
                  <a:lnTo>
                    <a:pt x="104597" y="225780"/>
                  </a:lnTo>
                  <a:lnTo>
                    <a:pt x="136017" y="243355"/>
                  </a:lnTo>
                  <a:lnTo>
                    <a:pt x="168897" y="258281"/>
                  </a:lnTo>
                  <a:lnTo>
                    <a:pt x="182480" y="266942"/>
                  </a:lnTo>
                  <a:lnTo>
                    <a:pt x="188749" y="269761"/>
                  </a:lnTo>
                  <a:lnTo>
                    <a:pt x="199479" y="27773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52" name="SMARTInkShape-1212"/>
            <p:cNvSpPr/>
            <p:nvPr/>
          </p:nvSpPr>
          <p:spPr bwMode="auto">
            <a:xfrm>
              <a:off x="1728788" y="4150519"/>
              <a:ext cx="71438" cy="1"/>
            </a:xfrm>
            <a:custGeom>
              <a:avLst/>
              <a:gdLst/>
              <a:ahLst/>
              <a:cxnLst/>
              <a:rect l="0" t="0" r="0" b="0"/>
              <a:pathLst>
                <a:path w="71438" h="1">
                  <a:moveTo>
                    <a:pt x="0" y="0"/>
                  </a:moveTo>
                  <a:lnTo>
                    <a:pt x="30527" y="0"/>
                  </a:lnTo>
                  <a:lnTo>
                    <a:pt x="64923" y="0"/>
                  </a:lnTo>
                  <a:lnTo>
                    <a:pt x="71437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53" name="SMARTInkShape-1213"/>
            <p:cNvSpPr/>
            <p:nvPr/>
          </p:nvSpPr>
          <p:spPr bwMode="auto">
            <a:xfrm>
              <a:off x="1479280" y="4009044"/>
              <a:ext cx="142352" cy="212913"/>
            </a:xfrm>
            <a:custGeom>
              <a:avLst/>
              <a:gdLst/>
              <a:ahLst/>
              <a:cxnLst/>
              <a:rect l="0" t="0" r="0" b="0"/>
              <a:pathLst>
                <a:path w="142352" h="212913">
                  <a:moveTo>
                    <a:pt x="128064" y="27175"/>
                  </a:moveTo>
                  <a:lnTo>
                    <a:pt x="128064" y="17232"/>
                  </a:lnTo>
                  <a:lnTo>
                    <a:pt x="125947" y="12702"/>
                  </a:lnTo>
                  <a:lnTo>
                    <a:pt x="124271" y="10382"/>
                  </a:lnTo>
                  <a:lnTo>
                    <a:pt x="106744" y="3326"/>
                  </a:lnTo>
                  <a:lnTo>
                    <a:pt x="89027" y="0"/>
                  </a:lnTo>
                  <a:lnTo>
                    <a:pt x="78699" y="1339"/>
                  </a:lnTo>
                  <a:lnTo>
                    <a:pt x="68818" y="5373"/>
                  </a:lnTo>
                  <a:lnTo>
                    <a:pt x="35867" y="30735"/>
                  </a:lnTo>
                  <a:lnTo>
                    <a:pt x="11713" y="64646"/>
                  </a:lnTo>
                  <a:lnTo>
                    <a:pt x="3455" y="79376"/>
                  </a:lnTo>
                  <a:lnTo>
                    <a:pt x="0" y="103350"/>
                  </a:lnTo>
                  <a:lnTo>
                    <a:pt x="1413" y="107327"/>
                  </a:lnTo>
                  <a:lnTo>
                    <a:pt x="7216" y="113863"/>
                  </a:lnTo>
                  <a:lnTo>
                    <a:pt x="12970" y="117296"/>
                  </a:lnTo>
                  <a:lnTo>
                    <a:pt x="23132" y="119501"/>
                  </a:lnTo>
                  <a:lnTo>
                    <a:pt x="27982" y="117686"/>
                  </a:lnTo>
                  <a:lnTo>
                    <a:pt x="59283" y="88717"/>
                  </a:lnTo>
                  <a:lnTo>
                    <a:pt x="87175" y="54765"/>
                  </a:lnTo>
                  <a:lnTo>
                    <a:pt x="90047" y="49227"/>
                  </a:lnTo>
                  <a:lnTo>
                    <a:pt x="90813" y="46638"/>
                  </a:lnTo>
                  <a:lnTo>
                    <a:pt x="92117" y="44913"/>
                  </a:lnTo>
                  <a:lnTo>
                    <a:pt x="98361" y="41917"/>
                  </a:lnTo>
                  <a:lnTo>
                    <a:pt x="102947" y="41597"/>
                  </a:lnTo>
                  <a:lnTo>
                    <a:pt x="104175" y="43140"/>
                  </a:lnTo>
                  <a:lnTo>
                    <a:pt x="105904" y="52895"/>
                  </a:lnTo>
                  <a:lnTo>
                    <a:pt x="107211" y="65840"/>
                  </a:lnTo>
                  <a:lnTo>
                    <a:pt x="118005" y="100396"/>
                  </a:lnTo>
                  <a:lnTo>
                    <a:pt x="122461" y="133037"/>
                  </a:lnTo>
                  <a:lnTo>
                    <a:pt x="130749" y="162651"/>
                  </a:lnTo>
                  <a:lnTo>
                    <a:pt x="138608" y="195803"/>
                  </a:lnTo>
                  <a:lnTo>
                    <a:pt x="142351" y="21291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54" name="SMARTInkShape-1214"/>
            <p:cNvSpPr/>
            <p:nvPr/>
          </p:nvSpPr>
          <p:spPr bwMode="auto">
            <a:xfrm>
              <a:off x="1275660" y="3994731"/>
              <a:ext cx="192367" cy="220083"/>
            </a:xfrm>
            <a:custGeom>
              <a:avLst/>
              <a:gdLst/>
              <a:ahLst/>
              <a:cxnLst/>
              <a:rect l="0" t="0" r="0" b="0"/>
              <a:pathLst>
                <a:path w="192367" h="220083">
                  <a:moveTo>
                    <a:pt x="45934" y="20057"/>
                  </a:moveTo>
                  <a:lnTo>
                    <a:pt x="49726" y="20057"/>
                  </a:lnTo>
                  <a:lnTo>
                    <a:pt x="50843" y="19263"/>
                  </a:lnTo>
                  <a:lnTo>
                    <a:pt x="51588" y="17940"/>
                  </a:lnTo>
                  <a:lnTo>
                    <a:pt x="52085" y="16264"/>
                  </a:lnTo>
                  <a:lnTo>
                    <a:pt x="56870" y="12286"/>
                  </a:lnTo>
                  <a:lnTo>
                    <a:pt x="72877" y="3264"/>
                  </a:lnTo>
                  <a:lnTo>
                    <a:pt x="86637" y="0"/>
                  </a:lnTo>
                  <a:lnTo>
                    <a:pt x="96039" y="1353"/>
                  </a:lnTo>
                  <a:lnTo>
                    <a:pt x="112373" y="4461"/>
                  </a:lnTo>
                  <a:lnTo>
                    <a:pt x="118802" y="4897"/>
                  </a:lnTo>
                  <a:lnTo>
                    <a:pt x="130178" y="9615"/>
                  </a:lnTo>
                  <a:lnTo>
                    <a:pt x="164910" y="33181"/>
                  </a:lnTo>
                  <a:lnTo>
                    <a:pt x="179258" y="46611"/>
                  </a:lnTo>
                  <a:lnTo>
                    <a:pt x="184564" y="58052"/>
                  </a:lnTo>
                  <a:lnTo>
                    <a:pt x="192366" y="86884"/>
                  </a:lnTo>
                  <a:lnTo>
                    <a:pt x="189434" y="120403"/>
                  </a:lnTo>
                  <a:lnTo>
                    <a:pt x="184853" y="132388"/>
                  </a:lnTo>
                  <a:lnTo>
                    <a:pt x="176732" y="143006"/>
                  </a:lnTo>
                  <a:lnTo>
                    <a:pt x="143279" y="172380"/>
                  </a:lnTo>
                  <a:lnTo>
                    <a:pt x="123725" y="185134"/>
                  </a:lnTo>
                  <a:lnTo>
                    <a:pt x="93667" y="192364"/>
                  </a:lnTo>
                  <a:lnTo>
                    <a:pt x="58629" y="197822"/>
                  </a:lnTo>
                  <a:lnTo>
                    <a:pt x="39112" y="197611"/>
                  </a:lnTo>
                  <a:lnTo>
                    <a:pt x="13774" y="191353"/>
                  </a:lnTo>
                  <a:lnTo>
                    <a:pt x="3304" y="183862"/>
                  </a:lnTo>
                  <a:lnTo>
                    <a:pt x="845" y="181648"/>
                  </a:lnTo>
                  <a:lnTo>
                    <a:pt x="0" y="179378"/>
                  </a:lnTo>
                  <a:lnTo>
                    <a:pt x="230" y="177071"/>
                  </a:lnTo>
                  <a:lnTo>
                    <a:pt x="2510" y="171457"/>
                  </a:lnTo>
                  <a:lnTo>
                    <a:pt x="3491" y="170997"/>
                  </a:lnTo>
                  <a:lnTo>
                    <a:pt x="6697" y="170485"/>
                  </a:lnTo>
                  <a:lnTo>
                    <a:pt x="38495" y="182284"/>
                  </a:lnTo>
                  <a:lnTo>
                    <a:pt x="73350" y="198668"/>
                  </a:lnTo>
                  <a:lnTo>
                    <a:pt x="110228" y="22008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55" name="SMARTInkShape-1215"/>
            <p:cNvSpPr/>
            <p:nvPr/>
          </p:nvSpPr>
          <p:spPr bwMode="auto">
            <a:xfrm>
              <a:off x="1073313" y="3952279"/>
              <a:ext cx="212563" cy="312541"/>
            </a:xfrm>
            <a:custGeom>
              <a:avLst/>
              <a:gdLst/>
              <a:ahLst/>
              <a:cxnLst/>
              <a:rect l="0" t="0" r="0" b="0"/>
              <a:pathLst>
                <a:path w="212563" h="312541">
                  <a:moveTo>
                    <a:pt x="19681" y="33934"/>
                  </a:moveTo>
                  <a:lnTo>
                    <a:pt x="23473" y="33934"/>
                  </a:lnTo>
                  <a:lnTo>
                    <a:pt x="24590" y="33140"/>
                  </a:lnTo>
                  <a:lnTo>
                    <a:pt x="25335" y="31817"/>
                  </a:lnTo>
                  <a:lnTo>
                    <a:pt x="30323" y="20198"/>
                  </a:lnTo>
                  <a:lnTo>
                    <a:pt x="36581" y="13806"/>
                  </a:lnTo>
                  <a:lnTo>
                    <a:pt x="51147" y="5745"/>
                  </a:lnTo>
                  <a:lnTo>
                    <a:pt x="70544" y="446"/>
                  </a:lnTo>
                  <a:lnTo>
                    <a:pt x="83561" y="0"/>
                  </a:lnTo>
                  <a:lnTo>
                    <a:pt x="104854" y="6182"/>
                  </a:lnTo>
                  <a:lnTo>
                    <a:pt x="114685" y="11281"/>
                  </a:lnTo>
                  <a:lnTo>
                    <a:pt x="128352" y="23076"/>
                  </a:lnTo>
                  <a:lnTo>
                    <a:pt x="137781" y="37419"/>
                  </a:lnTo>
                  <a:lnTo>
                    <a:pt x="150523" y="70112"/>
                  </a:lnTo>
                  <a:lnTo>
                    <a:pt x="153963" y="95012"/>
                  </a:lnTo>
                  <a:lnTo>
                    <a:pt x="151190" y="122498"/>
                  </a:lnTo>
                  <a:lnTo>
                    <a:pt x="142348" y="155321"/>
                  </a:lnTo>
                  <a:lnTo>
                    <a:pt x="126138" y="189439"/>
                  </a:lnTo>
                  <a:lnTo>
                    <a:pt x="107649" y="219344"/>
                  </a:lnTo>
                  <a:lnTo>
                    <a:pt x="78302" y="253230"/>
                  </a:lnTo>
                  <a:lnTo>
                    <a:pt x="48303" y="278124"/>
                  </a:lnTo>
                  <a:lnTo>
                    <a:pt x="29421" y="288308"/>
                  </a:lnTo>
                  <a:lnTo>
                    <a:pt x="14020" y="290555"/>
                  </a:lnTo>
                  <a:lnTo>
                    <a:pt x="7111" y="288746"/>
                  </a:lnTo>
                  <a:lnTo>
                    <a:pt x="4157" y="287152"/>
                  </a:lnTo>
                  <a:lnTo>
                    <a:pt x="2188" y="285296"/>
                  </a:lnTo>
                  <a:lnTo>
                    <a:pt x="0" y="281117"/>
                  </a:lnTo>
                  <a:lnTo>
                    <a:pt x="210" y="278891"/>
                  </a:lnTo>
                  <a:lnTo>
                    <a:pt x="2560" y="274301"/>
                  </a:lnTo>
                  <a:lnTo>
                    <a:pt x="25031" y="250197"/>
                  </a:lnTo>
                  <a:lnTo>
                    <a:pt x="49312" y="237196"/>
                  </a:lnTo>
                  <a:lnTo>
                    <a:pt x="84114" y="224546"/>
                  </a:lnTo>
                  <a:lnTo>
                    <a:pt x="105447" y="221116"/>
                  </a:lnTo>
                  <a:lnTo>
                    <a:pt x="133989" y="225660"/>
                  </a:lnTo>
                  <a:lnTo>
                    <a:pt x="154621" y="232734"/>
                  </a:lnTo>
                  <a:lnTo>
                    <a:pt x="181188" y="253474"/>
                  </a:lnTo>
                  <a:lnTo>
                    <a:pt x="205216" y="285472"/>
                  </a:lnTo>
                  <a:lnTo>
                    <a:pt x="210386" y="296582"/>
                  </a:lnTo>
                  <a:lnTo>
                    <a:pt x="212562" y="31254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361" name="SMARTInkShape-Group184"/>
          <p:cNvGrpSpPr/>
          <p:nvPr/>
        </p:nvGrpSpPr>
        <p:grpSpPr>
          <a:xfrm>
            <a:off x="5679280" y="3166543"/>
            <a:ext cx="678446" cy="355327"/>
            <a:chOff x="5679280" y="3166543"/>
            <a:chExt cx="678446" cy="355327"/>
          </a:xfrm>
        </p:grpSpPr>
        <p:sp>
          <p:nvSpPr>
            <p:cNvPr id="357" name="SMARTInkShape-1216"/>
            <p:cNvSpPr/>
            <p:nvPr/>
          </p:nvSpPr>
          <p:spPr bwMode="auto">
            <a:xfrm>
              <a:off x="6222487" y="3166543"/>
              <a:ext cx="135239" cy="319357"/>
            </a:xfrm>
            <a:custGeom>
              <a:avLst/>
              <a:gdLst/>
              <a:ahLst/>
              <a:cxnLst/>
              <a:rect l="0" t="0" r="0" b="0"/>
              <a:pathLst>
                <a:path w="135239" h="319357">
                  <a:moveTo>
                    <a:pt x="71158" y="155301"/>
                  </a:moveTo>
                  <a:lnTo>
                    <a:pt x="67365" y="155301"/>
                  </a:lnTo>
                  <a:lnTo>
                    <a:pt x="66247" y="156888"/>
                  </a:lnTo>
                  <a:lnTo>
                    <a:pt x="65006" y="162886"/>
                  </a:lnTo>
                  <a:lnTo>
                    <a:pt x="42948" y="192018"/>
                  </a:lnTo>
                  <a:lnTo>
                    <a:pt x="18817" y="226870"/>
                  </a:lnTo>
                  <a:lnTo>
                    <a:pt x="9266" y="241084"/>
                  </a:lnTo>
                  <a:lnTo>
                    <a:pt x="6079" y="255339"/>
                  </a:lnTo>
                  <a:lnTo>
                    <a:pt x="5720" y="268819"/>
                  </a:lnTo>
                  <a:lnTo>
                    <a:pt x="351" y="300279"/>
                  </a:lnTo>
                  <a:lnTo>
                    <a:pt x="0" y="309958"/>
                  </a:lnTo>
                  <a:lnTo>
                    <a:pt x="700" y="313174"/>
                  </a:lnTo>
                  <a:lnTo>
                    <a:pt x="1960" y="315319"/>
                  </a:lnTo>
                  <a:lnTo>
                    <a:pt x="3595" y="316748"/>
                  </a:lnTo>
                  <a:lnTo>
                    <a:pt x="9643" y="318337"/>
                  </a:lnTo>
                  <a:lnTo>
                    <a:pt x="22670" y="319356"/>
                  </a:lnTo>
                  <a:lnTo>
                    <a:pt x="38005" y="311948"/>
                  </a:lnTo>
                  <a:lnTo>
                    <a:pt x="72375" y="282223"/>
                  </a:lnTo>
                  <a:lnTo>
                    <a:pt x="79636" y="268860"/>
                  </a:lnTo>
                  <a:lnTo>
                    <a:pt x="91882" y="237087"/>
                  </a:lnTo>
                  <a:lnTo>
                    <a:pt x="113704" y="203559"/>
                  </a:lnTo>
                  <a:lnTo>
                    <a:pt x="121287" y="179924"/>
                  </a:lnTo>
                  <a:lnTo>
                    <a:pt x="127304" y="155661"/>
                  </a:lnTo>
                  <a:lnTo>
                    <a:pt x="131831" y="131648"/>
                  </a:lnTo>
                  <a:lnTo>
                    <a:pt x="133841" y="107747"/>
                  </a:lnTo>
                  <a:lnTo>
                    <a:pt x="134735" y="83895"/>
                  </a:lnTo>
                  <a:lnTo>
                    <a:pt x="135238" y="54504"/>
                  </a:lnTo>
                  <a:lnTo>
                    <a:pt x="134563" y="41446"/>
                  </a:lnTo>
                  <a:lnTo>
                    <a:pt x="125495" y="15179"/>
                  </a:lnTo>
                  <a:lnTo>
                    <a:pt x="118855" y="7564"/>
                  </a:lnTo>
                  <a:lnTo>
                    <a:pt x="111406" y="2328"/>
                  </a:lnTo>
                  <a:lnTo>
                    <a:pt x="105449" y="0"/>
                  </a:lnTo>
                  <a:lnTo>
                    <a:pt x="95923" y="5316"/>
                  </a:lnTo>
                  <a:lnTo>
                    <a:pt x="74197" y="28131"/>
                  </a:lnTo>
                  <a:lnTo>
                    <a:pt x="57583" y="62619"/>
                  </a:lnTo>
                  <a:lnTo>
                    <a:pt x="52054" y="83919"/>
                  </a:lnTo>
                  <a:lnTo>
                    <a:pt x="51554" y="98176"/>
                  </a:lnTo>
                  <a:lnTo>
                    <a:pt x="59805" y="133873"/>
                  </a:lnTo>
                  <a:lnTo>
                    <a:pt x="74588" y="161652"/>
                  </a:lnTo>
                  <a:lnTo>
                    <a:pt x="99733" y="19102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58" name="SMARTInkShape-1217"/>
            <p:cNvSpPr/>
            <p:nvPr/>
          </p:nvSpPr>
          <p:spPr bwMode="auto">
            <a:xfrm>
              <a:off x="6079330" y="3364706"/>
              <a:ext cx="123682" cy="134189"/>
            </a:xfrm>
            <a:custGeom>
              <a:avLst/>
              <a:gdLst/>
              <a:ahLst/>
              <a:cxnLst/>
              <a:rect l="0" t="0" r="0" b="0"/>
              <a:pathLst>
                <a:path w="123682" h="134189">
                  <a:moveTo>
                    <a:pt x="28575" y="0"/>
                  </a:moveTo>
                  <a:lnTo>
                    <a:pt x="27783" y="17888"/>
                  </a:lnTo>
                  <a:lnTo>
                    <a:pt x="18633" y="44434"/>
                  </a:lnTo>
                  <a:lnTo>
                    <a:pt x="18773" y="50261"/>
                  </a:lnTo>
                  <a:lnTo>
                    <a:pt x="27507" y="85685"/>
                  </a:lnTo>
                  <a:lnTo>
                    <a:pt x="28514" y="119186"/>
                  </a:lnTo>
                  <a:lnTo>
                    <a:pt x="28534" y="122320"/>
                  </a:lnTo>
                  <a:lnTo>
                    <a:pt x="30136" y="125203"/>
                  </a:lnTo>
                  <a:lnTo>
                    <a:pt x="36149" y="130523"/>
                  </a:lnTo>
                  <a:lnTo>
                    <a:pt x="41996" y="133417"/>
                  </a:lnTo>
                  <a:lnTo>
                    <a:pt x="44667" y="134188"/>
                  </a:lnTo>
                  <a:lnTo>
                    <a:pt x="51867" y="132929"/>
                  </a:lnTo>
                  <a:lnTo>
                    <a:pt x="69425" y="125653"/>
                  </a:lnTo>
                  <a:lnTo>
                    <a:pt x="102417" y="97321"/>
                  </a:lnTo>
                  <a:lnTo>
                    <a:pt x="122418" y="77571"/>
                  </a:lnTo>
                  <a:lnTo>
                    <a:pt x="123681" y="72351"/>
                  </a:lnTo>
                  <a:lnTo>
                    <a:pt x="121896" y="39789"/>
                  </a:lnTo>
                  <a:lnTo>
                    <a:pt x="119529" y="31442"/>
                  </a:lnTo>
                  <a:lnTo>
                    <a:pt x="117786" y="28105"/>
                  </a:lnTo>
                  <a:lnTo>
                    <a:pt x="111617" y="22281"/>
                  </a:lnTo>
                  <a:lnTo>
                    <a:pt x="103583" y="17840"/>
                  </a:lnTo>
                  <a:lnTo>
                    <a:pt x="83374" y="14990"/>
                  </a:lnTo>
                  <a:lnTo>
                    <a:pt x="49697" y="15174"/>
                  </a:lnTo>
                  <a:lnTo>
                    <a:pt x="18040" y="20451"/>
                  </a:lnTo>
                  <a:lnTo>
                    <a:pt x="0" y="2143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59" name="SMARTInkShape-1218"/>
            <p:cNvSpPr/>
            <p:nvPr/>
          </p:nvSpPr>
          <p:spPr bwMode="auto">
            <a:xfrm>
              <a:off x="5679280" y="3373667"/>
              <a:ext cx="380660" cy="147659"/>
            </a:xfrm>
            <a:custGeom>
              <a:avLst/>
              <a:gdLst/>
              <a:ahLst/>
              <a:cxnLst/>
              <a:rect l="0" t="0" r="0" b="0"/>
              <a:pathLst>
                <a:path w="380660" h="147659">
                  <a:moveTo>
                    <a:pt x="0" y="41046"/>
                  </a:moveTo>
                  <a:lnTo>
                    <a:pt x="3793" y="37253"/>
                  </a:lnTo>
                  <a:lnTo>
                    <a:pt x="7772" y="35391"/>
                  </a:lnTo>
                  <a:lnTo>
                    <a:pt x="37028" y="26262"/>
                  </a:lnTo>
                  <a:lnTo>
                    <a:pt x="71612" y="15580"/>
                  </a:lnTo>
                  <a:lnTo>
                    <a:pt x="102164" y="13085"/>
                  </a:lnTo>
                  <a:lnTo>
                    <a:pt x="134747" y="12592"/>
                  </a:lnTo>
                  <a:lnTo>
                    <a:pt x="164113" y="13288"/>
                  </a:lnTo>
                  <a:lnTo>
                    <a:pt x="196208" y="18624"/>
                  </a:lnTo>
                  <a:lnTo>
                    <a:pt x="204415" y="21291"/>
                  </a:lnTo>
                  <a:lnTo>
                    <a:pt x="216151" y="29471"/>
                  </a:lnTo>
                  <a:lnTo>
                    <a:pt x="244916" y="62676"/>
                  </a:lnTo>
                  <a:lnTo>
                    <a:pt x="248516" y="78940"/>
                  </a:lnTo>
                  <a:lnTo>
                    <a:pt x="252016" y="112047"/>
                  </a:lnTo>
                  <a:lnTo>
                    <a:pt x="255647" y="126641"/>
                  </a:lnTo>
                  <a:lnTo>
                    <a:pt x="256157" y="131447"/>
                  </a:lnTo>
                  <a:lnTo>
                    <a:pt x="258084" y="135444"/>
                  </a:lnTo>
                  <a:lnTo>
                    <a:pt x="264459" y="142003"/>
                  </a:lnTo>
                  <a:lnTo>
                    <a:pt x="270467" y="145446"/>
                  </a:lnTo>
                  <a:lnTo>
                    <a:pt x="280792" y="147658"/>
                  </a:lnTo>
                  <a:lnTo>
                    <a:pt x="291866" y="144248"/>
                  </a:lnTo>
                  <a:lnTo>
                    <a:pt x="323930" y="120991"/>
                  </a:lnTo>
                  <a:lnTo>
                    <a:pt x="357343" y="89104"/>
                  </a:lnTo>
                  <a:lnTo>
                    <a:pt x="376064" y="69706"/>
                  </a:lnTo>
                  <a:lnTo>
                    <a:pt x="379297" y="64915"/>
                  </a:lnTo>
                  <a:lnTo>
                    <a:pt x="380659" y="60133"/>
                  </a:lnTo>
                  <a:lnTo>
                    <a:pt x="378809" y="26760"/>
                  </a:lnTo>
                  <a:lnTo>
                    <a:pt x="378746" y="21997"/>
                  </a:lnTo>
                  <a:lnTo>
                    <a:pt x="377117" y="18028"/>
                  </a:lnTo>
                  <a:lnTo>
                    <a:pt x="362536" y="3364"/>
                  </a:lnTo>
                  <a:lnTo>
                    <a:pt x="353216" y="486"/>
                  </a:lnTo>
                  <a:lnTo>
                    <a:pt x="341135" y="0"/>
                  </a:lnTo>
                  <a:lnTo>
                    <a:pt x="311861" y="6156"/>
                  </a:lnTo>
                  <a:lnTo>
                    <a:pt x="279532" y="15016"/>
                  </a:lnTo>
                  <a:lnTo>
                    <a:pt x="250215" y="28525"/>
                  </a:lnTo>
                  <a:lnTo>
                    <a:pt x="225727" y="34956"/>
                  </a:lnTo>
                  <a:lnTo>
                    <a:pt x="214315" y="4104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60" name="SMARTInkShape-1219"/>
            <p:cNvSpPr/>
            <p:nvPr/>
          </p:nvSpPr>
          <p:spPr bwMode="auto">
            <a:xfrm>
              <a:off x="5758131" y="3243263"/>
              <a:ext cx="178325" cy="278607"/>
            </a:xfrm>
            <a:custGeom>
              <a:avLst/>
              <a:gdLst/>
              <a:ahLst/>
              <a:cxnLst/>
              <a:rect l="0" t="0" r="0" b="0"/>
              <a:pathLst>
                <a:path w="178325" h="278607">
                  <a:moveTo>
                    <a:pt x="35449" y="278606"/>
                  </a:moveTo>
                  <a:lnTo>
                    <a:pt x="35449" y="244277"/>
                  </a:lnTo>
                  <a:lnTo>
                    <a:pt x="35449" y="213555"/>
                  </a:lnTo>
                  <a:lnTo>
                    <a:pt x="29100" y="199688"/>
                  </a:lnTo>
                  <a:lnTo>
                    <a:pt x="20722" y="185587"/>
                  </a:lnTo>
                  <a:lnTo>
                    <a:pt x="11109" y="153791"/>
                  </a:lnTo>
                  <a:lnTo>
                    <a:pt x="2802" y="118102"/>
                  </a:lnTo>
                  <a:lnTo>
                    <a:pt x="0" y="82384"/>
                  </a:lnTo>
                  <a:lnTo>
                    <a:pt x="605" y="69565"/>
                  </a:lnTo>
                  <a:lnTo>
                    <a:pt x="11925" y="47731"/>
                  </a:lnTo>
                  <a:lnTo>
                    <a:pt x="27374" y="29872"/>
                  </a:lnTo>
                  <a:lnTo>
                    <a:pt x="60778" y="12229"/>
                  </a:lnTo>
                  <a:lnTo>
                    <a:pt x="91136" y="3238"/>
                  </a:lnTo>
                  <a:lnTo>
                    <a:pt x="120886" y="639"/>
                  </a:lnTo>
                  <a:lnTo>
                    <a:pt x="156241" y="56"/>
                  </a:lnTo>
                  <a:lnTo>
                    <a:pt x="178324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367" name="SMARTInkShape-Group185"/>
          <p:cNvGrpSpPr/>
          <p:nvPr/>
        </p:nvGrpSpPr>
        <p:grpSpPr>
          <a:xfrm>
            <a:off x="4672468" y="3336131"/>
            <a:ext cx="849653" cy="381451"/>
            <a:chOff x="4672468" y="3336131"/>
            <a:chExt cx="849653" cy="381451"/>
          </a:xfrm>
        </p:grpSpPr>
        <p:sp>
          <p:nvSpPr>
            <p:cNvPr id="362" name="SMARTInkShape-1220"/>
            <p:cNvSpPr/>
            <p:nvPr/>
          </p:nvSpPr>
          <p:spPr bwMode="auto">
            <a:xfrm>
              <a:off x="5493545" y="3350419"/>
              <a:ext cx="28576" cy="250032"/>
            </a:xfrm>
            <a:custGeom>
              <a:avLst/>
              <a:gdLst/>
              <a:ahLst/>
              <a:cxnLst/>
              <a:rect l="0" t="0" r="0" b="0"/>
              <a:pathLst>
                <a:path w="28576" h="250032">
                  <a:moveTo>
                    <a:pt x="28575" y="0"/>
                  </a:moveTo>
                  <a:lnTo>
                    <a:pt x="27780" y="18682"/>
                  </a:lnTo>
                  <a:lnTo>
                    <a:pt x="24458" y="38608"/>
                  </a:lnTo>
                  <a:lnTo>
                    <a:pt x="25414" y="68942"/>
                  </a:lnTo>
                  <a:lnTo>
                    <a:pt x="17495" y="103065"/>
                  </a:lnTo>
                  <a:lnTo>
                    <a:pt x="12273" y="126505"/>
                  </a:lnTo>
                  <a:lnTo>
                    <a:pt x="9423" y="152268"/>
                  </a:lnTo>
                  <a:lnTo>
                    <a:pt x="7362" y="178800"/>
                  </a:lnTo>
                  <a:lnTo>
                    <a:pt x="2533" y="214461"/>
                  </a:lnTo>
                  <a:lnTo>
                    <a:pt x="0" y="25003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63" name="SMARTInkShape-1221"/>
            <p:cNvSpPr/>
            <p:nvPr/>
          </p:nvSpPr>
          <p:spPr bwMode="auto">
            <a:xfrm>
              <a:off x="5330955" y="3371850"/>
              <a:ext cx="136246" cy="170550"/>
            </a:xfrm>
            <a:custGeom>
              <a:avLst/>
              <a:gdLst/>
              <a:ahLst/>
              <a:cxnLst/>
              <a:rect l="0" t="0" r="0" b="0"/>
              <a:pathLst>
                <a:path w="136246" h="170550">
                  <a:moveTo>
                    <a:pt x="48290" y="7144"/>
                  </a:moveTo>
                  <a:lnTo>
                    <a:pt x="44497" y="7144"/>
                  </a:lnTo>
                  <a:lnTo>
                    <a:pt x="40518" y="9260"/>
                  </a:lnTo>
                  <a:lnTo>
                    <a:pt x="36104" y="13641"/>
                  </a:lnTo>
                  <a:lnTo>
                    <a:pt x="24440" y="33879"/>
                  </a:lnTo>
                  <a:lnTo>
                    <a:pt x="18219" y="67109"/>
                  </a:lnTo>
                  <a:lnTo>
                    <a:pt x="9893" y="99158"/>
                  </a:lnTo>
                  <a:lnTo>
                    <a:pt x="1399" y="132535"/>
                  </a:lnTo>
                  <a:lnTo>
                    <a:pt x="0" y="150747"/>
                  </a:lnTo>
                  <a:lnTo>
                    <a:pt x="2485" y="161191"/>
                  </a:lnTo>
                  <a:lnTo>
                    <a:pt x="4260" y="164610"/>
                  </a:lnTo>
                  <a:lnTo>
                    <a:pt x="6236" y="166890"/>
                  </a:lnTo>
                  <a:lnTo>
                    <a:pt x="8347" y="168410"/>
                  </a:lnTo>
                  <a:lnTo>
                    <a:pt x="18903" y="170549"/>
                  </a:lnTo>
                  <a:lnTo>
                    <a:pt x="35878" y="167391"/>
                  </a:lnTo>
                  <a:lnTo>
                    <a:pt x="70878" y="144691"/>
                  </a:lnTo>
                  <a:lnTo>
                    <a:pt x="103475" y="115715"/>
                  </a:lnTo>
                  <a:lnTo>
                    <a:pt x="124100" y="91737"/>
                  </a:lnTo>
                  <a:lnTo>
                    <a:pt x="134869" y="71102"/>
                  </a:lnTo>
                  <a:lnTo>
                    <a:pt x="136245" y="57001"/>
                  </a:lnTo>
                  <a:lnTo>
                    <a:pt x="132559" y="37791"/>
                  </a:lnTo>
                  <a:lnTo>
                    <a:pt x="126439" y="24162"/>
                  </a:lnTo>
                  <a:lnTo>
                    <a:pt x="121122" y="17882"/>
                  </a:lnTo>
                  <a:lnTo>
                    <a:pt x="101322" y="3282"/>
                  </a:lnTo>
                  <a:lnTo>
                    <a:pt x="9115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64" name="SMARTInkShape-1222"/>
            <p:cNvSpPr/>
            <p:nvPr/>
          </p:nvSpPr>
          <p:spPr bwMode="auto">
            <a:xfrm>
              <a:off x="5236370" y="3336131"/>
              <a:ext cx="57151" cy="271464"/>
            </a:xfrm>
            <a:custGeom>
              <a:avLst/>
              <a:gdLst/>
              <a:ahLst/>
              <a:cxnLst/>
              <a:rect l="0" t="0" r="0" b="0"/>
              <a:pathLst>
                <a:path w="57151" h="271464">
                  <a:moveTo>
                    <a:pt x="57150" y="0"/>
                  </a:moveTo>
                  <a:lnTo>
                    <a:pt x="57150" y="3792"/>
                  </a:lnTo>
                  <a:lnTo>
                    <a:pt x="55032" y="7771"/>
                  </a:lnTo>
                  <a:lnTo>
                    <a:pt x="53357" y="9943"/>
                  </a:lnTo>
                  <a:lnTo>
                    <a:pt x="51494" y="16590"/>
                  </a:lnTo>
                  <a:lnTo>
                    <a:pt x="44498" y="44901"/>
                  </a:lnTo>
                  <a:lnTo>
                    <a:pt x="37687" y="79454"/>
                  </a:lnTo>
                  <a:lnTo>
                    <a:pt x="34184" y="107415"/>
                  </a:lnTo>
                  <a:lnTo>
                    <a:pt x="28120" y="137925"/>
                  </a:lnTo>
                  <a:lnTo>
                    <a:pt x="21296" y="169983"/>
                  </a:lnTo>
                  <a:lnTo>
                    <a:pt x="11878" y="205468"/>
                  </a:lnTo>
                  <a:lnTo>
                    <a:pt x="2112" y="240547"/>
                  </a:lnTo>
                  <a:lnTo>
                    <a:pt x="0" y="27146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65" name="SMARTInkShape-1223"/>
            <p:cNvSpPr/>
            <p:nvPr/>
          </p:nvSpPr>
          <p:spPr bwMode="auto">
            <a:xfrm>
              <a:off x="5129213" y="3450431"/>
              <a:ext cx="7143" cy="1"/>
            </a:xfrm>
            <a:custGeom>
              <a:avLst/>
              <a:gdLst/>
              <a:ahLst/>
              <a:cxnLst/>
              <a:rect l="0" t="0" r="0" b="0"/>
              <a:pathLst>
                <a:path w="7143" h="1">
                  <a:moveTo>
                    <a:pt x="0" y="0"/>
                  </a:moveTo>
                  <a:lnTo>
                    <a:pt x="7142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66" name="SMARTInkShape-1224"/>
            <p:cNvSpPr/>
            <p:nvPr/>
          </p:nvSpPr>
          <p:spPr bwMode="auto">
            <a:xfrm>
              <a:off x="4672468" y="3407950"/>
              <a:ext cx="349588" cy="309632"/>
            </a:xfrm>
            <a:custGeom>
              <a:avLst/>
              <a:gdLst/>
              <a:ahLst/>
              <a:cxnLst/>
              <a:rect l="0" t="0" r="0" b="0"/>
              <a:pathLst>
                <a:path w="349588" h="309632">
                  <a:moveTo>
                    <a:pt x="163851" y="13906"/>
                  </a:moveTo>
                  <a:lnTo>
                    <a:pt x="160059" y="13906"/>
                  </a:lnTo>
                  <a:lnTo>
                    <a:pt x="156080" y="11790"/>
                  </a:lnTo>
                  <a:lnTo>
                    <a:pt x="144718" y="2515"/>
                  </a:lnTo>
                  <a:lnTo>
                    <a:pt x="140002" y="906"/>
                  </a:lnTo>
                  <a:lnTo>
                    <a:pt x="129091" y="0"/>
                  </a:lnTo>
                  <a:lnTo>
                    <a:pt x="98021" y="5803"/>
                  </a:lnTo>
                  <a:lnTo>
                    <a:pt x="92977" y="7711"/>
                  </a:lnTo>
                  <a:lnTo>
                    <a:pt x="57868" y="27901"/>
                  </a:lnTo>
                  <a:lnTo>
                    <a:pt x="28223" y="44572"/>
                  </a:lnTo>
                  <a:lnTo>
                    <a:pt x="15979" y="57388"/>
                  </a:lnTo>
                  <a:lnTo>
                    <a:pt x="1850" y="77627"/>
                  </a:lnTo>
                  <a:lnTo>
                    <a:pt x="0" y="87612"/>
                  </a:lnTo>
                  <a:lnTo>
                    <a:pt x="1863" y="92437"/>
                  </a:lnTo>
                  <a:lnTo>
                    <a:pt x="9528" y="102002"/>
                  </a:lnTo>
                  <a:lnTo>
                    <a:pt x="40494" y="123179"/>
                  </a:lnTo>
                  <a:lnTo>
                    <a:pt x="43513" y="127236"/>
                  </a:lnTo>
                  <a:lnTo>
                    <a:pt x="75058" y="148373"/>
                  </a:lnTo>
                  <a:lnTo>
                    <a:pt x="97350" y="171216"/>
                  </a:lnTo>
                  <a:lnTo>
                    <a:pt x="108646" y="193940"/>
                  </a:lnTo>
                  <a:lnTo>
                    <a:pt x="113160" y="228408"/>
                  </a:lnTo>
                  <a:lnTo>
                    <a:pt x="112747" y="241797"/>
                  </a:lnTo>
                  <a:lnTo>
                    <a:pt x="107257" y="259053"/>
                  </a:lnTo>
                  <a:lnTo>
                    <a:pt x="87097" y="289018"/>
                  </a:lnTo>
                  <a:lnTo>
                    <a:pt x="73401" y="303258"/>
                  </a:lnTo>
                  <a:lnTo>
                    <a:pt x="65178" y="308666"/>
                  </a:lnTo>
                  <a:lnTo>
                    <a:pt x="60762" y="309631"/>
                  </a:lnTo>
                  <a:lnTo>
                    <a:pt x="51623" y="308587"/>
                  </a:lnTo>
                  <a:lnTo>
                    <a:pt x="41345" y="303537"/>
                  </a:lnTo>
                  <a:lnTo>
                    <a:pt x="33273" y="297014"/>
                  </a:lnTo>
                  <a:lnTo>
                    <a:pt x="30410" y="288163"/>
                  </a:lnTo>
                  <a:lnTo>
                    <a:pt x="28421" y="256221"/>
                  </a:lnTo>
                  <a:lnTo>
                    <a:pt x="29797" y="234399"/>
                  </a:lnTo>
                  <a:lnTo>
                    <a:pt x="41562" y="198983"/>
                  </a:lnTo>
                  <a:lnTo>
                    <a:pt x="48381" y="181094"/>
                  </a:lnTo>
                  <a:lnTo>
                    <a:pt x="70046" y="148090"/>
                  </a:lnTo>
                  <a:lnTo>
                    <a:pt x="93640" y="115024"/>
                  </a:lnTo>
                  <a:lnTo>
                    <a:pt x="126140" y="85562"/>
                  </a:lnTo>
                  <a:lnTo>
                    <a:pt x="156314" y="58929"/>
                  </a:lnTo>
                  <a:lnTo>
                    <a:pt x="187464" y="34034"/>
                  </a:lnTo>
                  <a:lnTo>
                    <a:pt x="210055" y="23850"/>
                  </a:lnTo>
                  <a:lnTo>
                    <a:pt x="226511" y="21214"/>
                  </a:lnTo>
                  <a:lnTo>
                    <a:pt x="227418" y="25356"/>
                  </a:lnTo>
                  <a:lnTo>
                    <a:pt x="227661" y="28683"/>
                  </a:lnTo>
                  <a:lnTo>
                    <a:pt x="224209" y="40950"/>
                  </a:lnTo>
                  <a:lnTo>
                    <a:pt x="215137" y="59318"/>
                  </a:lnTo>
                  <a:lnTo>
                    <a:pt x="190327" y="93464"/>
                  </a:lnTo>
                  <a:lnTo>
                    <a:pt x="187524" y="99007"/>
                  </a:lnTo>
                  <a:lnTo>
                    <a:pt x="186776" y="101596"/>
                  </a:lnTo>
                  <a:lnTo>
                    <a:pt x="187072" y="104116"/>
                  </a:lnTo>
                  <a:lnTo>
                    <a:pt x="189517" y="109033"/>
                  </a:lnTo>
                  <a:lnTo>
                    <a:pt x="199149" y="116264"/>
                  </a:lnTo>
                  <a:lnTo>
                    <a:pt x="230640" y="126485"/>
                  </a:lnTo>
                  <a:lnTo>
                    <a:pt x="259111" y="140964"/>
                  </a:lnTo>
                  <a:lnTo>
                    <a:pt x="286089" y="161681"/>
                  </a:lnTo>
                  <a:lnTo>
                    <a:pt x="289616" y="169807"/>
                  </a:lnTo>
                  <a:lnTo>
                    <a:pt x="292191" y="187418"/>
                  </a:lnTo>
                  <a:lnTo>
                    <a:pt x="288573" y="198579"/>
                  </a:lnTo>
                  <a:lnTo>
                    <a:pt x="282475" y="208147"/>
                  </a:lnTo>
                  <a:lnTo>
                    <a:pt x="279445" y="210075"/>
                  </a:lnTo>
                  <a:lnTo>
                    <a:pt x="265295" y="213170"/>
                  </a:lnTo>
                  <a:lnTo>
                    <a:pt x="254621" y="213781"/>
                  </a:lnTo>
                  <a:lnTo>
                    <a:pt x="243486" y="210094"/>
                  </a:lnTo>
                  <a:lnTo>
                    <a:pt x="240754" y="207405"/>
                  </a:lnTo>
                  <a:lnTo>
                    <a:pt x="230858" y="186727"/>
                  </a:lnTo>
                  <a:lnTo>
                    <a:pt x="228502" y="159813"/>
                  </a:lnTo>
                  <a:lnTo>
                    <a:pt x="241617" y="125548"/>
                  </a:lnTo>
                  <a:lnTo>
                    <a:pt x="255588" y="93373"/>
                  </a:lnTo>
                  <a:lnTo>
                    <a:pt x="283970" y="62540"/>
                  </a:lnTo>
                  <a:lnTo>
                    <a:pt x="301306" y="44191"/>
                  </a:lnTo>
                  <a:lnTo>
                    <a:pt x="335953" y="19187"/>
                  </a:lnTo>
                  <a:lnTo>
                    <a:pt x="349587" y="676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384" name="SMARTInkShape-Group186"/>
          <p:cNvGrpSpPr/>
          <p:nvPr/>
        </p:nvGrpSpPr>
        <p:grpSpPr>
          <a:xfrm>
            <a:off x="4604100" y="2764631"/>
            <a:ext cx="2614178" cy="492920"/>
            <a:chOff x="4604100" y="2764631"/>
            <a:chExt cx="2614178" cy="492920"/>
          </a:xfrm>
        </p:grpSpPr>
        <p:sp>
          <p:nvSpPr>
            <p:cNvPr id="368" name="SMARTInkShape-1225"/>
            <p:cNvSpPr/>
            <p:nvPr/>
          </p:nvSpPr>
          <p:spPr bwMode="auto">
            <a:xfrm>
              <a:off x="6919434" y="2838352"/>
              <a:ext cx="298844" cy="182214"/>
            </a:xfrm>
            <a:custGeom>
              <a:avLst/>
              <a:gdLst/>
              <a:ahLst/>
              <a:cxnLst/>
              <a:rect l="0" t="0" r="0" b="0"/>
              <a:pathLst>
                <a:path w="298844" h="182214">
                  <a:moveTo>
                    <a:pt x="74297" y="12004"/>
                  </a:moveTo>
                  <a:lnTo>
                    <a:pt x="68146" y="12004"/>
                  </a:lnTo>
                  <a:lnTo>
                    <a:pt x="59863" y="15797"/>
                  </a:lnTo>
                  <a:lnTo>
                    <a:pt x="53859" y="21892"/>
                  </a:lnTo>
                  <a:lnTo>
                    <a:pt x="22463" y="57355"/>
                  </a:lnTo>
                  <a:lnTo>
                    <a:pt x="3032" y="90592"/>
                  </a:lnTo>
                  <a:lnTo>
                    <a:pt x="593" y="95352"/>
                  </a:lnTo>
                  <a:lnTo>
                    <a:pt x="0" y="104875"/>
                  </a:lnTo>
                  <a:lnTo>
                    <a:pt x="2295" y="116339"/>
                  </a:lnTo>
                  <a:lnTo>
                    <a:pt x="3277" y="117279"/>
                  </a:lnTo>
                  <a:lnTo>
                    <a:pt x="6485" y="118325"/>
                  </a:lnTo>
                  <a:lnTo>
                    <a:pt x="16546" y="115120"/>
                  </a:lnTo>
                  <a:lnTo>
                    <a:pt x="29581" y="109144"/>
                  </a:lnTo>
                  <a:lnTo>
                    <a:pt x="36696" y="102538"/>
                  </a:lnTo>
                  <a:lnTo>
                    <a:pt x="47732" y="85362"/>
                  </a:lnTo>
                  <a:lnTo>
                    <a:pt x="59259" y="50375"/>
                  </a:lnTo>
                  <a:lnTo>
                    <a:pt x="59787" y="44628"/>
                  </a:lnTo>
                  <a:lnTo>
                    <a:pt x="59862" y="44866"/>
                  </a:lnTo>
                  <a:lnTo>
                    <a:pt x="60008" y="79008"/>
                  </a:lnTo>
                  <a:lnTo>
                    <a:pt x="60804" y="107283"/>
                  </a:lnTo>
                  <a:lnTo>
                    <a:pt x="66161" y="127278"/>
                  </a:lnTo>
                  <a:lnTo>
                    <a:pt x="67285" y="129335"/>
                  </a:lnTo>
                  <a:lnTo>
                    <a:pt x="68829" y="130706"/>
                  </a:lnTo>
                  <a:lnTo>
                    <a:pt x="73217" y="132906"/>
                  </a:lnTo>
                  <a:lnTo>
                    <a:pt x="75934" y="131091"/>
                  </a:lnTo>
                  <a:lnTo>
                    <a:pt x="79787" y="126844"/>
                  </a:lnTo>
                  <a:lnTo>
                    <a:pt x="95771" y="95365"/>
                  </a:lnTo>
                  <a:lnTo>
                    <a:pt x="104366" y="62430"/>
                  </a:lnTo>
                  <a:lnTo>
                    <a:pt x="110066" y="44750"/>
                  </a:lnTo>
                  <a:lnTo>
                    <a:pt x="111637" y="43360"/>
                  </a:lnTo>
                  <a:lnTo>
                    <a:pt x="116069" y="41129"/>
                  </a:lnTo>
                  <a:lnTo>
                    <a:pt x="116944" y="51300"/>
                  </a:lnTo>
                  <a:lnTo>
                    <a:pt x="117890" y="60072"/>
                  </a:lnTo>
                  <a:lnTo>
                    <a:pt x="122801" y="78973"/>
                  </a:lnTo>
                  <a:lnTo>
                    <a:pt x="124900" y="105872"/>
                  </a:lnTo>
                  <a:lnTo>
                    <a:pt x="131146" y="124746"/>
                  </a:lnTo>
                  <a:lnTo>
                    <a:pt x="132039" y="124472"/>
                  </a:lnTo>
                  <a:lnTo>
                    <a:pt x="141364" y="116224"/>
                  </a:lnTo>
                  <a:lnTo>
                    <a:pt x="160038" y="83234"/>
                  </a:lnTo>
                  <a:lnTo>
                    <a:pt x="174163" y="58312"/>
                  </a:lnTo>
                  <a:lnTo>
                    <a:pt x="175800" y="57164"/>
                  </a:lnTo>
                  <a:lnTo>
                    <a:pt x="177684" y="56398"/>
                  </a:lnTo>
                  <a:lnTo>
                    <a:pt x="179734" y="57475"/>
                  </a:lnTo>
                  <a:lnTo>
                    <a:pt x="184129" y="62905"/>
                  </a:lnTo>
                  <a:lnTo>
                    <a:pt x="186611" y="68493"/>
                  </a:lnTo>
                  <a:lnTo>
                    <a:pt x="196194" y="98925"/>
                  </a:lnTo>
                  <a:lnTo>
                    <a:pt x="207952" y="132926"/>
                  </a:lnTo>
                  <a:lnTo>
                    <a:pt x="211530" y="147580"/>
                  </a:lnTo>
                  <a:lnTo>
                    <a:pt x="215500" y="161977"/>
                  </a:lnTo>
                  <a:lnTo>
                    <a:pt x="216058" y="166755"/>
                  </a:lnTo>
                  <a:lnTo>
                    <a:pt x="217223" y="169940"/>
                  </a:lnTo>
                  <a:lnTo>
                    <a:pt x="218794" y="172063"/>
                  </a:lnTo>
                  <a:lnTo>
                    <a:pt x="220635" y="173479"/>
                  </a:lnTo>
                  <a:lnTo>
                    <a:pt x="222680" y="177169"/>
                  </a:lnTo>
                  <a:lnTo>
                    <a:pt x="223993" y="182213"/>
                  </a:lnTo>
                  <a:lnTo>
                    <a:pt x="224173" y="180786"/>
                  </a:lnTo>
                  <a:lnTo>
                    <a:pt x="224221" y="179294"/>
                  </a:lnTo>
                  <a:lnTo>
                    <a:pt x="222157" y="175520"/>
                  </a:lnTo>
                  <a:lnTo>
                    <a:pt x="220495" y="173402"/>
                  </a:lnTo>
                  <a:lnTo>
                    <a:pt x="218649" y="166816"/>
                  </a:lnTo>
                  <a:lnTo>
                    <a:pt x="212458" y="138548"/>
                  </a:lnTo>
                  <a:lnTo>
                    <a:pt x="210508" y="103999"/>
                  </a:lnTo>
                  <a:lnTo>
                    <a:pt x="210170" y="76039"/>
                  </a:lnTo>
                  <a:lnTo>
                    <a:pt x="211679" y="57927"/>
                  </a:lnTo>
                  <a:lnTo>
                    <a:pt x="223466" y="26896"/>
                  </a:lnTo>
                  <a:lnTo>
                    <a:pt x="226131" y="19551"/>
                  </a:lnTo>
                  <a:lnTo>
                    <a:pt x="235442" y="9273"/>
                  </a:lnTo>
                  <a:lnTo>
                    <a:pt x="246723" y="2853"/>
                  </a:lnTo>
                  <a:lnTo>
                    <a:pt x="257029" y="0"/>
                  </a:lnTo>
                  <a:lnTo>
                    <a:pt x="266901" y="848"/>
                  </a:lnTo>
                  <a:lnTo>
                    <a:pt x="285251" y="5126"/>
                  </a:lnTo>
                  <a:lnTo>
                    <a:pt x="290556" y="8418"/>
                  </a:lnTo>
                  <a:lnTo>
                    <a:pt x="298006" y="18526"/>
                  </a:lnTo>
                  <a:lnTo>
                    <a:pt x="298843" y="21909"/>
                  </a:lnTo>
                  <a:lnTo>
                    <a:pt x="298607" y="24957"/>
                  </a:lnTo>
                  <a:lnTo>
                    <a:pt x="297656" y="27783"/>
                  </a:lnTo>
                  <a:lnTo>
                    <a:pt x="276035" y="52826"/>
                  </a:lnTo>
                  <a:lnTo>
                    <a:pt x="241919" y="77298"/>
                  </a:lnTo>
                  <a:lnTo>
                    <a:pt x="231460" y="8344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69" name="SMARTInkShape-1226"/>
            <p:cNvSpPr/>
            <p:nvPr/>
          </p:nvSpPr>
          <p:spPr bwMode="auto">
            <a:xfrm>
              <a:off x="6795460" y="2846299"/>
              <a:ext cx="76829" cy="154077"/>
            </a:xfrm>
            <a:custGeom>
              <a:avLst/>
              <a:gdLst/>
              <a:ahLst/>
              <a:cxnLst/>
              <a:rect l="0" t="0" r="0" b="0"/>
              <a:pathLst>
                <a:path w="76829" h="154077">
                  <a:moveTo>
                    <a:pt x="76828" y="11201"/>
                  </a:moveTo>
                  <a:lnTo>
                    <a:pt x="76828" y="5050"/>
                  </a:lnTo>
                  <a:lnTo>
                    <a:pt x="76034" y="4719"/>
                  </a:lnTo>
                  <a:lnTo>
                    <a:pt x="73035" y="4351"/>
                  </a:lnTo>
                  <a:lnTo>
                    <a:pt x="71918" y="3460"/>
                  </a:lnTo>
                  <a:lnTo>
                    <a:pt x="70677" y="352"/>
                  </a:lnTo>
                  <a:lnTo>
                    <a:pt x="69552" y="0"/>
                  </a:lnTo>
                  <a:lnTo>
                    <a:pt x="56763" y="5184"/>
                  </a:lnTo>
                  <a:lnTo>
                    <a:pt x="45659" y="15327"/>
                  </a:lnTo>
                  <a:lnTo>
                    <a:pt x="21294" y="49139"/>
                  </a:lnTo>
                  <a:lnTo>
                    <a:pt x="7984" y="82931"/>
                  </a:lnTo>
                  <a:lnTo>
                    <a:pt x="405" y="111271"/>
                  </a:lnTo>
                  <a:lnTo>
                    <a:pt x="0" y="124733"/>
                  </a:lnTo>
                  <a:lnTo>
                    <a:pt x="5390" y="15407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70" name="SMARTInkShape-1227"/>
            <p:cNvSpPr/>
            <p:nvPr/>
          </p:nvSpPr>
          <p:spPr bwMode="auto">
            <a:xfrm>
              <a:off x="6572250" y="2907593"/>
              <a:ext cx="92870" cy="14202"/>
            </a:xfrm>
            <a:custGeom>
              <a:avLst/>
              <a:gdLst/>
              <a:ahLst/>
              <a:cxnLst/>
              <a:rect l="0" t="0" r="0" b="0"/>
              <a:pathLst>
                <a:path w="92870" h="14202">
                  <a:moveTo>
                    <a:pt x="0" y="7057"/>
                  </a:moveTo>
                  <a:lnTo>
                    <a:pt x="0" y="207"/>
                  </a:lnTo>
                  <a:lnTo>
                    <a:pt x="3793" y="0"/>
                  </a:lnTo>
                  <a:lnTo>
                    <a:pt x="7771" y="2069"/>
                  </a:lnTo>
                  <a:lnTo>
                    <a:pt x="9943" y="3732"/>
                  </a:lnTo>
                  <a:lnTo>
                    <a:pt x="24378" y="6072"/>
                  </a:lnTo>
                  <a:lnTo>
                    <a:pt x="52176" y="7656"/>
                  </a:lnTo>
                  <a:lnTo>
                    <a:pt x="86726" y="13182"/>
                  </a:lnTo>
                  <a:lnTo>
                    <a:pt x="92869" y="1420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71" name="SMARTInkShape-1228"/>
            <p:cNvSpPr/>
            <p:nvPr/>
          </p:nvSpPr>
          <p:spPr bwMode="auto">
            <a:xfrm>
              <a:off x="6636544" y="2764631"/>
              <a:ext cx="21432" cy="242889"/>
            </a:xfrm>
            <a:custGeom>
              <a:avLst/>
              <a:gdLst/>
              <a:ahLst/>
              <a:cxnLst/>
              <a:rect l="0" t="0" r="0" b="0"/>
              <a:pathLst>
                <a:path w="21432" h="242889">
                  <a:moveTo>
                    <a:pt x="21431" y="0"/>
                  </a:moveTo>
                  <a:lnTo>
                    <a:pt x="20637" y="7291"/>
                  </a:lnTo>
                  <a:lnTo>
                    <a:pt x="15280" y="36679"/>
                  </a:lnTo>
                  <a:lnTo>
                    <a:pt x="13690" y="70981"/>
                  </a:lnTo>
                  <a:lnTo>
                    <a:pt x="8643" y="102876"/>
                  </a:lnTo>
                  <a:lnTo>
                    <a:pt x="2914" y="133581"/>
                  </a:lnTo>
                  <a:lnTo>
                    <a:pt x="863" y="166668"/>
                  </a:lnTo>
                  <a:lnTo>
                    <a:pt x="256" y="196139"/>
                  </a:lnTo>
                  <a:lnTo>
                    <a:pt x="0" y="24288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72" name="SMARTInkShape-1229"/>
            <p:cNvSpPr/>
            <p:nvPr/>
          </p:nvSpPr>
          <p:spPr bwMode="auto">
            <a:xfrm>
              <a:off x="6508494" y="2900363"/>
              <a:ext cx="70901" cy="98151"/>
            </a:xfrm>
            <a:custGeom>
              <a:avLst/>
              <a:gdLst/>
              <a:ahLst/>
              <a:cxnLst/>
              <a:rect l="0" t="0" r="0" b="0"/>
              <a:pathLst>
                <a:path w="70901" h="98151">
                  <a:moveTo>
                    <a:pt x="63756" y="0"/>
                  </a:moveTo>
                  <a:lnTo>
                    <a:pt x="59963" y="0"/>
                  </a:lnTo>
                  <a:lnTo>
                    <a:pt x="55985" y="2116"/>
                  </a:lnTo>
                  <a:lnTo>
                    <a:pt x="38920" y="18681"/>
                  </a:lnTo>
                  <a:lnTo>
                    <a:pt x="15996" y="50584"/>
                  </a:lnTo>
                  <a:lnTo>
                    <a:pt x="3551" y="72992"/>
                  </a:lnTo>
                  <a:lnTo>
                    <a:pt x="0" y="93729"/>
                  </a:lnTo>
                  <a:lnTo>
                    <a:pt x="615" y="95823"/>
                  </a:lnTo>
                  <a:lnTo>
                    <a:pt x="1818" y="97220"/>
                  </a:lnTo>
                  <a:lnTo>
                    <a:pt x="3414" y="98150"/>
                  </a:lnTo>
                  <a:lnTo>
                    <a:pt x="5272" y="97977"/>
                  </a:lnTo>
                  <a:lnTo>
                    <a:pt x="9452" y="95668"/>
                  </a:lnTo>
                  <a:lnTo>
                    <a:pt x="30593" y="75144"/>
                  </a:lnTo>
                  <a:lnTo>
                    <a:pt x="40084" y="62393"/>
                  </a:lnTo>
                  <a:lnTo>
                    <a:pt x="51009" y="53235"/>
                  </a:lnTo>
                  <a:lnTo>
                    <a:pt x="59666" y="40592"/>
                  </a:lnTo>
                  <a:lnTo>
                    <a:pt x="61030" y="39762"/>
                  </a:lnTo>
                  <a:lnTo>
                    <a:pt x="61938" y="40001"/>
                  </a:lnTo>
                  <a:lnTo>
                    <a:pt x="62544" y="40955"/>
                  </a:lnTo>
                  <a:lnTo>
                    <a:pt x="64310" y="48188"/>
                  </a:lnTo>
                  <a:lnTo>
                    <a:pt x="68594" y="55729"/>
                  </a:lnTo>
                  <a:lnTo>
                    <a:pt x="70900" y="8572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73" name="SMARTInkShape-1230"/>
            <p:cNvSpPr/>
            <p:nvPr/>
          </p:nvSpPr>
          <p:spPr bwMode="auto">
            <a:xfrm>
              <a:off x="6350795" y="2771775"/>
              <a:ext cx="7144" cy="171451"/>
            </a:xfrm>
            <a:custGeom>
              <a:avLst/>
              <a:gdLst/>
              <a:ahLst/>
              <a:cxnLst/>
              <a:rect l="0" t="0" r="0" b="0"/>
              <a:pathLst>
                <a:path w="7144" h="171451">
                  <a:moveTo>
                    <a:pt x="7143" y="0"/>
                  </a:moveTo>
                  <a:lnTo>
                    <a:pt x="7143" y="31434"/>
                  </a:lnTo>
                  <a:lnTo>
                    <a:pt x="2233" y="63418"/>
                  </a:lnTo>
                  <a:lnTo>
                    <a:pt x="661" y="90934"/>
                  </a:lnTo>
                  <a:lnTo>
                    <a:pt x="195" y="119195"/>
                  </a:lnTo>
                  <a:lnTo>
                    <a:pt x="38" y="152955"/>
                  </a:lnTo>
                  <a:lnTo>
                    <a:pt x="0" y="17145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74" name="SMARTInkShape-1231"/>
            <p:cNvSpPr/>
            <p:nvPr/>
          </p:nvSpPr>
          <p:spPr bwMode="auto">
            <a:xfrm>
              <a:off x="6215596" y="2871788"/>
              <a:ext cx="70905" cy="100013"/>
            </a:xfrm>
            <a:custGeom>
              <a:avLst/>
              <a:gdLst/>
              <a:ahLst/>
              <a:cxnLst/>
              <a:rect l="0" t="0" r="0" b="0"/>
              <a:pathLst>
                <a:path w="70905" h="100013">
                  <a:moveTo>
                    <a:pt x="63759" y="0"/>
                  </a:moveTo>
                  <a:lnTo>
                    <a:pt x="67552" y="0"/>
                  </a:lnTo>
                  <a:lnTo>
                    <a:pt x="68670" y="793"/>
                  </a:lnTo>
                  <a:lnTo>
                    <a:pt x="69415" y="2116"/>
                  </a:lnTo>
                  <a:lnTo>
                    <a:pt x="69911" y="3792"/>
                  </a:lnTo>
                  <a:lnTo>
                    <a:pt x="69447" y="5703"/>
                  </a:lnTo>
                  <a:lnTo>
                    <a:pt x="65004" y="12184"/>
                  </a:lnTo>
                  <a:lnTo>
                    <a:pt x="37405" y="45529"/>
                  </a:lnTo>
                  <a:lnTo>
                    <a:pt x="5541" y="79562"/>
                  </a:lnTo>
                  <a:lnTo>
                    <a:pt x="2166" y="85102"/>
                  </a:lnTo>
                  <a:lnTo>
                    <a:pt x="266" y="92684"/>
                  </a:lnTo>
                  <a:lnTo>
                    <a:pt x="0" y="95127"/>
                  </a:lnTo>
                  <a:lnTo>
                    <a:pt x="616" y="96755"/>
                  </a:lnTo>
                  <a:lnTo>
                    <a:pt x="1821" y="97841"/>
                  </a:lnTo>
                  <a:lnTo>
                    <a:pt x="3417" y="98564"/>
                  </a:lnTo>
                  <a:lnTo>
                    <a:pt x="5275" y="98253"/>
                  </a:lnTo>
                  <a:lnTo>
                    <a:pt x="11683" y="94023"/>
                  </a:lnTo>
                  <a:lnTo>
                    <a:pt x="25687" y="80061"/>
                  </a:lnTo>
                  <a:lnTo>
                    <a:pt x="33606" y="68877"/>
                  </a:lnTo>
                  <a:lnTo>
                    <a:pt x="47070" y="58851"/>
                  </a:lnTo>
                  <a:lnTo>
                    <a:pt x="52553" y="57654"/>
                  </a:lnTo>
                  <a:lnTo>
                    <a:pt x="53907" y="58279"/>
                  </a:lnTo>
                  <a:lnTo>
                    <a:pt x="54810" y="59490"/>
                  </a:lnTo>
                  <a:lnTo>
                    <a:pt x="56608" y="62952"/>
                  </a:lnTo>
                  <a:lnTo>
                    <a:pt x="61288" y="69364"/>
                  </a:lnTo>
                  <a:lnTo>
                    <a:pt x="62661" y="73955"/>
                  </a:lnTo>
                  <a:lnTo>
                    <a:pt x="64337" y="88280"/>
                  </a:lnTo>
                  <a:lnTo>
                    <a:pt x="70904" y="10001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75" name="SMARTInkShape-1232"/>
            <p:cNvSpPr/>
            <p:nvPr/>
          </p:nvSpPr>
          <p:spPr bwMode="auto">
            <a:xfrm>
              <a:off x="6100763" y="2907506"/>
              <a:ext cx="78583" cy="77834"/>
            </a:xfrm>
            <a:custGeom>
              <a:avLst/>
              <a:gdLst/>
              <a:ahLst/>
              <a:cxnLst/>
              <a:rect l="0" t="0" r="0" b="0"/>
              <a:pathLst>
                <a:path w="78583" h="77834">
                  <a:moveTo>
                    <a:pt x="0" y="0"/>
                  </a:moveTo>
                  <a:lnTo>
                    <a:pt x="3792" y="3793"/>
                  </a:lnTo>
                  <a:lnTo>
                    <a:pt x="5654" y="7771"/>
                  </a:lnTo>
                  <a:lnTo>
                    <a:pt x="14875" y="43065"/>
                  </a:lnTo>
                  <a:lnTo>
                    <a:pt x="19488" y="55093"/>
                  </a:lnTo>
                  <a:lnTo>
                    <a:pt x="24839" y="70061"/>
                  </a:lnTo>
                  <a:lnTo>
                    <a:pt x="26878" y="72901"/>
                  </a:lnTo>
                  <a:lnTo>
                    <a:pt x="34397" y="77833"/>
                  </a:lnTo>
                  <a:lnTo>
                    <a:pt x="37248" y="76132"/>
                  </a:lnTo>
                  <a:lnTo>
                    <a:pt x="78582" y="2857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76" name="SMARTInkShape-1233"/>
            <p:cNvSpPr/>
            <p:nvPr/>
          </p:nvSpPr>
          <p:spPr bwMode="auto">
            <a:xfrm>
              <a:off x="6065045" y="2814638"/>
              <a:ext cx="7144" cy="7144"/>
            </a:xfrm>
            <a:custGeom>
              <a:avLst/>
              <a:gdLst/>
              <a:ahLst/>
              <a:cxnLst/>
              <a:rect l="0" t="0" r="0" b="0"/>
              <a:pathLst>
                <a:path w="7144" h="7144">
                  <a:moveTo>
                    <a:pt x="7143" y="0"/>
                  </a:moveTo>
                  <a:lnTo>
                    <a:pt x="7143" y="3792"/>
                  </a:lnTo>
                  <a:lnTo>
                    <a:pt x="6349" y="4909"/>
                  </a:lnTo>
                  <a:lnTo>
                    <a:pt x="5026" y="5654"/>
                  </a:lnTo>
                  <a:lnTo>
                    <a:pt x="0" y="714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77" name="SMARTInkShape-1234"/>
            <p:cNvSpPr/>
            <p:nvPr/>
          </p:nvSpPr>
          <p:spPr bwMode="auto">
            <a:xfrm>
              <a:off x="5908183" y="2897293"/>
              <a:ext cx="127860" cy="124427"/>
            </a:xfrm>
            <a:custGeom>
              <a:avLst/>
              <a:gdLst/>
              <a:ahLst/>
              <a:cxnLst/>
              <a:rect l="0" t="0" r="0" b="0"/>
              <a:pathLst>
                <a:path w="127860" h="124427">
                  <a:moveTo>
                    <a:pt x="13987" y="117370"/>
                  </a:moveTo>
                  <a:lnTo>
                    <a:pt x="7136" y="124219"/>
                  </a:lnTo>
                  <a:lnTo>
                    <a:pt x="3137" y="124426"/>
                  </a:lnTo>
                  <a:lnTo>
                    <a:pt x="1990" y="123661"/>
                  </a:lnTo>
                  <a:lnTo>
                    <a:pt x="1227" y="122358"/>
                  </a:lnTo>
                  <a:lnTo>
                    <a:pt x="151" y="116731"/>
                  </a:lnTo>
                  <a:lnTo>
                    <a:pt x="0" y="114562"/>
                  </a:lnTo>
                  <a:lnTo>
                    <a:pt x="7509" y="89601"/>
                  </a:lnTo>
                  <a:lnTo>
                    <a:pt x="18836" y="59385"/>
                  </a:lnTo>
                  <a:lnTo>
                    <a:pt x="26712" y="39335"/>
                  </a:lnTo>
                  <a:lnTo>
                    <a:pt x="38746" y="23781"/>
                  </a:lnTo>
                  <a:lnTo>
                    <a:pt x="71191" y="3306"/>
                  </a:lnTo>
                  <a:lnTo>
                    <a:pt x="75935" y="846"/>
                  </a:lnTo>
                  <a:lnTo>
                    <a:pt x="79892" y="0"/>
                  </a:lnTo>
                  <a:lnTo>
                    <a:pt x="83323" y="229"/>
                  </a:lnTo>
                  <a:lnTo>
                    <a:pt x="94061" y="2228"/>
                  </a:lnTo>
                  <a:lnTo>
                    <a:pt x="101963" y="3489"/>
                  </a:lnTo>
                  <a:lnTo>
                    <a:pt x="110873" y="8662"/>
                  </a:lnTo>
                  <a:lnTo>
                    <a:pt x="118541" y="16016"/>
                  </a:lnTo>
                  <a:lnTo>
                    <a:pt x="123426" y="23640"/>
                  </a:lnTo>
                  <a:lnTo>
                    <a:pt x="126846" y="36858"/>
                  </a:lnTo>
                  <a:lnTo>
                    <a:pt x="127859" y="50828"/>
                  </a:lnTo>
                  <a:lnTo>
                    <a:pt x="121779" y="83246"/>
                  </a:lnTo>
                  <a:lnTo>
                    <a:pt x="121142" y="11022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78" name="SMARTInkShape-1235"/>
            <p:cNvSpPr/>
            <p:nvPr/>
          </p:nvSpPr>
          <p:spPr bwMode="auto">
            <a:xfrm>
              <a:off x="5672299" y="2936081"/>
              <a:ext cx="185577" cy="121205"/>
            </a:xfrm>
            <a:custGeom>
              <a:avLst/>
              <a:gdLst/>
              <a:ahLst/>
              <a:cxnLst/>
              <a:rect l="0" t="0" r="0" b="0"/>
              <a:pathLst>
                <a:path w="185577" h="121205">
                  <a:moveTo>
                    <a:pt x="78421" y="7144"/>
                  </a:moveTo>
                  <a:lnTo>
                    <a:pt x="46232" y="23238"/>
                  </a:lnTo>
                  <a:lnTo>
                    <a:pt x="16608" y="54143"/>
                  </a:lnTo>
                  <a:lnTo>
                    <a:pt x="6042" y="68871"/>
                  </a:lnTo>
                  <a:lnTo>
                    <a:pt x="1677" y="83289"/>
                  </a:lnTo>
                  <a:lnTo>
                    <a:pt x="0" y="101971"/>
                  </a:lnTo>
                  <a:lnTo>
                    <a:pt x="740" y="103699"/>
                  </a:lnTo>
                  <a:lnTo>
                    <a:pt x="2028" y="104852"/>
                  </a:lnTo>
                  <a:lnTo>
                    <a:pt x="3679" y="105620"/>
                  </a:lnTo>
                  <a:lnTo>
                    <a:pt x="9748" y="104357"/>
                  </a:lnTo>
                  <a:lnTo>
                    <a:pt x="19973" y="99183"/>
                  </a:lnTo>
                  <a:lnTo>
                    <a:pt x="34331" y="86532"/>
                  </a:lnTo>
                  <a:lnTo>
                    <a:pt x="51487" y="66203"/>
                  </a:lnTo>
                  <a:lnTo>
                    <a:pt x="75030" y="46906"/>
                  </a:lnTo>
                  <a:lnTo>
                    <a:pt x="76160" y="47146"/>
                  </a:lnTo>
                  <a:lnTo>
                    <a:pt x="76913" y="48099"/>
                  </a:lnTo>
                  <a:lnTo>
                    <a:pt x="77750" y="51276"/>
                  </a:lnTo>
                  <a:lnTo>
                    <a:pt x="80479" y="72176"/>
                  </a:lnTo>
                  <a:lnTo>
                    <a:pt x="91862" y="103085"/>
                  </a:lnTo>
                  <a:lnTo>
                    <a:pt x="102599" y="115299"/>
                  </a:lnTo>
                  <a:lnTo>
                    <a:pt x="112462" y="120635"/>
                  </a:lnTo>
                  <a:lnTo>
                    <a:pt x="117434" y="121204"/>
                  </a:lnTo>
                  <a:lnTo>
                    <a:pt x="118717" y="120490"/>
                  </a:lnTo>
                  <a:lnTo>
                    <a:pt x="119572" y="119221"/>
                  </a:lnTo>
                  <a:lnTo>
                    <a:pt x="120142" y="117581"/>
                  </a:lnTo>
                  <a:lnTo>
                    <a:pt x="114535" y="83365"/>
                  </a:lnTo>
                  <a:lnTo>
                    <a:pt x="114984" y="50489"/>
                  </a:lnTo>
                  <a:lnTo>
                    <a:pt x="119858" y="34980"/>
                  </a:lnTo>
                  <a:lnTo>
                    <a:pt x="130933" y="19580"/>
                  </a:lnTo>
                  <a:lnTo>
                    <a:pt x="137987" y="12063"/>
                  </a:lnTo>
                  <a:lnTo>
                    <a:pt x="144847" y="9330"/>
                  </a:lnTo>
                  <a:lnTo>
                    <a:pt x="179309" y="6436"/>
                  </a:lnTo>
                  <a:lnTo>
                    <a:pt x="181398" y="5084"/>
                  </a:lnTo>
                  <a:lnTo>
                    <a:pt x="185576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79" name="SMARTInkShape-1236"/>
            <p:cNvSpPr/>
            <p:nvPr/>
          </p:nvSpPr>
          <p:spPr bwMode="auto">
            <a:xfrm>
              <a:off x="5322095" y="2914650"/>
              <a:ext cx="175000" cy="228601"/>
            </a:xfrm>
            <a:custGeom>
              <a:avLst/>
              <a:gdLst/>
              <a:ahLst/>
              <a:cxnLst/>
              <a:rect l="0" t="0" r="0" b="0"/>
              <a:pathLst>
                <a:path w="175000" h="228601">
                  <a:moveTo>
                    <a:pt x="0" y="0"/>
                  </a:moveTo>
                  <a:lnTo>
                    <a:pt x="0" y="6850"/>
                  </a:lnTo>
                  <a:lnTo>
                    <a:pt x="33584" y="7136"/>
                  </a:lnTo>
                  <a:lnTo>
                    <a:pt x="68084" y="7143"/>
                  </a:lnTo>
                  <a:lnTo>
                    <a:pt x="98526" y="2234"/>
                  </a:lnTo>
                  <a:lnTo>
                    <a:pt x="131742" y="294"/>
                  </a:lnTo>
                  <a:lnTo>
                    <a:pt x="161783" y="26"/>
                  </a:lnTo>
                  <a:lnTo>
                    <a:pt x="165005" y="811"/>
                  </a:lnTo>
                  <a:lnTo>
                    <a:pt x="167153" y="2128"/>
                  </a:lnTo>
                  <a:lnTo>
                    <a:pt x="168585" y="3800"/>
                  </a:lnTo>
                  <a:lnTo>
                    <a:pt x="172292" y="5657"/>
                  </a:lnTo>
                  <a:lnTo>
                    <a:pt x="174394" y="6153"/>
                  </a:lnTo>
                  <a:lnTo>
                    <a:pt x="174999" y="8071"/>
                  </a:lnTo>
                  <a:lnTo>
                    <a:pt x="172073" y="26943"/>
                  </a:lnTo>
                  <a:lnTo>
                    <a:pt x="167492" y="36052"/>
                  </a:lnTo>
                  <a:lnTo>
                    <a:pt x="158106" y="52222"/>
                  </a:lnTo>
                  <a:lnTo>
                    <a:pt x="144031" y="82811"/>
                  </a:lnTo>
                  <a:lnTo>
                    <a:pt x="125963" y="114518"/>
                  </a:lnTo>
                  <a:lnTo>
                    <a:pt x="107107" y="148415"/>
                  </a:lnTo>
                  <a:lnTo>
                    <a:pt x="91888" y="178277"/>
                  </a:lnTo>
                  <a:lnTo>
                    <a:pt x="86265" y="213844"/>
                  </a:lnTo>
                  <a:lnTo>
                    <a:pt x="85725" y="22860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80" name="SMARTInkShape-1237"/>
            <p:cNvSpPr/>
            <p:nvPr/>
          </p:nvSpPr>
          <p:spPr bwMode="auto">
            <a:xfrm>
              <a:off x="5180080" y="2900363"/>
              <a:ext cx="134871" cy="238895"/>
            </a:xfrm>
            <a:custGeom>
              <a:avLst/>
              <a:gdLst/>
              <a:ahLst/>
              <a:cxnLst/>
              <a:rect l="0" t="0" r="0" b="0"/>
              <a:pathLst>
                <a:path w="134871" h="238895">
                  <a:moveTo>
                    <a:pt x="106295" y="0"/>
                  </a:moveTo>
                  <a:lnTo>
                    <a:pt x="96352" y="0"/>
                  </a:lnTo>
                  <a:lnTo>
                    <a:pt x="72503" y="9942"/>
                  </a:lnTo>
                  <a:lnTo>
                    <a:pt x="40550" y="33792"/>
                  </a:lnTo>
                  <a:lnTo>
                    <a:pt x="8954" y="61952"/>
                  </a:lnTo>
                  <a:lnTo>
                    <a:pt x="3500" y="71455"/>
                  </a:lnTo>
                  <a:lnTo>
                    <a:pt x="0" y="86698"/>
                  </a:lnTo>
                  <a:lnTo>
                    <a:pt x="3186" y="98625"/>
                  </a:lnTo>
                  <a:lnTo>
                    <a:pt x="9158" y="112213"/>
                  </a:lnTo>
                  <a:lnTo>
                    <a:pt x="15763" y="119458"/>
                  </a:lnTo>
                  <a:lnTo>
                    <a:pt x="46900" y="147939"/>
                  </a:lnTo>
                  <a:lnTo>
                    <a:pt x="79316" y="180992"/>
                  </a:lnTo>
                  <a:lnTo>
                    <a:pt x="87895" y="195267"/>
                  </a:lnTo>
                  <a:lnTo>
                    <a:pt x="90180" y="204789"/>
                  </a:lnTo>
                  <a:lnTo>
                    <a:pt x="89078" y="212196"/>
                  </a:lnTo>
                  <a:lnTo>
                    <a:pt x="83996" y="220829"/>
                  </a:lnTo>
                  <a:lnTo>
                    <a:pt x="75167" y="230857"/>
                  </a:lnTo>
                  <a:lnTo>
                    <a:pt x="64352" y="238088"/>
                  </a:lnTo>
                  <a:lnTo>
                    <a:pt x="60871" y="238894"/>
                  </a:lnTo>
                  <a:lnTo>
                    <a:pt x="57755" y="238637"/>
                  </a:lnTo>
                  <a:lnTo>
                    <a:pt x="39666" y="230421"/>
                  </a:lnTo>
                  <a:lnTo>
                    <a:pt x="33554" y="225969"/>
                  </a:lnTo>
                  <a:lnTo>
                    <a:pt x="25652" y="215208"/>
                  </a:lnTo>
                  <a:lnTo>
                    <a:pt x="22076" y="198173"/>
                  </a:lnTo>
                  <a:lnTo>
                    <a:pt x="21661" y="170290"/>
                  </a:lnTo>
                  <a:lnTo>
                    <a:pt x="28401" y="137148"/>
                  </a:lnTo>
                  <a:lnTo>
                    <a:pt x="41166" y="103643"/>
                  </a:lnTo>
                  <a:lnTo>
                    <a:pt x="64679" y="72154"/>
                  </a:lnTo>
                  <a:lnTo>
                    <a:pt x="95523" y="39605"/>
                  </a:lnTo>
                  <a:lnTo>
                    <a:pt x="130019" y="11347"/>
                  </a:lnTo>
                  <a:lnTo>
                    <a:pt x="134870" y="714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81" name="SMARTInkShape-1238"/>
            <p:cNvSpPr/>
            <p:nvPr/>
          </p:nvSpPr>
          <p:spPr bwMode="auto">
            <a:xfrm>
              <a:off x="4964905" y="3057525"/>
              <a:ext cx="135734" cy="28576"/>
            </a:xfrm>
            <a:custGeom>
              <a:avLst/>
              <a:gdLst/>
              <a:ahLst/>
              <a:cxnLst/>
              <a:rect l="0" t="0" r="0" b="0"/>
              <a:pathLst>
                <a:path w="135734" h="28576">
                  <a:moveTo>
                    <a:pt x="0" y="28575"/>
                  </a:moveTo>
                  <a:lnTo>
                    <a:pt x="3793" y="24783"/>
                  </a:lnTo>
                  <a:lnTo>
                    <a:pt x="7772" y="22921"/>
                  </a:lnTo>
                  <a:lnTo>
                    <a:pt x="39198" y="15008"/>
                  </a:lnTo>
                  <a:lnTo>
                    <a:pt x="62866" y="12313"/>
                  </a:lnTo>
                  <a:lnTo>
                    <a:pt x="97738" y="2915"/>
                  </a:lnTo>
                  <a:lnTo>
                    <a:pt x="135733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82" name="SMARTInkShape-1239"/>
            <p:cNvSpPr/>
            <p:nvPr/>
          </p:nvSpPr>
          <p:spPr bwMode="auto">
            <a:xfrm>
              <a:off x="4750683" y="2929197"/>
              <a:ext cx="149390" cy="299779"/>
            </a:xfrm>
            <a:custGeom>
              <a:avLst/>
              <a:gdLst/>
              <a:ahLst/>
              <a:cxnLst/>
              <a:rect l="0" t="0" r="0" b="0"/>
              <a:pathLst>
                <a:path w="149390" h="299779">
                  <a:moveTo>
                    <a:pt x="14198" y="28316"/>
                  </a:moveTo>
                  <a:lnTo>
                    <a:pt x="0" y="28316"/>
                  </a:lnTo>
                  <a:lnTo>
                    <a:pt x="3730" y="28316"/>
                  </a:lnTo>
                  <a:lnTo>
                    <a:pt x="4838" y="27522"/>
                  </a:lnTo>
                  <a:lnTo>
                    <a:pt x="6069" y="24523"/>
                  </a:lnTo>
                  <a:lnTo>
                    <a:pt x="7191" y="23406"/>
                  </a:lnTo>
                  <a:lnTo>
                    <a:pt x="27144" y="15648"/>
                  </a:lnTo>
                  <a:lnTo>
                    <a:pt x="32652" y="13954"/>
                  </a:lnTo>
                  <a:lnTo>
                    <a:pt x="53187" y="2700"/>
                  </a:lnTo>
                  <a:lnTo>
                    <a:pt x="85861" y="0"/>
                  </a:lnTo>
                  <a:lnTo>
                    <a:pt x="115609" y="557"/>
                  </a:lnTo>
                  <a:lnTo>
                    <a:pt x="134229" y="9687"/>
                  </a:lnTo>
                  <a:lnTo>
                    <a:pt x="137081" y="12721"/>
                  </a:lnTo>
                  <a:lnTo>
                    <a:pt x="145827" y="33533"/>
                  </a:lnTo>
                  <a:lnTo>
                    <a:pt x="149389" y="64721"/>
                  </a:lnTo>
                  <a:lnTo>
                    <a:pt x="148896" y="77833"/>
                  </a:lnTo>
                  <a:lnTo>
                    <a:pt x="143747" y="111722"/>
                  </a:lnTo>
                  <a:lnTo>
                    <a:pt x="136478" y="142952"/>
                  </a:lnTo>
                  <a:lnTo>
                    <a:pt x="125748" y="169614"/>
                  </a:lnTo>
                  <a:lnTo>
                    <a:pt x="112491" y="204952"/>
                  </a:lnTo>
                  <a:lnTo>
                    <a:pt x="98613" y="235097"/>
                  </a:lnTo>
                  <a:lnTo>
                    <a:pt x="83349" y="268369"/>
                  </a:lnTo>
                  <a:lnTo>
                    <a:pt x="79451" y="286989"/>
                  </a:lnTo>
                  <a:lnTo>
                    <a:pt x="78492" y="29977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83" name="SMARTInkShape-1240"/>
            <p:cNvSpPr/>
            <p:nvPr/>
          </p:nvSpPr>
          <p:spPr bwMode="auto">
            <a:xfrm>
              <a:off x="4604100" y="2928938"/>
              <a:ext cx="110260" cy="328613"/>
            </a:xfrm>
            <a:custGeom>
              <a:avLst/>
              <a:gdLst/>
              <a:ahLst/>
              <a:cxnLst/>
              <a:rect l="0" t="0" r="0" b="0"/>
              <a:pathLst>
                <a:path w="110260" h="328613">
                  <a:moveTo>
                    <a:pt x="89344" y="0"/>
                  </a:moveTo>
                  <a:lnTo>
                    <a:pt x="85552" y="3792"/>
                  </a:lnTo>
                  <a:lnTo>
                    <a:pt x="83689" y="7770"/>
                  </a:lnTo>
                  <a:lnTo>
                    <a:pt x="83193" y="9942"/>
                  </a:lnTo>
                  <a:lnTo>
                    <a:pt x="67765" y="44132"/>
                  </a:lnTo>
                  <a:lnTo>
                    <a:pt x="58358" y="75480"/>
                  </a:lnTo>
                  <a:lnTo>
                    <a:pt x="47443" y="102886"/>
                  </a:lnTo>
                  <a:lnTo>
                    <a:pt x="34154" y="134906"/>
                  </a:lnTo>
                  <a:lnTo>
                    <a:pt x="23955" y="169529"/>
                  </a:lnTo>
                  <a:lnTo>
                    <a:pt x="12114" y="204924"/>
                  </a:lnTo>
                  <a:lnTo>
                    <a:pt x="6136" y="236754"/>
                  </a:lnTo>
                  <a:lnTo>
                    <a:pt x="0" y="270250"/>
                  </a:lnTo>
                  <a:lnTo>
                    <a:pt x="2985" y="303229"/>
                  </a:lnTo>
                  <a:lnTo>
                    <a:pt x="5454" y="311510"/>
                  </a:lnTo>
                  <a:lnTo>
                    <a:pt x="7224" y="314829"/>
                  </a:lnTo>
                  <a:lnTo>
                    <a:pt x="9197" y="317042"/>
                  </a:lnTo>
                  <a:lnTo>
                    <a:pt x="13506" y="319501"/>
                  </a:lnTo>
                  <a:lnTo>
                    <a:pt x="20184" y="318477"/>
                  </a:lnTo>
                  <a:lnTo>
                    <a:pt x="27650" y="315376"/>
                  </a:lnTo>
                  <a:lnTo>
                    <a:pt x="58721" y="293811"/>
                  </a:lnTo>
                  <a:lnTo>
                    <a:pt x="76710" y="270232"/>
                  </a:lnTo>
                  <a:lnTo>
                    <a:pt x="95108" y="235581"/>
                  </a:lnTo>
                  <a:lnTo>
                    <a:pt x="106857" y="207930"/>
                  </a:lnTo>
                  <a:lnTo>
                    <a:pt x="110259" y="181388"/>
                  </a:lnTo>
                  <a:lnTo>
                    <a:pt x="108429" y="173750"/>
                  </a:lnTo>
                  <a:lnTo>
                    <a:pt x="106830" y="170602"/>
                  </a:lnTo>
                  <a:lnTo>
                    <a:pt x="104176" y="169297"/>
                  </a:lnTo>
                  <a:lnTo>
                    <a:pt x="96994" y="169964"/>
                  </a:lnTo>
                  <a:lnTo>
                    <a:pt x="84026" y="174802"/>
                  </a:lnTo>
                  <a:lnTo>
                    <a:pt x="76926" y="181142"/>
                  </a:lnTo>
                  <a:lnTo>
                    <a:pt x="52784" y="213354"/>
                  </a:lnTo>
                  <a:lnTo>
                    <a:pt x="32498" y="244814"/>
                  </a:lnTo>
                  <a:lnTo>
                    <a:pt x="16996" y="277575"/>
                  </a:lnTo>
                  <a:lnTo>
                    <a:pt x="5929" y="309955"/>
                  </a:lnTo>
                  <a:lnTo>
                    <a:pt x="3619" y="32861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391" name="SMARTInkShape-Group187"/>
          <p:cNvGrpSpPr/>
          <p:nvPr/>
        </p:nvGrpSpPr>
        <p:grpSpPr>
          <a:xfrm>
            <a:off x="2043260" y="3350419"/>
            <a:ext cx="606708" cy="228601"/>
            <a:chOff x="2043260" y="3350419"/>
            <a:chExt cx="606708" cy="228601"/>
          </a:xfrm>
        </p:grpSpPr>
        <p:sp>
          <p:nvSpPr>
            <p:cNvPr id="385" name="SMARTInkShape-1241"/>
            <p:cNvSpPr/>
            <p:nvPr/>
          </p:nvSpPr>
          <p:spPr bwMode="auto">
            <a:xfrm>
              <a:off x="2560567" y="3450434"/>
              <a:ext cx="89401" cy="128586"/>
            </a:xfrm>
            <a:custGeom>
              <a:avLst/>
              <a:gdLst/>
              <a:ahLst/>
              <a:cxnLst/>
              <a:rect l="0" t="0" r="0" b="0"/>
              <a:pathLst>
                <a:path w="89401" h="128586">
                  <a:moveTo>
                    <a:pt x="32614" y="7141"/>
                  </a:moveTo>
                  <a:lnTo>
                    <a:pt x="32614" y="3349"/>
                  </a:lnTo>
                  <a:lnTo>
                    <a:pt x="31821" y="2232"/>
                  </a:lnTo>
                  <a:lnTo>
                    <a:pt x="30498" y="1487"/>
                  </a:lnTo>
                  <a:lnTo>
                    <a:pt x="25478" y="0"/>
                  </a:lnTo>
                  <a:lnTo>
                    <a:pt x="21680" y="3790"/>
                  </a:lnTo>
                  <a:lnTo>
                    <a:pt x="19817" y="7768"/>
                  </a:lnTo>
                  <a:lnTo>
                    <a:pt x="14829" y="20582"/>
                  </a:lnTo>
                  <a:lnTo>
                    <a:pt x="6994" y="33491"/>
                  </a:lnTo>
                  <a:lnTo>
                    <a:pt x="2096" y="62323"/>
                  </a:lnTo>
                  <a:lnTo>
                    <a:pt x="362" y="65360"/>
                  </a:lnTo>
                  <a:lnTo>
                    <a:pt x="0" y="68179"/>
                  </a:lnTo>
                  <a:lnTo>
                    <a:pt x="1715" y="73427"/>
                  </a:lnTo>
                  <a:lnTo>
                    <a:pt x="9387" y="85671"/>
                  </a:lnTo>
                  <a:lnTo>
                    <a:pt x="11179" y="90462"/>
                  </a:lnTo>
                  <a:lnTo>
                    <a:pt x="14621" y="95237"/>
                  </a:lnTo>
                  <a:lnTo>
                    <a:pt x="18796" y="97889"/>
                  </a:lnTo>
                  <a:lnTo>
                    <a:pt x="41174" y="106036"/>
                  </a:lnTo>
                  <a:lnTo>
                    <a:pt x="43877" y="105615"/>
                  </a:lnTo>
                  <a:lnTo>
                    <a:pt x="56035" y="101352"/>
                  </a:lnTo>
                  <a:lnTo>
                    <a:pt x="68922" y="98291"/>
                  </a:lnTo>
                  <a:lnTo>
                    <a:pt x="76532" y="94483"/>
                  </a:lnTo>
                  <a:lnTo>
                    <a:pt x="81610" y="88671"/>
                  </a:lnTo>
                  <a:lnTo>
                    <a:pt x="88534" y="86111"/>
                  </a:lnTo>
                  <a:lnTo>
                    <a:pt x="88944" y="85187"/>
                  </a:lnTo>
                  <a:lnTo>
                    <a:pt x="89400" y="82045"/>
                  </a:lnTo>
                  <a:lnTo>
                    <a:pt x="88727" y="80889"/>
                  </a:lnTo>
                  <a:lnTo>
                    <a:pt x="87486" y="80119"/>
                  </a:lnTo>
                  <a:lnTo>
                    <a:pt x="85864" y="79606"/>
                  </a:lnTo>
                  <a:lnTo>
                    <a:pt x="84783" y="80057"/>
                  </a:lnTo>
                  <a:lnTo>
                    <a:pt x="84062" y="81152"/>
                  </a:lnTo>
                  <a:lnTo>
                    <a:pt x="83581" y="82675"/>
                  </a:lnTo>
                  <a:lnTo>
                    <a:pt x="82467" y="83691"/>
                  </a:lnTo>
                  <a:lnTo>
                    <a:pt x="52117" y="99378"/>
                  </a:lnTo>
                  <a:lnTo>
                    <a:pt x="45251" y="105814"/>
                  </a:lnTo>
                  <a:lnTo>
                    <a:pt x="32614" y="12858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86" name="SMARTInkShape-1242"/>
            <p:cNvSpPr/>
            <p:nvPr/>
          </p:nvSpPr>
          <p:spPr bwMode="auto">
            <a:xfrm>
              <a:off x="2429197" y="3421856"/>
              <a:ext cx="85306" cy="142876"/>
            </a:xfrm>
            <a:custGeom>
              <a:avLst/>
              <a:gdLst/>
              <a:ahLst/>
              <a:cxnLst/>
              <a:rect l="0" t="0" r="0" b="0"/>
              <a:pathLst>
                <a:path w="85306" h="142876">
                  <a:moveTo>
                    <a:pt x="28253" y="0"/>
                  </a:moveTo>
                  <a:lnTo>
                    <a:pt x="24137" y="0"/>
                  </a:lnTo>
                  <a:lnTo>
                    <a:pt x="25895" y="0"/>
                  </a:lnTo>
                  <a:lnTo>
                    <a:pt x="26681" y="794"/>
                  </a:lnTo>
                  <a:lnTo>
                    <a:pt x="27554" y="3792"/>
                  </a:lnTo>
                  <a:lnTo>
                    <a:pt x="26993" y="4910"/>
                  </a:lnTo>
                  <a:lnTo>
                    <a:pt x="25826" y="5655"/>
                  </a:lnTo>
                  <a:lnTo>
                    <a:pt x="24254" y="6151"/>
                  </a:lnTo>
                  <a:lnTo>
                    <a:pt x="23206" y="7276"/>
                  </a:lnTo>
                  <a:lnTo>
                    <a:pt x="19407" y="14784"/>
                  </a:lnTo>
                  <a:lnTo>
                    <a:pt x="17593" y="17000"/>
                  </a:lnTo>
                  <a:lnTo>
                    <a:pt x="15578" y="23695"/>
                  </a:lnTo>
                  <a:lnTo>
                    <a:pt x="13888" y="31169"/>
                  </a:lnTo>
                  <a:lnTo>
                    <a:pt x="9268" y="40633"/>
                  </a:lnTo>
                  <a:lnTo>
                    <a:pt x="404" y="76119"/>
                  </a:lnTo>
                  <a:lnTo>
                    <a:pt x="0" y="84366"/>
                  </a:lnTo>
                  <a:lnTo>
                    <a:pt x="1938" y="91207"/>
                  </a:lnTo>
                  <a:lnTo>
                    <a:pt x="4651" y="97687"/>
                  </a:lnTo>
                  <a:lnTo>
                    <a:pt x="6972" y="109466"/>
                  </a:lnTo>
                  <a:lnTo>
                    <a:pt x="12335" y="118336"/>
                  </a:lnTo>
                  <a:lnTo>
                    <a:pt x="16680" y="123502"/>
                  </a:lnTo>
                  <a:lnTo>
                    <a:pt x="21257" y="126327"/>
                  </a:lnTo>
                  <a:lnTo>
                    <a:pt x="25938" y="128377"/>
                  </a:lnTo>
                  <a:lnTo>
                    <a:pt x="33035" y="133199"/>
                  </a:lnTo>
                  <a:lnTo>
                    <a:pt x="40959" y="134981"/>
                  </a:lnTo>
                  <a:lnTo>
                    <a:pt x="58217" y="135633"/>
                  </a:lnTo>
                  <a:lnTo>
                    <a:pt x="63531" y="133571"/>
                  </a:lnTo>
                  <a:lnTo>
                    <a:pt x="68538" y="130802"/>
                  </a:lnTo>
                  <a:lnTo>
                    <a:pt x="73410" y="129572"/>
                  </a:lnTo>
                  <a:lnTo>
                    <a:pt x="75026" y="128450"/>
                  </a:lnTo>
                  <a:lnTo>
                    <a:pt x="76104" y="126908"/>
                  </a:lnTo>
                  <a:lnTo>
                    <a:pt x="78095" y="123079"/>
                  </a:lnTo>
                  <a:lnTo>
                    <a:pt x="82885" y="116460"/>
                  </a:lnTo>
                  <a:lnTo>
                    <a:pt x="84657" y="109472"/>
                  </a:lnTo>
                  <a:lnTo>
                    <a:pt x="85305" y="101415"/>
                  </a:lnTo>
                  <a:lnTo>
                    <a:pt x="79244" y="93985"/>
                  </a:lnTo>
                  <a:lnTo>
                    <a:pt x="78122" y="94407"/>
                  </a:lnTo>
                  <a:lnTo>
                    <a:pt x="72751" y="97999"/>
                  </a:lnTo>
                  <a:lnTo>
                    <a:pt x="66132" y="100210"/>
                  </a:lnTo>
                  <a:lnTo>
                    <a:pt x="59144" y="104745"/>
                  </a:lnTo>
                  <a:lnTo>
                    <a:pt x="52046" y="107236"/>
                  </a:lnTo>
                  <a:lnTo>
                    <a:pt x="47294" y="110631"/>
                  </a:lnTo>
                  <a:lnTo>
                    <a:pt x="44654" y="114786"/>
                  </a:lnTo>
                  <a:lnTo>
                    <a:pt x="42958" y="123921"/>
                  </a:lnTo>
                  <a:lnTo>
                    <a:pt x="42577" y="134328"/>
                  </a:lnTo>
                  <a:lnTo>
                    <a:pt x="49684" y="14287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87" name="SMARTInkShape-1243"/>
            <p:cNvSpPr/>
            <p:nvPr/>
          </p:nvSpPr>
          <p:spPr bwMode="auto">
            <a:xfrm>
              <a:off x="2071713" y="3393368"/>
              <a:ext cx="285726" cy="185652"/>
            </a:xfrm>
            <a:custGeom>
              <a:avLst/>
              <a:gdLst/>
              <a:ahLst/>
              <a:cxnLst/>
              <a:rect l="0" t="0" r="0" b="0"/>
              <a:pathLst>
                <a:path w="285726" h="185652">
                  <a:moveTo>
                    <a:pt x="7118" y="14201"/>
                  </a:moveTo>
                  <a:lnTo>
                    <a:pt x="0" y="14201"/>
                  </a:lnTo>
                  <a:lnTo>
                    <a:pt x="3775" y="14201"/>
                  </a:lnTo>
                  <a:lnTo>
                    <a:pt x="4889" y="13407"/>
                  </a:lnTo>
                  <a:lnTo>
                    <a:pt x="5632" y="12084"/>
                  </a:lnTo>
                  <a:lnTo>
                    <a:pt x="6127" y="10409"/>
                  </a:lnTo>
                  <a:lnTo>
                    <a:pt x="7252" y="9291"/>
                  </a:lnTo>
                  <a:lnTo>
                    <a:pt x="13182" y="7351"/>
                  </a:lnTo>
                  <a:lnTo>
                    <a:pt x="20318" y="7083"/>
                  </a:lnTo>
                  <a:lnTo>
                    <a:pt x="26894" y="2153"/>
                  </a:lnTo>
                  <a:lnTo>
                    <a:pt x="33527" y="577"/>
                  </a:lnTo>
                  <a:lnTo>
                    <a:pt x="45247" y="0"/>
                  </a:lnTo>
                  <a:lnTo>
                    <a:pt x="49993" y="2069"/>
                  </a:lnTo>
                  <a:lnTo>
                    <a:pt x="54749" y="4840"/>
                  </a:lnTo>
                  <a:lnTo>
                    <a:pt x="64269" y="6619"/>
                  </a:lnTo>
                  <a:lnTo>
                    <a:pt x="66650" y="6765"/>
                  </a:lnTo>
                  <a:lnTo>
                    <a:pt x="71412" y="9044"/>
                  </a:lnTo>
                  <a:lnTo>
                    <a:pt x="107000" y="35647"/>
                  </a:lnTo>
                  <a:lnTo>
                    <a:pt x="123523" y="49921"/>
                  </a:lnTo>
                  <a:lnTo>
                    <a:pt x="130291" y="54683"/>
                  </a:lnTo>
                  <a:lnTo>
                    <a:pt x="138785" y="70381"/>
                  </a:lnTo>
                  <a:lnTo>
                    <a:pt x="141645" y="79883"/>
                  </a:lnTo>
                  <a:lnTo>
                    <a:pt x="143405" y="95114"/>
                  </a:lnTo>
                  <a:lnTo>
                    <a:pt x="148969" y="109131"/>
                  </a:lnTo>
                  <a:lnTo>
                    <a:pt x="143117" y="141515"/>
                  </a:lnTo>
                  <a:lnTo>
                    <a:pt x="140852" y="148308"/>
                  </a:lnTo>
                  <a:lnTo>
                    <a:pt x="137993" y="153973"/>
                  </a:lnTo>
                  <a:lnTo>
                    <a:pt x="136722" y="159136"/>
                  </a:lnTo>
                  <a:lnTo>
                    <a:pt x="124630" y="170298"/>
                  </a:lnTo>
                  <a:lnTo>
                    <a:pt x="97786" y="182936"/>
                  </a:lnTo>
                  <a:lnTo>
                    <a:pt x="91600" y="184444"/>
                  </a:lnTo>
                  <a:lnTo>
                    <a:pt x="89633" y="184052"/>
                  </a:lnTo>
                  <a:lnTo>
                    <a:pt x="88322" y="182998"/>
                  </a:lnTo>
                  <a:lnTo>
                    <a:pt x="87448" y="181501"/>
                  </a:lnTo>
                  <a:lnTo>
                    <a:pt x="86071" y="180503"/>
                  </a:lnTo>
                  <a:lnTo>
                    <a:pt x="79702" y="178770"/>
                  </a:lnTo>
                  <a:lnTo>
                    <a:pt x="79320" y="177888"/>
                  </a:lnTo>
                  <a:lnTo>
                    <a:pt x="78895" y="174792"/>
                  </a:lnTo>
                  <a:lnTo>
                    <a:pt x="79576" y="173650"/>
                  </a:lnTo>
                  <a:lnTo>
                    <a:pt x="80823" y="172887"/>
                  </a:lnTo>
                  <a:lnTo>
                    <a:pt x="82449" y="172379"/>
                  </a:lnTo>
                  <a:lnTo>
                    <a:pt x="91565" y="165302"/>
                  </a:lnTo>
                  <a:lnTo>
                    <a:pt x="98294" y="163640"/>
                  </a:lnTo>
                  <a:lnTo>
                    <a:pt x="104953" y="159373"/>
                  </a:lnTo>
                  <a:lnTo>
                    <a:pt x="112747" y="157756"/>
                  </a:lnTo>
                  <a:lnTo>
                    <a:pt x="141587" y="157102"/>
                  </a:lnTo>
                  <a:lnTo>
                    <a:pt x="174665" y="164353"/>
                  </a:lnTo>
                  <a:lnTo>
                    <a:pt x="209662" y="171437"/>
                  </a:lnTo>
                  <a:lnTo>
                    <a:pt x="244524" y="178576"/>
                  </a:lnTo>
                  <a:lnTo>
                    <a:pt x="272961" y="184925"/>
                  </a:lnTo>
                  <a:lnTo>
                    <a:pt x="285725" y="18565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88" name="SMARTInkShape-1244"/>
            <p:cNvSpPr/>
            <p:nvPr/>
          </p:nvSpPr>
          <p:spPr bwMode="auto">
            <a:xfrm>
              <a:off x="2286294" y="3500438"/>
              <a:ext cx="71145" cy="21432"/>
            </a:xfrm>
            <a:custGeom>
              <a:avLst/>
              <a:gdLst/>
              <a:ahLst/>
              <a:cxnLst/>
              <a:rect l="0" t="0" r="0" b="0"/>
              <a:pathLst>
                <a:path w="71145" h="21432">
                  <a:moveTo>
                    <a:pt x="6850" y="21431"/>
                  </a:moveTo>
                  <a:lnTo>
                    <a:pt x="3057" y="21431"/>
                  </a:lnTo>
                  <a:lnTo>
                    <a:pt x="1940" y="20637"/>
                  </a:lnTo>
                  <a:lnTo>
                    <a:pt x="1195" y="19314"/>
                  </a:lnTo>
                  <a:lnTo>
                    <a:pt x="0" y="15280"/>
                  </a:lnTo>
                  <a:lnTo>
                    <a:pt x="696" y="14949"/>
                  </a:lnTo>
                  <a:lnTo>
                    <a:pt x="12714" y="14313"/>
                  </a:lnTo>
                  <a:lnTo>
                    <a:pt x="19444" y="9383"/>
                  </a:lnTo>
                  <a:lnTo>
                    <a:pt x="26104" y="7807"/>
                  </a:lnTo>
                  <a:lnTo>
                    <a:pt x="40999" y="6408"/>
                  </a:lnTo>
                  <a:lnTo>
                    <a:pt x="58247" y="1000"/>
                  </a:lnTo>
                  <a:lnTo>
                    <a:pt x="71144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89" name="SMARTInkShape-1245"/>
            <p:cNvSpPr/>
            <p:nvPr/>
          </p:nvSpPr>
          <p:spPr bwMode="auto">
            <a:xfrm>
              <a:off x="2186773" y="3400425"/>
              <a:ext cx="13503" cy="157164"/>
            </a:xfrm>
            <a:custGeom>
              <a:avLst/>
              <a:gdLst/>
              <a:ahLst/>
              <a:cxnLst/>
              <a:rect l="0" t="0" r="0" b="0"/>
              <a:pathLst>
                <a:path w="13503" h="157164">
                  <a:moveTo>
                    <a:pt x="13502" y="0"/>
                  </a:moveTo>
                  <a:lnTo>
                    <a:pt x="13502" y="3792"/>
                  </a:lnTo>
                  <a:lnTo>
                    <a:pt x="12708" y="4909"/>
                  </a:lnTo>
                  <a:lnTo>
                    <a:pt x="11385" y="5654"/>
                  </a:lnTo>
                  <a:lnTo>
                    <a:pt x="9710" y="6151"/>
                  </a:lnTo>
                  <a:lnTo>
                    <a:pt x="8592" y="7276"/>
                  </a:lnTo>
                  <a:lnTo>
                    <a:pt x="7351" y="10642"/>
                  </a:lnTo>
                  <a:lnTo>
                    <a:pt x="6375" y="44748"/>
                  </a:lnTo>
                  <a:lnTo>
                    <a:pt x="5570" y="54710"/>
                  </a:lnTo>
                  <a:lnTo>
                    <a:pt x="2568" y="62945"/>
                  </a:lnTo>
                  <a:lnTo>
                    <a:pt x="2822" y="71896"/>
                  </a:lnTo>
                  <a:lnTo>
                    <a:pt x="4001" y="76506"/>
                  </a:lnTo>
                  <a:lnTo>
                    <a:pt x="3194" y="85861"/>
                  </a:lnTo>
                  <a:lnTo>
                    <a:pt x="0" y="104802"/>
                  </a:lnTo>
                  <a:lnTo>
                    <a:pt x="1680" y="112195"/>
                  </a:lnTo>
                  <a:lnTo>
                    <a:pt x="4279" y="118921"/>
                  </a:lnTo>
                  <a:lnTo>
                    <a:pt x="6969" y="139750"/>
                  </a:lnTo>
                  <a:lnTo>
                    <a:pt x="11977" y="149872"/>
                  </a:lnTo>
                  <a:lnTo>
                    <a:pt x="13502" y="15716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90" name="SMARTInkShape-1246"/>
            <p:cNvSpPr/>
            <p:nvPr/>
          </p:nvSpPr>
          <p:spPr bwMode="auto">
            <a:xfrm>
              <a:off x="2043260" y="3350419"/>
              <a:ext cx="96542" cy="192882"/>
            </a:xfrm>
            <a:custGeom>
              <a:avLst/>
              <a:gdLst/>
              <a:ahLst/>
              <a:cxnLst/>
              <a:rect l="0" t="0" r="0" b="0"/>
              <a:pathLst>
                <a:path w="96542" h="192882">
                  <a:moveTo>
                    <a:pt x="57003" y="0"/>
                  </a:moveTo>
                  <a:lnTo>
                    <a:pt x="35424" y="23695"/>
                  </a:lnTo>
                  <a:lnTo>
                    <a:pt x="21271" y="55859"/>
                  </a:lnTo>
                  <a:lnTo>
                    <a:pt x="10170" y="81586"/>
                  </a:lnTo>
                  <a:lnTo>
                    <a:pt x="2365" y="116004"/>
                  </a:lnTo>
                  <a:lnTo>
                    <a:pt x="0" y="149979"/>
                  </a:lnTo>
                  <a:lnTo>
                    <a:pt x="712" y="159526"/>
                  </a:lnTo>
                  <a:lnTo>
                    <a:pt x="5575" y="173032"/>
                  </a:lnTo>
                  <a:lnTo>
                    <a:pt x="16648" y="187700"/>
                  </a:lnTo>
                  <a:lnTo>
                    <a:pt x="21340" y="190578"/>
                  </a:lnTo>
                  <a:lnTo>
                    <a:pt x="30820" y="192426"/>
                  </a:lnTo>
                  <a:lnTo>
                    <a:pt x="51248" y="192841"/>
                  </a:lnTo>
                  <a:lnTo>
                    <a:pt x="56562" y="190747"/>
                  </a:lnTo>
                  <a:lnTo>
                    <a:pt x="87657" y="169032"/>
                  </a:lnTo>
                  <a:lnTo>
                    <a:pt x="90470" y="164290"/>
                  </a:lnTo>
                  <a:lnTo>
                    <a:pt x="92515" y="159536"/>
                  </a:lnTo>
                  <a:lnTo>
                    <a:pt x="96069" y="154778"/>
                  </a:lnTo>
                  <a:lnTo>
                    <a:pt x="96541" y="152398"/>
                  </a:lnTo>
                  <a:lnTo>
                    <a:pt x="96061" y="150017"/>
                  </a:lnTo>
                  <a:lnTo>
                    <a:pt x="94206" y="145255"/>
                  </a:lnTo>
                  <a:lnTo>
                    <a:pt x="93381" y="140493"/>
                  </a:lnTo>
                  <a:lnTo>
                    <a:pt x="92367" y="138906"/>
                  </a:lnTo>
                  <a:lnTo>
                    <a:pt x="90898" y="137848"/>
                  </a:lnTo>
                  <a:lnTo>
                    <a:pt x="87148" y="135878"/>
                  </a:lnTo>
                  <a:lnTo>
                    <a:pt x="80575" y="131100"/>
                  </a:lnTo>
                  <a:lnTo>
                    <a:pt x="75946" y="129704"/>
                  </a:lnTo>
                  <a:lnTo>
                    <a:pt x="73600" y="130126"/>
                  </a:lnTo>
                  <a:lnTo>
                    <a:pt x="65713" y="133718"/>
                  </a:lnTo>
                  <a:lnTo>
                    <a:pt x="54468" y="135928"/>
                  </a:lnTo>
                  <a:lnTo>
                    <a:pt x="45756" y="141257"/>
                  </a:lnTo>
                  <a:lnTo>
                    <a:pt x="26072" y="159573"/>
                  </a:lnTo>
                  <a:lnTo>
                    <a:pt x="23412" y="164319"/>
                  </a:lnTo>
                  <a:lnTo>
                    <a:pt x="21704" y="173834"/>
                  </a:lnTo>
                  <a:lnTo>
                    <a:pt x="23587" y="178595"/>
                  </a:lnTo>
                  <a:lnTo>
                    <a:pt x="26276" y="183357"/>
                  </a:lnTo>
                  <a:lnTo>
                    <a:pt x="28428" y="19288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404" name="SMARTInkShape-Group188"/>
          <p:cNvGrpSpPr/>
          <p:nvPr/>
        </p:nvGrpSpPr>
        <p:grpSpPr>
          <a:xfrm>
            <a:off x="964406" y="3397117"/>
            <a:ext cx="992983" cy="274772"/>
            <a:chOff x="964406" y="3397117"/>
            <a:chExt cx="992983" cy="274772"/>
          </a:xfrm>
        </p:grpSpPr>
        <p:sp>
          <p:nvSpPr>
            <p:cNvPr id="392" name="SMARTInkShape-1247"/>
            <p:cNvSpPr/>
            <p:nvPr/>
          </p:nvSpPr>
          <p:spPr bwMode="auto">
            <a:xfrm>
              <a:off x="1928813" y="3436144"/>
              <a:ext cx="28576" cy="78582"/>
            </a:xfrm>
            <a:custGeom>
              <a:avLst/>
              <a:gdLst/>
              <a:ahLst/>
              <a:cxnLst/>
              <a:rect l="0" t="0" r="0" b="0"/>
              <a:pathLst>
                <a:path w="28576" h="78582">
                  <a:moveTo>
                    <a:pt x="28575" y="0"/>
                  </a:moveTo>
                  <a:lnTo>
                    <a:pt x="24782" y="3792"/>
                  </a:lnTo>
                  <a:lnTo>
                    <a:pt x="22920" y="9887"/>
                  </a:lnTo>
                  <a:lnTo>
                    <a:pt x="22424" y="13735"/>
                  </a:lnTo>
                  <a:lnTo>
                    <a:pt x="8136" y="43730"/>
                  </a:lnTo>
                  <a:lnTo>
                    <a:pt x="2410" y="62434"/>
                  </a:lnTo>
                  <a:lnTo>
                    <a:pt x="0" y="7858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93" name="SMARTInkShape-1248"/>
            <p:cNvSpPr/>
            <p:nvPr/>
          </p:nvSpPr>
          <p:spPr bwMode="auto">
            <a:xfrm>
              <a:off x="1871663" y="3400425"/>
              <a:ext cx="28576" cy="50007"/>
            </a:xfrm>
            <a:custGeom>
              <a:avLst/>
              <a:gdLst/>
              <a:ahLst/>
              <a:cxnLst/>
              <a:rect l="0" t="0" r="0" b="0"/>
              <a:pathLst>
                <a:path w="28576" h="50007">
                  <a:moveTo>
                    <a:pt x="28575" y="0"/>
                  </a:moveTo>
                  <a:lnTo>
                    <a:pt x="28575" y="3792"/>
                  </a:lnTo>
                  <a:lnTo>
                    <a:pt x="26458" y="7771"/>
                  </a:lnTo>
                  <a:lnTo>
                    <a:pt x="18632" y="16793"/>
                  </a:lnTo>
                  <a:lnTo>
                    <a:pt x="16218" y="23603"/>
                  </a:lnTo>
                  <a:lnTo>
                    <a:pt x="15574" y="27641"/>
                  </a:lnTo>
                  <a:lnTo>
                    <a:pt x="0" y="5000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94" name="SMARTInkShape-1249"/>
            <p:cNvSpPr/>
            <p:nvPr/>
          </p:nvSpPr>
          <p:spPr bwMode="auto">
            <a:xfrm>
              <a:off x="1528763" y="3443288"/>
              <a:ext cx="7144" cy="1"/>
            </a:xfrm>
            <a:custGeom>
              <a:avLst/>
              <a:gdLst/>
              <a:ahLst/>
              <a:cxnLst/>
              <a:rect l="0" t="0" r="0" b="0"/>
              <a:pathLst>
                <a:path w="7144" h="1">
                  <a:moveTo>
                    <a:pt x="7143" y="0"/>
                  </a:move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95" name="SMARTInkShape-1250"/>
            <p:cNvSpPr/>
            <p:nvPr/>
          </p:nvSpPr>
          <p:spPr bwMode="auto">
            <a:xfrm>
              <a:off x="1650206" y="3529013"/>
              <a:ext cx="92870" cy="35719"/>
            </a:xfrm>
            <a:custGeom>
              <a:avLst/>
              <a:gdLst/>
              <a:ahLst/>
              <a:cxnLst/>
              <a:rect l="0" t="0" r="0" b="0"/>
              <a:pathLst>
                <a:path w="92870" h="35719">
                  <a:moveTo>
                    <a:pt x="0" y="0"/>
                  </a:moveTo>
                  <a:lnTo>
                    <a:pt x="3793" y="3792"/>
                  </a:lnTo>
                  <a:lnTo>
                    <a:pt x="36679" y="16792"/>
                  </a:lnTo>
                  <a:lnTo>
                    <a:pt x="68599" y="26218"/>
                  </a:lnTo>
                  <a:lnTo>
                    <a:pt x="92869" y="3571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96" name="SMARTInkShape-1251"/>
            <p:cNvSpPr/>
            <p:nvPr/>
          </p:nvSpPr>
          <p:spPr bwMode="auto">
            <a:xfrm>
              <a:off x="1708470" y="3414713"/>
              <a:ext cx="70325" cy="221457"/>
            </a:xfrm>
            <a:custGeom>
              <a:avLst/>
              <a:gdLst/>
              <a:ahLst/>
              <a:cxnLst/>
              <a:rect l="0" t="0" r="0" b="0"/>
              <a:pathLst>
                <a:path w="70325" h="221457">
                  <a:moveTo>
                    <a:pt x="27461" y="0"/>
                  </a:moveTo>
                  <a:lnTo>
                    <a:pt x="27461" y="31374"/>
                  </a:lnTo>
                  <a:lnTo>
                    <a:pt x="25345" y="50835"/>
                  </a:lnTo>
                  <a:lnTo>
                    <a:pt x="17518" y="78745"/>
                  </a:lnTo>
                  <a:lnTo>
                    <a:pt x="9122" y="112098"/>
                  </a:lnTo>
                  <a:lnTo>
                    <a:pt x="4524" y="142440"/>
                  </a:lnTo>
                  <a:lnTo>
                    <a:pt x="0" y="171364"/>
                  </a:lnTo>
                  <a:lnTo>
                    <a:pt x="3009" y="189063"/>
                  </a:lnTo>
                  <a:lnTo>
                    <a:pt x="8927" y="200569"/>
                  </a:lnTo>
                  <a:lnTo>
                    <a:pt x="17636" y="206352"/>
                  </a:lnTo>
                  <a:lnTo>
                    <a:pt x="49706" y="219997"/>
                  </a:lnTo>
                  <a:lnTo>
                    <a:pt x="70324" y="22145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97" name="SMARTInkShape-1252"/>
            <p:cNvSpPr/>
            <p:nvPr/>
          </p:nvSpPr>
          <p:spPr bwMode="auto">
            <a:xfrm>
              <a:off x="1621631" y="3529013"/>
              <a:ext cx="7145" cy="100013"/>
            </a:xfrm>
            <a:custGeom>
              <a:avLst/>
              <a:gdLst/>
              <a:ahLst/>
              <a:cxnLst/>
              <a:rect l="0" t="0" r="0" b="0"/>
              <a:pathLst>
                <a:path w="7145" h="100013">
                  <a:moveTo>
                    <a:pt x="7144" y="0"/>
                  </a:moveTo>
                  <a:lnTo>
                    <a:pt x="7144" y="28593"/>
                  </a:lnTo>
                  <a:lnTo>
                    <a:pt x="7144" y="59094"/>
                  </a:lnTo>
                  <a:lnTo>
                    <a:pt x="993" y="92598"/>
                  </a:lnTo>
                  <a:lnTo>
                    <a:pt x="0" y="10001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98" name="SMARTInkShape-1253"/>
            <p:cNvSpPr/>
            <p:nvPr/>
          </p:nvSpPr>
          <p:spPr bwMode="auto">
            <a:xfrm>
              <a:off x="1393031" y="3557588"/>
              <a:ext cx="157164" cy="71438"/>
            </a:xfrm>
            <a:custGeom>
              <a:avLst/>
              <a:gdLst/>
              <a:ahLst/>
              <a:cxnLst/>
              <a:rect l="0" t="0" r="0" b="0"/>
              <a:pathLst>
                <a:path w="157164" h="71438">
                  <a:moveTo>
                    <a:pt x="157163" y="0"/>
                  </a:moveTo>
                  <a:lnTo>
                    <a:pt x="136443" y="793"/>
                  </a:lnTo>
                  <a:lnTo>
                    <a:pt x="106309" y="9942"/>
                  </a:lnTo>
                  <a:lnTo>
                    <a:pt x="71326" y="29257"/>
                  </a:lnTo>
                  <a:lnTo>
                    <a:pt x="35704" y="51683"/>
                  </a:lnTo>
                  <a:lnTo>
                    <a:pt x="0" y="7143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99" name="SMARTInkShape-1254"/>
            <p:cNvSpPr/>
            <p:nvPr/>
          </p:nvSpPr>
          <p:spPr bwMode="auto">
            <a:xfrm>
              <a:off x="1400175" y="3514725"/>
              <a:ext cx="114301" cy="114301"/>
            </a:xfrm>
            <a:custGeom>
              <a:avLst/>
              <a:gdLst/>
              <a:ahLst/>
              <a:cxnLst/>
              <a:rect l="0" t="0" r="0" b="0"/>
              <a:pathLst>
                <a:path w="114301" h="114301">
                  <a:moveTo>
                    <a:pt x="0" y="0"/>
                  </a:moveTo>
                  <a:lnTo>
                    <a:pt x="0" y="3792"/>
                  </a:lnTo>
                  <a:lnTo>
                    <a:pt x="2117" y="7771"/>
                  </a:lnTo>
                  <a:lnTo>
                    <a:pt x="24836" y="37625"/>
                  </a:lnTo>
                  <a:lnTo>
                    <a:pt x="52477" y="73045"/>
                  </a:lnTo>
                  <a:lnTo>
                    <a:pt x="85086" y="101532"/>
                  </a:lnTo>
                  <a:lnTo>
                    <a:pt x="114300" y="11430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00" name="SMARTInkShape-1255"/>
            <p:cNvSpPr/>
            <p:nvPr/>
          </p:nvSpPr>
          <p:spPr bwMode="auto">
            <a:xfrm>
              <a:off x="1124597" y="3473281"/>
              <a:ext cx="232717" cy="148601"/>
            </a:xfrm>
            <a:custGeom>
              <a:avLst/>
              <a:gdLst/>
              <a:ahLst/>
              <a:cxnLst/>
              <a:rect l="0" t="0" r="0" b="0"/>
              <a:pathLst>
                <a:path w="232717" h="148601">
                  <a:moveTo>
                    <a:pt x="4116" y="62875"/>
                  </a:moveTo>
                  <a:lnTo>
                    <a:pt x="0" y="62875"/>
                  </a:lnTo>
                  <a:lnTo>
                    <a:pt x="1757" y="62875"/>
                  </a:lnTo>
                  <a:lnTo>
                    <a:pt x="5184" y="60759"/>
                  </a:lnTo>
                  <a:lnTo>
                    <a:pt x="13852" y="52932"/>
                  </a:lnTo>
                  <a:lnTo>
                    <a:pt x="48887" y="39272"/>
                  </a:lnTo>
                  <a:lnTo>
                    <a:pt x="78235" y="28630"/>
                  </a:lnTo>
                  <a:lnTo>
                    <a:pt x="109950" y="20449"/>
                  </a:lnTo>
                  <a:lnTo>
                    <a:pt x="139455" y="12998"/>
                  </a:lnTo>
                  <a:lnTo>
                    <a:pt x="168306" y="5764"/>
                  </a:lnTo>
                  <a:lnTo>
                    <a:pt x="198914" y="0"/>
                  </a:lnTo>
                  <a:lnTo>
                    <a:pt x="207903" y="1329"/>
                  </a:lnTo>
                  <a:lnTo>
                    <a:pt x="217426" y="6539"/>
                  </a:lnTo>
                  <a:lnTo>
                    <a:pt x="222745" y="11643"/>
                  </a:lnTo>
                  <a:lnTo>
                    <a:pt x="227755" y="19203"/>
                  </a:lnTo>
                  <a:lnTo>
                    <a:pt x="231246" y="32385"/>
                  </a:lnTo>
                  <a:lnTo>
                    <a:pt x="232522" y="63564"/>
                  </a:lnTo>
                  <a:lnTo>
                    <a:pt x="232690" y="98685"/>
                  </a:lnTo>
                  <a:lnTo>
                    <a:pt x="232712" y="130532"/>
                  </a:lnTo>
                  <a:lnTo>
                    <a:pt x="232716" y="14860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01" name="SMARTInkShape-1256"/>
            <p:cNvSpPr/>
            <p:nvPr/>
          </p:nvSpPr>
          <p:spPr bwMode="auto">
            <a:xfrm>
              <a:off x="1243209" y="3397117"/>
              <a:ext cx="121248" cy="274772"/>
            </a:xfrm>
            <a:custGeom>
              <a:avLst/>
              <a:gdLst/>
              <a:ahLst/>
              <a:cxnLst/>
              <a:rect l="0" t="0" r="0" b="0"/>
              <a:pathLst>
                <a:path w="121248" h="274772">
                  <a:moveTo>
                    <a:pt x="6947" y="274771"/>
                  </a:moveTo>
                  <a:lnTo>
                    <a:pt x="6947" y="241591"/>
                  </a:lnTo>
                  <a:lnTo>
                    <a:pt x="6947" y="214139"/>
                  </a:lnTo>
                  <a:lnTo>
                    <a:pt x="6947" y="180870"/>
                  </a:lnTo>
                  <a:lnTo>
                    <a:pt x="6947" y="145878"/>
                  </a:lnTo>
                  <a:lnTo>
                    <a:pt x="4831" y="112490"/>
                  </a:lnTo>
                  <a:lnTo>
                    <a:pt x="1293" y="84606"/>
                  </a:lnTo>
                  <a:lnTo>
                    <a:pt x="0" y="52231"/>
                  </a:lnTo>
                  <a:lnTo>
                    <a:pt x="614" y="27382"/>
                  </a:lnTo>
                  <a:lnTo>
                    <a:pt x="5512" y="15380"/>
                  </a:lnTo>
                  <a:lnTo>
                    <a:pt x="9749" y="9202"/>
                  </a:lnTo>
                  <a:lnTo>
                    <a:pt x="12784" y="7238"/>
                  </a:lnTo>
                  <a:lnTo>
                    <a:pt x="33596" y="33"/>
                  </a:lnTo>
                  <a:lnTo>
                    <a:pt x="44985" y="0"/>
                  </a:lnTo>
                  <a:lnTo>
                    <a:pt x="80078" y="5134"/>
                  </a:lnTo>
                  <a:lnTo>
                    <a:pt x="114755" y="16291"/>
                  </a:lnTo>
                  <a:lnTo>
                    <a:pt x="121247" y="1759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02" name="SMARTInkShape-1257"/>
            <p:cNvSpPr/>
            <p:nvPr/>
          </p:nvSpPr>
          <p:spPr bwMode="auto">
            <a:xfrm>
              <a:off x="1078706" y="3414713"/>
              <a:ext cx="1" cy="78582"/>
            </a:xfrm>
            <a:custGeom>
              <a:avLst/>
              <a:gdLst/>
              <a:ahLst/>
              <a:cxnLst/>
              <a:rect l="0" t="0" r="0" b="0"/>
              <a:pathLst>
                <a:path w="1" h="78582">
                  <a:moveTo>
                    <a:pt x="0" y="0"/>
                  </a:moveTo>
                  <a:lnTo>
                    <a:pt x="0" y="33792"/>
                  </a:lnTo>
                  <a:lnTo>
                    <a:pt x="0" y="7858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03" name="SMARTInkShape-1258"/>
            <p:cNvSpPr/>
            <p:nvPr/>
          </p:nvSpPr>
          <p:spPr bwMode="auto">
            <a:xfrm>
              <a:off x="964406" y="3407569"/>
              <a:ext cx="57151" cy="78582"/>
            </a:xfrm>
            <a:custGeom>
              <a:avLst/>
              <a:gdLst/>
              <a:ahLst/>
              <a:cxnLst/>
              <a:rect l="0" t="0" r="0" b="0"/>
              <a:pathLst>
                <a:path w="57151" h="78582">
                  <a:moveTo>
                    <a:pt x="0" y="0"/>
                  </a:moveTo>
                  <a:lnTo>
                    <a:pt x="0" y="6151"/>
                  </a:lnTo>
                  <a:lnTo>
                    <a:pt x="5703" y="17560"/>
                  </a:lnTo>
                  <a:lnTo>
                    <a:pt x="14474" y="32514"/>
                  </a:lnTo>
                  <a:lnTo>
                    <a:pt x="21487" y="46940"/>
                  </a:lnTo>
                  <a:lnTo>
                    <a:pt x="44254" y="72646"/>
                  </a:lnTo>
                  <a:lnTo>
                    <a:pt x="49567" y="75943"/>
                  </a:lnTo>
                  <a:lnTo>
                    <a:pt x="57150" y="7858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405" name="SMARTInkShape-1259"/>
          <p:cNvSpPr/>
          <p:nvPr/>
        </p:nvSpPr>
        <p:spPr bwMode="auto">
          <a:xfrm>
            <a:off x="2497461" y="3066345"/>
            <a:ext cx="681462" cy="223333"/>
          </a:xfrm>
          <a:custGeom>
            <a:avLst/>
            <a:gdLst/>
            <a:ahLst/>
            <a:cxnLst/>
            <a:rect l="0" t="0" r="0" b="0"/>
            <a:pathLst>
              <a:path w="681462" h="223333">
                <a:moveTo>
                  <a:pt x="167158" y="41186"/>
                </a:moveTo>
                <a:lnTo>
                  <a:pt x="167158" y="24394"/>
                </a:lnTo>
                <a:lnTo>
                  <a:pt x="165041" y="19700"/>
                </a:lnTo>
                <a:lnTo>
                  <a:pt x="163365" y="17337"/>
                </a:lnTo>
                <a:lnTo>
                  <a:pt x="159387" y="14712"/>
                </a:lnTo>
                <a:lnTo>
                  <a:pt x="124093" y="309"/>
                </a:lnTo>
                <a:lnTo>
                  <a:pt x="114680" y="0"/>
                </a:lnTo>
                <a:lnTo>
                  <a:pt x="86187" y="10586"/>
                </a:lnTo>
                <a:lnTo>
                  <a:pt x="52710" y="30252"/>
                </a:lnTo>
                <a:lnTo>
                  <a:pt x="26958" y="53220"/>
                </a:lnTo>
                <a:lnTo>
                  <a:pt x="16256" y="71210"/>
                </a:lnTo>
                <a:lnTo>
                  <a:pt x="3049" y="103554"/>
                </a:lnTo>
                <a:lnTo>
                  <a:pt x="602" y="108958"/>
                </a:lnTo>
                <a:lnTo>
                  <a:pt x="0" y="119197"/>
                </a:lnTo>
                <a:lnTo>
                  <a:pt x="8179" y="147620"/>
                </a:lnTo>
                <a:lnTo>
                  <a:pt x="12628" y="155430"/>
                </a:lnTo>
                <a:lnTo>
                  <a:pt x="21484" y="161547"/>
                </a:lnTo>
                <a:lnTo>
                  <a:pt x="53430" y="173600"/>
                </a:lnTo>
                <a:lnTo>
                  <a:pt x="83662" y="176262"/>
                </a:lnTo>
                <a:lnTo>
                  <a:pt x="112785" y="176723"/>
                </a:lnTo>
                <a:lnTo>
                  <a:pt x="142316" y="174743"/>
                </a:lnTo>
                <a:lnTo>
                  <a:pt x="173628" y="166963"/>
                </a:lnTo>
                <a:lnTo>
                  <a:pt x="206859" y="152873"/>
                </a:lnTo>
                <a:lnTo>
                  <a:pt x="230357" y="139507"/>
                </a:lnTo>
                <a:lnTo>
                  <a:pt x="243298" y="126410"/>
                </a:lnTo>
                <a:lnTo>
                  <a:pt x="250043" y="114592"/>
                </a:lnTo>
                <a:lnTo>
                  <a:pt x="252041" y="103946"/>
                </a:lnTo>
                <a:lnTo>
                  <a:pt x="252834" y="85788"/>
                </a:lnTo>
                <a:lnTo>
                  <a:pt x="252056" y="85208"/>
                </a:lnTo>
                <a:lnTo>
                  <a:pt x="247170" y="84392"/>
                </a:lnTo>
                <a:lnTo>
                  <a:pt x="242935" y="84201"/>
                </a:lnTo>
                <a:lnTo>
                  <a:pt x="238407" y="86233"/>
                </a:lnTo>
                <a:lnTo>
                  <a:pt x="229033" y="94005"/>
                </a:lnTo>
                <a:lnTo>
                  <a:pt x="214780" y="117842"/>
                </a:lnTo>
                <a:lnTo>
                  <a:pt x="211430" y="131809"/>
                </a:lnTo>
                <a:lnTo>
                  <a:pt x="210144" y="160261"/>
                </a:lnTo>
                <a:lnTo>
                  <a:pt x="212192" y="167662"/>
                </a:lnTo>
                <a:lnTo>
                  <a:pt x="219974" y="178882"/>
                </a:lnTo>
                <a:lnTo>
                  <a:pt x="226615" y="181759"/>
                </a:lnTo>
                <a:lnTo>
                  <a:pt x="243814" y="183607"/>
                </a:lnTo>
                <a:lnTo>
                  <a:pt x="267407" y="178268"/>
                </a:lnTo>
                <a:lnTo>
                  <a:pt x="297938" y="164127"/>
                </a:lnTo>
                <a:lnTo>
                  <a:pt x="311564" y="152137"/>
                </a:lnTo>
                <a:lnTo>
                  <a:pt x="318122" y="143150"/>
                </a:lnTo>
                <a:lnTo>
                  <a:pt x="321565" y="133864"/>
                </a:lnTo>
                <a:lnTo>
                  <a:pt x="324249" y="100007"/>
                </a:lnTo>
                <a:lnTo>
                  <a:pt x="324288" y="95903"/>
                </a:lnTo>
                <a:lnTo>
                  <a:pt x="324299" y="95921"/>
                </a:lnTo>
                <a:lnTo>
                  <a:pt x="324306" y="96726"/>
                </a:lnTo>
                <a:lnTo>
                  <a:pt x="320524" y="101652"/>
                </a:lnTo>
                <a:lnTo>
                  <a:pt x="320781" y="112245"/>
                </a:lnTo>
                <a:lnTo>
                  <a:pt x="323541" y="125156"/>
                </a:lnTo>
                <a:lnTo>
                  <a:pt x="334056" y="146514"/>
                </a:lnTo>
                <a:lnTo>
                  <a:pt x="340818" y="153615"/>
                </a:lnTo>
                <a:lnTo>
                  <a:pt x="365403" y="173669"/>
                </a:lnTo>
                <a:lnTo>
                  <a:pt x="373271" y="175474"/>
                </a:lnTo>
                <a:lnTo>
                  <a:pt x="382059" y="174159"/>
                </a:lnTo>
                <a:lnTo>
                  <a:pt x="393816" y="168956"/>
                </a:lnTo>
                <a:lnTo>
                  <a:pt x="404899" y="160087"/>
                </a:lnTo>
                <a:lnTo>
                  <a:pt x="419255" y="142667"/>
                </a:lnTo>
                <a:lnTo>
                  <a:pt x="423329" y="139796"/>
                </a:lnTo>
                <a:lnTo>
                  <a:pt x="426045" y="136295"/>
                </a:lnTo>
                <a:lnTo>
                  <a:pt x="441208" y="104411"/>
                </a:lnTo>
                <a:lnTo>
                  <a:pt x="455307" y="88926"/>
                </a:lnTo>
                <a:lnTo>
                  <a:pt x="460059" y="86216"/>
                </a:lnTo>
                <a:lnTo>
                  <a:pt x="462438" y="85494"/>
                </a:lnTo>
                <a:lnTo>
                  <a:pt x="464024" y="85806"/>
                </a:lnTo>
                <a:lnTo>
                  <a:pt x="465081" y="86808"/>
                </a:lnTo>
                <a:lnTo>
                  <a:pt x="465786" y="88269"/>
                </a:lnTo>
                <a:lnTo>
                  <a:pt x="467049" y="89244"/>
                </a:lnTo>
                <a:lnTo>
                  <a:pt x="470570" y="90326"/>
                </a:lnTo>
                <a:lnTo>
                  <a:pt x="471826" y="91409"/>
                </a:lnTo>
                <a:lnTo>
                  <a:pt x="485665" y="117586"/>
                </a:lnTo>
                <a:lnTo>
                  <a:pt x="490158" y="132448"/>
                </a:lnTo>
                <a:lnTo>
                  <a:pt x="500932" y="148201"/>
                </a:lnTo>
                <a:lnTo>
                  <a:pt x="502523" y="154047"/>
                </a:lnTo>
                <a:lnTo>
                  <a:pt x="503447" y="154527"/>
                </a:lnTo>
                <a:lnTo>
                  <a:pt x="506591" y="155060"/>
                </a:lnTo>
                <a:lnTo>
                  <a:pt x="510633" y="153180"/>
                </a:lnTo>
                <a:lnTo>
                  <a:pt x="512823" y="151567"/>
                </a:lnTo>
                <a:lnTo>
                  <a:pt x="515255" y="147659"/>
                </a:lnTo>
                <a:lnTo>
                  <a:pt x="517130" y="143276"/>
                </a:lnTo>
                <a:lnTo>
                  <a:pt x="536312" y="110750"/>
                </a:lnTo>
                <a:lnTo>
                  <a:pt x="550807" y="91361"/>
                </a:lnTo>
                <a:lnTo>
                  <a:pt x="551511" y="88924"/>
                </a:lnTo>
                <a:lnTo>
                  <a:pt x="552775" y="87299"/>
                </a:lnTo>
                <a:lnTo>
                  <a:pt x="556295" y="85493"/>
                </a:lnTo>
                <a:lnTo>
                  <a:pt x="557551" y="85806"/>
                </a:lnTo>
                <a:lnTo>
                  <a:pt x="558389" y="86807"/>
                </a:lnTo>
                <a:lnTo>
                  <a:pt x="559319" y="90037"/>
                </a:lnTo>
                <a:lnTo>
                  <a:pt x="559733" y="94119"/>
                </a:lnTo>
                <a:lnTo>
                  <a:pt x="562034" y="98578"/>
                </a:lnTo>
                <a:lnTo>
                  <a:pt x="563758" y="100879"/>
                </a:lnTo>
                <a:lnTo>
                  <a:pt x="565675" y="107669"/>
                </a:lnTo>
                <a:lnTo>
                  <a:pt x="572728" y="139902"/>
                </a:lnTo>
                <a:lnTo>
                  <a:pt x="579863" y="175314"/>
                </a:lnTo>
                <a:lnTo>
                  <a:pt x="583128" y="190730"/>
                </a:lnTo>
                <a:lnTo>
                  <a:pt x="594467" y="216930"/>
                </a:lnTo>
                <a:lnTo>
                  <a:pt x="599185" y="222728"/>
                </a:lnTo>
                <a:lnTo>
                  <a:pt x="601226" y="223332"/>
                </a:lnTo>
                <a:lnTo>
                  <a:pt x="603380" y="222942"/>
                </a:lnTo>
                <a:lnTo>
                  <a:pt x="605610" y="221888"/>
                </a:lnTo>
                <a:lnTo>
                  <a:pt x="606303" y="221185"/>
                </a:lnTo>
                <a:lnTo>
                  <a:pt x="605971" y="220717"/>
                </a:lnTo>
                <a:lnTo>
                  <a:pt x="604957" y="220404"/>
                </a:lnTo>
                <a:lnTo>
                  <a:pt x="603829" y="215824"/>
                </a:lnTo>
                <a:lnTo>
                  <a:pt x="602534" y="208497"/>
                </a:lnTo>
                <a:lnTo>
                  <a:pt x="594131" y="176815"/>
                </a:lnTo>
                <a:lnTo>
                  <a:pt x="591080" y="166553"/>
                </a:lnTo>
                <a:lnTo>
                  <a:pt x="585168" y="133631"/>
                </a:lnTo>
                <a:lnTo>
                  <a:pt x="587633" y="100397"/>
                </a:lnTo>
                <a:lnTo>
                  <a:pt x="587968" y="94948"/>
                </a:lnTo>
                <a:lnTo>
                  <a:pt x="592574" y="84659"/>
                </a:lnTo>
                <a:lnTo>
                  <a:pt x="612264" y="60690"/>
                </a:lnTo>
                <a:lnTo>
                  <a:pt x="621364" y="57792"/>
                </a:lnTo>
                <a:lnTo>
                  <a:pt x="651369" y="55609"/>
                </a:lnTo>
                <a:lnTo>
                  <a:pt x="675406" y="61637"/>
                </a:lnTo>
                <a:lnTo>
                  <a:pt x="677440" y="62757"/>
                </a:lnTo>
                <a:lnTo>
                  <a:pt x="678796" y="64298"/>
                </a:lnTo>
                <a:lnTo>
                  <a:pt x="680303" y="68127"/>
                </a:lnTo>
                <a:lnTo>
                  <a:pt x="681461" y="86459"/>
                </a:lnTo>
                <a:lnTo>
                  <a:pt x="679370" y="91205"/>
                </a:lnTo>
                <a:lnTo>
                  <a:pt x="677701" y="93582"/>
                </a:lnTo>
                <a:lnTo>
                  <a:pt x="667768" y="100720"/>
                </a:lnTo>
                <a:lnTo>
                  <a:pt x="643484" y="111507"/>
                </a:lnTo>
                <a:lnTo>
                  <a:pt x="628988" y="113197"/>
                </a:lnTo>
                <a:lnTo>
                  <a:pt x="610070" y="119768"/>
                </a:lnTo>
              </a:path>
            </a:pathLst>
          </a:cu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grpSp>
        <p:nvGrpSpPr>
          <p:cNvPr id="414" name="SMARTInkShape-Group190"/>
          <p:cNvGrpSpPr/>
          <p:nvPr/>
        </p:nvGrpSpPr>
        <p:grpSpPr>
          <a:xfrm>
            <a:off x="1222793" y="2986544"/>
            <a:ext cx="1206083" cy="391908"/>
            <a:chOff x="1222793" y="2986544"/>
            <a:chExt cx="1206083" cy="391908"/>
          </a:xfrm>
        </p:grpSpPr>
        <p:sp>
          <p:nvSpPr>
            <p:cNvPr id="406" name="SMARTInkShape-1260"/>
            <p:cNvSpPr/>
            <p:nvPr/>
          </p:nvSpPr>
          <p:spPr bwMode="auto">
            <a:xfrm>
              <a:off x="2036263" y="2986544"/>
              <a:ext cx="392613" cy="271007"/>
            </a:xfrm>
            <a:custGeom>
              <a:avLst/>
              <a:gdLst/>
              <a:ahLst/>
              <a:cxnLst/>
              <a:rect l="0" t="0" r="0" b="0"/>
              <a:pathLst>
                <a:path w="392613" h="271007">
                  <a:moveTo>
                    <a:pt x="6850" y="170994"/>
                  </a:moveTo>
                  <a:lnTo>
                    <a:pt x="0" y="164144"/>
                  </a:lnTo>
                  <a:lnTo>
                    <a:pt x="3585" y="160145"/>
                  </a:lnTo>
                  <a:lnTo>
                    <a:pt x="9632" y="158234"/>
                  </a:lnTo>
                  <a:lnTo>
                    <a:pt x="44142" y="153003"/>
                  </a:lnTo>
                  <a:lnTo>
                    <a:pt x="77157" y="149448"/>
                  </a:lnTo>
                  <a:lnTo>
                    <a:pt x="104852" y="144061"/>
                  </a:lnTo>
                  <a:lnTo>
                    <a:pt x="133166" y="137437"/>
                  </a:lnTo>
                  <a:lnTo>
                    <a:pt x="160076" y="129654"/>
                  </a:lnTo>
                  <a:lnTo>
                    <a:pt x="173111" y="121928"/>
                  </a:lnTo>
                  <a:lnTo>
                    <a:pt x="204247" y="88516"/>
                  </a:lnTo>
                  <a:lnTo>
                    <a:pt x="209675" y="78510"/>
                  </a:lnTo>
                  <a:lnTo>
                    <a:pt x="219291" y="43929"/>
                  </a:lnTo>
                  <a:lnTo>
                    <a:pt x="220793" y="23657"/>
                  </a:lnTo>
                  <a:lnTo>
                    <a:pt x="218881" y="16081"/>
                  </a:lnTo>
                  <a:lnTo>
                    <a:pt x="215459" y="7354"/>
                  </a:lnTo>
                  <a:lnTo>
                    <a:pt x="214979" y="4751"/>
                  </a:lnTo>
                  <a:lnTo>
                    <a:pt x="213865" y="3015"/>
                  </a:lnTo>
                  <a:lnTo>
                    <a:pt x="212328" y="1858"/>
                  </a:lnTo>
                  <a:lnTo>
                    <a:pt x="208505" y="572"/>
                  </a:lnTo>
                  <a:lnTo>
                    <a:pt x="204159" y="0"/>
                  </a:lnTo>
                  <a:lnTo>
                    <a:pt x="202683" y="642"/>
                  </a:lnTo>
                  <a:lnTo>
                    <a:pt x="201699" y="1864"/>
                  </a:lnTo>
                  <a:lnTo>
                    <a:pt x="199812" y="5337"/>
                  </a:lnTo>
                  <a:lnTo>
                    <a:pt x="196327" y="9527"/>
                  </a:lnTo>
                  <a:lnTo>
                    <a:pt x="194249" y="16151"/>
                  </a:lnTo>
                  <a:lnTo>
                    <a:pt x="187103" y="42859"/>
                  </a:lnTo>
                  <a:lnTo>
                    <a:pt x="180274" y="65573"/>
                  </a:lnTo>
                  <a:lnTo>
                    <a:pt x="178689" y="96547"/>
                  </a:lnTo>
                  <a:lnTo>
                    <a:pt x="178377" y="126743"/>
                  </a:lnTo>
                  <a:lnTo>
                    <a:pt x="176198" y="150934"/>
                  </a:lnTo>
                  <a:lnTo>
                    <a:pt x="171598" y="184774"/>
                  </a:lnTo>
                  <a:lnTo>
                    <a:pt x="171243" y="200439"/>
                  </a:lnTo>
                  <a:lnTo>
                    <a:pt x="172008" y="202530"/>
                  </a:lnTo>
                  <a:lnTo>
                    <a:pt x="173311" y="203924"/>
                  </a:lnTo>
                  <a:lnTo>
                    <a:pt x="178007" y="206549"/>
                  </a:lnTo>
                  <a:lnTo>
                    <a:pt x="178213" y="202871"/>
                  </a:lnTo>
                  <a:lnTo>
                    <a:pt x="180378" y="198920"/>
                  </a:lnTo>
                  <a:lnTo>
                    <a:pt x="205439" y="165764"/>
                  </a:lnTo>
                  <a:lnTo>
                    <a:pt x="219386" y="152195"/>
                  </a:lnTo>
                  <a:lnTo>
                    <a:pt x="233020" y="143863"/>
                  </a:lnTo>
                  <a:lnTo>
                    <a:pt x="238522" y="142846"/>
                  </a:lnTo>
                  <a:lnTo>
                    <a:pt x="242901" y="144725"/>
                  </a:lnTo>
                  <a:lnTo>
                    <a:pt x="245180" y="146338"/>
                  </a:lnTo>
                  <a:lnTo>
                    <a:pt x="247711" y="150246"/>
                  </a:lnTo>
                  <a:lnTo>
                    <a:pt x="249137" y="159025"/>
                  </a:lnTo>
                  <a:lnTo>
                    <a:pt x="250264" y="166468"/>
                  </a:lnTo>
                  <a:lnTo>
                    <a:pt x="264195" y="190810"/>
                  </a:lnTo>
                  <a:lnTo>
                    <a:pt x="283875" y="217894"/>
                  </a:lnTo>
                  <a:lnTo>
                    <a:pt x="308754" y="232049"/>
                  </a:lnTo>
                  <a:lnTo>
                    <a:pt x="315125" y="233848"/>
                  </a:lnTo>
                  <a:lnTo>
                    <a:pt x="322719" y="232531"/>
                  </a:lnTo>
                  <a:lnTo>
                    <a:pt x="333803" y="227327"/>
                  </a:lnTo>
                  <a:lnTo>
                    <a:pt x="348452" y="214665"/>
                  </a:lnTo>
                  <a:lnTo>
                    <a:pt x="353141" y="208130"/>
                  </a:lnTo>
                  <a:lnTo>
                    <a:pt x="357898" y="199989"/>
                  </a:lnTo>
                  <a:lnTo>
                    <a:pt x="359945" y="197467"/>
                  </a:lnTo>
                  <a:lnTo>
                    <a:pt x="362218" y="190433"/>
                  </a:lnTo>
                  <a:lnTo>
                    <a:pt x="363931" y="175065"/>
                  </a:lnTo>
                  <a:lnTo>
                    <a:pt x="363172" y="173708"/>
                  </a:lnTo>
                  <a:lnTo>
                    <a:pt x="361873" y="172803"/>
                  </a:lnTo>
                  <a:lnTo>
                    <a:pt x="357877" y="171351"/>
                  </a:lnTo>
                  <a:lnTo>
                    <a:pt x="349252" y="178812"/>
                  </a:lnTo>
                  <a:lnTo>
                    <a:pt x="337778" y="190926"/>
                  </a:lnTo>
                  <a:lnTo>
                    <a:pt x="331474" y="202123"/>
                  </a:lnTo>
                  <a:lnTo>
                    <a:pt x="329721" y="208112"/>
                  </a:lnTo>
                  <a:lnTo>
                    <a:pt x="331058" y="215537"/>
                  </a:lnTo>
                  <a:lnTo>
                    <a:pt x="340585" y="237096"/>
                  </a:lnTo>
                  <a:lnTo>
                    <a:pt x="345147" y="243500"/>
                  </a:lnTo>
                  <a:lnTo>
                    <a:pt x="360247" y="254078"/>
                  </a:lnTo>
                  <a:lnTo>
                    <a:pt x="392612" y="27100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07" name="SMARTInkShape-1261"/>
            <p:cNvSpPr/>
            <p:nvPr/>
          </p:nvSpPr>
          <p:spPr bwMode="auto">
            <a:xfrm>
              <a:off x="2114550" y="3021806"/>
              <a:ext cx="14289" cy="185739"/>
            </a:xfrm>
            <a:custGeom>
              <a:avLst/>
              <a:gdLst/>
              <a:ahLst/>
              <a:cxnLst/>
              <a:rect l="0" t="0" r="0" b="0"/>
              <a:pathLst>
                <a:path w="14289" h="185739">
                  <a:moveTo>
                    <a:pt x="0" y="0"/>
                  </a:moveTo>
                  <a:lnTo>
                    <a:pt x="0" y="3792"/>
                  </a:lnTo>
                  <a:lnTo>
                    <a:pt x="2117" y="7771"/>
                  </a:lnTo>
                  <a:lnTo>
                    <a:pt x="4910" y="12185"/>
                  </a:lnTo>
                  <a:lnTo>
                    <a:pt x="6482" y="19927"/>
                  </a:lnTo>
                  <a:lnTo>
                    <a:pt x="11995" y="51233"/>
                  </a:lnTo>
                  <a:lnTo>
                    <a:pt x="13986" y="82094"/>
                  </a:lnTo>
                  <a:lnTo>
                    <a:pt x="14248" y="114763"/>
                  </a:lnTo>
                  <a:lnTo>
                    <a:pt x="14284" y="149433"/>
                  </a:lnTo>
                  <a:lnTo>
                    <a:pt x="14288" y="18573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08" name="SMARTInkShape-1262"/>
            <p:cNvSpPr/>
            <p:nvPr/>
          </p:nvSpPr>
          <p:spPr bwMode="auto">
            <a:xfrm>
              <a:off x="1794187" y="3122150"/>
              <a:ext cx="198665" cy="69564"/>
            </a:xfrm>
            <a:custGeom>
              <a:avLst/>
              <a:gdLst/>
              <a:ahLst/>
              <a:cxnLst/>
              <a:rect l="0" t="0" r="0" b="0"/>
              <a:pathLst>
                <a:path w="198665" h="69564">
                  <a:moveTo>
                    <a:pt x="20326" y="42531"/>
                  </a:moveTo>
                  <a:lnTo>
                    <a:pt x="16533" y="42531"/>
                  </a:lnTo>
                  <a:lnTo>
                    <a:pt x="12555" y="40415"/>
                  </a:lnTo>
                  <a:lnTo>
                    <a:pt x="10383" y="38739"/>
                  </a:lnTo>
                  <a:lnTo>
                    <a:pt x="7969" y="34760"/>
                  </a:lnTo>
                  <a:lnTo>
                    <a:pt x="6102" y="30346"/>
                  </a:lnTo>
                  <a:lnTo>
                    <a:pt x="1383" y="23399"/>
                  </a:lnTo>
                  <a:lnTo>
                    <a:pt x="0" y="18682"/>
                  </a:lnTo>
                  <a:lnTo>
                    <a:pt x="425" y="16313"/>
                  </a:lnTo>
                  <a:lnTo>
                    <a:pt x="3014" y="11564"/>
                  </a:lnTo>
                  <a:lnTo>
                    <a:pt x="5610" y="9980"/>
                  </a:lnTo>
                  <a:lnTo>
                    <a:pt x="39545" y="785"/>
                  </a:lnTo>
                  <a:lnTo>
                    <a:pt x="53713" y="0"/>
                  </a:lnTo>
                  <a:lnTo>
                    <a:pt x="61094" y="1933"/>
                  </a:lnTo>
                  <a:lnTo>
                    <a:pt x="69711" y="5366"/>
                  </a:lnTo>
                  <a:lnTo>
                    <a:pt x="72299" y="5849"/>
                  </a:lnTo>
                  <a:lnTo>
                    <a:pt x="79734" y="10319"/>
                  </a:lnTo>
                  <a:lnTo>
                    <a:pt x="86964" y="20463"/>
                  </a:lnTo>
                  <a:lnTo>
                    <a:pt x="101581" y="50985"/>
                  </a:lnTo>
                  <a:lnTo>
                    <a:pt x="112311" y="58883"/>
                  </a:lnTo>
                  <a:lnTo>
                    <a:pt x="145032" y="68575"/>
                  </a:lnTo>
                  <a:lnTo>
                    <a:pt x="163373" y="69563"/>
                  </a:lnTo>
                  <a:lnTo>
                    <a:pt x="192375" y="63765"/>
                  </a:lnTo>
                  <a:lnTo>
                    <a:pt x="194557" y="62243"/>
                  </a:lnTo>
                  <a:lnTo>
                    <a:pt x="196011" y="60435"/>
                  </a:lnTo>
                  <a:lnTo>
                    <a:pt x="197627" y="56309"/>
                  </a:lnTo>
                  <a:lnTo>
                    <a:pt x="198664" y="47193"/>
                  </a:lnTo>
                  <a:lnTo>
                    <a:pt x="196689" y="42487"/>
                  </a:lnTo>
                  <a:lnTo>
                    <a:pt x="188954" y="32998"/>
                  </a:lnTo>
                  <a:lnTo>
                    <a:pt x="178328" y="25860"/>
                  </a:lnTo>
                  <a:lnTo>
                    <a:pt x="143826" y="13515"/>
                  </a:lnTo>
                  <a:lnTo>
                    <a:pt x="134626" y="681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09" name="SMARTInkShape-1263"/>
            <p:cNvSpPr/>
            <p:nvPr/>
          </p:nvSpPr>
          <p:spPr bwMode="auto">
            <a:xfrm>
              <a:off x="1907381" y="3021806"/>
              <a:ext cx="21260" cy="242889"/>
            </a:xfrm>
            <a:custGeom>
              <a:avLst/>
              <a:gdLst/>
              <a:ahLst/>
              <a:cxnLst/>
              <a:rect l="0" t="0" r="0" b="0"/>
              <a:pathLst>
                <a:path w="21260" h="242889">
                  <a:moveTo>
                    <a:pt x="0" y="0"/>
                  </a:moveTo>
                  <a:lnTo>
                    <a:pt x="6151" y="0"/>
                  </a:lnTo>
                  <a:lnTo>
                    <a:pt x="17000" y="16094"/>
                  </a:lnTo>
                  <a:lnTo>
                    <a:pt x="19462" y="25409"/>
                  </a:lnTo>
                  <a:lnTo>
                    <a:pt x="21259" y="58989"/>
                  </a:lnTo>
                  <a:lnTo>
                    <a:pt x="19264" y="79126"/>
                  </a:lnTo>
                  <a:lnTo>
                    <a:pt x="14943" y="114372"/>
                  </a:lnTo>
                  <a:lnTo>
                    <a:pt x="10582" y="150029"/>
                  </a:lnTo>
                  <a:lnTo>
                    <a:pt x="5480" y="183622"/>
                  </a:lnTo>
                  <a:lnTo>
                    <a:pt x="1624" y="203632"/>
                  </a:lnTo>
                  <a:lnTo>
                    <a:pt x="321" y="227460"/>
                  </a:lnTo>
                  <a:lnTo>
                    <a:pt x="2259" y="234179"/>
                  </a:lnTo>
                  <a:lnTo>
                    <a:pt x="7144" y="24288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10" name="SMARTInkShape-1264"/>
            <p:cNvSpPr/>
            <p:nvPr/>
          </p:nvSpPr>
          <p:spPr bwMode="auto">
            <a:xfrm>
              <a:off x="1557338" y="3146775"/>
              <a:ext cx="228476" cy="173655"/>
            </a:xfrm>
            <a:custGeom>
              <a:avLst/>
              <a:gdLst/>
              <a:ahLst/>
              <a:cxnLst/>
              <a:rect l="0" t="0" r="0" b="0"/>
              <a:pathLst>
                <a:path w="228476" h="173655">
                  <a:moveTo>
                    <a:pt x="0" y="46481"/>
                  </a:moveTo>
                  <a:lnTo>
                    <a:pt x="0" y="67797"/>
                  </a:lnTo>
                  <a:lnTo>
                    <a:pt x="3792" y="64086"/>
                  </a:lnTo>
                  <a:lnTo>
                    <a:pt x="5654" y="60127"/>
                  </a:lnTo>
                  <a:lnTo>
                    <a:pt x="7879" y="41694"/>
                  </a:lnTo>
                  <a:lnTo>
                    <a:pt x="14903" y="32189"/>
                  </a:lnTo>
                  <a:lnTo>
                    <a:pt x="23934" y="22668"/>
                  </a:lnTo>
                  <a:lnTo>
                    <a:pt x="43180" y="13937"/>
                  </a:lnTo>
                  <a:lnTo>
                    <a:pt x="50412" y="12173"/>
                  </a:lnTo>
                  <a:lnTo>
                    <a:pt x="53451" y="12497"/>
                  </a:lnTo>
                  <a:lnTo>
                    <a:pt x="70293" y="20829"/>
                  </a:lnTo>
                  <a:lnTo>
                    <a:pt x="74897" y="25291"/>
                  </a:lnTo>
                  <a:lnTo>
                    <a:pt x="83912" y="39359"/>
                  </a:lnTo>
                  <a:lnTo>
                    <a:pt x="85565" y="53627"/>
                  </a:lnTo>
                  <a:lnTo>
                    <a:pt x="85693" y="63150"/>
                  </a:lnTo>
                  <a:lnTo>
                    <a:pt x="87827" y="67913"/>
                  </a:lnTo>
                  <a:lnTo>
                    <a:pt x="91872" y="73645"/>
                  </a:lnTo>
                  <a:lnTo>
                    <a:pt x="100158" y="74638"/>
                  </a:lnTo>
                  <a:lnTo>
                    <a:pt x="106162" y="72754"/>
                  </a:lnTo>
                  <a:lnTo>
                    <a:pt x="137558" y="55123"/>
                  </a:lnTo>
                  <a:lnTo>
                    <a:pt x="149438" y="38693"/>
                  </a:lnTo>
                  <a:lnTo>
                    <a:pt x="159429" y="23952"/>
                  </a:lnTo>
                  <a:lnTo>
                    <a:pt x="160261" y="20350"/>
                  </a:lnTo>
                  <a:lnTo>
                    <a:pt x="157727" y="6136"/>
                  </a:lnTo>
                  <a:lnTo>
                    <a:pt x="153537" y="572"/>
                  </a:lnTo>
                  <a:lnTo>
                    <a:pt x="151570" y="0"/>
                  </a:lnTo>
                  <a:lnTo>
                    <a:pt x="149466" y="413"/>
                  </a:lnTo>
                  <a:lnTo>
                    <a:pt x="144216" y="2194"/>
                  </a:lnTo>
                  <a:lnTo>
                    <a:pt x="133130" y="3990"/>
                  </a:lnTo>
                  <a:lnTo>
                    <a:pt x="127167" y="7224"/>
                  </a:lnTo>
                  <a:lnTo>
                    <a:pt x="125259" y="9197"/>
                  </a:lnTo>
                  <a:lnTo>
                    <a:pt x="116012" y="25098"/>
                  </a:lnTo>
                  <a:lnTo>
                    <a:pt x="115441" y="27463"/>
                  </a:lnTo>
                  <a:lnTo>
                    <a:pt x="115854" y="29040"/>
                  </a:lnTo>
                  <a:lnTo>
                    <a:pt x="116924" y="30091"/>
                  </a:lnTo>
                  <a:lnTo>
                    <a:pt x="118430" y="30792"/>
                  </a:lnTo>
                  <a:lnTo>
                    <a:pt x="119435" y="32053"/>
                  </a:lnTo>
                  <a:lnTo>
                    <a:pt x="120551" y="35571"/>
                  </a:lnTo>
                  <a:lnTo>
                    <a:pt x="122436" y="36826"/>
                  </a:lnTo>
                  <a:lnTo>
                    <a:pt x="134751" y="38841"/>
                  </a:lnTo>
                  <a:lnTo>
                    <a:pt x="162018" y="40112"/>
                  </a:lnTo>
                  <a:lnTo>
                    <a:pt x="187542" y="51521"/>
                  </a:lnTo>
                  <a:lnTo>
                    <a:pt x="193948" y="56129"/>
                  </a:lnTo>
                  <a:lnTo>
                    <a:pt x="202016" y="66979"/>
                  </a:lnTo>
                  <a:lnTo>
                    <a:pt x="216659" y="100384"/>
                  </a:lnTo>
                  <a:lnTo>
                    <a:pt x="225418" y="120129"/>
                  </a:lnTo>
                  <a:lnTo>
                    <a:pt x="228475" y="148450"/>
                  </a:lnTo>
                  <a:lnTo>
                    <a:pt x="226428" y="153449"/>
                  </a:lnTo>
                  <a:lnTo>
                    <a:pt x="223665" y="158316"/>
                  </a:lnTo>
                  <a:lnTo>
                    <a:pt x="221317" y="165519"/>
                  </a:lnTo>
                  <a:lnTo>
                    <a:pt x="217954" y="170295"/>
                  </a:lnTo>
                  <a:lnTo>
                    <a:pt x="213814" y="172947"/>
                  </a:lnTo>
                  <a:lnTo>
                    <a:pt x="211599" y="173654"/>
                  </a:lnTo>
                  <a:lnTo>
                    <a:pt x="209328" y="173332"/>
                  </a:lnTo>
                  <a:lnTo>
                    <a:pt x="185737" y="16078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11" name="SMARTInkShape-1265"/>
            <p:cNvSpPr/>
            <p:nvPr/>
          </p:nvSpPr>
          <p:spPr bwMode="auto">
            <a:xfrm>
              <a:off x="1485900" y="3114675"/>
              <a:ext cx="21432" cy="28576"/>
            </a:xfrm>
            <a:custGeom>
              <a:avLst/>
              <a:gdLst/>
              <a:ahLst/>
              <a:cxnLst/>
              <a:rect l="0" t="0" r="0" b="0"/>
              <a:pathLst>
                <a:path w="21432" h="28576">
                  <a:moveTo>
                    <a:pt x="21431" y="28575"/>
                  </a:moveTo>
                  <a:lnTo>
                    <a:pt x="10789" y="17933"/>
                  </a:lnTo>
                  <a:lnTo>
                    <a:pt x="8764" y="13791"/>
                  </a:lnTo>
                  <a:lnTo>
                    <a:pt x="8224" y="11575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12" name="SMARTInkShape-1266"/>
            <p:cNvSpPr/>
            <p:nvPr/>
          </p:nvSpPr>
          <p:spPr bwMode="auto">
            <a:xfrm>
              <a:off x="1485900" y="3164681"/>
              <a:ext cx="7145" cy="42864"/>
            </a:xfrm>
            <a:custGeom>
              <a:avLst/>
              <a:gdLst/>
              <a:ahLst/>
              <a:cxnLst/>
              <a:rect l="0" t="0" r="0" b="0"/>
              <a:pathLst>
                <a:path w="7145" h="42864">
                  <a:moveTo>
                    <a:pt x="0" y="0"/>
                  </a:moveTo>
                  <a:lnTo>
                    <a:pt x="0" y="10642"/>
                  </a:lnTo>
                  <a:lnTo>
                    <a:pt x="2117" y="14784"/>
                  </a:lnTo>
                  <a:lnTo>
                    <a:pt x="3792" y="17000"/>
                  </a:lnTo>
                  <a:lnTo>
                    <a:pt x="5654" y="23695"/>
                  </a:lnTo>
                  <a:lnTo>
                    <a:pt x="7144" y="4286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13" name="SMARTInkShape-1267"/>
            <p:cNvSpPr/>
            <p:nvPr/>
          </p:nvSpPr>
          <p:spPr bwMode="auto">
            <a:xfrm>
              <a:off x="1222793" y="3164681"/>
              <a:ext cx="223864" cy="213771"/>
            </a:xfrm>
            <a:custGeom>
              <a:avLst/>
              <a:gdLst/>
              <a:ahLst/>
              <a:cxnLst/>
              <a:rect l="0" t="0" r="0" b="0"/>
              <a:pathLst>
                <a:path w="223864" h="213771">
                  <a:moveTo>
                    <a:pt x="77370" y="0"/>
                  </a:moveTo>
                  <a:lnTo>
                    <a:pt x="55879" y="0"/>
                  </a:lnTo>
                  <a:lnTo>
                    <a:pt x="49826" y="2117"/>
                  </a:lnTo>
                  <a:lnTo>
                    <a:pt x="14358" y="27642"/>
                  </a:lnTo>
                  <a:lnTo>
                    <a:pt x="9677" y="34246"/>
                  </a:lnTo>
                  <a:lnTo>
                    <a:pt x="4925" y="42426"/>
                  </a:lnTo>
                  <a:lnTo>
                    <a:pt x="2879" y="44953"/>
                  </a:lnTo>
                  <a:lnTo>
                    <a:pt x="607" y="51994"/>
                  </a:lnTo>
                  <a:lnTo>
                    <a:pt x="0" y="56094"/>
                  </a:lnTo>
                  <a:lnTo>
                    <a:pt x="390" y="58827"/>
                  </a:lnTo>
                  <a:lnTo>
                    <a:pt x="1444" y="60650"/>
                  </a:lnTo>
                  <a:lnTo>
                    <a:pt x="11044" y="68724"/>
                  </a:lnTo>
                  <a:lnTo>
                    <a:pt x="15612" y="70231"/>
                  </a:lnTo>
                  <a:lnTo>
                    <a:pt x="17942" y="69840"/>
                  </a:lnTo>
                  <a:lnTo>
                    <a:pt x="25807" y="66290"/>
                  </a:lnTo>
                  <a:lnTo>
                    <a:pt x="33550" y="65181"/>
                  </a:lnTo>
                  <a:lnTo>
                    <a:pt x="42284" y="60455"/>
                  </a:lnTo>
                  <a:lnTo>
                    <a:pt x="64753" y="46473"/>
                  </a:lnTo>
                  <a:lnTo>
                    <a:pt x="86770" y="37476"/>
                  </a:lnTo>
                  <a:lnTo>
                    <a:pt x="97060" y="29904"/>
                  </a:lnTo>
                  <a:lnTo>
                    <a:pt x="97640" y="30255"/>
                  </a:lnTo>
                  <a:lnTo>
                    <a:pt x="104938" y="51736"/>
                  </a:lnTo>
                  <a:lnTo>
                    <a:pt x="110795" y="86113"/>
                  </a:lnTo>
                  <a:lnTo>
                    <a:pt x="116579" y="115449"/>
                  </a:lnTo>
                  <a:lnTo>
                    <a:pt x="119751" y="148054"/>
                  </a:lnTo>
                  <a:lnTo>
                    <a:pt x="120812" y="158670"/>
                  </a:lnTo>
                  <a:lnTo>
                    <a:pt x="129039" y="192830"/>
                  </a:lnTo>
                  <a:lnTo>
                    <a:pt x="130865" y="197610"/>
                  </a:lnTo>
                  <a:lnTo>
                    <a:pt x="131290" y="201590"/>
                  </a:lnTo>
                  <a:lnTo>
                    <a:pt x="129645" y="208129"/>
                  </a:lnTo>
                  <a:lnTo>
                    <a:pt x="128095" y="210191"/>
                  </a:lnTo>
                  <a:lnTo>
                    <a:pt x="124256" y="212481"/>
                  </a:lnTo>
                  <a:lnTo>
                    <a:pt x="117632" y="213770"/>
                  </a:lnTo>
                  <a:lnTo>
                    <a:pt x="112991" y="211955"/>
                  </a:lnTo>
                  <a:lnTo>
                    <a:pt x="96260" y="201302"/>
                  </a:lnTo>
                  <a:lnTo>
                    <a:pt x="64074" y="167013"/>
                  </a:lnTo>
                  <a:lnTo>
                    <a:pt x="55586" y="151222"/>
                  </a:lnTo>
                  <a:lnTo>
                    <a:pt x="51813" y="136266"/>
                  </a:lnTo>
                  <a:lnTo>
                    <a:pt x="52253" y="123798"/>
                  </a:lnTo>
                  <a:lnTo>
                    <a:pt x="55888" y="112172"/>
                  </a:lnTo>
                  <a:lnTo>
                    <a:pt x="75609" y="78301"/>
                  </a:lnTo>
                  <a:lnTo>
                    <a:pt x="93252" y="60860"/>
                  </a:lnTo>
                  <a:lnTo>
                    <a:pt x="125456" y="41538"/>
                  </a:lnTo>
                  <a:lnTo>
                    <a:pt x="159049" y="26647"/>
                  </a:lnTo>
                  <a:lnTo>
                    <a:pt x="189797" y="14718"/>
                  </a:lnTo>
                  <a:lnTo>
                    <a:pt x="190421" y="15368"/>
                  </a:lnTo>
                  <a:lnTo>
                    <a:pt x="191115" y="18207"/>
                  </a:lnTo>
                  <a:lnTo>
                    <a:pt x="189306" y="22115"/>
                  </a:lnTo>
                  <a:lnTo>
                    <a:pt x="187713" y="24269"/>
                  </a:lnTo>
                  <a:lnTo>
                    <a:pt x="175336" y="33428"/>
                  </a:lnTo>
                  <a:lnTo>
                    <a:pt x="158980" y="54771"/>
                  </a:lnTo>
                  <a:lnTo>
                    <a:pt x="157297" y="59533"/>
                  </a:lnTo>
                  <a:lnTo>
                    <a:pt x="157642" y="61913"/>
                  </a:lnTo>
                  <a:lnTo>
                    <a:pt x="160142" y="66676"/>
                  </a:lnTo>
                  <a:lnTo>
                    <a:pt x="161920" y="68263"/>
                  </a:lnTo>
                  <a:lnTo>
                    <a:pt x="166012" y="70027"/>
                  </a:lnTo>
                  <a:lnTo>
                    <a:pt x="176571" y="71020"/>
                  </a:lnTo>
                  <a:lnTo>
                    <a:pt x="207508" y="62602"/>
                  </a:lnTo>
                  <a:lnTo>
                    <a:pt x="214584" y="58780"/>
                  </a:lnTo>
                  <a:lnTo>
                    <a:pt x="223291" y="47526"/>
                  </a:lnTo>
                  <a:lnTo>
                    <a:pt x="223863" y="44384"/>
                  </a:lnTo>
                  <a:lnTo>
                    <a:pt x="220878" y="27178"/>
                  </a:lnTo>
                  <a:lnTo>
                    <a:pt x="218409" y="21869"/>
                  </a:lnTo>
                  <a:lnTo>
                    <a:pt x="213101" y="1428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420" name="SMARTInkShape-Group191"/>
          <p:cNvGrpSpPr/>
          <p:nvPr/>
        </p:nvGrpSpPr>
        <p:grpSpPr>
          <a:xfrm>
            <a:off x="1035844" y="2690282"/>
            <a:ext cx="735559" cy="345813"/>
            <a:chOff x="1035844" y="2690282"/>
            <a:chExt cx="735559" cy="345813"/>
          </a:xfrm>
        </p:grpSpPr>
        <p:sp>
          <p:nvSpPr>
            <p:cNvPr id="415" name="SMARTInkShape-1268"/>
            <p:cNvSpPr/>
            <p:nvPr/>
          </p:nvSpPr>
          <p:spPr bwMode="auto">
            <a:xfrm>
              <a:off x="1651625" y="2807494"/>
              <a:ext cx="119778" cy="178139"/>
            </a:xfrm>
            <a:custGeom>
              <a:avLst/>
              <a:gdLst/>
              <a:ahLst/>
              <a:cxnLst/>
              <a:rect l="0" t="0" r="0" b="0"/>
              <a:pathLst>
                <a:path w="119778" h="178139">
                  <a:moveTo>
                    <a:pt x="70019" y="0"/>
                  </a:moveTo>
                  <a:lnTo>
                    <a:pt x="63868" y="0"/>
                  </a:lnTo>
                  <a:lnTo>
                    <a:pt x="63537" y="794"/>
                  </a:lnTo>
                  <a:lnTo>
                    <a:pt x="62962" y="6151"/>
                  </a:lnTo>
                  <a:lnTo>
                    <a:pt x="35234" y="41627"/>
                  </a:lnTo>
                  <a:lnTo>
                    <a:pt x="17922" y="75307"/>
                  </a:lnTo>
                  <a:lnTo>
                    <a:pt x="3369" y="108489"/>
                  </a:lnTo>
                  <a:lnTo>
                    <a:pt x="0" y="125190"/>
                  </a:lnTo>
                  <a:lnTo>
                    <a:pt x="1328" y="135279"/>
                  </a:lnTo>
                  <a:lnTo>
                    <a:pt x="6733" y="158690"/>
                  </a:lnTo>
                  <a:lnTo>
                    <a:pt x="21743" y="173405"/>
                  </a:lnTo>
                  <a:lnTo>
                    <a:pt x="31100" y="176287"/>
                  </a:lnTo>
                  <a:lnTo>
                    <a:pt x="52718" y="178138"/>
                  </a:lnTo>
                  <a:lnTo>
                    <a:pt x="86651" y="171291"/>
                  </a:lnTo>
                  <a:lnTo>
                    <a:pt x="100964" y="165141"/>
                  </a:lnTo>
                  <a:lnTo>
                    <a:pt x="113672" y="154411"/>
                  </a:lnTo>
                  <a:lnTo>
                    <a:pt x="117201" y="148531"/>
                  </a:lnTo>
                  <a:lnTo>
                    <a:pt x="119777" y="137220"/>
                  </a:lnTo>
                  <a:lnTo>
                    <a:pt x="116159" y="132380"/>
                  </a:lnTo>
                  <a:lnTo>
                    <a:pt x="110105" y="130273"/>
                  </a:lnTo>
                  <a:lnTo>
                    <a:pt x="106268" y="129711"/>
                  </a:lnTo>
                  <a:lnTo>
                    <a:pt x="74673" y="135928"/>
                  </a:lnTo>
                  <a:lnTo>
                    <a:pt x="53593" y="145501"/>
                  </a:lnTo>
                  <a:lnTo>
                    <a:pt x="20013" y="17145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16" name="SMARTInkShape-1269"/>
            <p:cNvSpPr/>
            <p:nvPr/>
          </p:nvSpPr>
          <p:spPr bwMode="auto">
            <a:xfrm>
              <a:off x="1457325" y="2767665"/>
              <a:ext cx="191640" cy="200804"/>
            </a:xfrm>
            <a:custGeom>
              <a:avLst/>
              <a:gdLst/>
              <a:ahLst/>
              <a:cxnLst/>
              <a:rect l="0" t="0" r="0" b="0"/>
              <a:pathLst>
                <a:path w="191640" h="200804">
                  <a:moveTo>
                    <a:pt x="107156" y="18398"/>
                  </a:moveTo>
                  <a:lnTo>
                    <a:pt x="107156" y="14605"/>
                  </a:lnTo>
                  <a:lnTo>
                    <a:pt x="107950" y="13488"/>
                  </a:lnTo>
                  <a:lnTo>
                    <a:pt x="109273" y="12743"/>
                  </a:lnTo>
                  <a:lnTo>
                    <a:pt x="110949" y="12247"/>
                  </a:lnTo>
                  <a:lnTo>
                    <a:pt x="117099" y="7756"/>
                  </a:lnTo>
                  <a:lnTo>
                    <a:pt x="131534" y="5190"/>
                  </a:lnTo>
                  <a:lnTo>
                    <a:pt x="166581" y="4173"/>
                  </a:lnTo>
                  <a:lnTo>
                    <a:pt x="176165" y="4138"/>
                  </a:lnTo>
                  <a:lnTo>
                    <a:pt x="179356" y="3335"/>
                  </a:lnTo>
                  <a:lnTo>
                    <a:pt x="181483" y="2006"/>
                  </a:lnTo>
                  <a:lnTo>
                    <a:pt x="182901" y="326"/>
                  </a:lnTo>
                  <a:lnTo>
                    <a:pt x="184640" y="0"/>
                  </a:lnTo>
                  <a:lnTo>
                    <a:pt x="186594" y="576"/>
                  </a:lnTo>
                  <a:lnTo>
                    <a:pt x="191639" y="3412"/>
                  </a:lnTo>
                  <a:lnTo>
                    <a:pt x="191259" y="4438"/>
                  </a:lnTo>
                  <a:lnTo>
                    <a:pt x="156907" y="40062"/>
                  </a:lnTo>
                  <a:lnTo>
                    <a:pt x="128565" y="70541"/>
                  </a:lnTo>
                  <a:lnTo>
                    <a:pt x="100011" y="103683"/>
                  </a:lnTo>
                  <a:lnTo>
                    <a:pt x="73554" y="138313"/>
                  </a:lnTo>
                  <a:lnTo>
                    <a:pt x="54893" y="173089"/>
                  </a:lnTo>
                  <a:lnTo>
                    <a:pt x="50972" y="186508"/>
                  </a:lnTo>
                  <a:lnTo>
                    <a:pt x="50031" y="200803"/>
                  </a:lnTo>
                  <a:lnTo>
                    <a:pt x="50017" y="199215"/>
                  </a:lnTo>
                  <a:lnTo>
                    <a:pt x="50808" y="198473"/>
                  </a:lnTo>
                  <a:lnTo>
                    <a:pt x="55712" y="196637"/>
                  </a:lnTo>
                  <a:lnTo>
                    <a:pt x="59950" y="193394"/>
                  </a:lnTo>
                  <a:lnTo>
                    <a:pt x="66597" y="191424"/>
                  </a:lnTo>
                  <a:lnTo>
                    <a:pt x="74049" y="189754"/>
                  </a:lnTo>
                  <a:lnTo>
                    <a:pt x="98397" y="177532"/>
                  </a:lnTo>
                  <a:lnTo>
                    <a:pt x="111706" y="175026"/>
                  </a:lnTo>
                  <a:lnTo>
                    <a:pt x="121406" y="168443"/>
                  </a:lnTo>
                  <a:lnTo>
                    <a:pt x="114593" y="175266"/>
                  </a:lnTo>
                  <a:lnTo>
                    <a:pt x="114387" y="179265"/>
                  </a:lnTo>
                  <a:lnTo>
                    <a:pt x="113564" y="180411"/>
                  </a:lnTo>
                  <a:lnTo>
                    <a:pt x="112222" y="181176"/>
                  </a:lnTo>
                  <a:lnTo>
                    <a:pt x="107182" y="182696"/>
                  </a:lnTo>
                  <a:lnTo>
                    <a:pt x="107156" y="155511"/>
                  </a:lnTo>
                  <a:lnTo>
                    <a:pt x="101005" y="148099"/>
                  </a:lnTo>
                  <a:lnTo>
                    <a:pt x="98337" y="147480"/>
                  </a:lnTo>
                  <a:lnTo>
                    <a:pt x="83246" y="147014"/>
                  </a:lnTo>
                  <a:lnTo>
                    <a:pt x="49817" y="155805"/>
                  </a:lnTo>
                  <a:lnTo>
                    <a:pt x="23531" y="168563"/>
                  </a:lnTo>
                  <a:lnTo>
                    <a:pt x="0" y="18984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17" name="SMARTInkShape-1270"/>
            <p:cNvSpPr/>
            <p:nvPr/>
          </p:nvSpPr>
          <p:spPr bwMode="auto">
            <a:xfrm>
              <a:off x="1400175" y="2864644"/>
              <a:ext cx="71439" cy="35720"/>
            </a:xfrm>
            <a:custGeom>
              <a:avLst/>
              <a:gdLst/>
              <a:ahLst/>
              <a:cxnLst/>
              <a:rect l="0" t="0" r="0" b="0"/>
              <a:pathLst>
                <a:path w="71439" h="35720">
                  <a:moveTo>
                    <a:pt x="0" y="35719"/>
                  </a:moveTo>
                  <a:lnTo>
                    <a:pt x="0" y="29568"/>
                  </a:lnTo>
                  <a:lnTo>
                    <a:pt x="3792" y="25077"/>
                  </a:lnTo>
                  <a:lnTo>
                    <a:pt x="26736" y="11808"/>
                  </a:lnTo>
                  <a:lnTo>
                    <a:pt x="40642" y="8526"/>
                  </a:lnTo>
                  <a:lnTo>
                    <a:pt x="58769" y="6623"/>
                  </a:lnTo>
                  <a:lnTo>
                    <a:pt x="71438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18" name="SMARTInkShape-1271"/>
            <p:cNvSpPr/>
            <p:nvPr/>
          </p:nvSpPr>
          <p:spPr bwMode="auto">
            <a:xfrm>
              <a:off x="1207294" y="2729000"/>
              <a:ext cx="157028" cy="307095"/>
            </a:xfrm>
            <a:custGeom>
              <a:avLst/>
              <a:gdLst/>
              <a:ahLst/>
              <a:cxnLst/>
              <a:rect l="0" t="0" r="0" b="0"/>
              <a:pathLst>
                <a:path w="157028" h="307095">
                  <a:moveTo>
                    <a:pt x="0" y="7056"/>
                  </a:moveTo>
                  <a:lnTo>
                    <a:pt x="3792" y="7056"/>
                  </a:lnTo>
                  <a:lnTo>
                    <a:pt x="7771" y="4940"/>
                  </a:lnTo>
                  <a:lnTo>
                    <a:pt x="9943" y="3264"/>
                  </a:lnTo>
                  <a:lnTo>
                    <a:pt x="16590" y="1402"/>
                  </a:lnTo>
                  <a:lnTo>
                    <a:pt x="51552" y="0"/>
                  </a:lnTo>
                  <a:lnTo>
                    <a:pt x="68103" y="3731"/>
                  </a:lnTo>
                  <a:lnTo>
                    <a:pt x="94860" y="12273"/>
                  </a:lnTo>
                  <a:lnTo>
                    <a:pt x="112773" y="15746"/>
                  </a:lnTo>
                  <a:lnTo>
                    <a:pt x="133048" y="24030"/>
                  </a:lnTo>
                  <a:lnTo>
                    <a:pt x="140624" y="30740"/>
                  </a:lnTo>
                  <a:lnTo>
                    <a:pt x="151955" y="47982"/>
                  </a:lnTo>
                  <a:lnTo>
                    <a:pt x="155620" y="61957"/>
                  </a:lnTo>
                  <a:lnTo>
                    <a:pt x="157027" y="94204"/>
                  </a:lnTo>
                  <a:lnTo>
                    <a:pt x="150639" y="122431"/>
                  </a:lnTo>
                  <a:lnTo>
                    <a:pt x="134913" y="155641"/>
                  </a:lnTo>
                  <a:lnTo>
                    <a:pt x="116519" y="189159"/>
                  </a:lnTo>
                  <a:lnTo>
                    <a:pt x="98393" y="221445"/>
                  </a:lnTo>
                  <a:lnTo>
                    <a:pt x="86346" y="255456"/>
                  </a:lnTo>
                  <a:lnTo>
                    <a:pt x="73608" y="289919"/>
                  </a:lnTo>
                  <a:lnTo>
                    <a:pt x="71437" y="30709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19" name="SMARTInkShape-1272"/>
            <p:cNvSpPr/>
            <p:nvPr/>
          </p:nvSpPr>
          <p:spPr bwMode="auto">
            <a:xfrm>
              <a:off x="1035844" y="2690282"/>
              <a:ext cx="134886" cy="245800"/>
            </a:xfrm>
            <a:custGeom>
              <a:avLst/>
              <a:gdLst/>
              <a:ahLst/>
              <a:cxnLst/>
              <a:rect l="0" t="0" r="0" b="0"/>
              <a:pathLst>
                <a:path w="134886" h="245800">
                  <a:moveTo>
                    <a:pt x="0" y="38631"/>
                  </a:moveTo>
                  <a:lnTo>
                    <a:pt x="0" y="28688"/>
                  </a:lnTo>
                  <a:lnTo>
                    <a:pt x="2116" y="24157"/>
                  </a:lnTo>
                  <a:lnTo>
                    <a:pt x="9943" y="14781"/>
                  </a:lnTo>
                  <a:lnTo>
                    <a:pt x="25629" y="5286"/>
                  </a:lnTo>
                  <a:lnTo>
                    <a:pt x="37584" y="527"/>
                  </a:lnTo>
                  <a:lnTo>
                    <a:pt x="48719" y="0"/>
                  </a:lnTo>
                  <a:lnTo>
                    <a:pt x="78558" y="4116"/>
                  </a:lnTo>
                  <a:lnTo>
                    <a:pt x="104458" y="18955"/>
                  </a:lnTo>
                  <a:lnTo>
                    <a:pt x="112042" y="28298"/>
                  </a:lnTo>
                  <a:lnTo>
                    <a:pt x="118658" y="42713"/>
                  </a:lnTo>
                  <a:lnTo>
                    <a:pt x="119586" y="46115"/>
                  </a:lnTo>
                  <a:lnTo>
                    <a:pt x="118502" y="54128"/>
                  </a:lnTo>
                  <a:lnTo>
                    <a:pt x="117101" y="58487"/>
                  </a:lnTo>
                  <a:lnTo>
                    <a:pt x="111311" y="65447"/>
                  </a:lnTo>
                  <a:lnTo>
                    <a:pt x="83346" y="86993"/>
                  </a:lnTo>
                  <a:lnTo>
                    <a:pt x="65705" y="93177"/>
                  </a:lnTo>
                  <a:lnTo>
                    <a:pt x="30428" y="102585"/>
                  </a:lnTo>
                  <a:lnTo>
                    <a:pt x="30604" y="103492"/>
                  </a:lnTo>
                  <a:lnTo>
                    <a:pt x="34888" y="109045"/>
                  </a:lnTo>
                  <a:lnTo>
                    <a:pt x="65743" y="115711"/>
                  </a:lnTo>
                  <a:lnTo>
                    <a:pt x="96411" y="126853"/>
                  </a:lnTo>
                  <a:lnTo>
                    <a:pt x="116440" y="137078"/>
                  </a:lnTo>
                  <a:lnTo>
                    <a:pt x="126099" y="144827"/>
                  </a:lnTo>
                  <a:lnTo>
                    <a:pt x="131450" y="155679"/>
                  </a:lnTo>
                  <a:lnTo>
                    <a:pt x="134885" y="178256"/>
                  </a:lnTo>
                  <a:lnTo>
                    <a:pt x="131688" y="193154"/>
                  </a:lnTo>
                  <a:lnTo>
                    <a:pt x="117793" y="212411"/>
                  </a:lnTo>
                  <a:lnTo>
                    <a:pt x="99762" y="229385"/>
                  </a:lnTo>
                  <a:lnTo>
                    <a:pt x="80913" y="240617"/>
                  </a:lnTo>
                  <a:lnTo>
                    <a:pt x="66660" y="244264"/>
                  </a:lnTo>
                  <a:lnTo>
                    <a:pt x="42862" y="24579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439" name="SMARTInkShape-Group192"/>
          <p:cNvGrpSpPr/>
          <p:nvPr/>
        </p:nvGrpSpPr>
        <p:grpSpPr>
          <a:xfrm>
            <a:off x="5757863" y="2030818"/>
            <a:ext cx="2450307" cy="662377"/>
            <a:chOff x="5757863" y="2030818"/>
            <a:chExt cx="2450307" cy="662377"/>
          </a:xfrm>
        </p:grpSpPr>
        <p:sp>
          <p:nvSpPr>
            <p:cNvPr id="421" name="SMARTInkShape-1273"/>
            <p:cNvSpPr/>
            <p:nvPr/>
          </p:nvSpPr>
          <p:spPr bwMode="auto">
            <a:xfrm>
              <a:off x="7865277" y="2030818"/>
              <a:ext cx="342893" cy="347508"/>
            </a:xfrm>
            <a:custGeom>
              <a:avLst/>
              <a:gdLst/>
              <a:ahLst/>
              <a:cxnLst/>
              <a:rect l="0" t="0" r="0" b="0"/>
              <a:pathLst>
                <a:path w="342893" h="347508">
                  <a:moveTo>
                    <a:pt x="21423" y="233751"/>
                  </a:moveTo>
                  <a:lnTo>
                    <a:pt x="21423" y="243694"/>
                  </a:lnTo>
                  <a:lnTo>
                    <a:pt x="9066" y="278932"/>
                  </a:lnTo>
                  <a:lnTo>
                    <a:pt x="5591" y="296615"/>
                  </a:lnTo>
                  <a:lnTo>
                    <a:pt x="1651" y="311908"/>
                  </a:lnTo>
                  <a:lnTo>
                    <a:pt x="0" y="347507"/>
                  </a:lnTo>
                  <a:lnTo>
                    <a:pt x="3787" y="344097"/>
                  </a:lnTo>
                  <a:lnTo>
                    <a:pt x="5647" y="338091"/>
                  </a:lnTo>
                  <a:lnTo>
                    <a:pt x="6143" y="334267"/>
                  </a:lnTo>
                  <a:lnTo>
                    <a:pt x="20430" y="302197"/>
                  </a:lnTo>
                  <a:lnTo>
                    <a:pt x="34545" y="266497"/>
                  </a:lnTo>
                  <a:lnTo>
                    <a:pt x="44184" y="234546"/>
                  </a:lnTo>
                  <a:lnTo>
                    <a:pt x="47414" y="209498"/>
                  </a:lnTo>
                  <a:lnTo>
                    <a:pt x="49643" y="183284"/>
                  </a:lnTo>
                  <a:lnTo>
                    <a:pt x="53280" y="158405"/>
                  </a:lnTo>
                  <a:lnTo>
                    <a:pt x="57542" y="134118"/>
                  </a:lnTo>
                  <a:lnTo>
                    <a:pt x="62287" y="100249"/>
                  </a:lnTo>
                  <a:lnTo>
                    <a:pt x="63693" y="70105"/>
                  </a:lnTo>
                  <a:lnTo>
                    <a:pt x="64168" y="35267"/>
                  </a:lnTo>
                  <a:lnTo>
                    <a:pt x="64282" y="0"/>
                  </a:lnTo>
                  <a:lnTo>
                    <a:pt x="52101" y="34679"/>
                  </a:lnTo>
                  <a:lnTo>
                    <a:pt x="44916" y="64606"/>
                  </a:lnTo>
                  <a:lnTo>
                    <a:pt x="43465" y="93675"/>
                  </a:lnTo>
                  <a:lnTo>
                    <a:pt x="43035" y="127424"/>
                  </a:lnTo>
                  <a:lnTo>
                    <a:pt x="45025" y="160442"/>
                  </a:lnTo>
                  <a:lnTo>
                    <a:pt x="50641" y="192451"/>
                  </a:lnTo>
                  <a:lnTo>
                    <a:pt x="59449" y="224953"/>
                  </a:lnTo>
                  <a:lnTo>
                    <a:pt x="74230" y="254692"/>
                  </a:lnTo>
                  <a:lnTo>
                    <a:pt x="96765" y="285600"/>
                  </a:lnTo>
                  <a:lnTo>
                    <a:pt x="127116" y="306199"/>
                  </a:lnTo>
                  <a:lnTo>
                    <a:pt x="158982" y="318735"/>
                  </a:lnTo>
                  <a:lnTo>
                    <a:pt x="177017" y="322321"/>
                  </a:lnTo>
                  <a:lnTo>
                    <a:pt x="205020" y="319084"/>
                  </a:lnTo>
                  <a:lnTo>
                    <a:pt x="232632" y="308424"/>
                  </a:lnTo>
                  <a:lnTo>
                    <a:pt x="265814" y="286366"/>
                  </a:lnTo>
                  <a:lnTo>
                    <a:pt x="298915" y="255697"/>
                  </a:lnTo>
                  <a:lnTo>
                    <a:pt x="321887" y="221799"/>
                  </a:lnTo>
                  <a:lnTo>
                    <a:pt x="334891" y="191350"/>
                  </a:lnTo>
                  <a:lnTo>
                    <a:pt x="338542" y="177600"/>
                  </a:lnTo>
                  <a:lnTo>
                    <a:pt x="336272" y="154645"/>
                  </a:lnTo>
                  <a:lnTo>
                    <a:pt x="334510" y="152438"/>
                  </a:lnTo>
                  <a:lnTo>
                    <a:pt x="328318" y="149987"/>
                  </a:lnTo>
                  <a:lnTo>
                    <a:pt x="320275" y="151014"/>
                  </a:lnTo>
                  <a:lnTo>
                    <a:pt x="302176" y="158141"/>
                  </a:lnTo>
                  <a:lnTo>
                    <a:pt x="278405" y="178599"/>
                  </a:lnTo>
                  <a:lnTo>
                    <a:pt x="259715" y="205570"/>
                  </a:lnTo>
                  <a:lnTo>
                    <a:pt x="256485" y="212583"/>
                  </a:lnTo>
                  <a:lnTo>
                    <a:pt x="255012" y="228841"/>
                  </a:lnTo>
                  <a:lnTo>
                    <a:pt x="260533" y="261356"/>
                  </a:lnTo>
                  <a:lnTo>
                    <a:pt x="270777" y="283469"/>
                  </a:lnTo>
                  <a:lnTo>
                    <a:pt x="300880" y="313784"/>
                  </a:lnTo>
                  <a:lnTo>
                    <a:pt x="321712" y="329960"/>
                  </a:lnTo>
                  <a:lnTo>
                    <a:pt x="342892" y="34090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22" name="SMARTInkShape-1274"/>
            <p:cNvSpPr/>
            <p:nvPr/>
          </p:nvSpPr>
          <p:spPr bwMode="auto">
            <a:xfrm>
              <a:off x="7608094" y="2207419"/>
              <a:ext cx="292895" cy="197986"/>
            </a:xfrm>
            <a:custGeom>
              <a:avLst/>
              <a:gdLst/>
              <a:ahLst/>
              <a:cxnLst/>
              <a:rect l="0" t="0" r="0" b="0"/>
              <a:pathLst>
                <a:path w="292895" h="197986">
                  <a:moveTo>
                    <a:pt x="0" y="35719"/>
                  </a:moveTo>
                  <a:lnTo>
                    <a:pt x="0" y="31926"/>
                  </a:lnTo>
                  <a:lnTo>
                    <a:pt x="794" y="30809"/>
                  </a:lnTo>
                  <a:lnTo>
                    <a:pt x="2117" y="30064"/>
                  </a:lnTo>
                  <a:lnTo>
                    <a:pt x="3793" y="29568"/>
                  </a:lnTo>
                  <a:lnTo>
                    <a:pt x="12979" y="23861"/>
                  </a:lnTo>
                  <a:lnTo>
                    <a:pt x="37585" y="21751"/>
                  </a:lnTo>
                  <a:lnTo>
                    <a:pt x="65455" y="27198"/>
                  </a:lnTo>
                  <a:lnTo>
                    <a:pt x="89950" y="34428"/>
                  </a:lnTo>
                  <a:lnTo>
                    <a:pt x="102419" y="42024"/>
                  </a:lnTo>
                  <a:lnTo>
                    <a:pt x="122566" y="64745"/>
                  </a:lnTo>
                  <a:lnTo>
                    <a:pt x="129351" y="75342"/>
                  </a:lnTo>
                  <a:lnTo>
                    <a:pt x="133840" y="94026"/>
                  </a:lnTo>
                  <a:lnTo>
                    <a:pt x="137598" y="128740"/>
                  </a:lnTo>
                  <a:lnTo>
                    <a:pt x="141832" y="160985"/>
                  </a:lnTo>
                  <a:lnTo>
                    <a:pt x="146358" y="180961"/>
                  </a:lnTo>
                  <a:lnTo>
                    <a:pt x="152727" y="193141"/>
                  </a:lnTo>
                  <a:lnTo>
                    <a:pt x="155793" y="195436"/>
                  </a:lnTo>
                  <a:lnTo>
                    <a:pt x="163433" y="197985"/>
                  </a:lnTo>
                  <a:lnTo>
                    <a:pt x="166899" y="197871"/>
                  </a:lnTo>
                  <a:lnTo>
                    <a:pt x="199036" y="185472"/>
                  </a:lnTo>
                  <a:lnTo>
                    <a:pt x="209904" y="179269"/>
                  </a:lnTo>
                  <a:lnTo>
                    <a:pt x="228617" y="161596"/>
                  </a:lnTo>
                  <a:lnTo>
                    <a:pt x="249564" y="127581"/>
                  </a:lnTo>
                  <a:lnTo>
                    <a:pt x="268990" y="94081"/>
                  </a:lnTo>
                  <a:lnTo>
                    <a:pt x="281616" y="59623"/>
                  </a:lnTo>
                  <a:lnTo>
                    <a:pt x="288998" y="25549"/>
                  </a:lnTo>
                  <a:lnTo>
                    <a:pt x="292894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23" name="SMARTInkShape-1275"/>
            <p:cNvSpPr/>
            <p:nvPr/>
          </p:nvSpPr>
          <p:spPr bwMode="auto">
            <a:xfrm>
              <a:off x="7693819" y="2078831"/>
              <a:ext cx="7086" cy="364333"/>
            </a:xfrm>
            <a:custGeom>
              <a:avLst/>
              <a:gdLst/>
              <a:ahLst/>
              <a:cxnLst/>
              <a:rect l="0" t="0" r="0" b="0"/>
              <a:pathLst>
                <a:path w="7086" h="364333">
                  <a:moveTo>
                    <a:pt x="0" y="0"/>
                  </a:moveTo>
                  <a:lnTo>
                    <a:pt x="0" y="3793"/>
                  </a:lnTo>
                  <a:lnTo>
                    <a:pt x="2117" y="7771"/>
                  </a:lnTo>
                  <a:lnTo>
                    <a:pt x="3793" y="9943"/>
                  </a:lnTo>
                  <a:lnTo>
                    <a:pt x="5654" y="16590"/>
                  </a:lnTo>
                  <a:lnTo>
                    <a:pt x="6947" y="44900"/>
                  </a:lnTo>
                  <a:lnTo>
                    <a:pt x="7085" y="71159"/>
                  </a:lnTo>
                  <a:lnTo>
                    <a:pt x="6333" y="104516"/>
                  </a:lnTo>
                  <a:lnTo>
                    <a:pt x="3344" y="130589"/>
                  </a:lnTo>
                  <a:lnTo>
                    <a:pt x="1486" y="155936"/>
                  </a:lnTo>
                  <a:lnTo>
                    <a:pt x="660" y="180430"/>
                  </a:lnTo>
                  <a:lnTo>
                    <a:pt x="294" y="204545"/>
                  </a:lnTo>
                  <a:lnTo>
                    <a:pt x="130" y="228493"/>
                  </a:lnTo>
                  <a:lnTo>
                    <a:pt x="39" y="262170"/>
                  </a:lnTo>
                  <a:lnTo>
                    <a:pt x="11" y="292257"/>
                  </a:lnTo>
                  <a:lnTo>
                    <a:pt x="2" y="327076"/>
                  </a:lnTo>
                  <a:lnTo>
                    <a:pt x="0" y="36433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24" name="SMARTInkShape-1276"/>
            <p:cNvSpPr/>
            <p:nvPr/>
          </p:nvSpPr>
          <p:spPr bwMode="auto">
            <a:xfrm>
              <a:off x="7372350" y="2294065"/>
              <a:ext cx="214117" cy="149099"/>
            </a:xfrm>
            <a:custGeom>
              <a:avLst/>
              <a:gdLst/>
              <a:ahLst/>
              <a:cxnLst/>
              <a:rect l="0" t="0" r="0" b="0"/>
              <a:pathLst>
                <a:path w="214117" h="149099">
                  <a:moveTo>
                    <a:pt x="0" y="27654"/>
                  </a:moveTo>
                  <a:lnTo>
                    <a:pt x="9943" y="27654"/>
                  </a:lnTo>
                  <a:lnTo>
                    <a:pt x="41377" y="21503"/>
                  </a:lnTo>
                  <a:lnTo>
                    <a:pt x="67645" y="17012"/>
                  </a:lnTo>
                  <a:lnTo>
                    <a:pt x="99330" y="10654"/>
                  </a:lnTo>
                  <a:lnTo>
                    <a:pt x="130060" y="3743"/>
                  </a:lnTo>
                  <a:lnTo>
                    <a:pt x="163186" y="0"/>
                  </a:lnTo>
                  <a:lnTo>
                    <a:pt x="183818" y="146"/>
                  </a:lnTo>
                  <a:lnTo>
                    <a:pt x="192293" y="2992"/>
                  </a:lnTo>
                  <a:lnTo>
                    <a:pt x="201526" y="9058"/>
                  </a:lnTo>
                  <a:lnTo>
                    <a:pt x="209289" y="19674"/>
                  </a:lnTo>
                  <a:lnTo>
                    <a:pt x="212824" y="36667"/>
                  </a:lnTo>
                  <a:lnTo>
                    <a:pt x="214116" y="70762"/>
                  </a:lnTo>
                  <a:lnTo>
                    <a:pt x="212137" y="92020"/>
                  </a:lnTo>
                  <a:lnTo>
                    <a:pt x="207823" y="126088"/>
                  </a:lnTo>
                  <a:lnTo>
                    <a:pt x="207169" y="14909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25" name="SMARTInkShape-1277"/>
            <p:cNvSpPr/>
            <p:nvPr/>
          </p:nvSpPr>
          <p:spPr bwMode="auto">
            <a:xfrm>
              <a:off x="7444525" y="2165636"/>
              <a:ext cx="20695" cy="306103"/>
            </a:xfrm>
            <a:custGeom>
              <a:avLst/>
              <a:gdLst/>
              <a:ahLst/>
              <a:cxnLst/>
              <a:rect l="0" t="0" r="0" b="0"/>
              <a:pathLst>
                <a:path w="20695" h="306103">
                  <a:moveTo>
                    <a:pt x="20694" y="13208"/>
                  </a:moveTo>
                  <a:lnTo>
                    <a:pt x="20694" y="0"/>
                  </a:lnTo>
                  <a:lnTo>
                    <a:pt x="19900" y="29478"/>
                  </a:lnTo>
                  <a:lnTo>
                    <a:pt x="12923" y="60695"/>
                  </a:lnTo>
                  <a:lnTo>
                    <a:pt x="8337" y="93159"/>
                  </a:lnTo>
                  <a:lnTo>
                    <a:pt x="6471" y="117004"/>
                  </a:lnTo>
                  <a:lnTo>
                    <a:pt x="2995" y="143477"/>
                  </a:lnTo>
                  <a:lnTo>
                    <a:pt x="921" y="169001"/>
                  </a:lnTo>
                  <a:lnTo>
                    <a:pt x="0" y="193574"/>
                  </a:lnTo>
                  <a:lnTo>
                    <a:pt x="275" y="228928"/>
                  </a:lnTo>
                  <a:lnTo>
                    <a:pt x="4237" y="259070"/>
                  </a:lnTo>
                  <a:lnTo>
                    <a:pt x="6120" y="294617"/>
                  </a:lnTo>
                  <a:lnTo>
                    <a:pt x="6406" y="30610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26" name="SMARTInkShape-1278"/>
            <p:cNvSpPr/>
            <p:nvPr/>
          </p:nvSpPr>
          <p:spPr bwMode="auto">
            <a:xfrm>
              <a:off x="7172325" y="2321719"/>
              <a:ext cx="164307" cy="50007"/>
            </a:xfrm>
            <a:custGeom>
              <a:avLst/>
              <a:gdLst/>
              <a:ahLst/>
              <a:cxnLst/>
              <a:rect l="0" t="0" r="0" b="0"/>
              <a:pathLst>
                <a:path w="164307" h="50007">
                  <a:moveTo>
                    <a:pt x="0" y="50006"/>
                  </a:moveTo>
                  <a:lnTo>
                    <a:pt x="7291" y="49212"/>
                  </a:lnTo>
                  <a:lnTo>
                    <a:pt x="36679" y="43855"/>
                  </a:lnTo>
                  <a:lnTo>
                    <a:pt x="70980" y="36561"/>
                  </a:lnTo>
                  <a:lnTo>
                    <a:pt x="102876" y="25032"/>
                  </a:lnTo>
                  <a:lnTo>
                    <a:pt x="131993" y="12356"/>
                  </a:lnTo>
                  <a:lnTo>
                    <a:pt x="164306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27" name="SMARTInkShape-1279"/>
            <p:cNvSpPr/>
            <p:nvPr/>
          </p:nvSpPr>
          <p:spPr bwMode="auto">
            <a:xfrm>
              <a:off x="7279507" y="2171700"/>
              <a:ext cx="14263" cy="321470"/>
            </a:xfrm>
            <a:custGeom>
              <a:avLst/>
              <a:gdLst/>
              <a:ahLst/>
              <a:cxnLst/>
              <a:rect l="0" t="0" r="0" b="0"/>
              <a:pathLst>
                <a:path w="14263" h="321470">
                  <a:moveTo>
                    <a:pt x="7118" y="0"/>
                  </a:moveTo>
                  <a:lnTo>
                    <a:pt x="6324" y="30867"/>
                  </a:lnTo>
                  <a:lnTo>
                    <a:pt x="2208" y="56947"/>
                  </a:lnTo>
                  <a:lnTo>
                    <a:pt x="636" y="90251"/>
                  </a:lnTo>
                  <a:lnTo>
                    <a:pt x="269" y="116312"/>
                  </a:lnTo>
                  <a:lnTo>
                    <a:pt x="105" y="143769"/>
                  </a:lnTo>
                  <a:lnTo>
                    <a:pt x="32" y="171847"/>
                  </a:lnTo>
                  <a:lnTo>
                    <a:pt x="0" y="200202"/>
                  </a:lnTo>
                  <a:lnTo>
                    <a:pt x="2102" y="226562"/>
                  </a:lnTo>
                  <a:lnTo>
                    <a:pt x="5632" y="261598"/>
                  </a:lnTo>
                  <a:lnTo>
                    <a:pt x="8795" y="292088"/>
                  </a:lnTo>
                  <a:lnTo>
                    <a:pt x="14262" y="32146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28" name="SMARTInkShape-1280"/>
            <p:cNvSpPr/>
            <p:nvPr/>
          </p:nvSpPr>
          <p:spPr bwMode="auto">
            <a:xfrm>
              <a:off x="7054930" y="2271713"/>
              <a:ext cx="110252" cy="164307"/>
            </a:xfrm>
            <a:custGeom>
              <a:avLst/>
              <a:gdLst/>
              <a:ahLst/>
              <a:cxnLst/>
              <a:rect l="0" t="0" r="0" b="0"/>
              <a:pathLst>
                <a:path w="110252" h="164307">
                  <a:moveTo>
                    <a:pt x="74533" y="0"/>
                  </a:moveTo>
                  <a:lnTo>
                    <a:pt x="70740" y="0"/>
                  </a:lnTo>
                  <a:lnTo>
                    <a:pt x="69623" y="793"/>
                  </a:lnTo>
                  <a:lnTo>
                    <a:pt x="68878" y="2116"/>
                  </a:lnTo>
                  <a:lnTo>
                    <a:pt x="68382" y="3792"/>
                  </a:lnTo>
                  <a:lnTo>
                    <a:pt x="61088" y="12978"/>
                  </a:lnTo>
                  <a:lnTo>
                    <a:pt x="36088" y="44900"/>
                  </a:lnTo>
                  <a:lnTo>
                    <a:pt x="19431" y="77337"/>
                  </a:lnTo>
                  <a:lnTo>
                    <a:pt x="8262" y="106910"/>
                  </a:lnTo>
                  <a:lnTo>
                    <a:pt x="0" y="134095"/>
                  </a:lnTo>
                  <a:lnTo>
                    <a:pt x="1190" y="142412"/>
                  </a:lnTo>
                  <a:lnTo>
                    <a:pt x="6323" y="151557"/>
                  </a:lnTo>
                  <a:lnTo>
                    <a:pt x="10803" y="152631"/>
                  </a:lnTo>
                  <a:lnTo>
                    <a:pt x="24249" y="151709"/>
                  </a:lnTo>
                  <a:lnTo>
                    <a:pt x="36574" y="146536"/>
                  </a:lnTo>
                  <a:lnTo>
                    <a:pt x="46550" y="138946"/>
                  </a:lnTo>
                  <a:lnTo>
                    <a:pt x="70344" y="105285"/>
                  </a:lnTo>
                  <a:lnTo>
                    <a:pt x="86817" y="79064"/>
                  </a:lnTo>
                  <a:lnTo>
                    <a:pt x="94157" y="72943"/>
                  </a:lnTo>
                  <a:lnTo>
                    <a:pt x="95553" y="73235"/>
                  </a:lnTo>
                  <a:lnTo>
                    <a:pt x="99221" y="75676"/>
                  </a:lnTo>
                  <a:lnTo>
                    <a:pt x="101380" y="81523"/>
                  </a:lnTo>
                  <a:lnTo>
                    <a:pt x="105072" y="115185"/>
                  </a:lnTo>
                  <a:lnTo>
                    <a:pt x="109796" y="149469"/>
                  </a:lnTo>
                  <a:lnTo>
                    <a:pt x="110251" y="16430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29" name="SMARTInkShape-1281"/>
            <p:cNvSpPr/>
            <p:nvPr/>
          </p:nvSpPr>
          <p:spPr bwMode="auto">
            <a:xfrm>
              <a:off x="6843713" y="2257425"/>
              <a:ext cx="92869" cy="192882"/>
            </a:xfrm>
            <a:custGeom>
              <a:avLst/>
              <a:gdLst/>
              <a:ahLst/>
              <a:cxnLst/>
              <a:rect l="0" t="0" r="0" b="0"/>
              <a:pathLst>
                <a:path w="92869" h="192882">
                  <a:moveTo>
                    <a:pt x="92868" y="0"/>
                  </a:moveTo>
                  <a:lnTo>
                    <a:pt x="89075" y="0"/>
                  </a:lnTo>
                  <a:lnTo>
                    <a:pt x="85097" y="2117"/>
                  </a:lnTo>
                  <a:lnTo>
                    <a:pt x="49803" y="23603"/>
                  </a:lnTo>
                  <a:lnTo>
                    <a:pt x="37775" y="36362"/>
                  </a:lnTo>
                  <a:lnTo>
                    <a:pt x="26599" y="54896"/>
                  </a:lnTo>
                  <a:lnTo>
                    <a:pt x="22962" y="69094"/>
                  </a:lnTo>
                  <a:lnTo>
                    <a:pt x="21884" y="83355"/>
                  </a:lnTo>
                  <a:lnTo>
                    <a:pt x="23749" y="90757"/>
                  </a:lnTo>
                  <a:lnTo>
                    <a:pt x="31378" y="101503"/>
                  </a:lnTo>
                  <a:lnTo>
                    <a:pt x="52133" y="127287"/>
                  </a:lnTo>
                  <a:lnTo>
                    <a:pt x="55664" y="137021"/>
                  </a:lnTo>
                  <a:lnTo>
                    <a:pt x="56709" y="148725"/>
                  </a:lnTo>
                  <a:lnTo>
                    <a:pt x="54837" y="155529"/>
                  </a:lnTo>
                  <a:lnTo>
                    <a:pt x="47167" y="166365"/>
                  </a:lnTo>
                  <a:lnTo>
                    <a:pt x="36553" y="177528"/>
                  </a:lnTo>
                  <a:lnTo>
                    <a:pt x="27887" y="182089"/>
                  </a:lnTo>
                  <a:lnTo>
                    <a:pt x="19538" y="184910"/>
                  </a:lnTo>
                  <a:lnTo>
                    <a:pt x="7710" y="191071"/>
                  </a:lnTo>
                  <a:lnTo>
                    <a:pt x="0" y="19288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30" name="SMARTInkShape-1282"/>
            <p:cNvSpPr/>
            <p:nvPr/>
          </p:nvSpPr>
          <p:spPr bwMode="auto">
            <a:xfrm>
              <a:off x="6765157" y="2135981"/>
              <a:ext cx="14263" cy="71439"/>
            </a:xfrm>
            <a:custGeom>
              <a:avLst/>
              <a:gdLst/>
              <a:ahLst/>
              <a:cxnLst/>
              <a:rect l="0" t="0" r="0" b="0"/>
              <a:pathLst>
                <a:path w="14263" h="71439">
                  <a:moveTo>
                    <a:pt x="7118" y="0"/>
                  </a:moveTo>
                  <a:lnTo>
                    <a:pt x="3325" y="0"/>
                  </a:lnTo>
                  <a:lnTo>
                    <a:pt x="2208" y="794"/>
                  </a:lnTo>
                  <a:lnTo>
                    <a:pt x="1463" y="2117"/>
                  </a:lnTo>
                  <a:lnTo>
                    <a:pt x="269" y="9943"/>
                  </a:lnTo>
                  <a:lnTo>
                    <a:pt x="0" y="39943"/>
                  </a:lnTo>
                  <a:lnTo>
                    <a:pt x="14262" y="7143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31" name="SMARTInkShape-1283"/>
            <p:cNvSpPr/>
            <p:nvPr/>
          </p:nvSpPr>
          <p:spPr bwMode="auto">
            <a:xfrm>
              <a:off x="6286500" y="2200275"/>
              <a:ext cx="14289" cy="1"/>
            </a:xfrm>
            <a:custGeom>
              <a:avLst/>
              <a:gdLst/>
              <a:ahLst/>
              <a:cxnLst/>
              <a:rect l="0" t="0" r="0" b="0"/>
              <a:pathLst>
                <a:path w="14289" h="1">
                  <a:moveTo>
                    <a:pt x="14288" y="0"/>
                  </a:move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32" name="SMARTInkShape-1284"/>
            <p:cNvSpPr/>
            <p:nvPr/>
          </p:nvSpPr>
          <p:spPr bwMode="auto">
            <a:xfrm>
              <a:off x="6543701" y="2364876"/>
              <a:ext cx="234599" cy="328319"/>
            </a:xfrm>
            <a:custGeom>
              <a:avLst/>
              <a:gdLst/>
              <a:ahLst/>
              <a:cxnLst/>
              <a:rect l="0" t="0" r="0" b="0"/>
              <a:pathLst>
                <a:path w="234599" h="328319">
                  <a:moveTo>
                    <a:pt x="7118" y="13993"/>
                  </a:moveTo>
                  <a:lnTo>
                    <a:pt x="0" y="6875"/>
                  </a:lnTo>
                  <a:lnTo>
                    <a:pt x="11386" y="1945"/>
                  </a:lnTo>
                  <a:lnTo>
                    <a:pt x="33560" y="0"/>
                  </a:lnTo>
                  <a:lnTo>
                    <a:pt x="68060" y="5882"/>
                  </a:lnTo>
                  <a:lnTo>
                    <a:pt x="78123" y="10652"/>
                  </a:lnTo>
                  <a:lnTo>
                    <a:pt x="101517" y="27047"/>
                  </a:lnTo>
                  <a:lnTo>
                    <a:pt x="118753" y="58815"/>
                  </a:lnTo>
                  <a:lnTo>
                    <a:pt x="125303" y="73399"/>
                  </a:lnTo>
                  <a:lnTo>
                    <a:pt x="130034" y="90433"/>
                  </a:lnTo>
                  <a:lnTo>
                    <a:pt x="133185" y="96385"/>
                  </a:lnTo>
                  <a:lnTo>
                    <a:pt x="135753" y="104198"/>
                  </a:lnTo>
                  <a:lnTo>
                    <a:pt x="139166" y="109118"/>
                  </a:lnTo>
                  <a:lnTo>
                    <a:pt x="141187" y="109953"/>
                  </a:lnTo>
                  <a:lnTo>
                    <a:pt x="143329" y="109716"/>
                  </a:lnTo>
                  <a:lnTo>
                    <a:pt x="150135" y="107707"/>
                  </a:lnTo>
                  <a:lnTo>
                    <a:pt x="155613" y="106444"/>
                  </a:lnTo>
                  <a:lnTo>
                    <a:pt x="163338" y="103236"/>
                  </a:lnTo>
                  <a:lnTo>
                    <a:pt x="169947" y="97048"/>
                  </a:lnTo>
                  <a:lnTo>
                    <a:pt x="176324" y="89800"/>
                  </a:lnTo>
                  <a:lnTo>
                    <a:pt x="211030" y="67226"/>
                  </a:lnTo>
                  <a:lnTo>
                    <a:pt x="216279" y="65433"/>
                  </a:lnTo>
                  <a:lnTo>
                    <a:pt x="218790" y="65749"/>
                  </a:lnTo>
                  <a:lnTo>
                    <a:pt x="223697" y="68216"/>
                  </a:lnTo>
                  <a:lnTo>
                    <a:pt x="225322" y="69985"/>
                  </a:lnTo>
                  <a:lnTo>
                    <a:pt x="231938" y="84621"/>
                  </a:lnTo>
                  <a:lnTo>
                    <a:pt x="234598" y="101595"/>
                  </a:lnTo>
                  <a:lnTo>
                    <a:pt x="230587" y="134367"/>
                  </a:lnTo>
                  <a:lnTo>
                    <a:pt x="229171" y="162019"/>
                  </a:lnTo>
                  <a:lnTo>
                    <a:pt x="227957" y="190320"/>
                  </a:lnTo>
                  <a:lnTo>
                    <a:pt x="223717" y="218814"/>
                  </a:lnTo>
                  <a:lnTo>
                    <a:pt x="222108" y="247365"/>
                  </a:lnTo>
                  <a:lnTo>
                    <a:pt x="221631" y="275140"/>
                  </a:lnTo>
                  <a:lnTo>
                    <a:pt x="223587" y="306260"/>
                  </a:lnTo>
                  <a:lnTo>
                    <a:pt x="228574" y="32831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33" name="SMARTInkShape-1285"/>
            <p:cNvSpPr/>
            <p:nvPr/>
          </p:nvSpPr>
          <p:spPr bwMode="auto">
            <a:xfrm>
              <a:off x="6601916" y="2207419"/>
              <a:ext cx="48916" cy="278607"/>
            </a:xfrm>
            <a:custGeom>
              <a:avLst/>
              <a:gdLst/>
              <a:ahLst/>
              <a:cxnLst/>
              <a:rect l="0" t="0" r="0" b="0"/>
              <a:pathLst>
                <a:path w="48916" h="278607">
                  <a:moveTo>
                    <a:pt x="48915" y="0"/>
                  </a:moveTo>
                  <a:lnTo>
                    <a:pt x="45122" y="0"/>
                  </a:lnTo>
                  <a:lnTo>
                    <a:pt x="44005" y="794"/>
                  </a:lnTo>
                  <a:lnTo>
                    <a:pt x="43261" y="2116"/>
                  </a:lnTo>
                  <a:lnTo>
                    <a:pt x="42764" y="3792"/>
                  </a:lnTo>
                  <a:lnTo>
                    <a:pt x="37059" y="12978"/>
                  </a:lnTo>
                  <a:lnTo>
                    <a:pt x="29138" y="44900"/>
                  </a:lnTo>
                  <a:lnTo>
                    <a:pt x="22506" y="71159"/>
                  </a:lnTo>
                  <a:lnTo>
                    <a:pt x="16308" y="102929"/>
                  </a:lnTo>
                  <a:lnTo>
                    <a:pt x="13324" y="133596"/>
                  </a:lnTo>
                  <a:lnTo>
                    <a:pt x="8560" y="166672"/>
                  </a:lnTo>
                  <a:lnTo>
                    <a:pt x="6002" y="196140"/>
                  </a:lnTo>
                  <a:lnTo>
                    <a:pt x="0" y="231439"/>
                  </a:lnTo>
                  <a:lnTo>
                    <a:pt x="5787" y="266232"/>
                  </a:lnTo>
                  <a:lnTo>
                    <a:pt x="8051" y="271255"/>
                  </a:lnTo>
                  <a:lnTo>
                    <a:pt x="13197" y="27860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34" name="SMARTInkShape-1286"/>
            <p:cNvSpPr/>
            <p:nvPr/>
          </p:nvSpPr>
          <p:spPr bwMode="auto">
            <a:xfrm>
              <a:off x="6409685" y="2343604"/>
              <a:ext cx="105416" cy="162315"/>
            </a:xfrm>
            <a:custGeom>
              <a:avLst/>
              <a:gdLst/>
              <a:ahLst/>
              <a:cxnLst/>
              <a:rect l="0" t="0" r="0" b="0"/>
              <a:pathLst>
                <a:path w="105416" h="162315">
                  <a:moveTo>
                    <a:pt x="5403" y="92415"/>
                  </a:moveTo>
                  <a:lnTo>
                    <a:pt x="11899" y="86711"/>
                  </a:lnTo>
                  <a:lnTo>
                    <a:pt x="46043" y="64773"/>
                  </a:lnTo>
                  <a:lnTo>
                    <a:pt x="71955" y="32799"/>
                  </a:lnTo>
                  <a:lnTo>
                    <a:pt x="88864" y="7312"/>
                  </a:lnTo>
                  <a:lnTo>
                    <a:pt x="89619" y="4723"/>
                  </a:lnTo>
                  <a:lnTo>
                    <a:pt x="89328" y="2998"/>
                  </a:lnTo>
                  <a:lnTo>
                    <a:pt x="88340" y="1847"/>
                  </a:lnTo>
                  <a:lnTo>
                    <a:pt x="85126" y="569"/>
                  </a:lnTo>
                  <a:lnTo>
                    <a:pt x="81052" y="0"/>
                  </a:lnTo>
                  <a:lnTo>
                    <a:pt x="78855" y="1436"/>
                  </a:lnTo>
                  <a:lnTo>
                    <a:pt x="50214" y="33143"/>
                  </a:lnTo>
                  <a:lnTo>
                    <a:pt x="32304" y="57688"/>
                  </a:lnTo>
                  <a:lnTo>
                    <a:pt x="13923" y="92545"/>
                  </a:lnTo>
                  <a:lnTo>
                    <a:pt x="2176" y="115312"/>
                  </a:lnTo>
                  <a:lnTo>
                    <a:pt x="0" y="125346"/>
                  </a:lnTo>
                  <a:lnTo>
                    <a:pt x="1148" y="135096"/>
                  </a:lnTo>
                  <a:lnTo>
                    <a:pt x="4306" y="143928"/>
                  </a:lnTo>
                  <a:lnTo>
                    <a:pt x="15096" y="158661"/>
                  </a:lnTo>
                  <a:lnTo>
                    <a:pt x="21882" y="161545"/>
                  </a:lnTo>
                  <a:lnTo>
                    <a:pt x="25914" y="162314"/>
                  </a:lnTo>
                  <a:lnTo>
                    <a:pt x="34627" y="161052"/>
                  </a:lnTo>
                  <a:lnTo>
                    <a:pt x="63579" y="150784"/>
                  </a:lnTo>
                  <a:lnTo>
                    <a:pt x="98214" y="131938"/>
                  </a:lnTo>
                  <a:lnTo>
                    <a:pt x="105415" y="12813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35" name="SMARTInkShape-1287"/>
            <p:cNvSpPr/>
            <p:nvPr/>
          </p:nvSpPr>
          <p:spPr bwMode="auto">
            <a:xfrm>
              <a:off x="6308329" y="2343150"/>
              <a:ext cx="49610" cy="150020"/>
            </a:xfrm>
            <a:custGeom>
              <a:avLst/>
              <a:gdLst/>
              <a:ahLst/>
              <a:cxnLst/>
              <a:rect l="0" t="0" r="0" b="0"/>
              <a:pathLst>
                <a:path w="49610" h="150020">
                  <a:moveTo>
                    <a:pt x="49609" y="0"/>
                  </a:moveTo>
                  <a:lnTo>
                    <a:pt x="36957" y="13445"/>
                  </a:lnTo>
                  <a:lnTo>
                    <a:pt x="32609" y="20792"/>
                  </a:lnTo>
                  <a:lnTo>
                    <a:pt x="24527" y="48746"/>
                  </a:lnTo>
                  <a:lnTo>
                    <a:pt x="18617" y="59765"/>
                  </a:lnTo>
                  <a:lnTo>
                    <a:pt x="10720" y="93213"/>
                  </a:lnTo>
                  <a:lnTo>
                    <a:pt x="497" y="125801"/>
                  </a:lnTo>
                  <a:lnTo>
                    <a:pt x="0" y="134228"/>
                  </a:lnTo>
                  <a:lnTo>
                    <a:pt x="6746" y="15001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36" name="SMARTInkShape-1288"/>
            <p:cNvSpPr/>
            <p:nvPr/>
          </p:nvSpPr>
          <p:spPr bwMode="auto">
            <a:xfrm>
              <a:off x="6147864" y="2364581"/>
              <a:ext cx="67200" cy="127560"/>
            </a:xfrm>
            <a:custGeom>
              <a:avLst/>
              <a:gdLst/>
              <a:ahLst/>
              <a:cxnLst/>
              <a:rect l="0" t="0" r="0" b="0"/>
              <a:pathLst>
                <a:path w="67200" h="127560">
                  <a:moveTo>
                    <a:pt x="67199" y="0"/>
                  </a:moveTo>
                  <a:lnTo>
                    <a:pt x="67199" y="9943"/>
                  </a:lnTo>
                  <a:lnTo>
                    <a:pt x="65082" y="14474"/>
                  </a:lnTo>
                  <a:lnTo>
                    <a:pt x="42363" y="45530"/>
                  </a:lnTo>
                  <a:lnTo>
                    <a:pt x="15515" y="78754"/>
                  </a:lnTo>
                  <a:lnTo>
                    <a:pt x="930" y="104484"/>
                  </a:lnTo>
                  <a:lnTo>
                    <a:pt x="0" y="108550"/>
                  </a:lnTo>
                  <a:lnTo>
                    <a:pt x="175" y="112054"/>
                  </a:lnTo>
                  <a:lnTo>
                    <a:pt x="2485" y="118065"/>
                  </a:lnTo>
                  <a:lnTo>
                    <a:pt x="6158" y="123382"/>
                  </a:lnTo>
                  <a:lnTo>
                    <a:pt x="10436" y="126274"/>
                  </a:lnTo>
                  <a:lnTo>
                    <a:pt x="15777" y="127559"/>
                  </a:lnTo>
                  <a:lnTo>
                    <a:pt x="28502" y="127489"/>
                  </a:lnTo>
                  <a:lnTo>
                    <a:pt x="52911" y="1214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37" name="SMARTInkShape-1289"/>
            <p:cNvSpPr/>
            <p:nvPr/>
          </p:nvSpPr>
          <p:spPr bwMode="auto">
            <a:xfrm>
              <a:off x="5976226" y="2379594"/>
              <a:ext cx="166856" cy="163124"/>
            </a:xfrm>
            <a:custGeom>
              <a:avLst/>
              <a:gdLst/>
              <a:ahLst/>
              <a:cxnLst/>
              <a:rect l="0" t="0" r="0" b="0"/>
              <a:pathLst>
                <a:path w="166856" h="163124">
                  <a:moveTo>
                    <a:pt x="103104" y="13562"/>
                  </a:moveTo>
                  <a:lnTo>
                    <a:pt x="93162" y="13562"/>
                  </a:lnTo>
                  <a:lnTo>
                    <a:pt x="69313" y="23505"/>
                  </a:lnTo>
                  <a:lnTo>
                    <a:pt x="55345" y="34147"/>
                  </a:lnTo>
                  <a:lnTo>
                    <a:pt x="26894" y="67473"/>
                  </a:lnTo>
                  <a:lnTo>
                    <a:pt x="10862" y="99802"/>
                  </a:lnTo>
                  <a:lnTo>
                    <a:pt x="0" y="129370"/>
                  </a:lnTo>
                  <a:lnTo>
                    <a:pt x="1189" y="139381"/>
                  </a:lnTo>
                  <a:lnTo>
                    <a:pt x="6321" y="150149"/>
                  </a:lnTo>
                  <a:lnTo>
                    <a:pt x="12869" y="158366"/>
                  </a:lnTo>
                  <a:lnTo>
                    <a:pt x="19609" y="161263"/>
                  </a:lnTo>
                  <a:lnTo>
                    <a:pt x="36871" y="163123"/>
                  </a:lnTo>
                  <a:lnTo>
                    <a:pt x="68836" y="153598"/>
                  </a:lnTo>
                  <a:lnTo>
                    <a:pt x="104225" y="129785"/>
                  </a:lnTo>
                  <a:lnTo>
                    <a:pt x="136123" y="101628"/>
                  </a:lnTo>
                  <a:lnTo>
                    <a:pt x="154636" y="76907"/>
                  </a:lnTo>
                  <a:lnTo>
                    <a:pt x="163264" y="56937"/>
                  </a:lnTo>
                  <a:lnTo>
                    <a:pt x="166855" y="26820"/>
                  </a:lnTo>
                  <a:lnTo>
                    <a:pt x="165040" y="17338"/>
                  </a:lnTo>
                  <a:lnTo>
                    <a:pt x="163445" y="13698"/>
                  </a:lnTo>
                  <a:lnTo>
                    <a:pt x="157440" y="7537"/>
                  </a:lnTo>
                  <a:lnTo>
                    <a:pt x="149478" y="2947"/>
                  </a:lnTo>
                  <a:lnTo>
                    <a:pt x="129316" y="0"/>
                  </a:lnTo>
                  <a:lnTo>
                    <a:pt x="117136" y="391"/>
                  </a:lnTo>
                  <a:lnTo>
                    <a:pt x="88819" y="641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38" name="SMARTInkShape-1290"/>
            <p:cNvSpPr/>
            <p:nvPr/>
          </p:nvSpPr>
          <p:spPr bwMode="auto">
            <a:xfrm>
              <a:off x="5757863" y="2186111"/>
              <a:ext cx="214313" cy="370897"/>
            </a:xfrm>
            <a:custGeom>
              <a:avLst/>
              <a:gdLst/>
              <a:ahLst/>
              <a:cxnLst/>
              <a:rect l="0" t="0" r="0" b="0"/>
              <a:pathLst>
                <a:path w="214313" h="370897">
                  <a:moveTo>
                    <a:pt x="214312" y="35595"/>
                  </a:moveTo>
                  <a:lnTo>
                    <a:pt x="214312" y="11746"/>
                  </a:lnTo>
                  <a:lnTo>
                    <a:pt x="212195" y="7004"/>
                  </a:lnTo>
                  <a:lnTo>
                    <a:pt x="208160" y="1284"/>
                  </a:lnTo>
                  <a:lnTo>
                    <a:pt x="205493" y="502"/>
                  </a:lnTo>
                  <a:lnTo>
                    <a:pt x="193519" y="0"/>
                  </a:lnTo>
                  <a:lnTo>
                    <a:pt x="180457" y="3706"/>
                  </a:lnTo>
                  <a:lnTo>
                    <a:pt x="157094" y="22126"/>
                  </a:lnTo>
                  <a:lnTo>
                    <a:pt x="127637" y="50137"/>
                  </a:lnTo>
                  <a:lnTo>
                    <a:pt x="96535" y="79589"/>
                  </a:lnTo>
                  <a:lnTo>
                    <a:pt x="79377" y="112209"/>
                  </a:lnTo>
                  <a:lnTo>
                    <a:pt x="69213" y="136630"/>
                  </a:lnTo>
                  <a:lnTo>
                    <a:pt x="68596" y="148233"/>
                  </a:lnTo>
                  <a:lnTo>
                    <a:pt x="74668" y="168617"/>
                  </a:lnTo>
                  <a:lnTo>
                    <a:pt x="85006" y="183135"/>
                  </a:lnTo>
                  <a:lnTo>
                    <a:pt x="118215" y="211799"/>
                  </a:lnTo>
                  <a:lnTo>
                    <a:pt x="148417" y="243390"/>
                  </a:lnTo>
                  <a:lnTo>
                    <a:pt x="172826" y="273656"/>
                  </a:lnTo>
                  <a:lnTo>
                    <a:pt x="189408" y="308701"/>
                  </a:lnTo>
                  <a:lnTo>
                    <a:pt x="191337" y="318636"/>
                  </a:lnTo>
                  <a:lnTo>
                    <a:pt x="190078" y="328343"/>
                  </a:lnTo>
                  <a:lnTo>
                    <a:pt x="186079" y="337949"/>
                  </a:lnTo>
                  <a:lnTo>
                    <a:pt x="174902" y="351488"/>
                  </a:lnTo>
                  <a:lnTo>
                    <a:pt x="160742" y="360880"/>
                  </a:lnTo>
                  <a:lnTo>
                    <a:pt x="141820" y="367896"/>
                  </a:lnTo>
                  <a:lnTo>
                    <a:pt x="107017" y="370896"/>
                  </a:lnTo>
                  <a:lnTo>
                    <a:pt x="74438" y="365558"/>
                  </a:lnTo>
                  <a:lnTo>
                    <a:pt x="40954" y="352211"/>
                  </a:lnTo>
                  <a:lnTo>
                    <a:pt x="12342" y="337040"/>
                  </a:lnTo>
                  <a:lnTo>
                    <a:pt x="0" y="33563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445" name="SMARTInkShape-Group193"/>
          <p:cNvGrpSpPr/>
          <p:nvPr/>
        </p:nvGrpSpPr>
        <p:grpSpPr>
          <a:xfrm>
            <a:off x="4629614" y="2223482"/>
            <a:ext cx="912074" cy="397518"/>
            <a:chOff x="4629614" y="2223482"/>
            <a:chExt cx="912074" cy="397518"/>
          </a:xfrm>
        </p:grpSpPr>
        <p:sp>
          <p:nvSpPr>
            <p:cNvPr id="440" name="SMARTInkShape-1291"/>
            <p:cNvSpPr/>
            <p:nvPr/>
          </p:nvSpPr>
          <p:spPr bwMode="auto">
            <a:xfrm>
              <a:off x="5357813" y="2264569"/>
              <a:ext cx="183875" cy="338562"/>
            </a:xfrm>
            <a:custGeom>
              <a:avLst/>
              <a:gdLst/>
              <a:ahLst/>
              <a:cxnLst/>
              <a:rect l="0" t="0" r="0" b="0"/>
              <a:pathLst>
                <a:path w="183875" h="338562">
                  <a:moveTo>
                    <a:pt x="7142" y="0"/>
                  </a:moveTo>
                  <a:lnTo>
                    <a:pt x="13294" y="0"/>
                  </a:lnTo>
                  <a:lnTo>
                    <a:pt x="17785" y="3792"/>
                  </a:lnTo>
                  <a:lnTo>
                    <a:pt x="19811" y="7771"/>
                  </a:lnTo>
                  <a:lnTo>
                    <a:pt x="21218" y="25629"/>
                  </a:lnTo>
                  <a:lnTo>
                    <a:pt x="21388" y="52952"/>
                  </a:lnTo>
                  <a:lnTo>
                    <a:pt x="19301" y="79454"/>
                  </a:lnTo>
                  <a:lnTo>
                    <a:pt x="13656" y="109531"/>
                  </a:lnTo>
                  <a:lnTo>
                    <a:pt x="6956" y="143579"/>
                  </a:lnTo>
                  <a:lnTo>
                    <a:pt x="2061" y="176685"/>
                  </a:lnTo>
                  <a:lnTo>
                    <a:pt x="610" y="208720"/>
                  </a:lnTo>
                  <a:lnTo>
                    <a:pt x="180" y="241230"/>
                  </a:lnTo>
                  <a:lnTo>
                    <a:pt x="3828" y="276868"/>
                  </a:lnTo>
                  <a:lnTo>
                    <a:pt x="14478" y="311979"/>
                  </a:lnTo>
                  <a:lnTo>
                    <a:pt x="23850" y="329119"/>
                  </a:lnTo>
                  <a:lnTo>
                    <a:pt x="34759" y="337582"/>
                  </a:lnTo>
                  <a:lnTo>
                    <a:pt x="39048" y="338561"/>
                  </a:lnTo>
                  <a:lnTo>
                    <a:pt x="48046" y="337532"/>
                  </a:lnTo>
                  <a:lnTo>
                    <a:pt x="67551" y="329610"/>
                  </a:lnTo>
                  <a:lnTo>
                    <a:pt x="85896" y="317178"/>
                  </a:lnTo>
                  <a:lnTo>
                    <a:pt x="115420" y="285185"/>
                  </a:lnTo>
                  <a:lnTo>
                    <a:pt x="142302" y="252154"/>
                  </a:lnTo>
                  <a:lnTo>
                    <a:pt x="163723" y="219759"/>
                  </a:lnTo>
                  <a:lnTo>
                    <a:pt x="179448" y="186813"/>
                  </a:lnTo>
                  <a:lnTo>
                    <a:pt x="183874" y="168417"/>
                  </a:lnTo>
                  <a:lnTo>
                    <a:pt x="182792" y="157931"/>
                  </a:lnTo>
                  <a:lnTo>
                    <a:pt x="181392" y="152912"/>
                  </a:lnTo>
                  <a:lnTo>
                    <a:pt x="178872" y="149566"/>
                  </a:lnTo>
                  <a:lnTo>
                    <a:pt x="171838" y="145849"/>
                  </a:lnTo>
                  <a:lnTo>
                    <a:pt x="155161" y="143756"/>
                  </a:lnTo>
                  <a:lnTo>
                    <a:pt x="122489" y="149546"/>
                  </a:lnTo>
                  <a:lnTo>
                    <a:pt x="94853" y="161608"/>
                  </a:lnTo>
                  <a:lnTo>
                    <a:pt x="59188" y="186615"/>
                  </a:lnTo>
                  <a:lnTo>
                    <a:pt x="28978" y="210693"/>
                  </a:lnTo>
                  <a:lnTo>
                    <a:pt x="0" y="2357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41" name="SMARTInkShape-1292"/>
            <p:cNvSpPr/>
            <p:nvPr/>
          </p:nvSpPr>
          <p:spPr bwMode="auto">
            <a:xfrm>
              <a:off x="5114925" y="2223482"/>
              <a:ext cx="217123" cy="397518"/>
            </a:xfrm>
            <a:custGeom>
              <a:avLst/>
              <a:gdLst/>
              <a:ahLst/>
              <a:cxnLst/>
              <a:rect l="0" t="0" r="0" b="0"/>
              <a:pathLst>
                <a:path w="217123" h="397518">
                  <a:moveTo>
                    <a:pt x="0" y="83949"/>
                  </a:moveTo>
                  <a:lnTo>
                    <a:pt x="0" y="74006"/>
                  </a:lnTo>
                  <a:lnTo>
                    <a:pt x="3792" y="63364"/>
                  </a:lnTo>
                  <a:lnTo>
                    <a:pt x="30528" y="32397"/>
                  </a:lnTo>
                  <a:lnTo>
                    <a:pt x="50585" y="19638"/>
                  </a:lnTo>
                  <a:lnTo>
                    <a:pt x="79489" y="8216"/>
                  </a:lnTo>
                  <a:lnTo>
                    <a:pt x="112833" y="433"/>
                  </a:lnTo>
                  <a:lnTo>
                    <a:pt x="127936" y="0"/>
                  </a:lnTo>
                  <a:lnTo>
                    <a:pt x="157034" y="6189"/>
                  </a:lnTo>
                  <a:lnTo>
                    <a:pt x="170599" y="11289"/>
                  </a:lnTo>
                  <a:lnTo>
                    <a:pt x="181920" y="18848"/>
                  </a:lnTo>
                  <a:lnTo>
                    <a:pt x="190126" y="29615"/>
                  </a:lnTo>
                  <a:lnTo>
                    <a:pt x="195624" y="42338"/>
                  </a:lnTo>
                  <a:lnTo>
                    <a:pt x="198069" y="55930"/>
                  </a:lnTo>
                  <a:lnTo>
                    <a:pt x="195653" y="76970"/>
                  </a:lnTo>
                  <a:lnTo>
                    <a:pt x="182022" y="106207"/>
                  </a:lnTo>
                  <a:lnTo>
                    <a:pt x="161926" y="139616"/>
                  </a:lnTo>
                  <a:lnTo>
                    <a:pt x="135261" y="169381"/>
                  </a:lnTo>
                  <a:lnTo>
                    <a:pt x="100412" y="198776"/>
                  </a:lnTo>
                  <a:lnTo>
                    <a:pt x="89449" y="209789"/>
                  </a:lnTo>
                  <a:lnTo>
                    <a:pt x="86216" y="218221"/>
                  </a:lnTo>
                  <a:lnTo>
                    <a:pt x="86846" y="218708"/>
                  </a:lnTo>
                  <a:lnTo>
                    <a:pt x="93561" y="219488"/>
                  </a:lnTo>
                  <a:lnTo>
                    <a:pt x="125672" y="219669"/>
                  </a:lnTo>
                  <a:lnTo>
                    <a:pt x="161257" y="227450"/>
                  </a:lnTo>
                  <a:lnTo>
                    <a:pt x="191833" y="239607"/>
                  </a:lnTo>
                  <a:lnTo>
                    <a:pt x="203066" y="251602"/>
                  </a:lnTo>
                  <a:lnTo>
                    <a:pt x="216467" y="274576"/>
                  </a:lnTo>
                  <a:lnTo>
                    <a:pt x="217122" y="286147"/>
                  </a:lnTo>
                  <a:lnTo>
                    <a:pt x="211075" y="312979"/>
                  </a:lnTo>
                  <a:lnTo>
                    <a:pt x="202555" y="324911"/>
                  </a:lnTo>
                  <a:lnTo>
                    <a:pt x="174958" y="355305"/>
                  </a:lnTo>
                  <a:lnTo>
                    <a:pt x="143804" y="374235"/>
                  </a:lnTo>
                  <a:lnTo>
                    <a:pt x="114484" y="389645"/>
                  </a:lnTo>
                  <a:lnTo>
                    <a:pt x="92923" y="395717"/>
                  </a:lnTo>
                  <a:lnTo>
                    <a:pt x="75246" y="397517"/>
                  </a:lnTo>
                  <a:lnTo>
                    <a:pt x="67046" y="395821"/>
                  </a:lnTo>
                  <a:lnTo>
                    <a:pt x="50005" y="39113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42" name="SMARTInkShape-1293"/>
            <p:cNvSpPr/>
            <p:nvPr/>
          </p:nvSpPr>
          <p:spPr bwMode="auto">
            <a:xfrm>
              <a:off x="5114925" y="2464681"/>
              <a:ext cx="21431" cy="7058"/>
            </a:xfrm>
            <a:custGeom>
              <a:avLst/>
              <a:gdLst/>
              <a:ahLst/>
              <a:cxnLst/>
              <a:rect l="0" t="0" r="0" b="0"/>
              <a:pathLst>
                <a:path w="21431" h="7058">
                  <a:moveTo>
                    <a:pt x="0" y="7057"/>
                  </a:moveTo>
                  <a:lnTo>
                    <a:pt x="0" y="3264"/>
                  </a:lnTo>
                  <a:lnTo>
                    <a:pt x="794" y="2147"/>
                  </a:lnTo>
                  <a:lnTo>
                    <a:pt x="2117" y="1402"/>
                  </a:lnTo>
                  <a:lnTo>
                    <a:pt x="7276" y="109"/>
                  </a:lnTo>
                  <a:lnTo>
                    <a:pt x="10642" y="0"/>
                  </a:lnTo>
                  <a:lnTo>
                    <a:pt x="14784" y="2068"/>
                  </a:lnTo>
                  <a:lnTo>
                    <a:pt x="21430" y="705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43" name="SMARTInkShape-1294"/>
            <p:cNvSpPr/>
            <p:nvPr/>
          </p:nvSpPr>
          <p:spPr bwMode="auto">
            <a:xfrm>
              <a:off x="4837312" y="2315019"/>
              <a:ext cx="184744" cy="270138"/>
            </a:xfrm>
            <a:custGeom>
              <a:avLst/>
              <a:gdLst/>
              <a:ahLst/>
              <a:cxnLst/>
              <a:rect l="0" t="0" r="0" b="0"/>
              <a:pathLst>
                <a:path w="184744" h="270138">
                  <a:moveTo>
                    <a:pt x="6151" y="49562"/>
                  </a:moveTo>
                  <a:lnTo>
                    <a:pt x="6151" y="39619"/>
                  </a:lnTo>
                  <a:lnTo>
                    <a:pt x="4034" y="35089"/>
                  </a:lnTo>
                  <a:lnTo>
                    <a:pt x="2358" y="32770"/>
                  </a:lnTo>
                  <a:lnTo>
                    <a:pt x="0" y="21921"/>
                  </a:lnTo>
                  <a:lnTo>
                    <a:pt x="1565" y="15317"/>
                  </a:lnTo>
                  <a:lnTo>
                    <a:pt x="9037" y="4610"/>
                  </a:lnTo>
                  <a:lnTo>
                    <a:pt x="15636" y="1802"/>
                  </a:lnTo>
                  <a:lnTo>
                    <a:pt x="36599" y="0"/>
                  </a:lnTo>
                  <a:lnTo>
                    <a:pt x="67153" y="7385"/>
                  </a:lnTo>
                  <a:lnTo>
                    <a:pt x="98369" y="16360"/>
                  </a:lnTo>
                  <a:lnTo>
                    <a:pt x="127466" y="32273"/>
                  </a:lnTo>
                  <a:lnTo>
                    <a:pt x="159504" y="64395"/>
                  </a:lnTo>
                  <a:lnTo>
                    <a:pt x="171004" y="85443"/>
                  </a:lnTo>
                  <a:lnTo>
                    <a:pt x="175646" y="106760"/>
                  </a:lnTo>
                  <a:lnTo>
                    <a:pt x="171511" y="136090"/>
                  </a:lnTo>
                  <a:lnTo>
                    <a:pt x="163714" y="161631"/>
                  </a:lnTo>
                  <a:lnTo>
                    <a:pt x="140550" y="194113"/>
                  </a:lnTo>
                  <a:lnTo>
                    <a:pt x="113044" y="227076"/>
                  </a:lnTo>
                  <a:lnTo>
                    <a:pt x="77554" y="255962"/>
                  </a:lnTo>
                  <a:lnTo>
                    <a:pt x="63285" y="264326"/>
                  </a:lnTo>
                  <a:lnTo>
                    <a:pt x="31372" y="270137"/>
                  </a:lnTo>
                  <a:lnTo>
                    <a:pt x="27727" y="269637"/>
                  </a:lnTo>
                  <a:lnTo>
                    <a:pt x="25298" y="268510"/>
                  </a:lnTo>
                  <a:lnTo>
                    <a:pt x="21804" y="264347"/>
                  </a:lnTo>
                  <a:lnTo>
                    <a:pt x="17606" y="257206"/>
                  </a:lnTo>
                  <a:lnTo>
                    <a:pt x="16962" y="253079"/>
                  </a:lnTo>
                  <a:lnTo>
                    <a:pt x="18364" y="244260"/>
                  </a:lnTo>
                  <a:lnTo>
                    <a:pt x="23616" y="230370"/>
                  </a:lnTo>
                  <a:lnTo>
                    <a:pt x="47120" y="201948"/>
                  </a:lnTo>
                  <a:lnTo>
                    <a:pt x="64855" y="191463"/>
                  </a:lnTo>
                  <a:lnTo>
                    <a:pt x="85193" y="183329"/>
                  </a:lnTo>
                  <a:lnTo>
                    <a:pt x="99225" y="182568"/>
                  </a:lnTo>
                  <a:lnTo>
                    <a:pt x="123842" y="188548"/>
                  </a:lnTo>
                  <a:lnTo>
                    <a:pt x="159264" y="205188"/>
                  </a:lnTo>
                  <a:lnTo>
                    <a:pt x="184743" y="22101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44" name="SMARTInkShape-1295"/>
            <p:cNvSpPr/>
            <p:nvPr/>
          </p:nvSpPr>
          <p:spPr bwMode="auto">
            <a:xfrm>
              <a:off x="4629614" y="2322796"/>
              <a:ext cx="220993" cy="284095"/>
            </a:xfrm>
            <a:custGeom>
              <a:avLst/>
              <a:gdLst/>
              <a:ahLst/>
              <a:cxnLst/>
              <a:rect l="0" t="0" r="0" b="0"/>
              <a:pathLst>
                <a:path w="220993" h="284095">
                  <a:moveTo>
                    <a:pt x="13824" y="41785"/>
                  </a:moveTo>
                  <a:lnTo>
                    <a:pt x="13824" y="28050"/>
                  </a:lnTo>
                  <a:lnTo>
                    <a:pt x="15940" y="21658"/>
                  </a:lnTo>
                  <a:lnTo>
                    <a:pt x="23766" y="11087"/>
                  </a:lnTo>
                  <a:lnTo>
                    <a:pt x="34409" y="3762"/>
                  </a:lnTo>
                  <a:lnTo>
                    <a:pt x="47616" y="357"/>
                  </a:lnTo>
                  <a:lnTo>
                    <a:pt x="71210" y="0"/>
                  </a:lnTo>
                  <a:lnTo>
                    <a:pt x="87801" y="5504"/>
                  </a:lnTo>
                  <a:lnTo>
                    <a:pt x="105857" y="16836"/>
                  </a:lnTo>
                  <a:lnTo>
                    <a:pt x="130954" y="49979"/>
                  </a:lnTo>
                  <a:lnTo>
                    <a:pt x="143338" y="70671"/>
                  </a:lnTo>
                  <a:lnTo>
                    <a:pt x="148327" y="101113"/>
                  </a:lnTo>
                  <a:lnTo>
                    <a:pt x="149312" y="133673"/>
                  </a:lnTo>
                  <a:lnTo>
                    <a:pt x="141898" y="159587"/>
                  </a:lnTo>
                  <a:lnTo>
                    <a:pt x="125171" y="191085"/>
                  </a:lnTo>
                  <a:lnTo>
                    <a:pt x="104463" y="220237"/>
                  </a:lnTo>
                  <a:lnTo>
                    <a:pt x="71473" y="255285"/>
                  </a:lnTo>
                  <a:lnTo>
                    <a:pt x="54364" y="271026"/>
                  </a:lnTo>
                  <a:lnTo>
                    <a:pt x="35361" y="280277"/>
                  </a:lnTo>
                  <a:lnTo>
                    <a:pt x="13181" y="284094"/>
                  </a:lnTo>
                  <a:lnTo>
                    <a:pt x="10220" y="282699"/>
                  </a:lnTo>
                  <a:lnTo>
                    <a:pt x="4814" y="276917"/>
                  </a:lnTo>
                  <a:lnTo>
                    <a:pt x="1882" y="269055"/>
                  </a:lnTo>
                  <a:lnTo>
                    <a:pt x="0" y="251072"/>
                  </a:lnTo>
                  <a:lnTo>
                    <a:pt x="13022" y="219717"/>
                  </a:lnTo>
                  <a:lnTo>
                    <a:pt x="19817" y="206591"/>
                  </a:lnTo>
                  <a:lnTo>
                    <a:pt x="52303" y="176182"/>
                  </a:lnTo>
                  <a:lnTo>
                    <a:pt x="71791" y="167420"/>
                  </a:lnTo>
                  <a:lnTo>
                    <a:pt x="106800" y="163781"/>
                  </a:lnTo>
                  <a:lnTo>
                    <a:pt x="128155" y="163393"/>
                  </a:lnTo>
                  <a:lnTo>
                    <a:pt x="140308" y="167535"/>
                  </a:lnTo>
                  <a:lnTo>
                    <a:pt x="170062" y="187609"/>
                  </a:lnTo>
                  <a:lnTo>
                    <a:pt x="197739" y="220412"/>
                  </a:lnTo>
                  <a:lnTo>
                    <a:pt x="220992" y="24895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448" name="SMARTInkShape-Group194"/>
          <p:cNvGrpSpPr/>
          <p:nvPr/>
        </p:nvGrpSpPr>
        <p:grpSpPr>
          <a:xfrm>
            <a:off x="5857875" y="1543050"/>
            <a:ext cx="1471614" cy="535782"/>
            <a:chOff x="5857875" y="1543050"/>
            <a:chExt cx="1471614" cy="535782"/>
          </a:xfrm>
        </p:grpSpPr>
        <p:sp>
          <p:nvSpPr>
            <p:cNvPr id="446" name="SMARTInkShape-1296"/>
            <p:cNvSpPr/>
            <p:nvPr/>
          </p:nvSpPr>
          <p:spPr bwMode="auto">
            <a:xfrm>
              <a:off x="5857875" y="1957388"/>
              <a:ext cx="1471614" cy="121444"/>
            </a:xfrm>
            <a:custGeom>
              <a:avLst/>
              <a:gdLst/>
              <a:ahLst/>
              <a:cxnLst/>
              <a:rect l="0" t="0" r="0" b="0"/>
              <a:pathLst>
                <a:path w="1471614" h="121444">
                  <a:moveTo>
                    <a:pt x="0" y="121443"/>
                  </a:moveTo>
                  <a:lnTo>
                    <a:pt x="32132" y="119327"/>
                  </a:lnTo>
                  <a:lnTo>
                    <a:pt x="60320" y="115789"/>
                  </a:lnTo>
                  <a:lnTo>
                    <a:pt x="95925" y="110507"/>
                  </a:lnTo>
                  <a:lnTo>
                    <a:pt x="122802" y="103883"/>
                  </a:lnTo>
                  <a:lnTo>
                    <a:pt x="150622" y="98293"/>
                  </a:lnTo>
                  <a:lnTo>
                    <a:pt x="185212" y="93163"/>
                  </a:lnTo>
                  <a:lnTo>
                    <a:pt x="204437" y="90683"/>
                  </a:lnTo>
                  <a:lnTo>
                    <a:pt x="224398" y="87443"/>
                  </a:lnTo>
                  <a:lnTo>
                    <a:pt x="244849" y="83695"/>
                  </a:lnTo>
                  <a:lnTo>
                    <a:pt x="265626" y="79609"/>
                  </a:lnTo>
                  <a:lnTo>
                    <a:pt x="287416" y="76091"/>
                  </a:lnTo>
                  <a:lnTo>
                    <a:pt x="309880" y="72952"/>
                  </a:lnTo>
                  <a:lnTo>
                    <a:pt x="332792" y="70066"/>
                  </a:lnTo>
                  <a:lnTo>
                    <a:pt x="356799" y="67348"/>
                  </a:lnTo>
                  <a:lnTo>
                    <a:pt x="381535" y="64742"/>
                  </a:lnTo>
                  <a:lnTo>
                    <a:pt x="406757" y="62211"/>
                  </a:lnTo>
                  <a:lnTo>
                    <a:pt x="432302" y="59730"/>
                  </a:lnTo>
                  <a:lnTo>
                    <a:pt x="458064" y="57283"/>
                  </a:lnTo>
                  <a:lnTo>
                    <a:pt x="483970" y="54857"/>
                  </a:lnTo>
                  <a:lnTo>
                    <a:pt x="510765" y="52446"/>
                  </a:lnTo>
                  <a:lnTo>
                    <a:pt x="538154" y="50045"/>
                  </a:lnTo>
                  <a:lnTo>
                    <a:pt x="565938" y="47651"/>
                  </a:lnTo>
                  <a:lnTo>
                    <a:pt x="594779" y="46054"/>
                  </a:lnTo>
                  <a:lnTo>
                    <a:pt x="624326" y="44990"/>
                  </a:lnTo>
                  <a:lnTo>
                    <a:pt x="654342" y="44281"/>
                  </a:lnTo>
                  <a:lnTo>
                    <a:pt x="684672" y="43014"/>
                  </a:lnTo>
                  <a:lnTo>
                    <a:pt x="715211" y="41376"/>
                  </a:lnTo>
                  <a:lnTo>
                    <a:pt x="745888" y="39490"/>
                  </a:lnTo>
                  <a:lnTo>
                    <a:pt x="777453" y="37439"/>
                  </a:lnTo>
                  <a:lnTo>
                    <a:pt x="809608" y="35278"/>
                  </a:lnTo>
                  <a:lnTo>
                    <a:pt x="842157" y="33043"/>
                  </a:lnTo>
                  <a:lnTo>
                    <a:pt x="874969" y="30760"/>
                  </a:lnTo>
                  <a:lnTo>
                    <a:pt x="907957" y="28444"/>
                  </a:lnTo>
                  <a:lnTo>
                    <a:pt x="941061" y="26106"/>
                  </a:lnTo>
                  <a:lnTo>
                    <a:pt x="975037" y="23754"/>
                  </a:lnTo>
                  <a:lnTo>
                    <a:pt x="1009593" y="21392"/>
                  </a:lnTo>
                  <a:lnTo>
                    <a:pt x="1044538" y="19024"/>
                  </a:lnTo>
                  <a:lnTo>
                    <a:pt x="1079740" y="16651"/>
                  </a:lnTo>
                  <a:lnTo>
                    <a:pt x="1115114" y="14276"/>
                  </a:lnTo>
                  <a:lnTo>
                    <a:pt x="1150603" y="11898"/>
                  </a:lnTo>
                  <a:lnTo>
                    <a:pt x="1186962" y="10313"/>
                  </a:lnTo>
                  <a:lnTo>
                    <a:pt x="1223902" y="9256"/>
                  </a:lnTo>
                  <a:lnTo>
                    <a:pt x="1261228" y="8552"/>
                  </a:lnTo>
                  <a:lnTo>
                    <a:pt x="1294844" y="7289"/>
                  </a:lnTo>
                  <a:lnTo>
                    <a:pt x="1325986" y="5653"/>
                  </a:lnTo>
                  <a:lnTo>
                    <a:pt x="1355478" y="3768"/>
                  </a:lnTo>
                  <a:lnTo>
                    <a:pt x="1381489" y="2512"/>
                  </a:lnTo>
                  <a:lnTo>
                    <a:pt x="1405180" y="1675"/>
                  </a:lnTo>
                  <a:lnTo>
                    <a:pt x="1427325" y="1116"/>
                  </a:lnTo>
                  <a:lnTo>
                    <a:pt x="1471613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47" name="SMARTInkShape-1297"/>
            <p:cNvSpPr/>
            <p:nvPr/>
          </p:nvSpPr>
          <p:spPr bwMode="auto">
            <a:xfrm>
              <a:off x="5986463" y="1543050"/>
              <a:ext cx="985838" cy="85726"/>
            </a:xfrm>
            <a:custGeom>
              <a:avLst/>
              <a:gdLst/>
              <a:ahLst/>
              <a:cxnLst/>
              <a:rect l="0" t="0" r="0" b="0"/>
              <a:pathLst>
                <a:path w="985838" h="85726">
                  <a:moveTo>
                    <a:pt x="0" y="85725"/>
                  </a:moveTo>
                  <a:lnTo>
                    <a:pt x="3792" y="85725"/>
                  </a:lnTo>
                  <a:lnTo>
                    <a:pt x="38608" y="78449"/>
                  </a:lnTo>
                  <a:lnTo>
                    <a:pt x="69736" y="73074"/>
                  </a:lnTo>
                  <a:lnTo>
                    <a:pt x="95287" y="68725"/>
                  </a:lnTo>
                  <a:lnTo>
                    <a:pt x="126751" y="62030"/>
                  </a:lnTo>
                  <a:lnTo>
                    <a:pt x="161902" y="54556"/>
                  </a:lnTo>
                  <a:lnTo>
                    <a:pt x="180166" y="51452"/>
                  </a:lnTo>
                  <a:lnTo>
                    <a:pt x="198692" y="48589"/>
                  </a:lnTo>
                  <a:lnTo>
                    <a:pt x="218186" y="45886"/>
                  </a:lnTo>
                  <a:lnTo>
                    <a:pt x="238326" y="43291"/>
                  </a:lnTo>
                  <a:lnTo>
                    <a:pt x="258896" y="40767"/>
                  </a:lnTo>
                  <a:lnTo>
                    <a:pt x="280547" y="38290"/>
                  </a:lnTo>
                  <a:lnTo>
                    <a:pt x="302919" y="35846"/>
                  </a:lnTo>
                  <a:lnTo>
                    <a:pt x="325771" y="33422"/>
                  </a:lnTo>
                  <a:lnTo>
                    <a:pt x="348943" y="31013"/>
                  </a:lnTo>
                  <a:lnTo>
                    <a:pt x="372329" y="28613"/>
                  </a:lnTo>
                  <a:lnTo>
                    <a:pt x="395856" y="26219"/>
                  </a:lnTo>
                  <a:lnTo>
                    <a:pt x="420273" y="23829"/>
                  </a:lnTo>
                  <a:lnTo>
                    <a:pt x="445282" y="21442"/>
                  </a:lnTo>
                  <a:lnTo>
                    <a:pt x="470685" y="19057"/>
                  </a:lnTo>
                  <a:lnTo>
                    <a:pt x="497147" y="16674"/>
                  </a:lnTo>
                  <a:lnTo>
                    <a:pt x="524312" y="14291"/>
                  </a:lnTo>
                  <a:lnTo>
                    <a:pt x="551947" y="11908"/>
                  </a:lnTo>
                  <a:lnTo>
                    <a:pt x="579896" y="9526"/>
                  </a:lnTo>
                  <a:lnTo>
                    <a:pt x="608053" y="7145"/>
                  </a:lnTo>
                  <a:lnTo>
                    <a:pt x="636350" y="4763"/>
                  </a:lnTo>
                  <a:lnTo>
                    <a:pt x="665533" y="3175"/>
                  </a:lnTo>
                  <a:lnTo>
                    <a:pt x="695307" y="2117"/>
                  </a:lnTo>
                  <a:lnTo>
                    <a:pt x="725475" y="1411"/>
                  </a:lnTo>
                  <a:lnTo>
                    <a:pt x="755113" y="941"/>
                  </a:lnTo>
                  <a:lnTo>
                    <a:pt x="784396" y="627"/>
                  </a:lnTo>
                  <a:lnTo>
                    <a:pt x="813443" y="418"/>
                  </a:lnTo>
                  <a:lnTo>
                    <a:pt x="840745" y="279"/>
                  </a:lnTo>
                  <a:lnTo>
                    <a:pt x="866884" y="186"/>
                  </a:lnTo>
                  <a:lnTo>
                    <a:pt x="892247" y="124"/>
                  </a:lnTo>
                  <a:lnTo>
                    <a:pt x="913919" y="83"/>
                  </a:lnTo>
                  <a:lnTo>
                    <a:pt x="985837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449" name="SMARTInkShape-1298"/>
          <p:cNvSpPr/>
          <p:nvPr/>
        </p:nvSpPr>
        <p:spPr bwMode="auto">
          <a:xfrm>
            <a:off x="1107281" y="2207419"/>
            <a:ext cx="1014414" cy="85726"/>
          </a:xfrm>
          <a:custGeom>
            <a:avLst/>
            <a:gdLst/>
            <a:ahLst/>
            <a:cxnLst/>
            <a:rect l="0" t="0" r="0" b="0"/>
            <a:pathLst>
              <a:path w="1014414" h="85726">
                <a:moveTo>
                  <a:pt x="0" y="85725"/>
                </a:moveTo>
                <a:lnTo>
                  <a:pt x="13773" y="84931"/>
                </a:lnTo>
                <a:lnTo>
                  <a:pt x="43736" y="79574"/>
                </a:lnTo>
                <a:lnTo>
                  <a:pt x="72137" y="78875"/>
                </a:lnTo>
                <a:lnTo>
                  <a:pt x="105688" y="74876"/>
                </a:lnTo>
                <a:lnTo>
                  <a:pt x="131110" y="70849"/>
                </a:lnTo>
                <a:lnTo>
                  <a:pt x="159871" y="66413"/>
                </a:lnTo>
                <a:lnTo>
                  <a:pt x="193821" y="61796"/>
                </a:lnTo>
                <a:lnTo>
                  <a:pt x="227959" y="59215"/>
                </a:lnTo>
                <a:lnTo>
                  <a:pt x="263240" y="57274"/>
                </a:lnTo>
                <a:lnTo>
                  <a:pt x="282650" y="55645"/>
                </a:lnTo>
                <a:lnTo>
                  <a:pt x="302733" y="53765"/>
                </a:lnTo>
                <a:lnTo>
                  <a:pt x="323266" y="51718"/>
                </a:lnTo>
                <a:lnTo>
                  <a:pt x="344098" y="49560"/>
                </a:lnTo>
                <a:lnTo>
                  <a:pt x="365130" y="47327"/>
                </a:lnTo>
                <a:lnTo>
                  <a:pt x="386295" y="44252"/>
                </a:lnTo>
                <a:lnTo>
                  <a:pt x="407549" y="40614"/>
                </a:lnTo>
                <a:lnTo>
                  <a:pt x="428862" y="36601"/>
                </a:lnTo>
                <a:lnTo>
                  <a:pt x="451802" y="33132"/>
                </a:lnTo>
                <a:lnTo>
                  <a:pt x="475826" y="30025"/>
                </a:lnTo>
                <a:lnTo>
                  <a:pt x="500574" y="27160"/>
                </a:lnTo>
                <a:lnTo>
                  <a:pt x="525010" y="24457"/>
                </a:lnTo>
                <a:lnTo>
                  <a:pt x="549238" y="21861"/>
                </a:lnTo>
                <a:lnTo>
                  <a:pt x="573327" y="19336"/>
                </a:lnTo>
                <a:lnTo>
                  <a:pt x="597325" y="16860"/>
                </a:lnTo>
                <a:lnTo>
                  <a:pt x="621260" y="14415"/>
                </a:lnTo>
                <a:lnTo>
                  <a:pt x="645155" y="11991"/>
                </a:lnTo>
                <a:lnTo>
                  <a:pt x="669816" y="10375"/>
                </a:lnTo>
                <a:lnTo>
                  <a:pt x="694988" y="9298"/>
                </a:lnTo>
                <a:lnTo>
                  <a:pt x="720500" y="8580"/>
                </a:lnTo>
                <a:lnTo>
                  <a:pt x="746240" y="7307"/>
                </a:lnTo>
                <a:lnTo>
                  <a:pt x="772131" y="5665"/>
                </a:lnTo>
                <a:lnTo>
                  <a:pt x="798123" y="3777"/>
                </a:lnTo>
                <a:lnTo>
                  <a:pt x="823388" y="2518"/>
                </a:lnTo>
                <a:lnTo>
                  <a:pt x="848169" y="1678"/>
                </a:lnTo>
                <a:lnTo>
                  <a:pt x="872628" y="1119"/>
                </a:lnTo>
                <a:lnTo>
                  <a:pt x="895283" y="746"/>
                </a:lnTo>
                <a:lnTo>
                  <a:pt x="916737" y="497"/>
                </a:lnTo>
                <a:lnTo>
                  <a:pt x="937389" y="332"/>
                </a:lnTo>
                <a:lnTo>
                  <a:pt x="970920" y="147"/>
                </a:lnTo>
                <a:lnTo>
                  <a:pt x="1014413" y="0"/>
                </a:lnTo>
              </a:path>
            </a:pathLst>
          </a:cu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grpSp>
        <p:nvGrpSpPr>
          <p:cNvPr id="466" name="SMARTInkShape-Group196"/>
          <p:cNvGrpSpPr/>
          <p:nvPr/>
        </p:nvGrpSpPr>
        <p:grpSpPr>
          <a:xfrm>
            <a:off x="1307306" y="2207419"/>
            <a:ext cx="1921670" cy="421321"/>
            <a:chOff x="1307306" y="2207419"/>
            <a:chExt cx="1921670" cy="421321"/>
          </a:xfrm>
        </p:grpSpPr>
        <p:sp>
          <p:nvSpPr>
            <p:cNvPr id="450" name="SMARTInkShape-1299"/>
            <p:cNvSpPr/>
            <p:nvPr/>
          </p:nvSpPr>
          <p:spPr bwMode="auto">
            <a:xfrm>
              <a:off x="1478756" y="2207419"/>
              <a:ext cx="7145" cy="335757"/>
            </a:xfrm>
            <a:custGeom>
              <a:avLst/>
              <a:gdLst/>
              <a:ahLst/>
              <a:cxnLst/>
              <a:rect l="0" t="0" r="0" b="0"/>
              <a:pathLst>
                <a:path w="7145" h="335757">
                  <a:moveTo>
                    <a:pt x="0" y="0"/>
                  </a:moveTo>
                  <a:lnTo>
                    <a:pt x="0" y="33345"/>
                  </a:lnTo>
                  <a:lnTo>
                    <a:pt x="0" y="59531"/>
                  </a:lnTo>
                  <a:lnTo>
                    <a:pt x="2117" y="64294"/>
                  </a:lnTo>
                  <a:lnTo>
                    <a:pt x="3793" y="66675"/>
                  </a:lnTo>
                  <a:lnTo>
                    <a:pt x="6151" y="77611"/>
                  </a:lnTo>
                  <a:lnTo>
                    <a:pt x="7086" y="109620"/>
                  </a:lnTo>
                  <a:lnTo>
                    <a:pt x="7141" y="144996"/>
                  </a:lnTo>
                  <a:lnTo>
                    <a:pt x="7144" y="178079"/>
                  </a:lnTo>
                  <a:lnTo>
                    <a:pt x="5027" y="201569"/>
                  </a:lnTo>
                  <a:lnTo>
                    <a:pt x="662" y="231037"/>
                  </a:lnTo>
                  <a:lnTo>
                    <a:pt x="58" y="265973"/>
                  </a:lnTo>
                  <a:lnTo>
                    <a:pt x="4" y="299995"/>
                  </a:lnTo>
                  <a:lnTo>
                    <a:pt x="0" y="33575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51" name="SMARTInkShape-1300"/>
            <p:cNvSpPr/>
            <p:nvPr/>
          </p:nvSpPr>
          <p:spPr bwMode="auto">
            <a:xfrm>
              <a:off x="2623217" y="2259399"/>
              <a:ext cx="155703" cy="276633"/>
            </a:xfrm>
            <a:custGeom>
              <a:avLst/>
              <a:gdLst/>
              <a:ahLst/>
              <a:cxnLst/>
              <a:rect l="0" t="0" r="0" b="0"/>
              <a:pathLst>
                <a:path w="155703" h="276633">
                  <a:moveTo>
                    <a:pt x="5683" y="276632"/>
                  </a:moveTo>
                  <a:lnTo>
                    <a:pt x="9475" y="276632"/>
                  </a:lnTo>
                  <a:lnTo>
                    <a:pt x="10593" y="275839"/>
                  </a:lnTo>
                  <a:lnTo>
                    <a:pt x="11337" y="274516"/>
                  </a:lnTo>
                  <a:lnTo>
                    <a:pt x="12533" y="266689"/>
                  </a:lnTo>
                  <a:lnTo>
                    <a:pt x="11975" y="251797"/>
                  </a:lnTo>
                  <a:lnTo>
                    <a:pt x="6668" y="228872"/>
                  </a:lnTo>
                  <a:lnTo>
                    <a:pt x="5813" y="197406"/>
                  </a:lnTo>
                  <a:lnTo>
                    <a:pt x="1916" y="165556"/>
                  </a:lnTo>
                  <a:lnTo>
                    <a:pt x="0" y="134394"/>
                  </a:lnTo>
                  <a:lnTo>
                    <a:pt x="4325" y="105308"/>
                  </a:lnTo>
                  <a:lnTo>
                    <a:pt x="9207" y="76632"/>
                  </a:lnTo>
                  <a:lnTo>
                    <a:pt x="18004" y="46546"/>
                  </a:lnTo>
                  <a:lnTo>
                    <a:pt x="19890" y="34672"/>
                  </a:lnTo>
                  <a:lnTo>
                    <a:pt x="23374" y="26748"/>
                  </a:lnTo>
                  <a:lnTo>
                    <a:pt x="42880" y="4004"/>
                  </a:lnTo>
                  <a:lnTo>
                    <a:pt x="54494" y="683"/>
                  </a:lnTo>
                  <a:lnTo>
                    <a:pt x="69446" y="0"/>
                  </a:lnTo>
                  <a:lnTo>
                    <a:pt x="96330" y="6030"/>
                  </a:lnTo>
                  <a:lnTo>
                    <a:pt x="126981" y="17189"/>
                  </a:lnTo>
                  <a:lnTo>
                    <a:pt x="145942" y="26623"/>
                  </a:lnTo>
                  <a:lnTo>
                    <a:pt x="155702" y="3374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52" name="SMARTInkShape-1301"/>
            <p:cNvSpPr/>
            <p:nvPr/>
          </p:nvSpPr>
          <p:spPr bwMode="auto">
            <a:xfrm>
              <a:off x="1307306" y="2343582"/>
              <a:ext cx="464040" cy="278175"/>
            </a:xfrm>
            <a:custGeom>
              <a:avLst/>
              <a:gdLst/>
              <a:ahLst/>
              <a:cxnLst/>
              <a:rect l="0" t="0" r="0" b="0"/>
              <a:pathLst>
                <a:path w="464040" h="278175">
                  <a:moveTo>
                    <a:pt x="0" y="85293"/>
                  </a:moveTo>
                  <a:lnTo>
                    <a:pt x="10849" y="85293"/>
                  </a:lnTo>
                  <a:lnTo>
                    <a:pt x="14876" y="83176"/>
                  </a:lnTo>
                  <a:lnTo>
                    <a:pt x="19312" y="80383"/>
                  </a:lnTo>
                  <a:lnTo>
                    <a:pt x="53467" y="66022"/>
                  </a:lnTo>
                  <a:lnTo>
                    <a:pt x="79265" y="58791"/>
                  </a:lnTo>
                  <a:lnTo>
                    <a:pt x="93173" y="56052"/>
                  </a:lnTo>
                  <a:lnTo>
                    <a:pt x="117565" y="46378"/>
                  </a:lnTo>
                  <a:lnTo>
                    <a:pt x="143797" y="40745"/>
                  </a:lnTo>
                  <a:lnTo>
                    <a:pt x="174634" y="36904"/>
                  </a:lnTo>
                  <a:lnTo>
                    <a:pt x="206020" y="35500"/>
                  </a:lnTo>
                  <a:lnTo>
                    <a:pt x="225921" y="36109"/>
                  </a:lnTo>
                  <a:lnTo>
                    <a:pt x="237949" y="40998"/>
                  </a:lnTo>
                  <a:lnTo>
                    <a:pt x="252076" y="52080"/>
                  </a:lnTo>
                  <a:lnTo>
                    <a:pt x="259457" y="62929"/>
                  </a:lnTo>
                  <a:lnTo>
                    <a:pt x="262878" y="72405"/>
                  </a:lnTo>
                  <a:lnTo>
                    <a:pt x="266246" y="92935"/>
                  </a:lnTo>
                  <a:lnTo>
                    <a:pt x="269917" y="106872"/>
                  </a:lnTo>
                  <a:lnTo>
                    <a:pt x="273122" y="121055"/>
                  </a:lnTo>
                  <a:lnTo>
                    <a:pt x="277523" y="136278"/>
                  </a:lnTo>
                  <a:lnTo>
                    <a:pt x="279337" y="160749"/>
                  </a:lnTo>
                  <a:lnTo>
                    <a:pt x="285454" y="170571"/>
                  </a:lnTo>
                  <a:lnTo>
                    <a:pt x="285748" y="137222"/>
                  </a:lnTo>
                  <a:lnTo>
                    <a:pt x="285750" y="102915"/>
                  </a:lnTo>
                  <a:lnTo>
                    <a:pt x="293521" y="72621"/>
                  </a:lnTo>
                  <a:lnTo>
                    <a:pt x="307237" y="36918"/>
                  </a:lnTo>
                  <a:lnTo>
                    <a:pt x="316717" y="20351"/>
                  </a:lnTo>
                  <a:lnTo>
                    <a:pt x="337146" y="4483"/>
                  </a:lnTo>
                  <a:lnTo>
                    <a:pt x="344576" y="1752"/>
                  </a:lnTo>
                  <a:lnTo>
                    <a:pt x="358489" y="0"/>
                  </a:lnTo>
                  <a:lnTo>
                    <a:pt x="363851" y="1876"/>
                  </a:lnTo>
                  <a:lnTo>
                    <a:pt x="366393" y="3488"/>
                  </a:lnTo>
                  <a:lnTo>
                    <a:pt x="368087" y="6150"/>
                  </a:lnTo>
                  <a:lnTo>
                    <a:pt x="370471" y="17481"/>
                  </a:lnTo>
                  <a:lnTo>
                    <a:pt x="373533" y="49647"/>
                  </a:lnTo>
                  <a:lnTo>
                    <a:pt x="377112" y="66000"/>
                  </a:lnTo>
                  <a:lnTo>
                    <a:pt x="380603" y="99141"/>
                  </a:lnTo>
                  <a:lnTo>
                    <a:pt x="386351" y="111621"/>
                  </a:lnTo>
                  <a:lnTo>
                    <a:pt x="395404" y="122949"/>
                  </a:lnTo>
                  <a:lnTo>
                    <a:pt x="400102" y="125841"/>
                  </a:lnTo>
                  <a:lnTo>
                    <a:pt x="402466" y="126613"/>
                  </a:lnTo>
                  <a:lnTo>
                    <a:pt x="404042" y="126333"/>
                  </a:lnTo>
                  <a:lnTo>
                    <a:pt x="405093" y="125353"/>
                  </a:lnTo>
                  <a:lnTo>
                    <a:pt x="405793" y="123906"/>
                  </a:lnTo>
                  <a:lnTo>
                    <a:pt x="407848" y="122941"/>
                  </a:lnTo>
                  <a:lnTo>
                    <a:pt x="414364" y="121869"/>
                  </a:lnTo>
                  <a:lnTo>
                    <a:pt x="417530" y="119996"/>
                  </a:lnTo>
                  <a:lnTo>
                    <a:pt x="433250" y="101602"/>
                  </a:lnTo>
                  <a:lnTo>
                    <a:pt x="452433" y="66136"/>
                  </a:lnTo>
                  <a:lnTo>
                    <a:pt x="456258" y="47966"/>
                  </a:lnTo>
                  <a:lnTo>
                    <a:pt x="456782" y="41451"/>
                  </a:lnTo>
                  <a:lnTo>
                    <a:pt x="459131" y="35910"/>
                  </a:lnTo>
                  <a:lnTo>
                    <a:pt x="464039" y="28598"/>
                  </a:lnTo>
                  <a:lnTo>
                    <a:pt x="460461" y="32070"/>
                  </a:lnTo>
                  <a:lnTo>
                    <a:pt x="458650" y="35974"/>
                  </a:lnTo>
                  <a:lnTo>
                    <a:pt x="456463" y="67342"/>
                  </a:lnTo>
                  <a:lnTo>
                    <a:pt x="451057" y="100039"/>
                  </a:lnTo>
                  <a:lnTo>
                    <a:pt x="445345" y="133156"/>
                  </a:lnTo>
                  <a:lnTo>
                    <a:pt x="443393" y="163451"/>
                  </a:lnTo>
                  <a:lnTo>
                    <a:pt x="443008" y="192366"/>
                  </a:lnTo>
                  <a:lnTo>
                    <a:pt x="442925" y="226040"/>
                  </a:lnTo>
                  <a:lnTo>
                    <a:pt x="443712" y="236747"/>
                  </a:lnTo>
                  <a:lnTo>
                    <a:pt x="450189" y="264598"/>
                  </a:lnTo>
                  <a:lnTo>
                    <a:pt x="451732" y="266742"/>
                  </a:lnTo>
                  <a:lnTo>
                    <a:pt x="453555" y="268171"/>
                  </a:lnTo>
                  <a:lnTo>
                    <a:pt x="455580" y="271876"/>
                  </a:lnTo>
                  <a:lnTo>
                    <a:pt x="457200" y="27817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53" name="SMARTInkShape-1302"/>
            <p:cNvSpPr/>
            <p:nvPr/>
          </p:nvSpPr>
          <p:spPr bwMode="auto">
            <a:xfrm>
              <a:off x="2036441" y="2414908"/>
              <a:ext cx="142282" cy="213832"/>
            </a:xfrm>
            <a:custGeom>
              <a:avLst/>
              <a:gdLst/>
              <a:ahLst/>
              <a:cxnLst/>
              <a:rect l="0" t="0" r="0" b="0"/>
              <a:pathLst>
                <a:path w="142282" h="213832">
                  <a:moveTo>
                    <a:pt x="99540" y="13967"/>
                  </a:moveTo>
                  <a:lnTo>
                    <a:pt x="99540" y="7816"/>
                  </a:lnTo>
                  <a:lnTo>
                    <a:pt x="91955" y="3325"/>
                  </a:lnTo>
                  <a:lnTo>
                    <a:pt x="83446" y="760"/>
                  </a:lnTo>
                  <a:lnTo>
                    <a:pt x="75898" y="0"/>
                  </a:lnTo>
                  <a:lnTo>
                    <a:pt x="44328" y="8511"/>
                  </a:lnTo>
                  <a:lnTo>
                    <a:pt x="10452" y="32421"/>
                  </a:lnTo>
                  <a:lnTo>
                    <a:pt x="4912" y="37514"/>
                  </a:lnTo>
                  <a:lnTo>
                    <a:pt x="1921" y="44541"/>
                  </a:lnTo>
                  <a:lnTo>
                    <a:pt x="0" y="54402"/>
                  </a:lnTo>
                  <a:lnTo>
                    <a:pt x="3971" y="57867"/>
                  </a:lnTo>
                  <a:lnTo>
                    <a:pt x="10234" y="61259"/>
                  </a:lnTo>
                  <a:lnTo>
                    <a:pt x="19016" y="63169"/>
                  </a:lnTo>
                  <a:lnTo>
                    <a:pt x="31319" y="62941"/>
                  </a:lnTo>
                  <a:lnTo>
                    <a:pt x="63248" y="51767"/>
                  </a:lnTo>
                  <a:lnTo>
                    <a:pt x="96358" y="30628"/>
                  </a:lnTo>
                  <a:lnTo>
                    <a:pt x="105167" y="22521"/>
                  </a:lnTo>
                  <a:lnTo>
                    <a:pt x="105673" y="22845"/>
                  </a:lnTo>
                  <a:lnTo>
                    <a:pt x="106235" y="25321"/>
                  </a:lnTo>
                  <a:lnTo>
                    <a:pt x="107452" y="41061"/>
                  </a:lnTo>
                  <a:lnTo>
                    <a:pt x="112333" y="57478"/>
                  </a:lnTo>
                  <a:lnTo>
                    <a:pt x="115501" y="71309"/>
                  </a:lnTo>
                  <a:lnTo>
                    <a:pt x="118540" y="81521"/>
                  </a:lnTo>
                  <a:lnTo>
                    <a:pt x="124444" y="114409"/>
                  </a:lnTo>
                  <a:lnTo>
                    <a:pt x="135403" y="144101"/>
                  </a:lnTo>
                  <a:lnTo>
                    <a:pt x="141020" y="167643"/>
                  </a:lnTo>
                  <a:lnTo>
                    <a:pt x="142281" y="197226"/>
                  </a:lnTo>
                  <a:lnTo>
                    <a:pt x="140232" y="204688"/>
                  </a:lnTo>
                  <a:lnTo>
                    <a:pt x="136241" y="212154"/>
                  </a:lnTo>
                  <a:lnTo>
                    <a:pt x="131462" y="213175"/>
                  </a:lnTo>
                  <a:lnTo>
                    <a:pt x="119251" y="213831"/>
                  </a:lnTo>
                  <a:lnTo>
                    <a:pt x="114122" y="211803"/>
                  </a:lnTo>
                  <a:lnTo>
                    <a:pt x="109196" y="209051"/>
                  </a:lnTo>
                  <a:lnTo>
                    <a:pt x="101960" y="206707"/>
                  </a:lnTo>
                  <a:lnTo>
                    <a:pt x="92397" y="19970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54" name="SMARTInkShape-1303"/>
            <p:cNvSpPr/>
            <p:nvPr/>
          </p:nvSpPr>
          <p:spPr bwMode="auto">
            <a:xfrm>
              <a:off x="3129286" y="2300288"/>
              <a:ext cx="99690" cy="242459"/>
            </a:xfrm>
            <a:custGeom>
              <a:avLst/>
              <a:gdLst/>
              <a:ahLst/>
              <a:cxnLst/>
              <a:rect l="0" t="0" r="0" b="0"/>
              <a:pathLst>
                <a:path w="99690" h="242459">
                  <a:moveTo>
                    <a:pt x="42539" y="0"/>
                  </a:moveTo>
                  <a:lnTo>
                    <a:pt x="36388" y="0"/>
                  </a:lnTo>
                  <a:lnTo>
                    <a:pt x="36057" y="793"/>
                  </a:lnTo>
                  <a:lnTo>
                    <a:pt x="31611" y="33792"/>
                  </a:lnTo>
                  <a:lnTo>
                    <a:pt x="18603" y="65744"/>
                  </a:lnTo>
                  <a:lnTo>
                    <a:pt x="10579" y="101132"/>
                  </a:lnTo>
                  <a:lnTo>
                    <a:pt x="3358" y="136822"/>
                  </a:lnTo>
                  <a:lnTo>
                    <a:pt x="0" y="168746"/>
                  </a:lnTo>
                  <a:lnTo>
                    <a:pt x="534" y="188055"/>
                  </a:lnTo>
                  <a:lnTo>
                    <a:pt x="9628" y="211922"/>
                  </a:lnTo>
                  <a:lnTo>
                    <a:pt x="16472" y="222424"/>
                  </a:lnTo>
                  <a:lnTo>
                    <a:pt x="31598" y="233083"/>
                  </a:lnTo>
                  <a:lnTo>
                    <a:pt x="45206" y="239629"/>
                  </a:lnTo>
                  <a:lnTo>
                    <a:pt x="68771" y="242458"/>
                  </a:lnTo>
                  <a:lnTo>
                    <a:pt x="99689" y="23574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55" name="SMARTInkShape-1304"/>
            <p:cNvSpPr/>
            <p:nvPr/>
          </p:nvSpPr>
          <p:spPr bwMode="auto">
            <a:xfrm>
              <a:off x="2996317" y="2471738"/>
              <a:ext cx="18347" cy="100013"/>
            </a:xfrm>
            <a:custGeom>
              <a:avLst/>
              <a:gdLst/>
              <a:ahLst/>
              <a:cxnLst/>
              <a:rect l="0" t="0" r="0" b="0"/>
              <a:pathLst>
                <a:path w="18347" h="100013">
                  <a:moveTo>
                    <a:pt x="18346" y="0"/>
                  </a:moveTo>
                  <a:lnTo>
                    <a:pt x="12195" y="6150"/>
                  </a:lnTo>
                  <a:lnTo>
                    <a:pt x="11219" y="38909"/>
                  </a:lnTo>
                  <a:lnTo>
                    <a:pt x="10413" y="52627"/>
                  </a:lnTo>
                  <a:lnTo>
                    <a:pt x="4499" y="80085"/>
                  </a:lnTo>
                  <a:lnTo>
                    <a:pt x="4353" y="84346"/>
                  </a:lnTo>
                  <a:lnTo>
                    <a:pt x="3461" y="87187"/>
                  </a:lnTo>
                  <a:lnTo>
                    <a:pt x="2072" y="89080"/>
                  </a:lnTo>
                  <a:lnTo>
                    <a:pt x="353" y="90343"/>
                  </a:lnTo>
                  <a:lnTo>
                    <a:pt x="0" y="91978"/>
                  </a:lnTo>
                  <a:lnTo>
                    <a:pt x="4058" y="10001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56" name="SMARTInkShape-1305"/>
            <p:cNvSpPr/>
            <p:nvPr/>
          </p:nvSpPr>
          <p:spPr bwMode="auto">
            <a:xfrm>
              <a:off x="2728913" y="2500607"/>
              <a:ext cx="178594" cy="56857"/>
            </a:xfrm>
            <a:custGeom>
              <a:avLst/>
              <a:gdLst/>
              <a:ahLst/>
              <a:cxnLst/>
              <a:rect l="0" t="0" r="0" b="0"/>
              <a:pathLst>
                <a:path w="178594" h="56857">
                  <a:moveTo>
                    <a:pt x="178593" y="6849"/>
                  </a:moveTo>
                  <a:lnTo>
                    <a:pt x="178593" y="3057"/>
                  </a:lnTo>
                  <a:lnTo>
                    <a:pt x="177800" y="1940"/>
                  </a:lnTo>
                  <a:lnTo>
                    <a:pt x="176477" y="1195"/>
                  </a:lnTo>
                  <a:lnTo>
                    <a:pt x="168650" y="0"/>
                  </a:lnTo>
                  <a:lnTo>
                    <a:pt x="133708" y="516"/>
                  </a:lnTo>
                  <a:lnTo>
                    <a:pt x="99103" y="11098"/>
                  </a:lnTo>
                  <a:lnTo>
                    <a:pt x="79105" y="14723"/>
                  </a:lnTo>
                  <a:lnTo>
                    <a:pt x="48977" y="29974"/>
                  </a:lnTo>
                  <a:lnTo>
                    <a:pt x="24039" y="42478"/>
                  </a:lnTo>
                  <a:lnTo>
                    <a:pt x="0" y="5685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57" name="SMARTInkShape-1306"/>
            <p:cNvSpPr/>
            <p:nvPr/>
          </p:nvSpPr>
          <p:spPr bwMode="auto">
            <a:xfrm>
              <a:off x="2757488" y="2437012"/>
              <a:ext cx="135732" cy="127595"/>
            </a:xfrm>
            <a:custGeom>
              <a:avLst/>
              <a:gdLst/>
              <a:ahLst/>
              <a:cxnLst/>
              <a:rect l="0" t="0" r="0" b="0"/>
              <a:pathLst>
                <a:path w="135732" h="127595">
                  <a:moveTo>
                    <a:pt x="0" y="6151"/>
                  </a:moveTo>
                  <a:lnTo>
                    <a:pt x="0" y="0"/>
                  </a:lnTo>
                  <a:lnTo>
                    <a:pt x="0" y="9037"/>
                  </a:lnTo>
                  <a:lnTo>
                    <a:pt x="2116" y="13519"/>
                  </a:lnTo>
                  <a:lnTo>
                    <a:pt x="26218" y="46766"/>
                  </a:lnTo>
                  <a:lnTo>
                    <a:pt x="41895" y="68394"/>
                  </a:lnTo>
                  <a:lnTo>
                    <a:pt x="75098" y="93819"/>
                  </a:lnTo>
                  <a:lnTo>
                    <a:pt x="107922" y="115384"/>
                  </a:lnTo>
                  <a:lnTo>
                    <a:pt x="115699" y="118199"/>
                  </a:lnTo>
                  <a:lnTo>
                    <a:pt x="123652" y="120243"/>
                  </a:lnTo>
                  <a:lnTo>
                    <a:pt x="135731" y="12759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58" name="SMARTInkShape-1307"/>
            <p:cNvSpPr/>
            <p:nvPr/>
          </p:nvSpPr>
          <p:spPr bwMode="auto">
            <a:xfrm>
              <a:off x="2507543" y="2464594"/>
              <a:ext cx="206955" cy="78582"/>
            </a:xfrm>
            <a:custGeom>
              <a:avLst/>
              <a:gdLst/>
              <a:ahLst/>
              <a:cxnLst/>
              <a:rect l="0" t="0" r="0" b="0"/>
              <a:pathLst>
                <a:path w="206955" h="78582">
                  <a:moveTo>
                    <a:pt x="7057" y="0"/>
                  </a:moveTo>
                  <a:lnTo>
                    <a:pt x="906" y="0"/>
                  </a:lnTo>
                  <a:lnTo>
                    <a:pt x="575" y="794"/>
                  </a:lnTo>
                  <a:lnTo>
                    <a:pt x="0" y="6151"/>
                  </a:lnTo>
                  <a:lnTo>
                    <a:pt x="30980" y="7105"/>
                  </a:lnTo>
                  <a:lnTo>
                    <a:pt x="61348" y="7136"/>
                  </a:lnTo>
                  <a:lnTo>
                    <a:pt x="88583" y="3349"/>
                  </a:lnTo>
                  <a:lnTo>
                    <a:pt x="120528" y="661"/>
                  </a:lnTo>
                  <a:lnTo>
                    <a:pt x="149768" y="130"/>
                  </a:lnTo>
                  <a:lnTo>
                    <a:pt x="182892" y="11"/>
                  </a:lnTo>
                  <a:lnTo>
                    <a:pt x="186193" y="7"/>
                  </a:lnTo>
                  <a:lnTo>
                    <a:pt x="191977" y="2120"/>
                  </a:lnTo>
                  <a:lnTo>
                    <a:pt x="197194" y="4911"/>
                  </a:lnTo>
                  <a:lnTo>
                    <a:pt x="202158" y="6151"/>
                  </a:lnTo>
                  <a:lnTo>
                    <a:pt x="203799" y="7276"/>
                  </a:lnTo>
                  <a:lnTo>
                    <a:pt x="204893" y="8819"/>
                  </a:lnTo>
                  <a:lnTo>
                    <a:pt x="206109" y="12651"/>
                  </a:lnTo>
                  <a:lnTo>
                    <a:pt x="206954" y="27703"/>
                  </a:lnTo>
                  <a:lnTo>
                    <a:pt x="204908" y="34273"/>
                  </a:lnTo>
                  <a:lnTo>
                    <a:pt x="187711" y="63815"/>
                  </a:lnTo>
                  <a:lnTo>
                    <a:pt x="185772" y="68843"/>
                  </a:lnTo>
                  <a:lnTo>
                    <a:pt x="178507" y="7858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59" name="SMARTInkShape-1308"/>
            <p:cNvSpPr/>
            <p:nvPr/>
          </p:nvSpPr>
          <p:spPr bwMode="auto">
            <a:xfrm>
              <a:off x="2978944" y="2286000"/>
              <a:ext cx="57151" cy="35720"/>
            </a:xfrm>
            <a:custGeom>
              <a:avLst/>
              <a:gdLst/>
              <a:ahLst/>
              <a:cxnLst/>
              <a:rect l="0" t="0" r="0" b="0"/>
              <a:pathLst>
                <a:path w="57151" h="35720">
                  <a:moveTo>
                    <a:pt x="57150" y="35719"/>
                  </a:moveTo>
                  <a:lnTo>
                    <a:pt x="47207" y="35719"/>
                  </a:lnTo>
                  <a:lnTo>
                    <a:pt x="23358" y="25776"/>
                  </a:lnTo>
                  <a:lnTo>
                    <a:pt x="451" y="7559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60" name="SMARTInkShape-1309"/>
            <p:cNvSpPr/>
            <p:nvPr/>
          </p:nvSpPr>
          <p:spPr bwMode="auto">
            <a:xfrm>
              <a:off x="2993231" y="2407444"/>
              <a:ext cx="207170" cy="14288"/>
            </a:xfrm>
            <a:custGeom>
              <a:avLst/>
              <a:gdLst/>
              <a:ahLst/>
              <a:cxnLst/>
              <a:rect l="0" t="0" r="0" b="0"/>
              <a:pathLst>
                <a:path w="207170" h="14288">
                  <a:moveTo>
                    <a:pt x="0" y="14287"/>
                  </a:moveTo>
                  <a:lnTo>
                    <a:pt x="3793" y="14287"/>
                  </a:lnTo>
                  <a:lnTo>
                    <a:pt x="4910" y="13494"/>
                  </a:lnTo>
                  <a:lnTo>
                    <a:pt x="5655" y="12171"/>
                  </a:lnTo>
                  <a:lnTo>
                    <a:pt x="6850" y="8136"/>
                  </a:lnTo>
                  <a:lnTo>
                    <a:pt x="37994" y="7202"/>
                  </a:lnTo>
                  <a:lnTo>
                    <a:pt x="72357" y="7155"/>
                  </a:lnTo>
                  <a:lnTo>
                    <a:pt x="100285" y="7147"/>
                  </a:lnTo>
                  <a:lnTo>
                    <a:pt x="128669" y="7144"/>
                  </a:lnTo>
                  <a:lnTo>
                    <a:pt x="157187" y="7144"/>
                  </a:lnTo>
                  <a:lnTo>
                    <a:pt x="181512" y="5027"/>
                  </a:lnTo>
                  <a:lnTo>
                    <a:pt x="207169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61" name="SMARTInkShape-1310"/>
            <p:cNvSpPr/>
            <p:nvPr/>
          </p:nvSpPr>
          <p:spPr bwMode="auto">
            <a:xfrm>
              <a:off x="1893094" y="2407571"/>
              <a:ext cx="128588" cy="128461"/>
            </a:xfrm>
            <a:custGeom>
              <a:avLst/>
              <a:gdLst/>
              <a:ahLst/>
              <a:cxnLst/>
              <a:rect l="0" t="0" r="0" b="0"/>
              <a:pathLst>
                <a:path w="128588" h="128461">
                  <a:moveTo>
                    <a:pt x="0" y="35592"/>
                  </a:moveTo>
                  <a:lnTo>
                    <a:pt x="3792" y="39384"/>
                  </a:lnTo>
                  <a:lnTo>
                    <a:pt x="5654" y="45479"/>
                  </a:lnTo>
                  <a:lnTo>
                    <a:pt x="7275" y="52686"/>
                  </a:lnTo>
                  <a:lnTo>
                    <a:pt x="11857" y="62000"/>
                  </a:lnTo>
                  <a:lnTo>
                    <a:pt x="14361" y="73667"/>
                  </a:lnTo>
                  <a:lnTo>
                    <a:pt x="19799" y="85123"/>
                  </a:lnTo>
                  <a:lnTo>
                    <a:pt x="21109" y="95029"/>
                  </a:lnTo>
                  <a:lnTo>
                    <a:pt x="22010" y="96648"/>
                  </a:lnTo>
                  <a:lnTo>
                    <a:pt x="23404" y="97727"/>
                  </a:lnTo>
                  <a:lnTo>
                    <a:pt x="27553" y="99459"/>
                  </a:lnTo>
                  <a:lnTo>
                    <a:pt x="27894" y="98807"/>
                  </a:lnTo>
                  <a:lnTo>
                    <a:pt x="28272" y="95966"/>
                  </a:lnTo>
                  <a:lnTo>
                    <a:pt x="26324" y="92058"/>
                  </a:lnTo>
                  <a:lnTo>
                    <a:pt x="24693" y="89905"/>
                  </a:lnTo>
                  <a:lnTo>
                    <a:pt x="24399" y="86882"/>
                  </a:lnTo>
                  <a:lnTo>
                    <a:pt x="29229" y="53889"/>
                  </a:lnTo>
                  <a:lnTo>
                    <a:pt x="38499" y="30730"/>
                  </a:lnTo>
                  <a:lnTo>
                    <a:pt x="52423" y="12188"/>
                  </a:lnTo>
                  <a:lnTo>
                    <a:pt x="69036" y="1320"/>
                  </a:lnTo>
                  <a:lnTo>
                    <a:pt x="77377" y="0"/>
                  </a:lnTo>
                  <a:lnTo>
                    <a:pt x="82017" y="3703"/>
                  </a:lnTo>
                  <a:lnTo>
                    <a:pt x="84077" y="7660"/>
                  </a:lnTo>
                  <a:lnTo>
                    <a:pt x="98039" y="42938"/>
                  </a:lnTo>
                  <a:lnTo>
                    <a:pt x="101544" y="57083"/>
                  </a:lnTo>
                  <a:lnTo>
                    <a:pt x="105493" y="71328"/>
                  </a:lnTo>
                  <a:lnTo>
                    <a:pt x="108780" y="85603"/>
                  </a:lnTo>
                  <a:lnTo>
                    <a:pt x="123920" y="118936"/>
                  </a:lnTo>
                  <a:lnTo>
                    <a:pt x="128587" y="12846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62" name="SMARTInkShape-1311"/>
            <p:cNvSpPr/>
            <p:nvPr/>
          </p:nvSpPr>
          <p:spPr bwMode="auto">
            <a:xfrm>
              <a:off x="1821656" y="2328863"/>
              <a:ext cx="21433" cy="21432"/>
            </a:xfrm>
            <a:custGeom>
              <a:avLst/>
              <a:gdLst/>
              <a:ahLst/>
              <a:cxnLst/>
              <a:rect l="0" t="0" r="0" b="0"/>
              <a:pathLst>
                <a:path w="21433" h="21432">
                  <a:moveTo>
                    <a:pt x="21432" y="21431"/>
                  </a:moveTo>
                  <a:lnTo>
                    <a:pt x="17639" y="21431"/>
                  </a:lnTo>
                  <a:lnTo>
                    <a:pt x="16522" y="20637"/>
                  </a:lnTo>
                  <a:lnTo>
                    <a:pt x="15777" y="19314"/>
                  </a:lnTo>
                  <a:lnTo>
                    <a:pt x="15281" y="17638"/>
                  </a:lnTo>
                  <a:lnTo>
                    <a:pt x="10790" y="11488"/>
                  </a:lnTo>
                  <a:lnTo>
                    <a:pt x="6648" y="9074"/>
                  </a:lnTo>
                  <a:lnTo>
                    <a:pt x="4432" y="8431"/>
                  </a:lnTo>
                  <a:lnTo>
                    <a:pt x="2955" y="7208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63" name="SMARTInkShape-1312"/>
            <p:cNvSpPr/>
            <p:nvPr/>
          </p:nvSpPr>
          <p:spPr bwMode="auto">
            <a:xfrm>
              <a:off x="1850231" y="2393156"/>
              <a:ext cx="1" cy="121445"/>
            </a:xfrm>
            <a:custGeom>
              <a:avLst/>
              <a:gdLst/>
              <a:ahLst/>
              <a:cxnLst/>
              <a:rect l="0" t="0" r="0" b="0"/>
              <a:pathLst>
                <a:path w="1" h="121445">
                  <a:moveTo>
                    <a:pt x="0" y="0"/>
                  </a:moveTo>
                  <a:lnTo>
                    <a:pt x="0" y="33793"/>
                  </a:lnTo>
                  <a:lnTo>
                    <a:pt x="0" y="68103"/>
                  </a:lnTo>
                  <a:lnTo>
                    <a:pt x="0" y="102338"/>
                  </a:lnTo>
                  <a:lnTo>
                    <a:pt x="0" y="1214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64" name="SMARTInkShape-1313"/>
            <p:cNvSpPr/>
            <p:nvPr/>
          </p:nvSpPr>
          <p:spPr bwMode="auto">
            <a:xfrm>
              <a:off x="2236081" y="2421731"/>
              <a:ext cx="221122" cy="92710"/>
            </a:xfrm>
            <a:custGeom>
              <a:avLst/>
              <a:gdLst/>
              <a:ahLst/>
              <a:cxnLst/>
              <a:rect l="0" t="0" r="0" b="0"/>
              <a:pathLst>
                <a:path w="221122" h="92710">
                  <a:moveTo>
                    <a:pt x="7057" y="50007"/>
                  </a:moveTo>
                  <a:lnTo>
                    <a:pt x="7057" y="46214"/>
                  </a:lnTo>
                  <a:lnTo>
                    <a:pt x="4940" y="42236"/>
                  </a:lnTo>
                  <a:lnTo>
                    <a:pt x="2147" y="37822"/>
                  </a:lnTo>
                  <a:lnTo>
                    <a:pt x="354" y="28520"/>
                  </a:lnTo>
                  <a:lnTo>
                    <a:pt x="0" y="19039"/>
                  </a:lnTo>
                  <a:lnTo>
                    <a:pt x="1558" y="17456"/>
                  </a:lnTo>
                  <a:lnTo>
                    <a:pt x="13349" y="12797"/>
                  </a:lnTo>
                  <a:lnTo>
                    <a:pt x="16014" y="10913"/>
                  </a:lnTo>
                  <a:lnTo>
                    <a:pt x="50705" y="3682"/>
                  </a:lnTo>
                  <a:lnTo>
                    <a:pt x="85741" y="485"/>
                  </a:lnTo>
                  <a:lnTo>
                    <a:pt x="115667" y="858"/>
                  </a:lnTo>
                  <a:lnTo>
                    <a:pt x="125707" y="3821"/>
                  </a:lnTo>
                  <a:lnTo>
                    <a:pt x="129019" y="5722"/>
                  </a:lnTo>
                  <a:lnTo>
                    <a:pt x="132700" y="9952"/>
                  </a:lnTo>
                  <a:lnTo>
                    <a:pt x="134335" y="14477"/>
                  </a:lnTo>
                  <a:lnTo>
                    <a:pt x="135567" y="37118"/>
                  </a:lnTo>
                  <a:lnTo>
                    <a:pt x="129487" y="62245"/>
                  </a:lnTo>
                  <a:lnTo>
                    <a:pt x="132585" y="76298"/>
                  </a:lnTo>
                  <a:lnTo>
                    <a:pt x="138530" y="86725"/>
                  </a:lnTo>
                  <a:lnTo>
                    <a:pt x="143012" y="90138"/>
                  </a:lnTo>
                  <a:lnTo>
                    <a:pt x="148444" y="91656"/>
                  </a:lnTo>
                  <a:lnTo>
                    <a:pt x="169413" y="92709"/>
                  </a:lnTo>
                  <a:lnTo>
                    <a:pt x="188117" y="87134"/>
                  </a:lnTo>
                  <a:lnTo>
                    <a:pt x="211855" y="76072"/>
                  </a:lnTo>
                  <a:lnTo>
                    <a:pt x="217141" y="71381"/>
                  </a:lnTo>
                  <a:lnTo>
                    <a:pt x="218550" y="69019"/>
                  </a:lnTo>
                  <a:lnTo>
                    <a:pt x="220812" y="54614"/>
                  </a:lnTo>
                  <a:lnTo>
                    <a:pt x="221121" y="48615"/>
                  </a:lnTo>
                  <a:lnTo>
                    <a:pt x="217503" y="36982"/>
                  </a:lnTo>
                  <a:lnTo>
                    <a:pt x="211449" y="30195"/>
                  </a:lnTo>
                  <a:lnTo>
                    <a:pt x="176811" y="9588"/>
                  </a:lnTo>
                  <a:lnTo>
                    <a:pt x="167509" y="3194"/>
                  </a:lnTo>
                  <a:lnTo>
                    <a:pt x="157075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65" name="SMARTInkShape-1314"/>
            <p:cNvSpPr/>
            <p:nvPr/>
          </p:nvSpPr>
          <p:spPr bwMode="auto">
            <a:xfrm>
              <a:off x="2321719" y="2235994"/>
              <a:ext cx="7145" cy="321470"/>
            </a:xfrm>
            <a:custGeom>
              <a:avLst/>
              <a:gdLst/>
              <a:ahLst/>
              <a:cxnLst/>
              <a:rect l="0" t="0" r="0" b="0"/>
              <a:pathLst>
                <a:path w="7145" h="321470">
                  <a:moveTo>
                    <a:pt x="7144" y="0"/>
                  </a:moveTo>
                  <a:lnTo>
                    <a:pt x="7144" y="9943"/>
                  </a:lnTo>
                  <a:lnTo>
                    <a:pt x="5027" y="14473"/>
                  </a:lnTo>
                  <a:lnTo>
                    <a:pt x="3351" y="16792"/>
                  </a:lnTo>
                  <a:lnTo>
                    <a:pt x="662" y="37624"/>
                  </a:lnTo>
                  <a:lnTo>
                    <a:pt x="131" y="66787"/>
                  </a:lnTo>
                  <a:lnTo>
                    <a:pt x="26" y="99094"/>
                  </a:lnTo>
                  <a:lnTo>
                    <a:pt x="5" y="134109"/>
                  </a:lnTo>
                  <a:lnTo>
                    <a:pt x="1" y="162150"/>
                  </a:lnTo>
                  <a:lnTo>
                    <a:pt x="0" y="190566"/>
                  </a:lnTo>
                  <a:lnTo>
                    <a:pt x="0" y="218301"/>
                  </a:lnTo>
                  <a:lnTo>
                    <a:pt x="0" y="249408"/>
                  </a:lnTo>
                  <a:lnTo>
                    <a:pt x="2116" y="269161"/>
                  </a:lnTo>
                  <a:lnTo>
                    <a:pt x="6151" y="293850"/>
                  </a:lnTo>
                  <a:lnTo>
                    <a:pt x="7144" y="32146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467" name="SMARTInkShape-1315"/>
          <p:cNvSpPr/>
          <p:nvPr/>
        </p:nvSpPr>
        <p:spPr bwMode="auto">
          <a:xfrm>
            <a:off x="4314825" y="2807494"/>
            <a:ext cx="221457" cy="2728912"/>
          </a:xfrm>
          <a:custGeom>
            <a:avLst/>
            <a:gdLst/>
            <a:ahLst/>
            <a:cxnLst/>
            <a:rect l="0" t="0" r="0" b="0"/>
            <a:pathLst>
              <a:path w="221457" h="2728912">
                <a:moveTo>
                  <a:pt x="7144" y="0"/>
                </a:moveTo>
                <a:lnTo>
                  <a:pt x="993" y="0"/>
                </a:lnTo>
                <a:lnTo>
                  <a:pt x="662" y="794"/>
                </a:lnTo>
                <a:lnTo>
                  <a:pt x="0" y="35853"/>
                </a:lnTo>
                <a:lnTo>
                  <a:pt x="0" y="69949"/>
                </a:lnTo>
                <a:lnTo>
                  <a:pt x="0" y="103317"/>
                </a:lnTo>
                <a:lnTo>
                  <a:pt x="0" y="130587"/>
                </a:lnTo>
                <a:lnTo>
                  <a:pt x="6850" y="163032"/>
                </a:lnTo>
                <a:lnTo>
                  <a:pt x="7136" y="198665"/>
                </a:lnTo>
                <a:lnTo>
                  <a:pt x="13625" y="231041"/>
                </a:lnTo>
                <a:lnTo>
                  <a:pt x="14249" y="264322"/>
                </a:lnTo>
                <a:lnTo>
                  <a:pt x="14284" y="295010"/>
                </a:lnTo>
                <a:lnTo>
                  <a:pt x="14287" y="330288"/>
                </a:lnTo>
                <a:lnTo>
                  <a:pt x="14288" y="365968"/>
                </a:lnTo>
                <a:lnTo>
                  <a:pt x="14288" y="400265"/>
                </a:lnTo>
                <a:lnTo>
                  <a:pt x="14288" y="435797"/>
                </a:lnTo>
                <a:lnTo>
                  <a:pt x="14288" y="471491"/>
                </a:lnTo>
                <a:lnTo>
                  <a:pt x="14288" y="500063"/>
                </a:lnTo>
                <a:lnTo>
                  <a:pt x="9378" y="533547"/>
                </a:lnTo>
                <a:lnTo>
                  <a:pt x="7806" y="559725"/>
                </a:lnTo>
                <a:lnTo>
                  <a:pt x="7438" y="586375"/>
                </a:lnTo>
                <a:lnTo>
                  <a:pt x="7231" y="621239"/>
                </a:lnTo>
                <a:lnTo>
                  <a:pt x="7161" y="656555"/>
                </a:lnTo>
                <a:lnTo>
                  <a:pt x="7149" y="683925"/>
                </a:lnTo>
                <a:lnTo>
                  <a:pt x="7939" y="712937"/>
                </a:lnTo>
                <a:lnTo>
                  <a:pt x="12054" y="745522"/>
                </a:lnTo>
                <a:lnTo>
                  <a:pt x="13626" y="775638"/>
                </a:lnTo>
                <a:lnTo>
                  <a:pt x="14091" y="805464"/>
                </a:lnTo>
                <a:lnTo>
                  <a:pt x="14229" y="838290"/>
                </a:lnTo>
                <a:lnTo>
                  <a:pt x="14270" y="869271"/>
                </a:lnTo>
                <a:lnTo>
                  <a:pt x="14282" y="903233"/>
                </a:lnTo>
                <a:lnTo>
                  <a:pt x="14286" y="938432"/>
                </a:lnTo>
                <a:lnTo>
                  <a:pt x="14287" y="962122"/>
                </a:lnTo>
                <a:lnTo>
                  <a:pt x="14287" y="987997"/>
                </a:lnTo>
                <a:lnTo>
                  <a:pt x="14287" y="1014579"/>
                </a:lnTo>
                <a:lnTo>
                  <a:pt x="14288" y="1039622"/>
                </a:lnTo>
                <a:lnTo>
                  <a:pt x="14288" y="1066097"/>
                </a:lnTo>
                <a:lnTo>
                  <a:pt x="15081" y="1093740"/>
                </a:lnTo>
                <a:lnTo>
                  <a:pt x="18080" y="1121900"/>
                </a:lnTo>
                <a:lnTo>
                  <a:pt x="19942" y="1150291"/>
                </a:lnTo>
                <a:lnTo>
                  <a:pt x="21563" y="1179578"/>
                </a:lnTo>
                <a:lnTo>
                  <a:pt x="24929" y="1211115"/>
                </a:lnTo>
                <a:lnTo>
                  <a:pt x="31188" y="1243653"/>
                </a:lnTo>
                <a:lnTo>
                  <a:pt x="38468" y="1276634"/>
                </a:lnTo>
                <a:lnTo>
                  <a:pt x="44349" y="1309814"/>
                </a:lnTo>
                <a:lnTo>
                  <a:pt x="49609" y="1343081"/>
                </a:lnTo>
                <a:lnTo>
                  <a:pt x="54592" y="1377181"/>
                </a:lnTo>
                <a:lnTo>
                  <a:pt x="57032" y="1395164"/>
                </a:lnTo>
                <a:lnTo>
                  <a:pt x="59453" y="1413503"/>
                </a:lnTo>
                <a:lnTo>
                  <a:pt x="62654" y="1432079"/>
                </a:lnTo>
                <a:lnTo>
                  <a:pt x="66375" y="1450813"/>
                </a:lnTo>
                <a:lnTo>
                  <a:pt x="70444" y="1469653"/>
                </a:lnTo>
                <a:lnTo>
                  <a:pt x="73950" y="1487768"/>
                </a:lnTo>
                <a:lnTo>
                  <a:pt x="79963" y="1522713"/>
                </a:lnTo>
                <a:lnTo>
                  <a:pt x="83471" y="1540605"/>
                </a:lnTo>
                <a:lnTo>
                  <a:pt x="87397" y="1558882"/>
                </a:lnTo>
                <a:lnTo>
                  <a:pt x="91603" y="1577417"/>
                </a:lnTo>
                <a:lnTo>
                  <a:pt x="95993" y="1596124"/>
                </a:lnTo>
                <a:lnTo>
                  <a:pt x="100508" y="1614945"/>
                </a:lnTo>
                <a:lnTo>
                  <a:pt x="105106" y="1633843"/>
                </a:lnTo>
                <a:lnTo>
                  <a:pt x="108964" y="1652791"/>
                </a:lnTo>
                <a:lnTo>
                  <a:pt x="112330" y="1671773"/>
                </a:lnTo>
                <a:lnTo>
                  <a:pt x="115368" y="1690778"/>
                </a:lnTo>
                <a:lnTo>
                  <a:pt x="118981" y="1709797"/>
                </a:lnTo>
                <a:lnTo>
                  <a:pt x="122977" y="1728828"/>
                </a:lnTo>
                <a:lnTo>
                  <a:pt x="127228" y="1747864"/>
                </a:lnTo>
                <a:lnTo>
                  <a:pt x="130856" y="1766905"/>
                </a:lnTo>
                <a:lnTo>
                  <a:pt x="134069" y="1785949"/>
                </a:lnTo>
                <a:lnTo>
                  <a:pt x="137004" y="1804995"/>
                </a:lnTo>
                <a:lnTo>
                  <a:pt x="139755" y="1824043"/>
                </a:lnTo>
                <a:lnTo>
                  <a:pt x="142382" y="1843091"/>
                </a:lnTo>
                <a:lnTo>
                  <a:pt x="144928" y="1862140"/>
                </a:lnTo>
                <a:lnTo>
                  <a:pt x="147419" y="1881189"/>
                </a:lnTo>
                <a:lnTo>
                  <a:pt x="149873" y="1900238"/>
                </a:lnTo>
                <a:lnTo>
                  <a:pt x="152303" y="1919288"/>
                </a:lnTo>
                <a:lnTo>
                  <a:pt x="154717" y="1937544"/>
                </a:lnTo>
                <a:lnTo>
                  <a:pt x="159515" y="1972645"/>
                </a:lnTo>
                <a:lnTo>
                  <a:pt x="161906" y="1990578"/>
                </a:lnTo>
                <a:lnTo>
                  <a:pt x="164293" y="2008883"/>
                </a:lnTo>
                <a:lnTo>
                  <a:pt x="166679" y="2027437"/>
                </a:lnTo>
                <a:lnTo>
                  <a:pt x="169857" y="2046155"/>
                </a:lnTo>
                <a:lnTo>
                  <a:pt x="173563" y="2064985"/>
                </a:lnTo>
                <a:lnTo>
                  <a:pt x="177621" y="2083888"/>
                </a:lnTo>
                <a:lnTo>
                  <a:pt x="180327" y="2102046"/>
                </a:lnTo>
                <a:lnTo>
                  <a:pt x="183333" y="2137038"/>
                </a:lnTo>
                <a:lnTo>
                  <a:pt x="184928" y="2154942"/>
                </a:lnTo>
                <a:lnTo>
                  <a:pt x="186785" y="2173228"/>
                </a:lnTo>
                <a:lnTo>
                  <a:pt x="188818" y="2191768"/>
                </a:lnTo>
                <a:lnTo>
                  <a:pt x="193192" y="2227186"/>
                </a:lnTo>
                <a:lnTo>
                  <a:pt x="197782" y="2262242"/>
                </a:lnTo>
                <a:lnTo>
                  <a:pt x="200117" y="2280480"/>
                </a:lnTo>
                <a:lnTo>
                  <a:pt x="202467" y="2298988"/>
                </a:lnTo>
                <a:lnTo>
                  <a:pt x="204828" y="2317678"/>
                </a:lnTo>
                <a:lnTo>
                  <a:pt x="207196" y="2336487"/>
                </a:lnTo>
                <a:lnTo>
                  <a:pt x="209568" y="2355377"/>
                </a:lnTo>
                <a:lnTo>
                  <a:pt x="211943" y="2374320"/>
                </a:lnTo>
                <a:lnTo>
                  <a:pt x="214321" y="2393299"/>
                </a:lnTo>
                <a:lnTo>
                  <a:pt x="216699" y="2412301"/>
                </a:lnTo>
                <a:lnTo>
                  <a:pt x="218285" y="2432113"/>
                </a:lnTo>
                <a:lnTo>
                  <a:pt x="219342" y="2452465"/>
                </a:lnTo>
                <a:lnTo>
                  <a:pt x="220047" y="2473177"/>
                </a:lnTo>
                <a:lnTo>
                  <a:pt x="220516" y="2494128"/>
                </a:lnTo>
                <a:lnTo>
                  <a:pt x="220830" y="2515238"/>
                </a:lnTo>
                <a:lnTo>
                  <a:pt x="221039" y="2536457"/>
                </a:lnTo>
                <a:lnTo>
                  <a:pt x="221178" y="2557747"/>
                </a:lnTo>
                <a:lnTo>
                  <a:pt x="221271" y="2579083"/>
                </a:lnTo>
                <a:lnTo>
                  <a:pt x="221332" y="2600451"/>
                </a:lnTo>
                <a:lnTo>
                  <a:pt x="221374" y="2620253"/>
                </a:lnTo>
                <a:lnTo>
                  <a:pt x="221401" y="2639010"/>
                </a:lnTo>
                <a:lnTo>
                  <a:pt x="221432" y="2673082"/>
                </a:lnTo>
                <a:lnTo>
                  <a:pt x="221456" y="2728911"/>
                </a:lnTo>
              </a:path>
            </a:pathLst>
          </a:cu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grpSp>
        <p:nvGrpSpPr>
          <p:cNvPr id="476" name="SMARTInkShape-Group198"/>
          <p:cNvGrpSpPr/>
          <p:nvPr/>
        </p:nvGrpSpPr>
        <p:grpSpPr>
          <a:xfrm>
            <a:off x="1072556" y="1728788"/>
            <a:ext cx="1170537" cy="496731"/>
            <a:chOff x="1072556" y="1728788"/>
            <a:chExt cx="1170537" cy="496731"/>
          </a:xfrm>
        </p:grpSpPr>
        <p:sp>
          <p:nvSpPr>
            <p:cNvPr id="468" name="SMARTInkShape-1316"/>
            <p:cNvSpPr/>
            <p:nvPr/>
          </p:nvSpPr>
          <p:spPr bwMode="auto">
            <a:xfrm>
              <a:off x="1344578" y="1985963"/>
              <a:ext cx="127036" cy="142446"/>
            </a:xfrm>
            <a:custGeom>
              <a:avLst/>
              <a:gdLst/>
              <a:ahLst/>
              <a:cxnLst/>
              <a:rect l="0" t="0" r="0" b="0"/>
              <a:pathLst>
                <a:path w="127036" h="142446">
                  <a:moveTo>
                    <a:pt x="127035" y="7143"/>
                  </a:moveTo>
                  <a:lnTo>
                    <a:pt x="93242" y="7143"/>
                  </a:lnTo>
                  <a:lnTo>
                    <a:pt x="79275" y="10936"/>
                  </a:lnTo>
                  <a:lnTo>
                    <a:pt x="44842" y="37449"/>
                  </a:lnTo>
                  <a:lnTo>
                    <a:pt x="33354" y="47600"/>
                  </a:lnTo>
                  <a:lnTo>
                    <a:pt x="11971" y="81458"/>
                  </a:lnTo>
                  <a:lnTo>
                    <a:pt x="1942" y="102021"/>
                  </a:lnTo>
                  <a:lnTo>
                    <a:pt x="0" y="111753"/>
                  </a:lnTo>
                  <a:lnTo>
                    <a:pt x="1254" y="119253"/>
                  </a:lnTo>
                  <a:lnTo>
                    <a:pt x="6422" y="127938"/>
                  </a:lnTo>
                  <a:lnTo>
                    <a:pt x="15280" y="137984"/>
                  </a:lnTo>
                  <a:lnTo>
                    <a:pt x="22068" y="140701"/>
                  </a:lnTo>
                  <a:lnTo>
                    <a:pt x="39361" y="142445"/>
                  </a:lnTo>
                  <a:lnTo>
                    <a:pt x="71334" y="136686"/>
                  </a:lnTo>
                  <a:lnTo>
                    <a:pt x="82699" y="131922"/>
                  </a:lnTo>
                  <a:lnTo>
                    <a:pt x="118177" y="101588"/>
                  </a:lnTo>
                  <a:lnTo>
                    <a:pt x="121130" y="98681"/>
                  </a:lnTo>
                  <a:lnTo>
                    <a:pt x="124410" y="91219"/>
                  </a:lnTo>
                  <a:lnTo>
                    <a:pt x="126881" y="59434"/>
                  </a:lnTo>
                  <a:lnTo>
                    <a:pt x="119750" y="26981"/>
                  </a:lnTo>
                  <a:lnTo>
                    <a:pt x="116389" y="20458"/>
                  </a:lnTo>
                  <a:lnTo>
                    <a:pt x="106241" y="12323"/>
                  </a:lnTo>
                  <a:lnTo>
                    <a:pt x="89384" y="3257"/>
                  </a:lnTo>
                  <a:lnTo>
                    <a:pt x="77028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69" name="SMARTInkShape-1317"/>
            <p:cNvSpPr/>
            <p:nvPr/>
          </p:nvSpPr>
          <p:spPr bwMode="auto">
            <a:xfrm>
              <a:off x="2050382" y="1886360"/>
              <a:ext cx="192711" cy="339159"/>
            </a:xfrm>
            <a:custGeom>
              <a:avLst/>
              <a:gdLst/>
              <a:ahLst/>
              <a:cxnLst/>
              <a:rect l="0" t="0" r="0" b="0"/>
              <a:pathLst>
                <a:path w="192711" h="339159">
                  <a:moveTo>
                    <a:pt x="71312" y="28165"/>
                  </a:moveTo>
                  <a:lnTo>
                    <a:pt x="71312" y="24373"/>
                  </a:lnTo>
                  <a:lnTo>
                    <a:pt x="70518" y="23255"/>
                  </a:lnTo>
                  <a:lnTo>
                    <a:pt x="69195" y="22511"/>
                  </a:lnTo>
                  <a:lnTo>
                    <a:pt x="67519" y="22014"/>
                  </a:lnTo>
                  <a:lnTo>
                    <a:pt x="56838" y="13381"/>
                  </a:lnTo>
                  <a:lnTo>
                    <a:pt x="52973" y="8894"/>
                  </a:lnTo>
                  <a:lnTo>
                    <a:pt x="51255" y="4254"/>
                  </a:lnTo>
                  <a:lnTo>
                    <a:pt x="50003" y="2700"/>
                  </a:lnTo>
                  <a:lnTo>
                    <a:pt x="46495" y="972"/>
                  </a:lnTo>
                  <a:lnTo>
                    <a:pt x="40058" y="0"/>
                  </a:lnTo>
                  <a:lnTo>
                    <a:pt x="33344" y="4005"/>
                  </a:lnTo>
                  <a:lnTo>
                    <a:pt x="17188" y="19074"/>
                  </a:lnTo>
                  <a:lnTo>
                    <a:pt x="3106" y="40172"/>
                  </a:lnTo>
                  <a:lnTo>
                    <a:pt x="300" y="58037"/>
                  </a:lnTo>
                  <a:lnTo>
                    <a:pt x="0" y="69736"/>
                  </a:lnTo>
                  <a:lnTo>
                    <a:pt x="2047" y="76539"/>
                  </a:lnTo>
                  <a:lnTo>
                    <a:pt x="9828" y="87374"/>
                  </a:lnTo>
                  <a:lnTo>
                    <a:pt x="14352" y="90199"/>
                  </a:lnTo>
                  <a:lnTo>
                    <a:pt x="23479" y="91789"/>
                  </a:lnTo>
                  <a:lnTo>
                    <a:pt x="27517" y="92012"/>
                  </a:lnTo>
                  <a:lnTo>
                    <a:pt x="34120" y="90144"/>
                  </a:lnTo>
                  <a:lnTo>
                    <a:pt x="39701" y="87461"/>
                  </a:lnTo>
                  <a:lnTo>
                    <a:pt x="44827" y="86269"/>
                  </a:lnTo>
                  <a:lnTo>
                    <a:pt x="46512" y="84363"/>
                  </a:lnTo>
                  <a:lnTo>
                    <a:pt x="51332" y="72015"/>
                  </a:lnTo>
                  <a:lnTo>
                    <a:pt x="53229" y="69305"/>
                  </a:lnTo>
                  <a:lnTo>
                    <a:pt x="63440" y="37898"/>
                  </a:lnTo>
                  <a:lnTo>
                    <a:pt x="64159" y="28291"/>
                  </a:lnTo>
                  <a:lnTo>
                    <a:pt x="67958" y="31995"/>
                  </a:lnTo>
                  <a:lnTo>
                    <a:pt x="69821" y="38069"/>
                  </a:lnTo>
                  <a:lnTo>
                    <a:pt x="72987" y="50414"/>
                  </a:lnTo>
                  <a:lnTo>
                    <a:pt x="77613" y="59485"/>
                  </a:lnTo>
                  <a:lnTo>
                    <a:pt x="91401" y="80360"/>
                  </a:lnTo>
                  <a:lnTo>
                    <a:pt x="109382" y="114972"/>
                  </a:lnTo>
                  <a:lnTo>
                    <a:pt x="122958" y="148176"/>
                  </a:lnTo>
                  <a:lnTo>
                    <a:pt x="140692" y="177901"/>
                  </a:lnTo>
                  <a:lnTo>
                    <a:pt x="158688" y="211612"/>
                  </a:lnTo>
                  <a:lnTo>
                    <a:pt x="172826" y="239908"/>
                  </a:lnTo>
                  <a:lnTo>
                    <a:pt x="183940" y="258121"/>
                  </a:lnTo>
                  <a:lnTo>
                    <a:pt x="190143" y="276481"/>
                  </a:lnTo>
                  <a:lnTo>
                    <a:pt x="192603" y="311433"/>
                  </a:lnTo>
                  <a:lnTo>
                    <a:pt x="192710" y="321999"/>
                  </a:lnTo>
                  <a:lnTo>
                    <a:pt x="190619" y="327562"/>
                  </a:lnTo>
                  <a:lnTo>
                    <a:pt x="188950" y="330157"/>
                  </a:lnTo>
                  <a:lnTo>
                    <a:pt x="186250" y="331887"/>
                  </a:lnTo>
                  <a:lnTo>
                    <a:pt x="172626" y="336779"/>
                  </a:lnTo>
                  <a:lnTo>
                    <a:pt x="169811" y="338683"/>
                  </a:lnTo>
                  <a:lnTo>
                    <a:pt x="166347" y="339158"/>
                  </a:lnTo>
                  <a:lnTo>
                    <a:pt x="134437" y="334992"/>
                  </a:lnTo>
                  <a:lnTo>
                    <a:pt x="99733" y="325461"/>
                  </a:lnTo>
                  <a:lnTo>
                    <a:pt x="64844" y="315984"/>
                  </a:lnTo>
                  <a:lnTo>
                    <a:pt x="57024" y="31391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0" name="SMARTInkShape-1318"/>
            <p:cNvSpPr/>
            <p:nvPr/>
          </p:nvSpPr>
          <p:spPr bwMode="auto">
            <a:xfrm>
              <a:off x="1850231" y="1928937"/>
              <a:ext cx="157164" cy="128464"/>
            </a:xfrm>
            <a:custGeom>
              <a:avLst/>
              <a:gdLst/>
              <a:ahLst/>
              <a:cxnLst/>
              <a:rect l="0" t="0" r="0" b="0"/>
              <a:pathLst>
                <a:path w="157164" h="128464">
                  <a:moveTo>
                    <a:pt x="0" y="35594"/>
                  </a:moveTo>
                  <a:lnTo>
                    <a:pt x="0" y="45537"/>
                  </a:lnTo>
                  <a:lnTo>
                    <a:pt x="2117" y="50068"/>
                  </a:lnTo>
                  <a:lnTo>
                    <a:pt x="3793" y="52387"/>
                  </a:lnTo>
                  <a:lnTo>
                    <a:pt x="6151" y="63236"/>
                  </a:lnTo>
                  <a:lnTo>
                    <a:pt x="7144" y="92707"/>
                  </a:lnTo>
                  <a:lnTo>
                    <a:pt x="7938" y="60823"/>
                  </a:lnTo>
                  <a:lnTo>
                    <a:pt x="17087" y="37848"/>
                  </a:lnTo>
                  <a:lnTo>
                    <a:pt x="23937" y="27443"/>
                  </a:lnTo>
                  <a:lnTo>
                    <a:pt x="55889" y="4674"/>
                  </a:lnTo>
                  <a:lnTo>
                    <a:pt x="65596" y="1297"/>
                  </a:lnTo>
                  <a:lnTo>
                    <a:pt x="84660" y="0"/>
                  </a:lnTo>
                  <a:lnTo>
                    <a:pt x="98022" y="3705"/>
                  </a:lnTo>
                  <a:lnTo>
                    <a:pt x="111055" y="12068"/>
                  </a:lnTo>
                  <a:lnTo>
                    <a:pt x="130246" y="31004"/>
                  </a:lnTo>
                  <a:lnTo>
                    <a:pt x="146980" y="65978"/>
                  </a:lnTo>
                  <a:lnTo>
                    <a:pt x="156422" y="101677"/>
                  </a:lnTo>
                  <a:lnTo>
                    <a:pt x="157163" y="12846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1" name="SMARTInkShape-1319"/>
            <p:cNvSpPr/>
            <p:nvPr/>
          </p:nvSpPr>
          <p:spPr bwMode="auto">
            <a:xfrm>
              <a:off x="1771650" y="1828800"/>
              <a:ext cx="7145" cy="14289"/>
            </a:xfrm>
            <a:custGeom>
              <a:avLst/>
              <a:gdLst/>
              <a:ahLst/>
              <a:cxnLst/>
              <a:rect l="0" t="0" r="0" b="0"/>
              <a:pathLst>
                <a:path w="7145" h="14289">
                  <a:moveTo>
                    <a:pt x="7144" y="14288"/>
                  </a:moveTo>
                  <a:lnTo>
                    <a:pt x="7144" y="8137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2" name="SMARTInkShape-1320"/>
            <p:cNvSpPr/>
            <p:nvPr/>
          </p:nvSpPr>
          <p:spPr bwMode="auto">
            <a:xfrm>
              <a:off x="1785938" y="1914525"/>
              <a:ext cx="21432" cy="114301"/>
            </a:xfrm>
            <a:custGeom>
              <a:avLst/>
              <a:gdLst/>
              <a:ahLst/>
              <a:cxnLst/>
              <a:rect l="0" t="0" r="0" b="0"/>
              <a:pathLst>
                <a:path w="21432" h="114301">
                  <a:moveTo>
                    <a:pt x="0" y="0"/>
                  </a:moveTo>
                  <a:lnTo>
                    <a:pt x="0" y="16793"/>
                  </a:lnTo>
                  <a:lnTo>
                    <a:pt x="10641" y="48745"/>
                  </a:lnTo>
                  <a:lnTo>
                    <a:pt x="13807" y="71585"/>
                  </a:lnTo>
                  <a:lnTo>
                    <a:pt x="15018" y="90360"/>
                  </a:lnTo>
                  <a:lnTo>
                    <a:pt x="21431" y="11430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3" name="SMARTInkShape-1321"/>
            <p:cNvSpPr/>
            <p:nvPr/>
          </p:nvSpPr>
          <p:spPr bwMode="auto">
            <a:xfrm>
              <a:off x="1628775" y="1843088"/>
              <a:ext cx="141014" cy="178594"/>
            </a:xfrm>
            <a:custGeom>
              <a:avLst/>
              <a:gdLst/>
              <a:ahLst/>
              <a:cxnLst/>
              <a:rect l="0" t="0" r="0" b="0"/>
              <a:pathLst>
                <a:path w="141014" h="178594">
                  <a:moveTo>
                    <a:pt x="78581" y="0"/>
                  </a:moveTo>
                  <a:lnTo>
                    <a:pt x="61582" y="0"/>
                  </a:lnTo>
                  <a:lnTo>
                    <a:pt x="57003" y="2116"/>
                  </a:lnTo>
                  <a:lnTo>
                    <a:pt x="23358" y="21486"/>
                  </a:lnTo>
                  <a:lnTo>
                    <a:pt x="20335" y="23849"/>
                  </a:lnTo>
                  <a:lnTo>
                    <a:pt x="16975" y="30708"/>
                  </a:lnTo>
                  <a:lnTo>
                    <a:pt x="16079" y="34759"/>
                  </a:lnTo>
                  <a:lnTo>
                    <a:pt x="16276" y="38254"/>
                  </a:lnTo>
                  <a:lnTo>
                    <a:pt x="18611" y="44253"/>
                  </a:lnTo>
                  <a:lnTo>
                    <a:pt x="24411" y="49566"/>
                  </a:lnTo>
                  <a:lnTo>
                    <a:pt x="54943" y="66649"/>
                  </a:lnTo>
                  <a:lnTo>
                    <a:pt x="86375" y="80694"/>
                  </a:lnTo>
                  <a:lnTo>
                    <a:pt x="120874" y="99570"/>
                  </a:lnTo>
                  <a:lnTo>
                    <a:pt x="136589" y="109450"/>
                  </a:lnTo>
                  <a:lnTo>
                    <a:pt x="140081" y="114261"/>
                  </a:lnTo>
                  <a:lnTo>
                    <a:pt x="141013" y="116655"/>
                  </a:lnTo>
                  <a:lnTo>
                    <a:pt x="140839" y="119045"/>
                  </a:lnTo>
                  <a:lnTo>
                    <a:pt x="138531" y="123817"/>
                  </a:lnTo>
                  <a:lnTo>
                    <a:pt x="126034" y="138111"/>
                  </a:lnTo>
                  <a:lnTo>
                    <a:pt x="101961" y="152400"/>
                  </a:lnTo>
                  <a:lnTo>
                    <a:pt x="72870" y="162189"/>
                  </a:lnTo>
                  <a:lnTo>
                    <a:pt x="57574" y="165795"/>
                  </a:lnTo>
                  <a:lnTo>
                    <a:pt x="42988" y="169774"/>
                  </a:lnTo>
                  <a:lnTo>
                    <a:pt x="28612" y="173070"/>
                  </a:lnTo>
                  <a:lnTo>
                    <a:pt x="13325" y="177502"/>
                  </a:lnTo>
                  <a:lnTo>
                    <a:pt x="0" y="17859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4" name="SMARTInkShape-1322"/>
            <p:cNvSpPr/>
            <p:nvPr/>
          </p:nvSpPr>
          <p:spPr bwMode="auto">
            <a:xfrm>
              <a:off x="1500188" y="1943100"/>
              <a:ext cx="114169" cy="107118"/>
            </a:xfrm>
            <a:custGeom>
              <a:avLst/>
              <a:gdLst/>
              <a:ahLst/>
              <a:cxnLst/>
              <a:rect l="0" t="0" r="0" b="0"/>
              <a:pathLst>
                <a:path w="114169" h="107118">
                  <a:moveTo>
                    <a:pt x="0" y="21431"/>
                  </a:moveTo>
                  <a:lnTo>
                    <a:pt x="0" y="54966"/>
                  </a:lnTo>
                  <a:lnTo>
                    <a:pt x="793" y="66645"/>
                  </a:lnTo>
                  <a:lnTo>
                    <a:pt x="5654" y="80222"/>
                  </a:lnTo>
                  <a:lnTo>
                    <a:pt x="7275" y="88042"/>
                  </a:lnTo>
                  <a:lnTo>
                    <a:pt x="12650" y="96906"/>
                  </a:lnTo>
                  <a:lnTo>
                    <a:pt x="16999" y="102072"/>
                  </a:lnTo>
                  <a:lnTo>
                    <a:pt x="21578" y="104897"/>
                  </a:lnTo>
                  <a:lnTo>
                    <a:pt x="30985" y="106710"/>
                  </a:lnTo>
                  <a:lnTo>
                    <a:pt x="49038" y="107117"/>
                  </a:lnTo>
                  <a:lnTo>
                    <a:pt x="62331" y="103352"/>
                  </a:lnTo>
                  <a:lnTo>
                    <a:pt x="72531" y="97210"/>
                  </a:lnTo>
                  <a:lnTo>
                    <a:pt x="101367" y="65547"/>
                  </a:lnTo>
                  <a:lnTo>
                    <a:pt x="110922" y="48196"/>
                  </a:lnTo>
                  <a:lnTo>
                    <a:pt x="113632" y="36302"/>
                  </a:lnTo>
                  <a:lnTo>
                    <a:pt x="114168" y="22517"/>
                  </a:lnTo>
                  <a:lnTo>
                    <a:pt x="112124" y="15828"/>
                  </a:lnTo>
                  <a:lnTo>
                    <a:pt x="109364" y="10210"/>
                  </a:lnTo>
                  <a:lnTo>
                    <a:pt x="107156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5" name="SMARTInkShape-1323"/>
            <p:cNvSpPr/>
            <p:nvPr/>
          </p:nvSpPr>
          <p:spPr bwMode="auto">
            <a:xfrm>
              <a:off x="1072556" y="1728788"/>
              <a:ext cx="227608" cy="414338"/>
            </a:xfrm>
            <a:custGeom>
              <a:avLst/>
              <a:gdLst/>
              <a:ahLst/>
              <a:cxnLst/>
              <a:rect l="0" t="0" r="0" b="0"/>
              <a:pathLst>
                <a:path w="227608" h="414338">
                  <a:moveTo>
                    <a:pt x="6150" y="0"/>
                  </a:moveTo>
                  <a:lnTo>
                    <a:pt x="2358" y="3792"/>
                  </a:lnTo>
                  <a:lnTo>
                    <a:pt x="496" y="7770"/>
                  </a:lnTo>
                  <a:lnTo>
                    <a:pt x="0" y="9942"/>
                  </a:lnTo>
                  <a:lnTo>
                    <a:pt x="462" y="12184"/>
                  </a:lnTo>
                  <a:lnTo>
                    <a:pt x="4112" y="19926"/>
                  </a:lnTo>
                  <a:lnTo>
                    <a:pt x="9863" y="54895"/>
                  </a:lnTo>
                  <a:lnTo>
                    <a:pt x="20613" y="86368"/>
                  </a:lnTo>
                  <a:lnTo>
                    <a:pt x="25517" y="107347"/>
                  </a:lnTo>
                  <a:lnTo>
                    <a:pt x="30966" y="139561"/>
                  </a:lnTo>
                  <a:lnTo>
                    <a:pt x="38892" y="170795"/>
                  </a:lnTo>
                  <a:lnTo>
                    <a:pt x="43398" y="199895"/>
                  </a:lnTo>
                  <a:lnTo>
                    <a:pt x="51696" y="228574"/>
                  </a:lnTo>
                  <a:lnTo>
                    <a:pt x="60185" y="257169"/>
                  </a:lnTo>
                  <a:lnTo>
                    <a:pt x="66682" y="289100"/>
                  </a:lnTo>
                  <a:lnTo>
                    <a:pt x="72065" y="312022"/>
                  </a:lnTo>
                  <a:lnTo>
                    <a:pt x="75133" y="318064"/>
                  </a:lnTo>
                  <a:lnTo>
                    <a:pt x="77103" y="328410"/>
                  </a:lnTo>
                  <a:lnTo>
                    <a:pt x="77265" y="330859"/>
                  </a:lnTo>
                  <a:lnTo>
                    <a:pt x="78166" y="332491"/>
                  </a:lnTo>
                  <a:lnTo>
                    <a:pt x="79561" y="333579"/>
                  </a:lnTo>
                  <a:lnTo>
                    <a:pt x="81284" y="334305"/>
                  </a:lnTo>
                  <a:lnTo>
                    <a:pt x="81640" y="334788"/>
                  </a:lnTo>
                  <a:lnTo>
                    <a:pt x="81083" y="335111"/>
                  </a:lnTo>
                  <a:lnTo>
                    <a:pt x="79918" y="335326"/>
                  </a:lnTo>
                  <a:lnTo>
                    <a:pt x="79141" y="334675"/>
                  </a:lnTo>
                  <a:lnTo>
                    <a:pt x="78278" y="331836"/>
                  </a:lnTo>
                  <a:lnTo>
                    <a:pt x="76806" y="304626"/>
                  </a:lnTo>
                  <a:lnTo>
                    <a:pt x="71936" y="291213"/>
                  </a:lnTo>
                  <a:lnTo>
                    <a:pt x="70739" y="273511"/>
                  </a:lnTo>
                  <a:lnTo>
                    <a:pt x="74324" y="259458"/>
                  </a:lnTo>
                  <a:lnTo>
                    <a:pt x="84929" y="237847"/>
                  </a:lnTo>
                  <a:lnTo>
                    <a:pt x="98088" y="222841"/>
                  </a:lnTo>
                  <a:lnTo>
                    <a:pt x="104691" y="218103"/>
                  </a:lnTo>
                  <a:lnTo>
                    <a:pt x="111065" y="215997"/>
                  </a:lnTo>
                  <a:lnTo>
                    <a:pt x="132688" y="214534"/>
                  </a:lnTo>
                  <a:lnTo>
                    <a:pt x="139912" y="216527"/>
                  </a:lnTo>
                  <a:lnTo>
                    <a:pt x="158438" y="227304"/>
                  </a:lnTo>
                  <a:lnTo>
                    <a:pt x="172509" y="248106"/>
                  </a:lnTo>
                  <a:lnTo>
                    <a:pt x="187096" y="280057"/>
                  </a:lnTo>
                  <a:lnTo>
                    <a:pt x="199028" y="312399"/>
                  </a:lnTo>
                  <a:lnTo>
                    <a:pt x="210937" y="342793"/>
                  </a:lnTo>
                  <a:lnTo>
                    <a:pt x="217288" y="359625"/>
                  </a:lnTo>
                  <a:lnTo>
                    <a:pt x="221952" y="382010"/>
                  </a:lnTo>
                  <a:lnTo>
                    <a:pt x="225093" y="389651"/>
                  </a:lnTo>
                  <a:lnTo>
                    <a:pt x="227607" y="41433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488" name="SMARTInkShape-Group199"/>
          <p:cNvGrpSpPr/>
          <p:nvPr/>
        </p:nvGrpSpPr>
        <p:grpSpPr>
          <a:xfrm>
            <a:off x="5779295" y="1578769"/>
            <a:ext cx="1835944" cy="464345"/>
            <a:chOff x="5779295" y="1578769"/>
            <a:chExt cx="1835944" cy="464345"/>
          </a:xfrm>
        </p:grpSpPr>
        <p:sp>
          <p:nvSpPr>
            <p:cNvPr id="477" name="SMARTInkShape-1324"/>
            <p:cNvSpPr/>
            <p:nvPr/>
          </p:nvSpPr>
          <p:spPr bwMode="auto">
            <a:xfrm>
              <a:off x="7429500" y="1707356"/>
              <a:ext cx="100014" cy="21433"/>
            </a:xfrm>
            <a:custGeom>
              <a:avLst/>
              <a:gdLst/>
              <a:ahLst/>
              <a:cxnLst/>
              <a:rect l="0" t="0" r="0" b="0"/>
              <a:pathLst>
                <a:path w="100014" h="21433">
                  <a:moveTo>
                    <a:pt x="0" y="0"/>
                  </a:moveTo>
                  <a:lnTo>
                    <a:pt x="3793" y="3793"/>
                  </a:lnTo>
                  <a:lnTo>
                    <a:pt x="9888" y="5655"/>
                  </a:lnTo>
                  <a:lnTo>
                    <a:pt x="40193" y="9130"/>
                  </a:lnTo>
                  <a:lnTo>
                    <a:pt x="70910" y="13269"/>
                  </a:lnTo>
                  <a:lnTo>
                    <a:pt x="100013" y="2143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8" name="SMARTInkShape-1325"/>
            <p:cNvSpPr/>
            <p:nvPr/>
          </p:nvSpPr>
          <p:spPr bwMode="auto">
            <a:xfrm>
              <a:off x="7473349" y="1578769"/>
              <a:ext cx="141890" cy="263124"/>
            </a:xfrm>
            <a:custGeom>
              <a:avLst/>
              <a:gdLst/>
              <a:ahLst/>
              <a:cxnLst/>
              <a:rect l="0" t="0" r="0" b="0"/>
              <a:pathLst>
                <a:path w="141890" h="263124">
                  <a:moveTo>
                    <a:pt x="56164" y="0"/>
                  </a:moveTo>
                  <a:lnTo>
                    <a:pt x="56164" y="3792"/>
                  </a:lnTo>
                  <a:lnTo>
                    <a:pt x="55370" y="4909"/>
                  </a:lnTo>
                  <a:lnTo>
                    <a:pt x="54047" y="5654"/>
                  </a:lnTo>
                  <a:lnTo>
                    <a:pt x="52371" y="6151"/>
                  </a:lnTo>
                  <a:lnTo>
                    <a:pt x="51254" y="8069"/>
                  </a:lnTo>
                  <a:lnTo>
                    <a:pt x="42719" y="37952"/>
                  </a:lnTo>
                  <a:lnTo>
                    <a:pt x="32777" y="64073"/>
                  </a:lnTo>
                  <a:lnTo>
                    <a:pt x="27539" y="95802"/>
                  </a:lnTo>
                  <a:lnTo>
                    <a:pt x="17432" y="125664"/>
                  </a:lnTo>
                  <a:lnTo>
                    <a:pt x="9056" y="154620"/>
                  </a:lnTo>
                  <a:lnTo>
                    <a:pt x="2342" y="183309"/>
                  </a:lnTo>
                  <a:lnTo>
                    <a:pt x="0" y="211123"/>
                  </a:lnTo>
                  <a:lnTo>
                    <a:pt x="99" y="233211"/>
                  </a:lnTo>
                  <a:lnTo>
                    <a:pt x="2936" y="242026"/>
                  </a:lnTo>
                  <a:lnTo>
                    <a:pt x="12787" y="255244"/>
                  </a:lnTo>
                  <a:lnTo>
                    <a:pt x="21275" y="260285"/>
                  </a:lnTo>
                  <a:lnTo>
                    <a:pt x="37095" y="263123"/>
                  </a:lnTo>
                  <a:lnTo>
                    <a:pt x="50069" y="262994"/>
                  </a:lnTo>
                  <a:lnTo>
                    <a:pt x="79919" y="254326"/>
                  </a:lnTo>
                  <a:lnTo>
                    <a:pt x="112362" y="237562"/>
                  </a:lnTo>
                  <a:lnTo>
                    <a:pt x="141889" y="22145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9" name="SMARTInkShape-1326"/>
            <p:cNvSpPr/>
            <p:nvPr/>
          </p:nvSpPr>
          <p:spPr bwMode="auto">
            <a:xfrm>
              <a:off x="7322344" y="1693069"/>
              <a:ext cx="104728" cy="155623"/>
            </a:xfrm>
            <a:custGeom>
              <a:avLst/>
              <a:gdLst/>
              <a:ahLst/>
              <a:cxnLst/>
              <a:rect l="0" t="0" r="0" b="0"/>
              <a:pathLst>
                <a:path w="104728" h="155623">
                  <a:moveTo>
                    <a:pt x="100012" y="0"/>
                  </a:moveTo>
                  <a:lnTo>
                    <a:pt x="96219" y="3792"/>
                  </a:lnTo>
                  <a:lnTo>
                    <a:pt x="92241" y="5654"/>
                  </a:lnTo>
                  <a:lnTo>
                    <a:pt x="79427" y="10642"/>
                  </a:lnTo>
                  <a:lnTo>
                    <a:pt x="66221" y="24584"/>
                  </a:lnTo>
                  <a:lnTo>
                    <a:pt x="56045" y="40004"/>
                  </a:lnTo>
                  <a:lnTo>
                    <a:pt x="51795" y="54627"/>
                  </a:lnTo>
                  <a:lnTo>
                    <a:pt x="50536" y="69014"/>
                  </a:lnTo>
                  <a:lnTo>
                    <a:pt x="52359" y="76446"/>
                  </a:lnTo>
                  <a:lnTo>
                    <a:pt x="59995" y="87684"/>
                  </a:lnTo>
                  <a:lnTo>
                    <a:pt x="94860" y="116411"/>
                  </a:lnTo>
                  <a:lnTo>
                    <a:pt x="101691" y="123970"/>
                  </a:lnTo>
                  <a:lnTo>
                    <a:pt x="104727" y="129975"/>
                  </a:lnTo>
                  <a:lnTo>
                    <a:pt x="103949" y="132687"/>
                  </a:lnTo>
                  <a:lnTo>
                    <a:pt x="90848" y="145169"/>
                  </a:lnTo>
                  <a:lnTo>
                    <a:pt x="81652" y="147863"/>
                  </a:lnTo>
                  <a:lnTo>
                    <a:pt x="49470" y="154644"/>
                  </a:lnTo>
                  <a:lnTo>
                    <a:pt x="29210" y="155622"/>
                  </a:lnTo>
                  <a:lnTo>
                    <a:pt x="0" y="15001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80" name="SMARTInkShape-1327"/>
            <p:cNvSpPr/>
            <p:nvPr/>
          </p:nvSpPr>
          <p:spPr bwMode="auto">
            <a:xfrm>
              <a:off x="7172325" y="1721972"/>
              <a:ext cx="142428" cy="113518"/>
            </a:xfrm>
            <a:custGeom>
              <a:avLst/>
              <a:gdLst/>
              <a:ahLst/>
              <a:cxnLst/>
              <a:rect l="0" t="0" r="0" b="0"/>
              <a:pathLst>
                <a:path w="142428" h="113518">
                  <a:moveTo>
                    <a:pt x="0" y="78253"/>
                  </a:moveTo>
                  <a:lnTo>
                    <a:pt x="0" y="84404"/>
                  </a:lnTo>
                  <a:lnTo>
                    <a:pt x="7057" y="92446"/>
                  </a:lnTo>
                  <a:lnTo>
                    <a:pt x="7143" y="58696"/>
                  </a:lnTo>
                  <a:lnTo>
                    <a:pt x="7144" y="34112"/>
                  </a:lnTo>
                  <a:lnTo>
                    <a:pt x="9261" y="28737"/>
                  </a:lnTo>
                  <a:lnTo>
                    <a:pt x="12054" y="23702"/>
                  </a:lnTo>
                  <a:lnTo>
                    <a:pt x="13295" y="18819"/>
                  </a:lnTo>
                  <a:lnTo>
                    <a:pt x="14419" y="17199"/>
                  </a:lnTo>
                  <a:lnTo>
                    <a:pt x="15963" y="16119"/>
                  </a:lnTo>
                  <a:lnTo>
                    <a:pt x="17786" y="15399"/>
                  </a:lnTo>
                  <a:lnTo>
                    <a:pt x="19795" y="15713"/>
                  </a:lnTo>
                  <a:lnTo>
                    <a:pt x="27208" y="19153"/>
                  </a:lnTo>
                  <a:lnTo>
                    <a:pt x="62045" y="24819"/>
                  </a:lnTo>
                  <a:lnTo>
                    <a:pt x="96650" y="27946"/>
                  </a:lnTo>
                  <a:lnTo>
                    <a:pt x="104604" y="25996"/>
                  </a:lnTo>
                  <a:lnTo>
                    <a:pt x="111578" y="23278"/>
                  </a:lnTo>
                  <a:lnTo>
                    <a:pt x="132589" y="20500"/>
                  </a:lnTo>
                  <a:lnTo>
                    <a:pt x="137775" y="17395"/>
                  </a:lnTo>
                  <a:lnTo>
                    <a:pt x="140608" y="13370"/>
                  </a:lnTo>
                  <a:lnTo>
                    <a:pt x="142427" y="8110"/>
                  </a:lnTo>
                  <a:lnTo>
                    <a:pt x="140559" y="5274"/>
                  </a:lnTo>
                  <a:lnTo>
                    <a:pt x="138950" y="3407"/>
                  </a:lnTo>
                  <a:lnTo>
                    <a:pt x="135045" y="1332"/>
                  </a:lnTo>
                  <a:lnTo>
                    <a:pt x="122279" y="0"/>
                  </a:lnTo>
                  <a:lnTo>
                    <a:pt x="115729" y="1934"/>
                  </a:lnTo>
                  <a:lnTo>
                    <a:pt x="81621" y="22624"/>
                  </a:lnTo>
                  <a:lnTo>
                    <a:pt x="52446" y="47639"/>
                  </a:lnTo>
                  <a:lnTo>
                    <a:pt x="47122" y="56974"/>
                  </a:lnTo>
                  <a:lnTo>
                    <a:pt x="36961" y="90168"/>
                  </a:lnTo>
                  <a:lnTo>
                    <a:pt x="36087" y="100657"/>
                  </a:lnTo>
                  <a:lnTo>
                    <a:pt x="37999" y="106202"/>
                  </a:lnTo>
                  <a:lnTo>
                    <a:pt x="39620" y="108792"/>
                  </a:lnTo>
                  <a:lnTo>
                    <a:pt x="41494" y="110519"/>
                  </a:lnTo>
                  <a:lnTo>
                    <a:pt x="45694" y="112437"/>
                  </a:lnTo>
                  <a:lnTo>
                    <a:pt x="60106" y="113517"/>
                  </a:lnTo>
                  <a:lnTo>
                    <a:pt x="100013" y="10682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81" name="SMARTInkShape-1328"/>
            <p:cNvSpPr/>
            <p:nvPr/>
          </p:nvSpPr>
          <p:spPr bwMode="auto">
            <a:xfrm>
              <a:off x="6845522" y="1735931"/>
              <a:ext cx="226792" cy="149174"/>
            </a:xfrm>
            <a:custGeom>
              <a:avLst/>
              <a:gdLst/>
              <a:ahLst/>
              <a:cxnLst/>
              <a:rect l="0" t="0" r="0" b="0"/>
              <a:pathLst>
                <a:path w="226792" h="149174">
                  <a:moveTo>
                    <a:pt x="69628" y="28575"/>
                  </a:moveTo>
                  <a:lnTo>
                    <a:pt x="59685" y="28575"/>
                  </a:lnTo>
                  <a:lnTo>
                    <a:pt x="55154" y="30692"/>
                  </a:lnTo>
                  <a:lnTo>
                    <a:pt x="52835" y="32368"/>
                  </a:lnTo>
                  <a:lnTo>
                    <a:pt x="26134" y="66652"/>
                  </a:lnTo>
                  <a:lnTo>
                    <a:pt x="8573" y="99529"/>
                  </a:lnTo>
                  <a:lnTo>
                    <a:pt x="476" y="120878"/>
                  </a:lnTo>
                  <a:lnTo>
                    <a:pt x="0" y="130717"/>
                  </a:lnTo>
                  <a:lnTo>
                    <a:pt x="2434" y="140382"/>
                  </a:lnTo>
                  <a:lnTo>
                    <a:pt x="4195" y="143595"/>
                  </a:lnTo>
                  <a:lnTo>
                    <a:pt x="6162" y="145736"/>
                  </a:lnTo>
                  <a:lnTo>
                    <a:pt x="8267" y="147164"/>
                  </a:lnTo>
                  <a:lnTo>
                    <a:pt x="18815" y="149173"/>
                  </a:lnTo>
                  <a:lnTo>
                    <a:pt x="31995" y="145976"/>
                  </a:lnTo>
                  <a:lnTo>
                    <a:pt x="64099" y="123596"/>
                  </a:lnTo>
                  <a:lnTo>
                    <a:pt x="78738" y="102050"/>
                  </a:lnTo>
                  <a:lnTo>
                    <a:pt x="87802" y="83276"/>
                  </a:lnTo>
                  <a:lnTo>
                    <a:pt x="90974" y="60734"/>
                  </a:lnTo>
                  <a:lnTo>
                    <a:pt x="91021" y="62183"/>
                  </a:lnTo>
                  <a:lnTo>
                    <a:pt x="96709" y="71787"/>
                  </a:lnTo>
                  <a:lnTo>
                    <a:pt x="103709" y="89093"/>
                  </a:lnTo>
                  <a:lnTo>
                    <a:pt x="114970" y="108257"/>
                  </a:lnTo>
                  <a:lnTo>
                    <a:pt x="130120" y="123719"/>
                  </a:lnTo>
                  <a:lnTo>
                    <a:pt x="142937" y="131820"/>
                  </a:lnTo>
                  <a:lnTo>
                    <a:pt x="152115" y="134572"/>
                  </a:lnTo>
                  <a:lnTo>
                    <a:pt x="160973" y="135579"/>
                  </a:lnTo>
                  <a:lnTo>
                    <a:pt x="161481" y="134836"/>
                  </a:lnTo>
                  <a:lnTo>
                    <a:pt x="162296" y="127941"/>
                  </a:lnTo>
                  <a:lnTo>
                    <a:pt x="162489" y="96534"/>
                  </a:lnTo>
                  <a:lnTo>
                    <a:pt x="161701" y="78344"/>
                  </a:lnTo>
                  <a:lnTo>
                    <a:pt x="155794" y="42988"/>
                  </a:lnTo>
                  <a:lnTo>
                    <a:pt x="155440" y="27630"/>
                  </a:lnTo>
                  <a:lnTo>
                    <a:pt x="157509" y="22070"/>
                  </a:lnTo>
                  <a:lnTo>
                    <a:pt x="165304" y="12033"/>
                  </a:lnTo>
                  <a:lnTo>
                    <a:pt x="171947" y="9317"/>
                  </a:lnTo>
                  <a:lnTo>
                    <a:pt x="203113" y="1121"/>
                  </a:lnTo>
                  <a:lnTo>
                    <a:pt x="226791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82" name="SMARTInkShape-1329"/>
            <p:cNvSpPr/>
            <p:nvPr/>
          </p:nvSpPr>
          <p:spPr bwMode="auto">
            <a:xfrm>
              <a:off x="6615113" y="1800225"/>
              <a:ext cx="64294" cy="135732"/>
            </a:xfrm>
            <a:custGeom>
              <a:avLst/>
              <a:gdLst/>
              <a:ahLst/>
              <a:cxnLst/>
              <a:rect l="0" t="0" r="0" b="0"/>
              <a:pathLst>
                <a:path w="64294" h="135732">
                  <a:moveTo>
                    <a:pt x="64293" y="0"/>
                  </a:moveTo>
                  <a:lnTo>
                    <a:pt x="60500" y="0"/>
                  </a:lnTo>
                  <a:lnTo>
                    <a:pt x="56522" y="2117"/>
                  </a:lnTo>
                  <a:lnTo>
                    <a:pt x="54350" y="3792"/>
                  </a:lnTo>
                  <a:lnTo>
                    <a:pt x="47704" y="5654"/>
                  </a:lnTo>
                  <a:lnTo>
                    <a:pt x="40251" y="7276"/>
                  </a:lnTo>
                  <a:lnTo>
                    <a:pt x="31594" y="12651"/>
                  </a:lnTo>
                  <a:lnTo>
                    <a:pt x="26476" y="17000"/>
                  </a:lnTo>
                  <a:lnTo>
                    <a:pt x="23673" y="21578"/>
                  </a:lnTo>
                  <a:lnTo>
                    <a:pt x="22926" y="23911"/>
                  </a:lnTo>
                  <a:lnTo>
                    <a:pt x="24212" y="30735"/>
                  </a:lnTo>
                  <a:lnTo>
                    <a:pt x="27713" y="44259"/>
                  </a:lnTo>
                  <a:lnTo>
                    <a:pt x="32425" y="49569"/>
                  </a:lnTo>
                  <a:lnTo>
                    <a:pt x="52194" y="66649"/>
                  </a:lnTo>
                  <a:lnTo>
                    <a:pt x="54947" y="73543"/>
                  </a:lnTo>
                  <a:lnTo>
                    <a:pt x="56965" y="81105"/>
                  </a:lnTo>
                  <a:lnTo>
                    <a:pt x="60507" y="87111"/>
                  </a:lnTo>
                  <a:lnTo>
                    <a:pt x="60976" y="90618"/>
                  </a:lnTo>
                  <a:lnTo>
                    <a:pt x="59379" y="98747"/>
                  </a:lnTo>
                  <a:lnTo>
                    <a:pt x="54018" y="108457"/>
                  </a:lnTo>
                  <a:lnTo>
                    <a:pt x="34264" y="123730"/>
                  </a:lnTo>
                  <a:lnTo>
                    <a:pt x="26870" y="126429"/>
                  </a:lnTo>
                  <a:lnTo>
                    <a:pt x="19085" y="128422"/>
                  </a:lnTo>
                  <a:lnTo>
                    <a:pt x="7621" y="134052"/>
                  </a:lnTo>
                  <a:lnTo>
                    <a:pt x="0" y="13573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83" name="SMARTInkShape-1330"/>
            <p:cNvSpPr/>
            <p:nvPr/>
          </p:nvSpPr>
          <p:spPr bwMode="auto">
            <a:xfrm>
              <a:off x="6536557" y="1693069"/>
              <a:ext cx="42838" cy="64295"/>
            </a:xfrm>
            <a:custGeom>
              <a:avLst/>
              <a:gdLst/>
              <a:ahLst/>
              <a:cxnLst/>
              <a:rect l="0" t="0" r="0" b="0"/>
              <a:pathLst>
                <a:path w="42838" h="64295">
                  <a:moveTo>
                    <a:pt x="7118" y="0"/>
                  </a:moveTo>
                  <a:lnTo>
                    <a:pt x="967" y="0"/>
                  </a:lnTo>
                  <a:lnTo>
                    <a:pt x="636" y="794"/>
                  </a:lnTo>
                  <a:lnTo>
                    <a:pt x="0" y="20585"/>
                  </a:lnTo>
                  <a:lnTo>
                    <a:pt x="4219" y="29257"/>
                  </a:lnTo>
                  <a:lnTo>
                    <a:pt x="11386" y="37609"/>
                  </a:lnTo>
                  <a:lnTo>
                    <a:pt x="42837" y="6429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84" name="SMARTInkShape-1331"/>
            <p:cNvSpPr/>
            <p:nvPr/>
          </p:nvSpPr>
          <p:spPr bwMode="auto">
            <a:xfrm>
              <a:off x="6000750" y="1687791"/>
              <a:ext cx="535782" cy="296423"/>
            </a:xfrm>
            <a:custGeom>
              <a:avLst/>
              <a:gdLst/>
              <a:ahLst/>
              <a:cxnLst/>
              <a:rect l="0" t="0" r="0" b="0"/>
              <a:pathLst>
                <a:path w="535782" h="296423">
                  <a:moveTo>
                    <a:pt x="0" y="233878"/>
                  </a:moveTo>
                  <a:lnTo>
                    <a:pt x="3792" y="233878"/>
                  </a:lnTo>
                  <a:lnTo>
                    <a:pt x="7771" y="231761"/>
                  </a:lnTo>
                  <a:lnTo>
                    <a:pt x="37585" y="209501"/>
                  </a:lnTo>
                  <a:lnTo>
                    <a:pt x="66250" y="188199"/>
                  </a:lnTo>
                  <a:lnTo>
                    <a:pt x="96447" y="168750"/>
                  </a:lnTo>
                  <a:lnTo>
                    <a:pt x="125061" y="147905"/>
                  </a:lnTo>
                  <a:lnTo>
                    <a:pt x="156466" y="119529"/>
                  </a:lnTo>
                  <a:lnTo>
                    <a:pt x="191996" y="83853"/>
                  </a:lnTo>
                  <a:lnTo>
                    <a:pt x="211551" y="55283"/>
                  </a:lnTo>
                  <a:lnTo>
                    <a:pt x="218521" y="35969"/>
                  </a:lnTo>
                  <a:lnTo>
                    <a:pt x="221284" y="4431"/>
                  </a:lnTo>
                  <a:lnTo>
                    <a:pt x="220548" y="2332"/>
                  </a:lnTo>
                  <a:lnTo>
                    <a:pt x="219263" y="933"/>
                  </a:lnTo>
                  <a:lnTo>
                    <a:pt x="217613" y="0"/>
                  </a:lnTo>
                  <a:lnTo>
                    <a:pt x="216513" y="172"/>
                  </a:lnTo>
                  <a:lnTo>
                    <a:pt x="215779" y="1080"/>
                  </a:lnTo>
                  <a:lnTo>
                    <a:pt x="214964" y="4206"/>
                  </a:lnTo>
                  <a:lnTo>
                    <a:pt x="208187" y="38091"/>
                  </a:lnTo>
                  <a:lnTo>
                    <a:pt x="207303" y="72246"/>
                  </a:lnTo>
                  <a:lnTo>
                    <a:pt x="207209" y="98939"/>
                  </a:lnTo>
                  <a:lnTo>
                    <a:pt x="207181" y="126956"/>
                  </a:lnTo>
                  <a:lnTo>
                    <a:pt x="207172" y="157483"/>
                  </a:lnTo>
                  <a:lnTo>
                    <a:pt x="209286" y="189546"/>
                  </a:lnTo>
                  <a:lnTo>
                    <a:pt x="213320" y="225033"/>
                  </a:lnTo>
                  <a:lnTo>
                    <a:pt x="213323" y="254179"/>
                  </a:lnTo>
                  <a:lnTo>
                    <a:pt x="207360" y="289849"/>
                  </a:lnTo>
                  <a:lnTo>
                    <a:pt x="207225" y="294559"/>
                  </a:lnTo>
                  <a:lnTo>
                    <a:pt x="207177" y="287857"/>
                  </a:lnTo>
                  <a:lnTo>
                    <a:pt x="213320" y="254404"/>
                  </a:lnTo>
                  <a:lnTo>
                    <a:pt x="220613" y="226555"/>
                  </a:lnTo>
                  <a:lnTo>
                    <a:pt x="237230" y="198576"/>
                  </a:lnTo>
                  <a:lnTo>
                    <a:pt x="248542" y="185528"/>
                  </a:lnTo>
                  <a:lnTo>
                    <a:pt x="251486" y="184608"/>
                  </a:lnTo>
                  <a:lnTo>
                    <a:pt x="253381" y="184363"/>
                  </a:lnTo>
                  <a:lnTo>
                    <a:pt x="257606" y="186206"/>
                  </a:lnTo>
                  <a:lnTo>
                    <a:pt x="259843" y="187809"/>
                  </a:lnTo>
                  <a:lnTo>
                    <a:pt x="271500" y="206135"/>
                  </a:lnTo>
                  <a:lnTo>
                    <a:pt x="275448" y="215198"/>
                  </a:lnTo>
                  <a:lnTo>
                    <a:pt x="283239" y="248345"/>
                  </a:lnTo>
                  <a:lnTo>
                    <a:pt x="285800" y="263388"/>
                  </a:lnTo>
                  <a:lnTo>
                    <a:pt x="300180" y="289314"/>
                  </a:lnTo>
                  <a:lnTo>
                    <a:pt x="304864" y="294235"/>
                  </a:lnTo>
                  <a:lnTo>
                    <a:pt x="309590" y="296422"/>
                  </a:lnTo>
                  <a:lnTo>
                    <a:pt x="316454" y="295277"/>
                  </a:lnTo>
                  <a:lnTo>
                    <a:pt x="327127" y="290170"/>
                  </a:lnTo>
                  <a:lnTo>
                    <a:pt x="345232" y="278215"/>
                  </a:lnTo>
                  <a:lnTo>
                    <a:pt x="366646" y="247730"/>
                  </a:lnTo>
                  <a:lnTo>
                    <a:pt x="374718" y="231279"/>
                  </a:lnTo>
                  <a:lnTo>
                    <a:pt x="378276" y="197284"/>
                  </a:lnTo>
                  <a:lnTo>
                    <a:pt x="378466" y="190362"/>
                  </a:lnTo>
                  <a:lnTo>
                    <a:pt x="377723" y="188198"/>
                  </a:lnTo>
                  <a:lnTo>
                    <a:pt x="376434" y="186756"/>
                  </a:lnTo>
                  <a:lnTo>
                    <a:pt x="374781" y="185794"/>
                  </a:lnTo>
                  <a:lnTo>
                    <a:pt x="364870" y="184441"/>
                  </a:lnTo>
                  <a:lnTo>
                    <a:pt x="362309" y="185045"/>
                  </a:lnTo>
                  <a:lnTo>
                    <a:pt x="360602" y="186241"/>
                  </a:lnTo>
                  <a:lnTo>
                    <a:pt x="359464" y="187832"/>
                  </a:lnTo>
                  <a:lnTo>
                    <a:pt x="347818" y="196883"/>
                  </a:lnTo>
                  <a:lnTo>
                    <a:pt x="338422" y="223071"/>
                  </a:lnTo>
                  <a:lnTo>
                    <a:pt x="336941" y="235425"/>
                  </a:lnTo>
                  <a:lnTo>
                    <a:pt x="338399" y="244620"/>
                  </a:lnTo>
                  <a:lnTo>
                    <a:pt x="350276" y="267796"/>
                  </a:lnTo>
                  <a:lnTo>
                    <a:pt x="352580" y="270777"/>
                  </a:lnTo>
                  <a:lnTo>
                    <a:pt x="359373" y="274090"/>
                  </a:lnTo>
                  <a:lnTo>
                    <a:pt x="386861" y="276585"/>
                  </a:lnTo>
                  <a:lnTo>
                    <a:pt x="398700" y="272902"/>
                  </a:lnTo>
                  <a:lnTo>
                    <a:pt x="405535" y="266832"/>
                  </a:lnTo>
                  <a:lnTo>
                    <a:pt x="412013" y="259637"/>
                  </a:lnTo>
                  <a:lnTo>
                    <a:pt x="423791" y="250329"/>
                  </a:lnTo>
                  <a:lnTo>
                    <a:pt x="447611" y="216495"/>
                  </a:lnTo>
                  <a:lnTo>
                    <a:pt x="454006" y="212852"/>
                  </a:lnTo>
                  <a:lnTo>
                    <a:pt x="457047" y="207893"/>
                  </a:lnTo>
                  <a:lnTo>
                    <a:pt x="460572" y="206454"/>
                  </a:lnTo>
                  <a:lnTo>
                    <a:pt x="484831" y="201540"/>
                  </a:lnTo>
                  <a:lnTo>
                    <a:pt x="516816" y="186172"/>
                  </a:lnTo>
                  <a:lnTo>
                    <a:pt x="535781" y="17672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85" name="SMARTInkShape-1332"/>
            <p:cNvSpPr/>
            <p:nvPr/>
          </p:nvSpPr>
          <p:spPr bwMode="auto">
            <a:xfrm>
              <a:off x="6100763" y="1757363"/>
              <a:ext cx="42863" cy="235744"/>
            </a:xfrm>
            <a:custGeom>
              <a:avLst/>
              <a:gdLst/>
              <a:ahLst/>
              <a:cxnLst/>
              <a:rect l="0" t="0" r="0" b="0"/>
              <a:pathLst>
                <a:path w="42863" h="235744">
                  <a:moveTo>
                    <a:pt x="0" y="0"/>
                  </a:moveTo>
                  <a:lnTo>
                    <a:pt x="0" y="31373"/>
                  </a:lnTo>
                  <a:lnTo>
                    <a:pt x="2116" y="50835"/>
                  </a:lnTo>
                  <a:lnTo>
                    <a:pt x="6150" y="82537"/>
                  </a:lnTo>
                  <a:lnTo>
                    <a:pt x="6849" y="110004"/>
                  </a:lnTo>
                  <a:lnTo>
                    <a:pt x="10848" y="138250"/>
                  </a:lnTo>
                  <a:lnTo>
                    <a:pt x="14402" y="170536"/>
                  </a:lnTo>
                  <a:lnTo>
                    <a:pt x="24141" y="203256"/>
                  </a:lnTo>
                  <a:lnTo>
                    <a:pt x="29286" y="222741"/>
                  </a:lnTo>
                  <a:lnTo>
                    <a:pt x="42862" y="23574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86" name="SMARTInkShape-1333"/>
            <p:cNvSpPr/>
            <p:nvPr/>
          </p:nvSpPr>
          <p:spPr bwMode="auto">
            <a:xfrm>
              <a:off x="5779295" y="1865635"/>
              <a:ext cx="221456" cy="155495"/>
            </a:xfrm>
            <a:custGeom>
              <a:avLst/>
              <a:gdLst/>
              <a:ahLst/>
              <a:cxnLst/>
              <a:rect l="0" t="0" r="0" b="0"/>
              <a:pathLst>
                <a:path w="221456" h="155495">
                  <a:moveTo>
                    <a:pt x="0" y="41746"/>
                  </a:moveTo>
                  <a:lnTo>
                    <a:pt x="16589" y="27273"/>
                  </a:lnTo>
                  <a:lnTo>
                    <a:pt x="44899" y="15528"/>
                  </a:lnTo>
                  <a:lnTo>
                    <a:pt x="77337" y="8139"/>
                  </a:lnTo>
                  <a:lnTo>
                    <a:pt x="106909" y="2652"/>
                  </a:lnTo>
                  <a:lnTo>
                    <a:pt x="124721" y="0"/>
                  </a:lnTo>
                  <a:lnTo>
                    <a:pt x="140053" y="3007"/>
                  </a:lnTo>
                  <a:lnTo>
                    <a:pt x="150857" y="8925"/>
                  </a:lnTo>
                  <a:lnTo>
                    <a:pt x="159086" y="19498"/>
                  </a:lnTo>
                  <a:lnTo>
                    <a:pt x="160032" y="23739"/>
                  </a:lnTo>
                  <a:lnTo>
                    <a:pt x="158967" y="32685"/>
                  </a:lnTo>
                  <a:lnTo>
                    <a:pt x="147377" y="64629"/>
                  </a:lnTo>
                  <a:lnTo>
                    <a:pt x="135696" y="99088"/>
                  </a:lnTo>
                  <a:lnTo>
                    <a:pt x="130159" y="112475"/>
                  </a:lnTo>
                  <a:lnTo>
                    <a:pt x="119704" y="128937"/>
                  </a:lnTo>
                  <a:lnTo>
                    <a:pt x="115367" y="146605"/>
                  </a:lnTo>
                  <a:lnTo>
                    <a:pt x="115010" y="149752"/>
                  </a:lnTo>
                  <a:lnTo>
                    <a:pt x="115567" y="151850"/>
                  </a:lnTo>
                  <a:lnTo>
                    <a:pt x="116732" y="153249"/>
                  </a:lnTo>
                  <a:lnTo>
                    <a:pt x="120143" y="154803"/>
                  </a:lnTo>
                  <a:lnTo>
                    <a:pt x="124304" y="155494"/>
                  </a:lnTo>
                  <a:lnTo>
                    <a:pt x="128799" y="153684"/>
                  </a:lnTo>
                  <a:lnTo>
                    <a:pt x="131110" y="152090"/>
                  </a:lnTo>
                  <a:lnTo>
                    <a:pt x="152402" y="121551"/>
                  </a:lnTo>
                  <a:lnTo>
                    <a:pt x="162189" y="95206"/>
                  </a:lnTo>
                  <a:lnTo>
                    <a:pt x="164181" y="85229"/>
                  </a:lnTo>
                  <a:lnTo>
                    <a:pt x="160476" y="84793"/>
                  </a:lnTo>
                  <a:lnTo>
                    <a:pt x="159371" y="85525"/>
                  </a:lnTo>
                  <a:lnTo>
                    <a:pt x="158634" y="86807"/>
                  </a:lnTo>
                  <a:lnTo>
                    <a:pt x="157452" y="94568"/>
                  </a:lnTo>
                  <a:lnTo>
                    <a:pt x="157247" y="105199"/>
                  </a:lnTo>
                  <a:lnTo>
                    <a:pt x="159316" y="111751"/>
                  </a:lnTo>
                  <a:lnTo>
                    <a:pt x="162088" y="117310"/>
                  </a:lnTo>
                  <a:lnTo>
                    <a:pt x="163320" y="122426"/>
                  </a:lnTo>
                  <a:lnTo>
                    <a:pt x="168101" y="127345"/>
                  </a:lnTo>
                  <a:lnTo>
                    <a:pt x="174723" y="131384"/>
                  </a:lnTo>
                  <a:lnTo>
                    <a:pt x="183708" y="133658"/>
                  </a:lnTo>
                  <a:lnTo>
                    <a:pt x="191714" y="134190"/>
                  </a:lnTo>
                  <a:lnTo>
                    <a:pt x="205146" y="130697"/>
                  </a:lnTo>
                  <a:lnTo>
                    <a:pt x="221455" y="12032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87" name="SMARTInkShape-1334"/>
            <p:cNvSpPr/>
            <p:nvPr/>
          </p:nvSpPr>
          <p:spPr bwMode="auto">
            <a:xfrm>
              <a:off x="5822575" y="1694145"/>
              <a:ext cx="213896" cy="348969"/>
            </a:xfrm>
            <a:custGeom>
              <a:avLst/>
              <a:gdLst/>
              <a:ahLst/>
              <a:cxnLst/>
              <a:rect l="0" t="0" r="0" b="0"/>
              <a:pathLst>
                <a:path w="213896" h="348969">
                  <a:moveTo>
                    <a:pt x="85305" y="348968"/>
                  </a:moveTo>
                  <a:lnTo>
                    <a:pt x="81514" y="345175"/>
                  </a:lnTo>
                  <a:lnTo>
                    <a:pt x="77535" y="343313"/>
                  </a:lnTo>
                  <a:lnTo>
                    <a:pt x="66174" y="341226"/>
                  </a:lnTo>
                  <a:lnTo>
                    <a:pt x="54598" y="331975"/>
                  </a:lnTo>
                  <a:lnTo>
                    <a:pt x="43929" y="319591"/>
                  </a:lnTo>
                  <a:lnTo>
                    <a:pt x="30733" y="294887"/>
                  </a:lnTo>
                  <a:lnTo>
                    <a:pt x="21051" y="261967"/>
                  </a:lnTo>
                  <a:lnTo>
                    <a:pt x="13880" y="234290"/>
                  </a:lnTo>
                  <a:lnTo>
                    <a:pt x="6728" y="205980"/>
                  </a:lnTo>
                  <a:lnTo>
                    <a:pt x="1699" y="177484"/>
                  </a:lnTo>
                  <a:lnTo>
                    <a:pt x="0" y="143203"/>
                  </a:lnTo>
                  <a:lnTo>
                    <a:pt x="458" y="113501"/>
                  </a:lnTo>
                  <a:lnTo>
                    <a:pt x="7368" y="84704"/>
                  </a:lnTo>
                  <a:lnTo>
                    <a:pt x="19509" y="53847"/>
                  </a:lnTo>
                  <a:lnTo>
                    <a:pt x="27225" y="40796"/>
                  </a:lnTo>
                  <a:lnTo>
                    <a:pt x="38061" y="31292"/>
                  </a:lnTo>
                  <a:lnTo>
                    <a:pt x="71382" y="16092"/>
                  </a:lnTo>
                  <a:lnTo>
                    <a:pt x="101783" y="6166"/>
                  </a:lnTo>
                  <a:lnTo>
                    <a:pt x="134333" y="354"/>
                  </a:lnTo>
                  <a:lnTo>
                    <a:pt x="162900" y="0"/>
                  </a:lnTo>
                  <a:lnTo>
                    <a:pt x="194548" y="5430"/>
                  </a:lnTo>
                  <a:lnTo>
                    <a:pt x="213895" y="606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503" name="SMARTInkShape-Group200"/>
          <p:cNvGrpSpPr/>
          <p:nvPr/>
        </p:nvGrpSpPr>
        <p:grpSpPr>
          <a:xfrm>
            <a:off x="5500688" y="1214732"/>
            <a:ext cx="1964532" cy="378325"/>
            <a:chOff x="5500688" y="1214732"/>
            <a:chExt cx="1964532" cy="378325"/>
          </a:xfrm>
        </p:grpSpPr>
        <p:sp>
          <p:nvSpPr>
            <p:cNvPr id="489" name="SMARTInkShape-1335"/>
            <p:cNvSpPr/>
            <p:nvPr/>
          </p:nvSpPr>
          <p:spPr bwMode="auto">
            <a:xfrm>
              <a:off x="7200900" y="1314450"/>
              <a:ext cx="264320" cy="164023"/>
            </a:xfrm>
            <a:custGeom>
              <a:avLst/>
              <a:gdLst/>
              <a:ahLst/>
              <a:cxnLst/>
              <a:rect l="0" t="0" r="0" b="0"/>
              <a:pathLst>
                <a:path w="264320" h="164023">
                  <a:moveTo>
                    <a:pt x="0" y="92869"/>
                  </a:moveTo>
                  <a:lnTo>
                    <a:pt x="0" y="102812"/>
                  </a:lnTo>
                  <a:lnTo>
                    <a:pt x="2117" y="107342"/>
                  </a:lnTo>
                  <a:lnTo>
                    <a:pt x="10642" y="117685"/>
                  </a:lnTo>
                  <a:lnTo>
                    <a:pt x="14784" y="119773"/>
                  </a:lnTo>
                  <a:lnTo>
                    <a:pt x="27703" y="121114"/>
                  </a:lnTo>
                  <a:lnTo>
                    <a:pt x="34273" y="119181"/>
                  </a:lnTo>
                  <a:lnTo>
                    <a:pt x="39839" y="116469"/>
                  </a:lnTo>
                  <a:lnTo>
                    <a:pt x="69449" y="104442"/>
                  </a:lnTo>
                  <a:lnTo>
                    <a:pt x="76640" y="97748"/>
                  </a:lnTo>
                  <a:lnTo>
                    <a:pt x="89438" y="81605"/>
                  </a:lnTo>
                  <a:lnTo>
                    <a:pt x="91344" y="76486"/>
                  </a:lnTo>
                  <a:lnTo>
                    <a:pt x="92829" y="54077"/>
                  </a:lnTo>
                  <a:lnTo>
                    <a:pt x="92049" y="52720"/>
                  </a:lnTo>
                  <a:lnTo>
                    <a:pt x="90735" y="51816"/>
                  </a:lnTo>
                  <a:lnTo>
                    <a:pt x="86714" y="50364"/>
                  </a:lnTo>
                  <a:lnTo>
                    <a:pt x="82226" y="50112"/>
                  </a:lnTo>
                  <a:lnTo>
                    <a:pt x="72076" y="53830"/>
                  </a:lnTo>
                  <a:lnTo>
                    <a:pt x="65636" y="59908"/>
                  </a:lnTo>
                  <a:lnTo>
                    <a:pt x="55034" y="72952"/>
                  </a:lnTo>
                  <a:lnTo>
                    <a:pt x="34354" y="88030"/>
                  </a:lnTo>
                  <a:lnTo>
                    <a:pt x="31143" y="94952"/>
                  </a:lnTo>
                  <a:lnTo>
                    <a:pt x="28725" y="116385"/>
                  </a:lnTo>
                  <a:lnTo>
                    <a:pt x="30759" y="121312"/>
                  </a:lnTo>
                  <a:lnTo>
                    <a:pt x="41563" y="138242"/>
                  </a:lnTo>
                  <a:lnTo>
                    <a:pt x="54208" y="146970"/>
                  </a:lnTo>
                  <a:lnTo>
                    <a:pt x="88328" y="161073"/>
                  </a:lnTo>
                  <a:lnTo>
                    <a:pt x="123906" y="164022"/>
                  </a:lnTo>
                  <a:lnTo>
                    <a:pt x="142017" y="163428"/>
                  </a:lnTo>
                  <a:lnTo>
                    <a:pt x="162596" y="154352"/>
                  </a:lnTo>
                  <a:lnTo>
                    <a:pt x="172619" y="147510"/>
                  </a:lnTo>
                  <a:lnTo>
                    <a:pt x="180615" y="136664"/>
                  </a:lnTo>
                  <a:lnTo>
                    <a:pt x="184220" y="127188"/>
                  </a:lnTo>
                  <a:lnTo>
                    <a:pt x="185698" y="91800"/>
                  </a:lnTo>
                  <a:lnTo>
                    <a:pt x="186529" y="66620"/>
                  </a:lnTo>
                  <a:lnTo>
                    <a:pt x="198389" y="33406"/>
                  </a:lnTo>
                  <a:lnTo>
                    <a:pt x="209648" y="19373"/>
                  </a:lnTo>
                  <a:lnTo>
                    <a:pt x="214356" y="16548"/>
                  </a:lnTo>
                  <a:lnTo>
                    <a:pt x="219094" y="14498"/>
                  </a:lnTo>
                  <a:lnTo>
                    <a:pt x="234158" y="2984"/>
                  </a:lnTo>
                  <a:lnTo>
                    <a:pt x="254132" y="262"/>
                  </a:lnTo>
                  <a:lnTo>
                    <a:pt x="264319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90" name="SMARTInkShape-1336"/>
            <p:cNvSpPr/>
            <p:nvPr/>
          </p:nvSpPr>
          <p:spPr bwMode="auto">
            <a:xfrm>
              <a:off x="7043738" y="1236004"/>
              <a:ext cx="170331" cy="270881"/>
            </a:xfrm>
            <a:custGeom>
              <a:avLst/>
              <a:gdLst/>
              <a:ahLst/>
              <a:cxnLst/>
              <a:rect l="0" t="0" r="0" b="0"/>
              <a:pathLst>
                <a:path w="170331" h="270881">
                  <a:moveTo>
                    <a:pt x="7143" y="257040"/>
                  </a:moveTo>
                  <a:lnTo>
                    <a:pt x="992" y="263191"/>
                  </a:lnTo>
                  <a:lnTo>
                    <a:pt x="86" y="270247"/>
                  </a:lnTo>
                  <a:lnTo>
                    <a:pt x="0" y="237078"/>
                  </a:lnTo>
                  <a:lnTo>
                    <a:pt x="793" y="218193"/>
                  </a:lnTo>
                  <a:lnTo>
                    <a:pt x="12651" y="183333"/>
                  </a:lnTo>
                  <a:lnTo>
                    <a:pt x="23910" y="169262"/>
                  </a:lnTo>
                  <a:lnTo>
                    <a:pt x="58246" y="147511"/>
                  </a:lnTo>
                  <a:lnTo>
                    <a:pt x="63722" y="144860"/>
                  </a:lnTo>
                  <a:lnTo>
                    <a:pt x="77498" y="143159"/>
                  </a:lnTo>
                  <a:lnTo>
                    <a:pt x="90871" y="142864"/>
                  </a:lnTo>
                  <a:lnTo>
                    <a:pt x="98066" y="144912"/>
                  </a:lnTo>
                  <a:lnTo>
                    <a:pt x="104703" y="147674"/>
                  </a:lnTo>
                  <a:lnTo>
                    <a:pt x="135283" y="149876"/>
                  </a:lnTo>
                  <a:lnTo>
                    <a:pt x="135598" y="153674"/>
                  </a:lnTo>
                  <a:lnTo>
                    <a:pt x="133555" y="157654"/>
                  </a:lnTo>
                  <a:lnTo>
                    <a:pt x="100972" y="191779"/>
                  </a:lnTo>
                  <a:lnTo>
                    <a:pt x="77042" y="217303"/>
                  </a:lnTo>
                  <a:lnTo>
                    <a:pt x="66111" y="244285"/>
                  </a:lnTo>
                  <a:lnTo>
                    <a:pt x="65505" y="248537"/>
                  </a:lnTo>
                  <a:lnTo>
                    <a:pt x="66948" y="255377"/>
                  </a:lnTo>
                  <a:lnTo>
                    <a:pt x="74342" y="266236"/>
                  </a:lnTo>
                  <a:lnTo>
                    <a:pt x="78814" y="269065"/>
                  </a:lnTo>
                  <a:lnTo>
                    <a:pt x="84241" y="270322"/>
                  </a:lnTo>
                  <a:lnTo>
                    <a:pt x="91944" y="270880"/>
                  </a:lnTo>
                  <a:lnTo>
                    <a:pt x="119190" y="265137"/>
                  </a:lnTo>
                  <a:lnTo>
                    <a:pt x="128644" y="260374"/>
                  </a:lnTo>
                  <a:lnTo>
                    <a:pt x="137343" y="252965"/>
                  </a:lnTo>
                  <a:lnTo>
                    <a:pt x="151984" y="230623"/>
                  </a:lnTo>
                  <a:lnTo>
                    <a:pt x="161049" y="206049"/>
                  </a:lnTo>
                  <a:lnTo>
                    <a:pt x="165779" y="176147"/>
                  </a:lnTo>
                  <a:lnTo>
                    <a:pt x="170330" y="143694"/>
                  </a:lnTo>
                  <a:lnTo>
                    <a:pt x="166319" y="114353"/>
                  </a:lnTo>
                  <a:lnTo>
                    <a:pt x="162586" y="85627"/>
                  </a:lnTo>
                  <a:lnTo>
                    <a:pt x="152173" y="50670"/>
                  </a:lnTo>
                  <a:lnTo>
                    <a:pt x="135718" y="16455"/>
                  </a:lnTo>
                  <a:lnTo>
                    <a:pt x="131756" y="10413"/>
                  </a:lnTo>
                  <a:lnTo>
                    <a:pt x="129995" y="5082"/>
                  </a:lnTo>
                  <a:lnTo>
                    <a:pt x="128733" y="3343"/>
                  </a:lnTo>
                  <a:lnTo>
                    <a:pt x="127096" y="2184"/>
                  </a:lnTo>
                  <a:lnTo>
                    <a:pt x="121774" y="0"/>
                  </a:lnTo>
                  <a:lnTo>
                    <a:pt x="121444" y="35470"/>
                  </a:lnTo>
                  <a:lnTo>
                    <a:pt x="121443" y="4272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91" name="SMARTInkShape-1337"/>
            <p:cNvSpPr/>
            <p:nvPr/>
          </p:nvSpPr>
          <p:spPr bwMode="auto">
            <a:xfrm>
              <a:off x="6894493" y="1214732"/>
              <a:ext cx="163101" cy="284374"/>
            </a:xfrm>
            <a:custGeom>
              <a:avLst/>
              <a:gdLst/>
              <a:ahLst/>
              <a:cxnLst/>
              <a:rect l="0" t="0" r="0" b="0"/>
              <a:pathLst>
                <a:path w="163101" h="284374">
                  <a:moveTo>
                    <a:pt x="120670" y="6849"/>
                  </a:moveTo>
                  <a:lnTo>
                    <a:pt x="116877" y="6849"/>
                  </a:lnTo>
                  <a:lnTo>
                    <a:pt x="115760" y="6056"/>
                  </a:lnTo>
                  <a:lnTo>
                    <a:pt x="115015" y="4733"/>
                  </a:lnTo>
                  <a:lnTo>
                    <a:pt x="113820" y="699"/>
                  </a:lnTo>
                  <a:lnTo>
                    <a:pt x="111540" y="147"/>
                  </a:lnTo>
                  <a:lnTo>
                    <a:pt x="109821" y="0"/>
                  </a:lnTo>
                  <a:lnTo>
                    <a:pt x="108674" y="695"/>
                  </a:lnTo>
                  <a:lnTo>
                    <a:pt x="107911" y="1953"/>
                  </a:lnTo>
                  <a:lnTo>
                    <a:pt x="107401" y="3585"/>
                  </a:lnTo>
                  <a:lnTo>
                    <a:pt x="74616" y="38904"/>
                  </a:lnTo>
                  <a:lnTo>
                    <a:pt x="56216" y="66803"/>
                  </a:lnTo>
                  <a:lnTo>
                    <a:pt x="42041" y="93405"/>
                  </a:lnTo>
                  <a:lnTo>
                    <a:pt x="29904" y="121395"/>
                  </a:lnTo>
                  <a:lnTo>
                    <a:pt x="14898" y="155506"/>
                  </a:lnTo>
                  <a:lnTo>
                    <a:pt x="3145" y="190877"/>
                  </a:lnTo>
                  <a:lnTo>
                    <a:pt x="0" y="226322"/>
                  </a:lnTo>
                  <a:lnTo>
                    <a:pt x="122" y="257266"/>
                  </a:lnTo>
                  <a:lnTo>
                    <a:pt x="3064" y="264460"/>
                  </a:lnTo>
                  <a:lnTo>
                    <a:pt x="9134" y="270303"/>
                  </a:lnTo>
                  <a:lnTo>
                    <a:pt x="25966" y="280522"/>
                  </a:lnTo>
                  <a:lnTo>
                    <a:pt x="39868" y="283994"/>
                  </a:lnTo>
                  <a:lnTo>
                    <a:pt x="63699" y="284373"/>
                  </a:lnTo>
                  <a:lnTo>
                    <a:pt x="80329" y="278873"/>
                  </a:lnTo>
                  <a:lnTo>
                    <a:pt x="113858" y="258709"/>
                  </a:lnTo>
                  <a:lnTo>
                    <a:pt x="131263" y="241018"/>
                  </a:lnTo>
                  <a:lnTo>
                    <a:pt x="148445" y="206667"/>
                  </a:lnTo>
                  <a:lnTo>
                    <a:pt x="160252" y="171128"/>
                  </a:lnTo>
                  <a:lnTo>
                    <a:pt x="163100" y="135433"/>
                  </a:lnTo>
                  <a:lnTo>
                    <a:pt x="159612" y="114004"/>
                  </a:lnTo>
                  <a:lnTo>
                    <a:pt x="145618" y="86224"/>
                  </a:lnTo>
                  <a:lnTo>
                    <a:pt x="132207" y="70496"/>
                  </a:lnTo>
                  <a:lnTo>
                    <a:pt x="99217" y="49953"/>
                  </a:lnTo>
                  <a:lnTo>
                    <a:pt x="87061" y="44756"/>
                  </a:lnTo>
                  <a:lnTo>
                    <a:pt x="70663" y="4256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92" name="SMARTInkShape-1338"/>
            <p:cNvSpPr/>
            <p:nvPr/>
          </p:nvSpPr>
          <p:spPr bwMode="auto">
            <a:xfrm>
              <a:off x="6600825" y="1386037"/>
              <a:ext cx="185739" cy="127984"/>
            </a:xfrm>
            <a:custGeom>
              <a:avLst/>
              <a:gdLst/>
              <a:ahLst/>
              <a:cxnLst/>
              <a:rect l="0" t="0" r="0" b="0"/>
              <a:pathLst>
                <a:path w="185739" h="127984">
                  <a:moveTo>
                    <a:pt x="0" y="28426"/>
                  </a:moveTo>
                  <a:lnTo>
                    <a:pt x="3793" y="28426"/>
                  </a:lnTo>
                  <a:lnTo>
                    <a:pt x="4910" y="30013"/>
                  </a:lnTo>
                  <a:lnTo>
                    <a:pt x="12788" y="65118"/>
                  </a:lnTo>
                  <a:lnTo>
                    <a:pt x="19489" y="85298"/>
                  </a:lnTo>
                  <a:lnTo>
                    <a:pt x="22972" y="99781"/>
                  </a:lnTo>
                  <a:lnTo>
                    <a:pt x="29032" y="112009"/>
                  </a:lnTo>
                  <a:lnTo>
                    <a:pt x="42452" y="127983"/>
                  </a:lnTo>
                  <a:lnTo>
                    <a:pt x="42741" y="124511"/>
                  </a:lnTo>
                  <a:lnTo>
                    <a:pt x="43576" y="123439"/>
                  </a:lnTo>
                  <a:lnTo>
                    <a:pt x="46619" y="122247"/>
                  </a:lnTo>
                  <a:lnTo>
                    <a:pt x="50617" y="117484"/>
                  </a:lnTo>
                  <a:lnTo>
                    <a:pt x="69080" y="84618"/>
                  </a:lnTo>
                  <a:lnTo>
                    <a:pt x="75413" y="68535"/>
                  </a:lnTo>
                  <a:lnTo>
                    <a:pt x="83212" y="34681"/>
                  </a:lnTo>
                  <a:lnTo>
                    <a:pt x="85775" y="24811"/>
                  </a:lnTo>
                  <a:lnTo>
                    <a:pt x="89187" y="19411"/>
                  </a:lnTo>
                  <a:lnTo>
                    <a:pt x="93349" y="16481"/>
                  </a:lnTo>
                  <a:lnTo>
                    <a:pt x="99623" y="14275"/>
                  </a:lnTo>
                  <a:lnTo>
                    <a:pt x="103689" y="17971"/>
                  </a:lnTo>
                  <a:lnTo>
                    <a:pt x="105615" y="21927"/>
                  </a:lnTo>
                  <a:lnTo>
                    <a:pt x="106129" y="24093"/>
                  </a:lnTo>
                  <a:lnTo>
                    <a:pt x="112675" y="35626"/>
                  </a:lnTo>
                  <a:lnTo>
                    <a:pt x="113217" y="37988"/>
                  </a:lnTo>
                  <a:lnTo>
                    <a:pt x="117772" y="45105"/>
                  </a:lnTo>
                  <a:lnTo>
                    <a:pt x="131064" y="59383"/>
                  </a:lnTo>
                  <a:lnTo>
                    <a:pt x="135774" y="62028"/>
                  </a:lnTo>
                  <a:lnTo>
                    <a:pt x="138141" y="62733"/>
                  </a:lnTo>
                  <a:lnTo>
                    <a:pt x="140513" y="62410"/>
                  </a:lnTo>
                  <a:lnTo>
                    <a:pt x="157163" y="55270"/>
                  </a:lnTo>
                  <a:lnTo>
                    <a:pt x="173831" y="40230"/>
                  </a:lnTo>
                  <a:lnTo>
                    <a:pt x="176477" y="35524"/>
                  </a:lnTo>
                  <a:lnTo>
                    <a:pt x="178176" y="26035"/>
                  </a:lnTo>
                  <a:lnTo>
                    <a:pt x="178557" y="5605"/>
                  </a:lnTo>
                  <a:lnTo>
                    <a:pt x="177776" y="3687"/>
                  </a:lnTo>
                  <a:lnTo>
                    <a:pt x="176461" y="2408"/>
                  </a:lnTo>
                  <a:lnTo>
                    <a:pt x="172883" y="987"/>
                  </a:lnTo>
                  <a:lnTo>
                    <a:pt x="161801" y="0"/>
                  </a:lnTo>
                  <a:lnTo>
                    <a:pt x="150952" y="3687"/>
                  </a:lnTo>
                  <a:lnTo>
                    <a:pt x="136168" y="14330"/>
                  </a:lnTo>
                  <a:lnTo>
                    <a:pt x="131163" y="19779"/>
                  </a:lnTo>
                  <a:lnTo>
                    <a:pt x="124676" y="30979"/>
                  </a:lnTo>
                  <a:lnTo>
                    <a:pt x="115419" y="62095"/>
                  </a:lnTo>
                  <a:lnTo>
                    <a:pt x="114632" y="72357"/>
                  </a:lnTo>
                  <a:lnTo>
                    <a:pt x="118190" y="84216"/>
                  </a:lnTo>
                  <a:lnTo>
                    <a:pt x="124231" y="91057"/>
                  </a:lnTo>
                  <a:lnTo>
                    <a:pt x="154945" y="109291"/>
                  </a:lnTo>
                  <a:lnTo>
                    <a:pt x="173070" y="113190"/>
                  </a:lnTo>
                  <a:lnTo>
                    <a:pt x="185738" y="11415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93" name="SMARTInkShape-1339"/>
            <p:cNvSpPr/>
            <p:nvPr/>
          </p:nvSpPr>
          <p:spPr bwMode="auto">
            <a:xfrm>
              <a:off x="6586538" y="1357313"/>
              <a:ext cx="7144" cy="14288"/>
            </a:xfrm>
            <a:custGeom>
              <a:avLst/>
              <a:gdLst/>
              <a:ahLst/>
              <a:cxnLst/>
              <a:rect l="0" t="0" r="0" b="0"/>
              <a:pathLst>
                <a:path w="7144" h="14288">
                  <a:moveTo>
                    <a:pt x="7143" y="14287"/>
                  </a:moveTo>
                  <a:lnTo>
                    <a:pt x="7143" y="10495"/>
                  </a:lnTo>
                  <a:lnTo>
                    <a:pt x="6350" y="9378"/>
                  </a:lnTo>
                  <a:lnTo>
                    <a:pt x="5026" y="8633"/>
                  </a:lnTo>
                  <a:lnTo>
                    <a:pt x="3350" y="8136"/>
                  </a:lnTo>
                  <a:lnTo>
                    <a:pt x="2233" y="7012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94" name="SMARTInkShape-1340"/>
            <p:cNvSpPr/>
            <p:nvPr/>
          </p:nvSpPr>
          <p:spPr bwMode="auto">
            <a:xfrm>
              <a:off x="6415088" y="1429073"/>
              <a:ext cx="192882" cy="106834"/>
            </a:xfrm>
            <a:custGeom>
              <a:avLst/>
              <a:gdLst/>
              <a:ahLst/>
              <a:cxnLst/>
              <a:rect l="0" t="0" r="0" b="0"/>
              <a:pathLst>
                <a:path w="192882" h="106834">
                  <a:moveTo>
                    <a:pt x="0" y="49683"/>
                  </a:moveTo>
                  <a:lnTo>
                    <a:pt x="0" y="39041"/>
                  </a:lnTo>
                  <a:lnTo>
                    <a:pt x="2116" y="34899"/>
                  </a:lnTo>
                  <a:lnTo>
                    <a:pt x="3792" y="32684"/>
                  </a:lnTo>
                  <a:lnTo>
                    <a:pt x="7770" y="30222"/>
                  </a:lnTo>
                  <a:lnTo>
                    <a:pt x="37584" y="18424"/>
                  </a:lnTo>
                  <a:lnTo>
                    <a:pt x="71683" y="12435"/>
                  </a:lnTo>
                  <a:lnTo>
                    <a:pt x="103853" y="7930"/>
                  </a:lnTo>
                  <a:lnTo>
                    <a:pt x="134284" y="2130"/>
                  </a:lnTo>
                  <a:lnTo>
                    <a:pt x="161421" y="0"/>
                  </a:lnTo>
                  <a:lnTo>
                    <a:pt x="169109" y="1937"/>
                  </a:lnTo>
                  <a:lnTo>
                    <a:pt x="180512" y="9648"/>
                  </a:lnTo>
                  <a:lnTo>
                    <a:pt x="187981" y="16478"/>
                  </a:lnTo>
                  <a:lnTo>
                    <a:pt x="190703" y="23284"/>
                  </a:lnTo>
                  <a:lnTo>
                    <a:pt x="192753" y="54573"/>
                  </a:lnTo>
                  <a:lnTo>
                    <a:pt x="192873" y="86997"/>
                  </a:lnTo>
                  <a:lnTo>
                    <a:pt x="192881" y="10683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95" name="SMARTInkShape-1341"/>
            <p:cNvSpPr/>
            <p:nvPr/>
          </p:nvSpPr>
          <p:spPr bwMode="auto">
            <a:xfrm>
              <a:off x="6529388" y="1243013"/>
              <a:ext cx="14288" cy="314326"/>
            </a:xfrm>
            <a:custGeom>
              <a:avLst/>
              <a:gdLst/>
              <a:ahLst/>
              <a:cxnLst/>
              <a:rect l="0" t="0" r="0" b="0"/>
              <a:pathLst>
                <a:path w="14288" h="314326">
                  <a:moveTo>
                    <a:pt x="0" y="0"/>
                  </a:moveTo>
                  <a:lnTo>
                    <a:pt x="0" y="3792"/>
                  </a:lnTo>
                  <a:lnTo>
                    <a:pt x="793" y="4909"/>
                  </a:lnTo>
                  <a:lnTo>
                    <a:pt x="2116" y="5654"/>
                  </a:lnTo>
                  <a:lnTo>
                    <a:pt x="3792" y="6150"/>
                  </a:lnTo>
                  <a:lnTo>
                    <a:pt x="4909" y="7275"/>
                  </a:lnTo>
                  <a:lnTo>
                    <a:pt x="6150" y="10641"/>
                  </a:lnTo>
                  <a:lnTo>
                    <a:pt x="7104" y="43091"/>
                  </a:lnTo>
                  <a:lnTo>
                    <a:pt x="7138" y="72408"/>
                  </a:lnTo>
                  <a:lnTo>
                    <a:pt x="7142" y="107284"/>
                  </a:lnTo>
                  <a:lnTo>
                    <a:pt x="2233" y="136550"/>
                  </a:lnTo>
                  <a:lnTo>
                    <a:pt x="441" y="169965"/>
                  </a:lnTo>
                  <a:lnTo>
                    <a:pt x="86" y="199731"/>
                  </a:lnTo>
                  <a:lnTo>
                    <a:pt x="17" y="228542"/>
                  </a:lnTo>
                  <a:lnTo>
                    <a:pt x="3" y="257163"/>
                  </a:lnTo>
                  <a:lnTo>
                    <a:pt x="2117" y="276486"/>
                  </a:lnTo>
                  <a:lnTo>
                    <a:pt x="8818" y="304878"/>
                  </a:lnTo>
                  <a:lnTo>
                    <a:pt x="14287" y="31432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96" name="SMARTInkShape-1342"/>
            <p:cNvSpPr/>
            <p:nvPr/>
          </p:nvSpPr>
          <p:spPr bwMode="auto">
            <a:xfrm>
              <a:off x="6357938" y="1478756"/>
              <a:ext cx="107158" cy="68134"/>
            </a:xfrm>
            <a:custGeom>
              <a:avLst/>
              <a:gdLst/>
              <a:ahLst/>
              <a:cxnLst/>
              <a:rect l="0" t="0" r="0" b="0"/>
              <a:pathLst>
                <a:path w="107158" h="68134">
                  <a:moveTo>
                    <a:pt x="0" y="28575"/>
                  </a:moveTo>
                  <a:lnTo>
                    <a:pt x="0" y="45636"/>
                  </a:lnTo>
                  <a:lnTo>
                    <a:pt x="2116" y="50181"/>
                  </a:lnTo>
                  <a:lnTo>
                    <a:pt x="4909" y="54847"/>
                  </a:lnTo>
                  <a:lnTo>
                    <a:pt x="6150" y="59566"/>
                  </a:lnTo>
                  <a:lnTo>
                    <a:pt x="8070" y="61142"/>
                  </a:lnTo>
                  <a:lnTo>
                    <a:pt x="20439" y="65788"/>
                  </a:lnTo>
                  <a:lnTo>
                    <a:pt x="23150" y="67671"/>
                  </a:lnTo>
                  <a:lnTo>
                    <a:pt x="25752" y="68133"/>
                  </a:lnTo>
                  <a:lnTo>
                    <a:pt x="28280" y="67647"/>
                  </a:lnTo>
                  <a:lnTo>
                    <a:pt x="34001" y="65784"/>
                  </a:lnTo>
                  <a:lnTo>
                    <a:pt x="41833" y="64956"/>
                  </a:lnTo>
                  <a:lnTo>
                    <a:pt x="50607" y="60355"/>
                  </a:lnTo>
                  <a:lnTo>
                    <a:pt x="77227" y="36877"/>
                  </a:lnTo>
                  <a:lnTo>
                    <a:pt x="107157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97" name="SMARTInkShape-1343"/>
            <p:cNvSpPr/>
            <p:nvPr/>
          </p:nvSpPr>
          <p:spPr bwMode="auto">
            <a:xfrm>
              <a:off x="6244870" y="1478756"/>
              <a:ext cx="91636" cy="114301"/>
            </a:xfrm>
            <a:custGeom>
              <a:avLst/>
              <a:gdLst/>
              <a:ahLst/>
              <a:cxnLst/>
              <a:rect l="0" t="0" r="0" b="0"/>
              <a:pathLst>
                <a:path w="91636" h="114301">
                  <a:moveTo>
                    <a:pt x="91635" y="0"/>
                  </a:moveTo>
                  <a:lnTo>
                    <a:pt x="67725" y="0"/>
                  </a:lnTo>
                  <a:lnTo>
                    <a:pt x="63018" y="2117"/>
                  </a:lnTo>
                  <a:lnTo>
                    <a:pt x="46240" y="12979"/>
                  </a:lnTo>
                  <a:lnTo>
                    <a:pt x="32810" y="27141"/>
                  </a:lnTo>
                  <a:lnTo>
                    <a:pt x="15105" y="41609"/>
                  </a:lnTo>
                  <a:lnTo>
                    <a:pt x="9998" y="50508"/>
                  </a:lnTo>
                  <a:lnTo>
                    <a:pt x="6934" y="58960"/>
                  </a:lnTo>
                  <a:lnTo>
                    <a:pt x="1540" y="68975"/>
                  </a:lnTo>
                  <a:lnTo>
                    <a:pt x="0" y="77223"/>
                  </a:lnTo>
                  <a:lnTo>
                    <a:pt x="1432" y="86180"/>
                  </a:lnTo>
                  <a:lnTo>
                    <a:pt x="2925" y="90791"/>
                  </a:lnTo>
                  <a:lnTo>
                    <a:pt x="8817" y="98031"/>
                  </a:lnTo>
                  <a:lnTo>
                    <a:pt x="25197" y="110864"/>
                  </a:lnTo>
                  <a:lnTo>
                    <a:pt x="42147" y="113621"/>
                  </a:lnTo>
                  <a:lnTo>
                    <a:pt x="63060" y="11430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98" name="SMARTInkShape-1344"/>
            <p:cNvSpPr/>
            <p:nvPr/>
          </p:nvSpPr>
          <p:spPr bwMode="auto">
            <a:xfrm>
              <a:off x="6122631" y="1436834"/>
              <a:ext cx="142286" cy="156223"/>
            </a:xfrm>
            <a:custGeom>
              <a:avLst/>
              <a:gdLst/>
              <a:ahLst/>
              <a:cxnLst/>
              <a:rect l="0" t="0" r="0" b="0"/>
              <a:pathLst>
                <a:path w="142286" h="156223">
                  <a:moveTo>
                    <a:pt x="35282" y="63354"/>
                  </a:moveTo>
                  <a:lnTo>
                    <a:pt x="69527" y="63354"/>
                  </a:lnTo>
                  <a:lnTo>
                    <a:pt x="75902" y="62560"/>
                  </a:lnTo>
                  <a:lnTo>
                    <a:pt x="109034" y="50703"/>
                  </a:lnTo>
                  <a:lnTo>
                    <a:pt x="136587" y="32368"/>
                  </a:lnTo>
                  <a:lnTo>
                    <a:pt x="139837" y="27622"/>
                  </a:lnTo>
                  <a:lnTo>
                    <a:pt x="141667" y="20487"/>
                  </a:lnTo>
                  <a:lnTo>
                    <a:pt x="142285" y="10965"/>
                  </a:lnTo>
                  <a:lnTo>
                    <a:pt x="140253" y="6203"/>
                  </a:lnTo>
                  <a:lnTo>
                    <a:pt x="138600" y="3822"/>
                  </a:lnTo>
                  <a:lnTo>
                    <a:pt x="135911" y="2235"/>
                  </a:lnTo>
                  <a:lnTo>
                    <a:pt x="124540" y="0"/>
                  </a:lnTo>
                  <a:lnTo>
                    <a:pt x="111118" y="132"/>
                  </a:lnTo>
                  <a:lnTo>
                    <a:pt x="77965" y="11269"/>
                  </a:lnTo>
                  <a:lnTo>
                    <a:pt x="46587" y="26074"/>
                  </a:lnTo>
                  <a:lnTo>
                    <a:pt x="21042" y="43314"/>
                  </a:lnTo>
                  <a:lnTo>
                    <a:pt x="9568" y="59336"/>
                  </a:lnTo>
                  <a:lnTo>
                    <a:pt x="2880" y="73099"/>
                  </a:lnTo>
                  <a:lnTo>
                    <a:pt x="0" y="96720"/>
                  </a:lnTo>
                  <a:lnTo>
                    <a:pt x="3485" y="110987"/>
                  </a:lnTo>
                  <a:lnTo>
                    <a:pt x="16367" y="133403"/>
                  </a:lnTo>
                  <a:lnTo>
                    <a:pt x="23171" y="140260"/>
                  </a:lnTo>
                  <a:lnTo>
                    <a:pt x="31486" y="145159"/>
                  </a:lnTo>
                  <a:lnTo>
                    <a:pt x="47644" y="150421"/>
                  </a:lnTo>
                  <a:lnTo>
                    <a:pt x="56714" y="15622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99" name="SMARTInkShape-1345"/>
            <p:cNvSpPr/>
            <p:nvPr/>
          </p:nvSpPr>
          <p:spPr bwMode="auto">
            <a:xfrm>
              <a:off x="5972175" y="1421606"/>
              <a:ext cx="178596" cy="142876"/>
            </a:xfrm>
            <a:custGeom>
              <a:avLst/>
              <a:gdLst/>
              <a:ahLst/>
              <a:cxnLst/>
              <a:rect l="0" t="0" r="0" b="0"/>
              <a:pathLst>
                <a:path w="178596" h="142876">
                  <a:moveTo>
                    <a:pt x="178595" y="0"/>
                  </a:moveTo>
                  <a:lnTo>
                    <a:pt x="162003" y="14474"/>
                  </a:lnTo>
                  <a:lnTo>
                    <a:pt x="127042" y="40911"/>
                  </a:lnTo>
                  <a:lnTo>
                    <a:pt x="92665" y="70005"/>
                  </a:lnTo>
                  <a:lnTo>
                    <a:pt x="57917" y="94268"/>
                  </a:lnTo>
                  <a:lnTo>
                    <a:pt x="23732" y="119758"/>
                  </a:lnTo>
                  <a:lnTo>
                    <a:pt x="0" y="14287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00" name="SMARTInkShape-1346"/>
            <p:cNvSpPr/>
            <p:nvPr/>
          </p:nvSpPr>
          <p:spPr bwMode="auto">
            <a:xfrm>
              <a:off x="6015038" y="1428750"/>
              <a:ext cx="121443" cy="85726"/>
            </a:xfrm>
            <a:custGeom>
              <a:avLst/>
              <a:gdLst/>
              <a:ahLst/>
              <a:cxnLst/>
              <a:rect l="0" t="0" r="0" b="0"/>
              <a:pathLst>
                <a:path w="121443" h="85726">
                  <a:moveTo>
                    <a:pt x="0" y="0"/>
                  </a:moveTo>
                  <a:lnTo>
                    <a:pt x="0" y="6151"/>
                  </a:lnTo>
                  <a:lnTo>
                    <a:pt x="27011" y="38266"/>
                  </a:lnTo>
                  <a:lnTo>
                    <a:pt x="62037" y="63237"/>
                  </a:lnTo>
                  <a:lnTo>
                    <a:pt x="76237" y="72800"/>
                  </a:lnTo>
                  <a:lnTo>
                    <a:pt x="108647" y="84010"/>
                  </a:lnTo>
                  <a:lnTo>
                    <a:pt x="121442" y="8572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01" name="SMARTInkShape-1347"/>
            <p:cNvSpPr/>
            <p:nvPr/>
          </p:nvSpPr>
          <p:spPr bwMode="auto">
            <a:xfrm>
              <a:off x="5830146" y="1229124"/>
              <a:ext cx="242043" cy="306497"/>
            </a:xfrm>
            <a:custGeom>
              <a:avLst/>
              <a:gdLst/>
              <a:ahLst/>
              <a:cxnLst/>
              <a:rect l="0" t="0" r="0" b="0"/>
              <a:pathLst>
                <a:path w="242043" h="306497">
                  <a:moveTo>
                    <a:pt x="242042" y="49607"/>
                  </a:moveTo>
                  <a:lnTo>
                    <a:pt x="242042" y="14637"/>
                  </a:lnTo>
                  <a:lnTo>
                    <a:pt x="242042" y="10782"/>
                  </a:lnTo>
                  <a:lnTo>
                    <a:pt x="239925" y="6422"/>
                  </a:lnTo>
                  <a:lnTo>
                    <a:pt x="238249" y="4149"/>
                  </a:lnTo>
                  <a:lnTo>
                    <a:pt x="234271" y="1622"/>
                  </a:lnTo>
                  <a:lnTo>
                    <a:pt x="225249" y="0"/>
                  </a:lnTo>
                  <a:lnTo>
                    <a:pt x="210120" y="474"/>
                  </a:lnTo>
                  <a:lnTo>
                    <a:pt x="201131" y="3428"/>
                  </a:lnTo>
                  <a:lnTo>
                    <a:pt x="167403" y="26011"/>
                  </a:lnTo>
                  <a:lnTo>
                    <a:pt x="132370" y="52217"/>
                  </a:lnTo>
                  <a:lnTo>
                    <a:pt x="110046" y="71084"/>
                  </a:lnTo>
                  <a:lnTo>
                    <a:pt x="89860" y="104379"/>
                  </a:lnTo>
                  <a:lnTo>
                    <a:pt x="79881" y="126072"/>
                  </a:lnTo>
                  <a:lnTo>
                    <a:pt x="79165" y="129159"/>
                  </a:lnTo>
                  <a:lnTo>
                    <a:pt x="79483" y="132010"/>
                  </a:lnTo>
                  <a:lnTo>
                    <a:pt x="81950" y="137296"/>
                  </a:lnTo>
                  <a:lnTo>
                    <a:pt x="83721" y="139022"/>
                  </a:lnTo>
                  <a:lnTo>
                    <a:pt x="87804" y="140941"/>
                  </a:lnTo>
                  <a:lnTo>
                    <a:pt x="114102" y="142416"/>
                  </a:lnTo>
                  <a:lnTo>
                    <a:pt x="147728" y="142476"/>
                  </a:lnTo>
                  <a:lnTo>
                    <a:pt x="144952" y="142476"/>
                  </a:lnTo>
                  <a:lnTo>
                    <a:pt x="141212" y="144593"/>
                  </a:lnTo>
                  <a:lnTo>
                    <a:pt x="139103" y="146268"/>
                  </a:lnTo>
                  <a:lnTo>
                    <a:pt x="132526" y="148130"/>
                  </a:lnTo>
                  <a:lnTo>
                    <a:pt x="128550" y="148627"/>
                  </a:lnTo>
                  <a:lnTo>
                    <a:pt x="111577" y="156910"/>
                  </a:lnTo>
                  <a:lnTo>
                    <a:pt x="76577" y="183179"/>
                  </a:lnTo>
                  <a:lnTo>
                    <a:pt x="43981" y="208916"/>
                  </a:lnTo>
                  <a:lnTo>
                    <a:pt x="13614" y="242050"/>
                  </a:lnTo>
                  <a:lnTo>
                    <a:pt x="5581" y="251818"/>
                  </a:lnTo>
                  <a:lnTo>
                    <a:pt x="1059" y="266243"/>
                  </a:lnTo>
                  <a:lnTo>
                    <a:pt x="0" y="275800"/>
                  </a:lnTo>
                  <a:lnTo>
                    <a:pt x="1647" y="283223"/>
                  </a:lnTo>
                  <a:lnTo>
                    <a:pt x="3197" y="286313"/>
                  </a:lnTo>
                  <a:lnTo>
                    <a:pt x="9153" y="291864"/>
                  </a:lnTo>
                  <a:lnTo>
                    <a:pt x="22119" y="301895"/>
                  </a:lnTo>
                  <a:lnTo>
                    <a:pt x="31586" y="304610"/>
                  </a:lnTo>
                  <a:lnTo>
                    <a:pt x="59840" y="306496"/>
                  </a:lnTo>
                  <a:lnTo>
                    <a:pt x="88959" y="304609"/>
                  </a:lnTo>
                  <a:lnTo>
                    <a:pt x="120599" y="29963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02" name="SMARTInkShape-1348"/>
            <p:cNvSpPr/>
            <p:nvPr/>
          </p:nvSpPr>
          <p:spPr bwMode="auto">
            <a:xfrm>
              <a:off x="5500688" y="1421606"/>
              <a:ext cx="157163" cy="42864"/>
            </a:xfrm>
            <a:custGeom>
              <a:avLst/>
              <a:gdLst/>
              <a:ahLst/>
              <a:cxnLst/>
              <a:rect l="0" t="0" r="0" b="0"/>
              <a:pathLst>
                <a:path w="157163" h="42864">
                  <a:moveTo>
                    <a:pt x="0" y="42863"/>
                  </a:moveTo>
                  <a:lnTo>
                    <a:pt x="0" y="32221"/>
                  </a:lnTo>
                  <a:lnTo>
                    <a:pt x="793" y="31006"/>
                  </a:lnTo>
                  <a:lnTo>
                    <a:pt x="2116" y="30195"/>
                  </a:lnTo>
                  <a:lnTo>
                    <a:pt x="7770" y="29055"/>
                  </a:lnTo>
                  <a:lnTo>
                    <a:pt x="12979" y="27995"/>
                  </a:lnTo>
                  <a:lnTo>
                    <a:pt x="43064" y="16231"/>
                  </a:lnTo>
                  <a:lnTo>
                    <a:pt x="76520" y="9634"/>
                  </a:lnTo>
                  <a:lnTo>
                    <a:pt x="108385" y="5173"/>
                  </a:lnTo>
                  <a:lnTo>
                    <a:pt x="121808" y="1533"/>
                  </a:lnTo>
                  <a:lnTo>
                    <a:pt x="157162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507" name="SMARTInkShape-Group201"/>
          <p:cNvGrpSpPr/>
          <p:nvPr/>
        </p:nvGrpSpPr>
        <p:grpSpPr>
          <a:xfrm>
            <a:off x="1528763" y="1286838"/>
            <a:ext cx="635270" cy="270071"/>
            <a:chOff x="1528763" y="1286838"/>
            <a:chExt cx="635270" cy="270071"/>
          </a:xfrm>
        </p:grpSpPr>
        <p:sp>
          <p:nvSpPr>
            <p:cNvPr id="504" name="SMARTInkShape-1349"/>
            <p:cNvSpPr/>
            <p:nvPr/>
          </p:nvSpPr>
          <p:spPr bwMode="auto">
            <a:xfrm>
              <a:off x="2028982" y="1293661"/>
              <a:ext cx="135051" cy="256489"/>
            </a:xfrm>
            <a:custGeom>
              <a:avLst/>
              <a:gdLst/>
              <a:ahLst/>
              <a:cxnLst/>
              <a:rect l="0" t="0" r="0" b="0"/>
              <a:pathLst>
                <a:path w="135051" h="256489">
                  <a:moveTo>
                    <a:pt x="71281" y="63652"/>
                  </a:moveTo>
                  <a:lnTo>
                    <a:pt x="71281" y="59859"/>
                  </a:lnTo>
                  <a:lnTo>
                    <a:pt x="69164" y="55881"/>
                  </a:lnTo>
                  <a:lnTo>
                    <a:pt x="67488" y="53708"/>
                  </a:lnTo>
                  <a:lnTo>
                    <a:pt x="65626" y="47062"/>
                  </a:lnTo>
                  <a:lnTo>
                    <a:pt x="63539" y="26042"/>
                  </a:lnTo>
                  <a:lnTo>
                    <a:pt x="58492" y="16877"/>
                  </a:lnTo>
                  <a:lnTo>
                    <a:pt x="47352" y="4232"/>
                  </a:lnTo>
                  <a:lnTo>
                    <a:pt x="42654" y="1524"/>
                  </a:lnTo>
                  <a:lnTo>
                    <a:pt x="33430" y="0"/>
                  </a:lnTo>
                  <a:lnTo>
                    <a:pt x="25089" y="437"/>
                  </a:lnTo>
                  <a:lnTo>
                    <a:pt x="12262" y="5145"/>
                  </a:lnTo>
                  <a:lnTo>
                    <a:pt x="5892" y="9338"/>
                  </a:lnTo>
                  <a:lnTo>
                    <a:pt x="3876" y="12361"/>
                  </a:lnTo>
                  <a:lnTo>
                    <a:pt x="1038" y="23407"/>
                  </a:lnTo>
                  <a:lnTo>
                    <a:pt x="0" y="40968"/>
                  </a:lnTo>
                  <a:lnTo>
                    <a:pt x="2030" y="47749"/>
                  </a:lnTo>
                  <a:lnTo>
                    <a:pt x="19772" y="80536"/>
                  </a:lnTo>
                  <a:lnTo>
                    <a:pt x="46167" y="113824"/>
                  </a:lnTo>
                  <a:lnTo>
                    <a:pt x="80962" y="149329"/>
                  </a:lnTo>
                  <a:lnTo>
                    <a:pt x="99020" y="166119"/>
                  </a:lnTo>
                  <a:lnTo>
                    <a:pt x="123323" y="200245"/>
                  </a:lnTo>
                  <a:lnTo>
                    <a:pt x="129600" y="207174"/>
                  </a:lnTo>
                  <a:lnTo>
                    <a:pt x="132919" y="215016"/>
                  </a:lnTo>
                  <a:lnTo>
                    <a:pt x="135050" y="229194"/>
                  </a:lnTo>
                  <a:lnTo>
                    <a:pt x="129378" y="250677"/>
                  </a:lnTo>
                  <a:lnTo>
                    <a:pt x="127474" y="252629"/>
                  </a:lnTo>
                  <a:lnTo>
                    <a:pt x="121126" y="254798"/>
                  </a:lnTo>
                  <a:lnTo>
                    <a:pt x="87589" y="256488"/>
                  </a:lnTo>
                  <a:lnTo>
                    <a:pt x="58435" y="248756"/>
                  </a:lnTo>
                  <a:lnTo>
                    <a:pt x="23740" y="232683"/>
                  </a:lnTo>
                  <a:lnTo>
                    <a:pt x="16285" y="225825"/>
                  </a:lnTo>
                  <a:lnTo>
                    <a:pt x="11119" y="218278"/>
                  </a:lnTo>
                  <a:lnTo>
                    <a:pt x="8823" y="212279"/>
                  </a:lnTo>
                  <a:lnTo>
                    <a:pt x="9920" y="204850"/>
                  </a:lnTo>
                  <a:lnTo>
                    <a:pt x="21532" y="172150"/>
                  </a:lnTo>
                  <a:lnTo>
                    <a:pt x="30611" y="156918"/>
                  </a:lnTo>
                  <a:lnTo>
                    <a:pt x="55733" y="123206"/>
                  </a:lnTo>
                  <a:lnTo>
                    <a:pt x="75830" y="90640"/>
                  </a:lnTo>
                  <a:lnTo>
                    <a:pt x="92712" y="7079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05" name="SMARTInkShape-1350"/>
            <p:cNvSpPr/>
            <p:nvPr/>
          </p:nvSpPr>
          <p:spPr bwMode="auto">
            <a:xfrm>
              <a:off x="1750219" y="1318423"/>
              <a:ext cx="185738" cy="231568"/>
            </a:xfrm>
            <a:custGeom>
              <a:avLst/>
              <a:gdLst/>
              <a:ahLst/>
              <a:cxnLst/>
              <a:rect l="0" t="0" r="0" b="0"/>
              <a:pathLst>
                <a:path w="185738" h="231568">
                  <a:moveTo>
                    <a:pt x="0" y="53177"/>
                  </a:moveTo>
                  <a:lnTo>
                    <a:pt x="0" y="49385"/>
                  </a:lnTo>
                  <a:lnTo>
                    <a:pt x="3792" y="39442"/>
                  </a:lnTo>
                  <a:lnTo>
                    <a:pt x="14473" y="24988"/>
                  </a:lnTo>
                  <a:lnTo>
                    <a:pt x="19926" y="20011"/>
                  </a:lnTo>
                  <a:lnTo>
                    <a:pt x="52313" y="3181"/>
                  </a:lnTo>
                  <a:lnTo>
                    <a:pt x="64525" y="0"/>
                  </a:lnTo>
                  <a:lnTo>
                    <a:pt x="90204" y="2596"/>
                  </a:lnTo>
                  <a:lnTo>
                    <a:pt x="99886" y="7149"/>
                  </a:lnTo>
                  <a:lnTo>
                    <a:pt x="133342" y="36741"/>
                  </a:lnTo>
                  <a:lnTo>
                    <a:pt x="161924" y="68896"/>
                  </a:lnTo>
                  <a:lnTo>
                    <a:pt x="172420" y="89320"/>
                  </a:lnTo>
                  <a:lnTo>
                    <a:pt x="179897" y="124670"/>
                  </a:lnTo>
                  <a:lnTo>
                    <a:pt x="184584" y="153201"/>
                  </a:lnTo>
                  <a:lnTo>
                    <a:pt x="179931" y="186793"/>
                  </a:lnTo>
                  <a:lnTo>
                    <a:pt x="179485" y="192261"/>
                  </a:lnTo>
                  <a:lnTo>
                    <a:pt x="174757" y="202569"/>
                  </a:lnTo>
                  <a:lnTo>
                    <a:pt x="162578" y="218330"/>
                  </a:lnTo>
                  <a:lnTo>
                    <a:pt x="151182" y="226553"/>
                  </a:lnTo>
                  <a:lnTo>
                    <a:pt x="133959" y="230225"/>
                  </a:lnTo>
                  <a:lnTo>
                    <a:pt x="99779" y="231567"/>
                  </a:lnTo>
                  <a:lnTo>
                    <a:pt x="78512" y="229594"/>
                  </a:lnTo>
                  <a:lnTo>
                    <a:pt x="44441" y="223694"/>
                  </a:lnTo>
                  <a:lnTo>
                    <a:pt x="27029" y="208619"/>
                  </a:lnTo>
                  <a:lnTo>
                    <a:pt x="23919" y="203490"/>
                  </a:lnTo>
                  <a:lnTo>
                    <a:pt x="23090" y="201010"/>
                  </a:lnTo>
                  <a:lnTo>
                    <a:pt x="24285" y="194022"/>
                  </a:lnTo>
                  <a:lnTo>
                    <a:pt x="29420" y="183280"/>
                  </a:lnTo>
                  <a:lnTo>
                    <a:pt x="33713" y="178469"/>
                  </a:lnTo>
                  <a:lnTo>
                    <a:pt x="52878" y="171335"/>
                  </a:lnTo>
                  <a:lnTo>
                    <a:pt x="68496" y="168620"/>
                  </a:lnTo>
                  <a:lnTo>
                    <a:pt x="86970" y="171608"/>
                  </a:lnTo>
                  <a:lnTo>
                    <a:pt x="122047" y="186630"/>
                  </a:lnTo>
                  <a:lnTo>
                    <a:pt x="137585" y="194495"/>
                  </a:lnTo>
                  <a:lnTo>
                    <a:pt x="165847" y="213649"/>
                  </a:lnTo>
                  <a:lnTo>
                    <a:pt x="177957" y="218842"/>
                  </a:lnTo>
                  <a:lnTo>
                    <a:pt x="185737" y="22462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06" name="SMARTInkShape-1351"/>
            <p:cNvSpPr/>
            <p:nvPr/>
          </p:nvSpPr>
          <p:spPr bwMode="auto">
            <a:xfrm>
              <a:off x="1528763" y="1286838"/>
              <a:ext cx="292894" cy="270071"/>
            </a:xfrm>
            <a:custGeom>
              <a:avLst/>
              <a:gdLst/>
              <a:ahLst/>
              <a:cxnLst/>
              <a:rect l="0" t="0" r="0" b="0"/>
              <a:pathLst>
                <a:path w="292894" h="270071">
                  <a:moveTo>
                    <a:pt x="0" y="70475"/>
                  </a:moveTo>
                  <a:lnTo>
                    <a:pt x="0" y="53682"/>
                  </a:lnTo>
                  <a:lnTo>
                    <a:pt x="8819" y="22394"/>
                  </a:lnTo>
                  <a:lnTo>
                    <a:pt x="10641" y="19371"/>
                  </a:lnTo>
                  <a:lnTo>
                    <a:pt x="20792" y="11324"/>
                  </a:lnTo>
                  <a:lnTo>
                    <a:pt x="33853" y="3912"/>
                  </a:lnTo>
                  <a:lnTo>
                    <a:pt x="57399" y="0"/>
                  </a:lnTo>
                  <a:lnTo>
                    <a:pt x="73980" y="116"/>
                  </a:lnTo>
                  <a:lnTo>
                    <a:pt x="109613" y="11247"/>
                  </a:lnTo>
                  <a:lnTo>
                    <a:pt x="129315" y="19765"/>
                  </a:lnTo>
                  <a:lnTo>
                    <a:pt x="160609" y="46099"/>
                  </a:lnTo>
                  <a:lnTo>
                    <a:pt x="185564" y="78171"/>
                  </a:lnTo>
                  <a:lnTo>
                    <a:pt x="204753" y="110095"/>
                  </a:lnTo>
                  <a:lnTo>
                    <a:pt x="217333" y="142065"/>
                  </a:lnTo>
                  <a:lnTo>
                    <a:pt x="220641" y="176015"/>
                  </a:lnTo>
                  <a:lnTo>
                    <a:pt x="219098" y="198583"/>
                  </a:lnTo>
                  <a:lnTo>
                    <a:pt x="206961" y="234112"/>
                  </a:lnTo>
                  <a:lnTo>
                    <a:pt x="201520" y="243215"/>
                  </a:lnTo>
                  <a:lnTo>
                    <a:pt x="185092" y="255526"/>
                  </a:lnTo>
                  <a:lnTo>
                    <a:pt x="161839" y="267234"/>
                  </a:lnTo>
                  <a:lnTo>
                    <a:pt x="138101" y="270070"/>
                  </a:lnTo>
                  <a:lnTo>
                    <a:pt x="123821" y="266580"/>
                  </a:lnTo>
                  <a:lnTo>
                    <a:pt x="109536" y="260519"/>
                  </a:lnTo>
                  <a:lnTo>
                    <a:pt x="102128" y="253893"/>
                  </a:lnTo>
                  <a:lnTo>
                    <a:pt x="89178" y="237004"/>
                  </a:lnTo>
                  <a:lnTo>
                    <a:pt x="86407" y="219992"/>
                  </a:lnTo>
                  <a:lnTo>
                    <a:pt x="86822" y="211539"/>
                  </a:lnTo>
                  <a:lnTo>
                    <a:pt x="89652" y="205137"/>
                  </a:lnTo>
                  <a:lnTo>
                    <a:pt x="109577" y="182427"/>
                  </a:lnTo>
                  <a:lnTo>
                    <a:pt x="116434" y="179763"/>
                  </a:lnTo>
                  <a:lnTo>
                    <a:pt x="120485" y="179052"/>
                  </a:lnTo>
                  <a:lnTo>
                    <a:pt x="150833" y="185589"/>
                  </a:lnTo>
                  <a:lnTo>
                    <a:pt x="178754" y="194460"/>
                  </a:lnTo>
                  <a:lnTo>
                    <a:pt x="212109" y="208766"/>
                  </a:lnTo>
                  <a:lnTo>
                    <a:pt x="242452" y="222175"/>
                  </a:lnTo>
                  <a:lnTo>
                    <a:pt x="272845" y="238030"/>
                  </a:lnTo>
                  <a:lnTo>
                    <a:pt x="286248" y="241564"/>
                  </a:lnTo>
                  <a:lnTo>
                    <a:pt x="292893" y="24906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512" name="SMARTInkShape-Group202"/>
          <p:cNvGrpSpPr/>
          <p:nvPr/>
        </p:nvGrpSpPr>
        <p:grpSpPr>
          <a:xfrm>
            <a:off x="1100138" y="1293019"/>
            <a:ext cx="428626" cy="305636"/>
            <a:chOff x="1100138" y="1293019"/>
            <a:chExt cx="428626" cy="305636"/>
          </a:xfrm>
        </p:grpSpPr>
        <p:sp>
          <p:nvSpPr>
            <p:cNvPr id="508" name="SMARTInkShape-1352"/>
            <p:cNvSpPr/>
            <p:nvPr/>
          </p:nvSpPr>
          <p:spPr bwMode="auto">
            <a:xfrm>
              <a:off x="1485900" y="1444030"/>
              <a:ext cx="42864" cy="27584"/>
            </a:xfrm>
            <a:custGeom>
              <a:avLst/>
              <a:gdLst/>
              <a:ahLst/>
              <a:cxnLst/>
              <a:rect l="0" t="0" r="0" b="0"/>
              <a:pathLst>
                <a:path w="42864" h="27584">
                  <a:moveTo>
                    <a:pt x="0" y="6151"/>
                  </a:moveTo>
                  <a:lnTo>
                    <a:pt x="0" y="0"/>
                  </a:lnTo>
                  <a:lnTo>
                    <a:pt x="7771" y="4792"/>
                  </a:lnTo>
                  <a:lnTo>
                    <a:pt x="9943" y="5245"/>
                  </a:lnTo>
                  <a:lnTo>
                    <a:pt x="16793" y="9675"/>
                  </a:lnTo>
                  <a:lnTo>
                    <a:pt x="42863" y="2758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09" name="SMARTInkShape-1353"/>
            <p:cNvSpPr/>
            <p:nvPr/>
          </p:nvSpPr>
          <p:spPr bwMode="auto">
            <a:xfrm>
              <a:off x="1278731" y="1328825"/>
              <a:ext cx="171451" cy="269830"/>
            </a:xfrm>
            <a:custGeom>
              <a:avLst/>
              <a:gdLst/>
              <a:ahLst/>
              <a:cxnLst/>
              <a:rect l="0" t="0" r="0" b="0"/>
              <a:pathLst>
                <a:path w="171451" h="269830">
                  <a:moveTo>
                    <a:pt x="0" y="7056"/>
                  </a:moveTo>
                  <a:lnTo>
                    <a:pt x="3793" y="7056"/>
                  </a:lnTo>
                  <a:lnTo>
                    <a:pt x="7771" y="4940"/>
                  </a:lnTo>
                  <a:lnTo>
                    <a:pt x="9943" y="3264"/>
                  </a:lnTo>
                  <a:lnTo>
                    <a:pt x="16590" y="1402"/>
                  </a:lnTo>
                  <a:lnTo>
                    <a:pt x="47760" y="0"/>
                  </a:lnTo>
                  <a:lnTo>
                    <a:pt x="71611" y="723"/>
                  </a:lnTo>
                  <a:lnTo>
                    <a:pt x="101406" y="7983"/>
                  </a:lnTo>
                  <a:lnTo>
                    <a:pt x="126901" y="30310"/>
                  </a:lnTo>
                  <a:lnTo>
                    <a:pt x="137780" y="47898"/>
                  </a:lnTo>
                  <a:lnTo>
                    <a:pt x="146220" y="82295"/>
                  </a:lnTo>
                  <a:lnTo>
                    <a:pt x="149269" y="112729"/>
                  </a:lnTo>
                  <a:lnTo>
                    <a:pt x="147754" y="142494"/>
                  </a:lnTo>
                  <a:lnTo>
                    <a:pt x="140047" y="171305"/>
                  </a:lnTo>
                  <a:lnTo>
                    <a:pt x="125971" y="199926"/>
                  </a:lnTo>
                  <a:lnTo>
                    <a:pt x="112608" y="226394"/>
                  </a:lnTo>
                  <a:lnTo>
                    <a:pt x="90265" y="251252"/>
                  </a:lnTo>
                  <a:lnTo>
                    <a:pt x="66646" y="266158"/>
                  </a:lnTo>
                  <a:lnTo>
                    <a:pt x="52379" y="269829"/>
                  </a:lnTo>
                  <a:lnTo>
                    <a:pt x="44976" y="268571"/>
                  </a:lnTo>
                  <a:lnTo>
                    <a:pt x="41890" y="267125"/>
                  </a:lnTo>
                  <a:lnTo>
                    <a:pt x="39833" y="265366"/>
                  </a:lnTo>
                  <a:lnTo>
                    <a:pt x="31171" y="251422"/>
                  </a:lnTo>
                  <a:lnTo>
                    <a:pt x="29729" y="243721"/>
                  </a:lnTo>
                  <a:lnTo>
                    <a:pt x="33321" y="232891"/>
                  </a:lnTo>
                  <a:lnTo>
                    <a:pt x="48103" y="206070"/>
                  </a:lnTo>
                  <a:lnTo>
                    <a:pt x="56040" y="199224"/>
                  </a:lnTo>
                  <a:lnTo>
                    <a:pt x="64859" y="195652"/>
                  </a:lnTo>
                  <a:lnTo>
                    <a:pt x="100469" y="192868"/>
                  </a:lnTo>
                  <a:lnTo>
                    <a:pt x="109740" y="193621"/>
                  </a:lnTo>
                  <a:lnTo>
                    <a:pt x="133377" y="202741"/>
                  </a:lnTo>
                  <a:lnTo>
                    <a:pt x="147496" y="211134"/>
                  </a:lnTo>
                  <a:lnTo>
                    <a:pt x="162632" y="215731"/>
                  </a:lnTo>
                  <a:lnTo>
                    <a:pt x="171450" y="22136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0" name="SMARTInkShape-1354"/>
            <p:cNvSpPr/>
            <p:nvPr/>
          </p:nvSpPr>
          <p:spPr bwMode="auto">
            <a:xfrm>
              <a:off x="1150144" y="1371600"/>
              <a:ext cx="141037" cy="217399"/>
            </a:xfrm>
            <a:custGeom>
              <a:avLst/>
              <a:gdLst/>
              <a:ahLst/>
              <a:cxnLst/>
              <a:rect l="0" t="0" r="0" b="0"/>
              <a:pathLst>
                <a:path w="141037" h="217399">
                  <a:moveTo>
                    <a:pt x="78581" y="0"/>
                  </a:moveTo>
                  <a:lnTo>
                    <a:pt x="74789" y="0"/>
                  </a:lnTo>
                  <a:lnTo>
                    <a:pt x="73672" y="794"/>
                  </a:lnTo>
                  <a:lnTo>
                    <a:pt x="72927" y="2117"/>
                  </a:lnTo>
                  <a:lnTo>
                    <a:pt x="72430" y="3792"/>
                  </a:lnTo>
                  <a:lnTo>
                    <a:pt x="71306" y="4909"/>
                  </a:lnTo>
                  <a:lnTo>
                    <a:pt x="67939" y="6151"/>
                  </a:lnTo>
                  <a:lnTo>
                    <a:pt x="66724" y="7275"/>
                  </a:lnTo>
                  <a:lnTo>
                    <a:pt x="47746" y="36389"/>
                  </a:lnTo>
                  <a:lnTo>
                    <a:pt x="40270" y="46336"/>
                  </a:lnTo>
                  <a:lnTo>
                    <a:pt x="26479" y="79039"/>
                  </a:lnTo>
                  <a:lnTo>
                    <a:pt x="14325" y="108706"/>
                  </a:lnTo>
                  <a:lnTo>
                    <a:pt x="9271" y="129047"/>
                  </a:lnTo>
                  <a:lnTo>
                    <a:pt x="8217" y="163573"/>
                  </a:lnTo>
                  <a:lnTo>
                    <a:pt x="17124" y="190090"/>
                  </a:lnTo>
                  <a:lnTo>
                    <a:pt x="28635" y="206488"/>
                  </a:lnTo>
                  <a:lnTo>
                    <a:pt x="38112" y="216559"/>
                  </a:lnTo>
                  <a:lnTo>
                    <a:pt x="41283" y="217398"/>
                  </a:lnTo>
                  <a:lnTo>
                    <a:pt x="49039" y="216213"/>
                  </a:lnTo>
                  <a:lnTo>
                    <a:pt x="80116" y="204536"/>
                  </a:lnTo>
                  <a:lnTo>
                    <a:pt x="100467" y="186192"/>
                  </a:lnTo>
                  <a:lnTo>
                    <a:pt x="122180" y="157252"/>
                  </a:lnTo>
                  <a:lnTo>
                    <a:pt x="134936" y="128605"/>
                  </a:lnTo>
                  <a:lnTo>
                    <a:pt x="140522" y="107161"/>
                  </a:lnTo>
                  <a:lnTo>
                    <a:pt x="141036" y="92871"/>
                  </a:lnTo>
                  <a:lnTo>
                    <a:pt x="136586" y="60943"/>
                  </a:lnTo>
                  <a:lnTo>
                    <a:pt x="131878" y="50634"/>
                  </a:lnTo>
                  <a:lnTo>
                    <a:pt x="102168" y="16705"/>
                  </a:lnTo>
                  <a:lnTo>
                    <a:pt x="84247" y="6185"/>
                  </a:lnTo>
                  <a:lnTo>
                    <a:pt x="56858" y="1222"/>
                  </a:lnTo>
                  <a:lnTo>
                    <a:pt x="25185" y="161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1" name="SMARTInkShape-1355"/>
            <p:cNvSpPr/>
            <p:nvPr/>
          </p:nvSpPr>
          <p:spPr bwMode="auto">
            <a:xfrm>
              <a:off x="1100138" y="1293019"/>
              <a:ext cx="21432" cy="278607"/>
            </a:xfrm>
            <a:custGeom>
              <a:avLst/>
              <a:gdLst/>
              <a:ahLst/>
              <a:cxnLst/>
              <a:rect l="0" t="0" r="0" b="0"/>
              <a:pathLst>
                <a:path w="21432" h="278607">
                  <a:moveTo>
                    <a:pt x="7143" y="0"/>
                  </a:moveTo>
                  <a:lnTo>
                    <a:pt x="294" y="0"/>
                  </a:lnTo>
                  <a:lnTo>
                    <a:pt x="0" y="34552"/>
                  </a:lnTo>
                  <a:lnTo>
                    <a:pt x="0" y="69127"/>
                  </a:lnTo>
                  <a:lnTo>
                    <a:pt x="0" y="104818"/>
                  </a:lnTo>
                  <a:lnTo>
                    <a:pt x="0" y="137657"/>
                  </a:lnTo>
                  <a:lnTo>
                    <a:pt x="0" y="167911"/>
                  </a:lnTo>
                  <a:lnTo>
                    <a:pt x="793" y="192799"/>
                  </a:lnTo>
                  <a:lnTo>
                    <a:pt x="6702" y="228456"/>
                  </a:lnTo>
                  <a:lnTo>
                    <a:pt x="7879" y="247484"/>
                  </a:lnTo>
                  <a:lnTo>
                    <a:pt x="12829" y="259419"/>
                  </a:lnTo>
                  <a:lnTo>
                    <a:pt x="19496" y="270965"/>
                  </a:lnTo>
                  <a:lnTo>
                    <a:pt x="21431" y="27860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517" name="SMARTInkShape-Group203"/>
          <p:cNvGrpSpPr/>
          <p:nvPr/>
        </p:nvGrpSpPr>
        <p:grpSpPr>
          <a:xfrm>
            <a:off x="4743450" y="1336308"/>
            <a:ext cx="614364" cy="278181"/>
            <a:chOff x="4743450" y="1336308"/>
            <a:chExt cx="614364" cy="278181"/>
          </a:xfrm>
        </p:grpSpPr>
        <p:sp>
          <p:nvSpPr>
            <p:cNvPr id="513" name="SMARTInkShape-1356"/>
            <p:cNvSpPr/>
            <p:nvPr/>
          </p:nvSpPr>
          <p:spPr bwMode="auto">
            <a:xfrm>
              <a:off x="5336380" y="1364456"/>
              <a:ext cx="21434" cy="228601"/>
            </a:xfrm>
            <a:custGeom>
              <a:avLst/>
              <a:gdLst/>
              <a:ahLst/>
              <a:cxnLst/>
              <a:rect l="0" t="0" r="0" b="0"/>
              <a:pathLst>
                <a:path w="21434" h="228601">
                  <a:moveTo>
                    <a:pt x="0" y="0"/>
                  </a:moveTo>
                  <a:lnTo>
                    <a:pt x="0" y="31434"/>
                  </a:lnTo>
                  <a:lnTo>
                    <a:pt x="0" y="64671"/>
                  </a:lnTo>
                  <a:lnTo>
                    <a:pt x="0" y="96736"/>
                  </a:lnTo>
                  <a:lnTo>
                    <a:pt x="0" y="124265"/>
                  </a:lnTo>
                  <a:lnTo>
                    <a:pt x="3793" y="152531"/>
                  </a:lnTo>
                  <a:lnTo>
                    <a:pt x="12186" y="186410"/>
                  </a:lnTo>
                  <a:lnTo>
                    <a:pt x="19371" y="219091"/>
                  </a:lnTo>
                  <a:lnTo>
                    <a:pt x="21433" y="22860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4" name="SMARTInkShape-1357"/>
            <p:cNvSpPr/>
            <p:nvPr/>
          </p:nvSpPr>
          <p:spPr bwMode="auto">
            <a:xfrm>
              <a:off x="5080752" y="1336308"/>
              <a:ext cx="212769" cy="254890"/>
            </a:xfrm>
            <a:custGeom>
              <a:avLst/>
              <a:gdLst/>
              <a:ahLst/>
              <a:cxnLst/>
              <a:rect l="0" t="0" r="0" b="0"/>
              <a:pathLst>
                <a:path w="212769" h="254890">
                  <a:moveTo>
                    <a:pt x="19886" y="99586"/>
                  </a:moveTo>
                  <a:lnTo>
                    <a:pt x="16093" y="99586"/>
                  </a:lnTo>
                  <a:lnTo>
                    <a:pt x="14976" y="98792"/>
                  </a:lnTo>
                  <a:lnTo>
                    <a:pt x="14231" y="97469"/>
                  </a:lnTo>
                  <a:lnTo>
                    <a:pt x="12144" y="87401"/>
                  </a:lnTo>
                  <a:lnTo>
                    <a:pt x="7890" y="80453"/>
                  </a:lnTo>
                  <a:lnTo>
                    <a:pt x="6277" y="72574"/>
                  </a:lnTo>
                  <a:lnTo>
                    <a:pt x="6593" y="60538"/>
                  </a:lnTo>
                  <a:lnTo>
                    <a:pt x="11361" y="47711"/>
                  </a:lnTo>
                  <a:lnTo>
                    <a:pt x="25529" y="25874"/>
                  </a:lnTo>
                  <a:lnTo>
                    <a:pt x="51129" y="9317"/>
                  </a:lnTo>
                  <a:lnTo>
                    <a:pt x="65214" y="2813"/>
                  </a:lnTo>
                  <a:lnTo>
                    <a:pt x="88953" y="0"/>
                  </a:lnTo>
                  <a:lnTo>
                    <a:pt x="103233" y="3492"/>
                  </a:lnTo>
                  <a:lnTo>
                    <a:pt x="124926" y="14063"/>
                  </a:lnTo>
                  <a:lnTo>
                    <a:pt x="143579" y="31497"/>
                  </a:lnTo>
                  <a:lnTo>
                    <a:pt x="149737" y="40484"/>
                  </a:lnTo>
                  <a:lnTo>
                    <a:pt x="153875" y="58262"/>
                  </a:lnTo>
                  <a:lnTo>
                    <a:pt x="155387" y="92645"/>
                  </a:lnTo>
                  <a:lnTo>
                    <a:pt x="155571" y="121057"/>
                  </a:lnTo>
                  <a:lnTo>
                    <a:pt x="149111" y="154509"/>
                  </a:lnTo>
                  <a:lnTo>
                    <a:pt x="133371" y="182754"/>
                  </a:lnTo>
                  <a:lnTo>
                    <a:pt x="105356" y="213696"/>
                  </a:lnTo>
                  <a:lnTo>
                    <a:pt x="75905" y="239741"/>
                  </a:lnTo>
                  <a:lnTo>
                    <a:pt x="49031" y="252566"/>
                  </a:lnTo>
                  <a:lnTo>
                    <a:pt x="37867" y="254889"/>
                  </a:lnTo>
                  <a:lnTo>
                    <a:pt x="27612" y="253805"/>
                  </a:lnTo>
                  <a:lnTo>
                    <a:pt x="18557" y="250678"/>
                  </a:lnTo>
                  <a:lnTo>
                    <a:pt x="3669" y="239907"/>
                  </a:lnTo>
                  <a:lnTo>
                    <a:pt x="772" y="233124"/>
                  </a:lnTo>
                  <a:lnTo>
                    <a:pt x="0" y="229092"/>
                  </a:lnTo>
                  <a:lnTo>
                    <a:pt x="1258" y="220380"/>
                  </a:lnTo>
                  <a:lnTo>
                    <a:pt x="5256" y="211216"/>
                  </a:lnTo>
                  <a:lnTo>
                    <a:pt x="12325" y="201851"/>
                  </a:lnTo>
                  <a:lnTo>
                    <a:pt x="45258" y="183336"/>
                  </a:lnTo>
                  <a:lnTo>
                    <a:pt x="75581" y="179188"/>
                  </a:lnTo>
                  <a:lnTo>
                    <a:pt x="105323" y="180485"/>
                  </a:lnTo>
                  <a:lnTo>
                    <a:pt x="134129" y="184358"/>
                  </a:lnTo>
                  <a:lnTo>
                    <a:pt x="155600" y="192613"/>
                  </a:lnTo>
                  <a:lnTo>
                    <a:pt x="188535" y="215079"/>
                  </a:lnTo>
                  <a:lnTo>
                    <a:pt x="212768" y="24246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5" name="SMARTInkShape-1358"/>
            <p:cNvSpPr/>
            <p:nvPr/>
          </p:nvSpPr>
          <p:spPr bwMode="auto">
            <a:xfrm>
              <a:off x="4907755" y="1507331"/>
              <a:ext cx="78584" cy="21433"/>
            </a:xfrm>
            <a:custGeom>
              <a:avLst/>
              <a:gdLst/>
              <a:ahLst/>
              <a:cxnLst/>
              <a:rect l="0" t="0" r="0" b="0"/>
              <a:pathLst>
                <a:path w="78584" h="21433">
                  <a:moveTo>
                    <a:pt x="0" y="21432"/>
                  </a:moveTo>
                  <a:lnTo>
                    <a:pt x="0" y="17639"/>
                  </a:lnTo>
                  <a:lnTo>
                    <a:pt x="795" y="16522"/>
                  </a:lnTo>
                  <a:lnTo>
                    <a:pt x="2118" y="15777"/>
                  </a:lnTo>
                  <a:lnTo>
                    <a:pt x="9888" y="14729"/>
                  </a:lnTo>
                  <a:lnTo>
                    <a:pt x="17096" y="13690"/>
                  </a:lnTo>
                  <a:lnTo>
                    <a:pt x="26410" y="9436"/>
                  </a:lnTo>
                  <a:lnTo>
                    <a:pt x="59468" y="2294"/>
                  </a:lnTo>
                  <a:lnTo>
                    <a:pt x="78583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6" name="SMARTInkShape-1359"/>
            <p:cNvSpPr/>
            <p:nvPr/>
          </p:nvSpPr>
          <p:spPr bwMode="auto">
            <a:xfrm>
              <a:off x="4743450" y="1357313"/>
              <a:ext cx="28576" cy="257176"/>
            </a:xfrm>
            <a:custGeom>
              <a:avLst/>
              <a:gdLst/>
              <a:ahLst/>
              <a:cxnLst/>
              <a:rect l="0" t="0" r="0" b="0"/>
              <a:pathLst>
                <a:path w="28576" h="257176">
                  <a:moveTo>
                    <a:pt x="0" y="0"/>
                  </a:moveTo>
                  <a:lnTo>
                    <a:pt x="794" y="31455"/>
                  </a:lnTo>
                  <a:lnTo>
                    <a:pt x="6482" y="60368"/>
                  </a:lnTo>
                  <a:lnTo>
                    <a:pt x="7057" y="93292"/>
                  </a:lnTo>
                  <a:lnTo>
                    <a:pt x="7127" y="126437"/>
                  </a:lnTo>
                  <a:lnTo>
                    <a:pt x="9257" y="156737"/>
                  </a:lnTo>
                  <a:lnTo>
                    <a:pt x="13846" y="192216"/>
                  </a:lnTo>
                  <a:lnTo>
                    <a:pt x="15023" y="216606"/>
                  </a:lnTo>
                  <a:lnTo>
                    <a:pt x="21344" y="248495"/>
                  </a:lnTo>
                  <a:lnTo>
                    <a:pt x="22166" y="249007"/>
                  </a:lnTo>
                  <a:lnTo>
                    <a:pt x="25198" y="249576"/>
                  </a:lnTo>
                  <a:lnTo>
                    <a:pt x="26323" y="250521"/>
                  </a:lnTo>
                  <a:lnTo>
                    <a:pt x="28575" y="25717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529" name="SMARTInkShape-Group204"/>
          <p:cNvGrpSpPr/>
          <p:nvPr/>
        </p:nvGrpSpPr>
        <p:grpSpPr>
          <a:xfrm>
            <a:off x="5436395" y="535781"/>
            <a:ext cx="1398338" cy="457200"/>
            <a:chOff x="5436395" y="535781"/>
            <a:chExt cx="1398338" cy="457200"/>
          </a:xfrm>
        </p:grpSpPr>
        <p:sp>
          <p:nvSpPr>
            <p:cNvPr id="518" name="SMARTInkShape-1360"/>
            <p:cNvSpPr/>
            <p:nvPr/>
          </p:nvSpPr>
          <p:spPr bwMode="auto">
            <a:xfrm>
              <a:off x="6695076" y="535781"/>
              <a:ext cx="139657" cy="355680"/>
            </a:xfrm>
            <a:custGeom>
              <a:avLst/>
              <a:gdLst/>
              <a:ahLst/>
              <a:cxnLst/>
              <a:rect l="0" t="0" r="0" b="0"/>
              <a:pathLst>
                <a:path w="139657" h="355680">
                  <a:moveTo>
                    <a:pt x="27193" y="271463"/>
                  </a:moveTo>
                  <a:lnTo>
                    <a:pt x="27193" y="275255"/>
                  </a:lnTo>
                  <a:lnTo>
                    <a:pt x="26399" y="276372"/>
                  </a:lnTo>
                  <a:lnTo>
                    <a:pt x="25076" y="277117"/>
                  </a:lnTo>
                  <a:lnTo>
                    <a:pt x="23400" y="277613"/>
                  </a:lnTo>
                  <a:lnTo>
                    <a:pt x="22283" y="279532"/>
                  </a:lnTo>
                  <a:lnTo>
                    <a:pt x="10193" y="312166"/>
                  </a:lnTo>
                  <a:lnTo>
                    <a:pt x="1728" y="326128"/>
                  </a:lnTo>
                  <a:lnTo>
                    <a:pt x="0" y="334388"/>
                  </a:lnTo>
                  <a:lnTo>
                    <a:pt x="1349" y="341234"/>
                  </a:lnTo>
                  <a:lnTo>
                    <a:pt x="4454" y="349550"/>
                  </a:lnTo>
                  <a:lnTo>
                    <a:pt x="4889" y="352096"/>
                  </a:lnTo>
                  <a:lnTo>
                    <a:pt x="6768" y="353793"/>
                  </a:lnTo>
                  <a:lnTo>
                    <a:pt x="13088" y="355679"/>
                  </a:lnTo>
                  <a:lnTo>
                    <a:pt x="21188" y="354401"/>
                  </a:lnTo>
                  <a:lnTo>
                    <a:pt x="56495" y="340539"/>
                  </a:lnTo>
                  <a:lnTo>
                    <a:pt x="86673" y="318777"/>
                  </a:lnTo>
                  <a:lnTo>
                    <a:pt x="111261" y="297860"/>
                  </a:lnTo>
                  <a:lnTo>
                    <a:pt x="124598" y="277961"/>
                  </a:lnTo>
                  <a:lnTo>
                    <a:pt x="137974" y="242803"/>
                  </a:lnTo>
                  <a:lnTo>
                    <a:pt x="139656" y="220638"/>
                  </a:lnTo>
                  <a:lnTo>
                    <a:pt x="134687" y="195108"/>
                  </a:lnTo>
                  <a:lnTo>
                    <a:pt x="121304" y="164746"/>
                  </a:lnTo>
                  <a:lnTo>
                    <a:pt x="114263" y="150214"/>
                  </a:lnTo>
                  <a:lnTo>
                    <a:pt x="94575" y="121483"/>
                  </a:lnTo>
                  <a:lnTo>
                    <a:pt x="81024" y="100024"/>
                  </a:lnTo>
                  <a:lnTo>
                    <a:pt x="62697" y="75232"/>
                  </a:lnTo>
                  <a:lnTo>
                    <a:pt x="46433" y="43010"/>
                  </a:lnTo>
                  <a:lnTo>
                    <a:pt x="29317" y="14828"/>
                  </a:lnTo>
                  <a:lnTo>
                    <a:pt x="27193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9" name="SMARTInkShape-1361"/>
            <p:cNvSpPr/>
            <p:nvPr/>
          </p:nvSpPr>
          <p:spPr bwMode="auto">
            <a:xfrm>
              <a:off x="6501454" y="786816"/>
              <a:ext cx="148525" cy="99010"/>
            </a:xfrm>
            <a:custGeom>
              <a:avLst/>
              <a:gdLst/>
              <a:ahLst/>
              <a:cxnLst/>
              <a:rect l="0" t="0" r="0" b="0"/>
              <a:pathLst>
                <a:path w="148525" h="99010">
                  <a:moveTo>
                    <a:pt x="20790" y="77578"/>
                  </a:moveTo>
                  <a:lnTo>
                    <a:pt x="24583" y="77578"/>
                  </a:lnTo>
                  <a:lnTo>
                    <a:pt x="58866" y="68759"/>
                  </a:lnTo>
                  <a:lnTo>
                    <a:pt x="89341" y="60578"/>
                  </a:lnTo>
                  <a:lnTo>
                    <a:pt x="114529" y="50525"/>
                  </a:lnTo>
                  <a:lnTo>
                    <a:pt x="142895" y="29815"/>
                  </a:lnTo>
                  <a:lnTo>
                    <a:pt x="146496" y="21690"/>
                  </a:lnTo>
                  <a:lnTo>
                    <a:pt x="148524" y="11982"/>
                  </a:lnTo>
                  <a:lnTo>
                    <a:pt x="148015" y="9241"/>
                  </a:lnTo>
                  <a:lnTo>
                    <a:pt x="145333" y="4079"/>
                  </a:lnTo>
                  <a:lnTo>
                    <a:pt x="142712" y="2385"/>
                  </a:lnTo>
                  <a:lnTo>
                    <a:pt x="131439" y="0"/>
                  </a:lnTo>
                  <a:lnTo>
                    <a:pt x="117251" y="88"/>
                  </a:lnTo>
                  <a:lnTo>
                    <a:pt x="89409" y="6826"/>
                  </a:lnTo>
                  <a:lnTo>
                    <a:pt x="64934" y="15604"/>
                  </a:lnTo>
                  <a:lnTo>
                    <a:pt x="33011" y="32493"/>
                  </a:lnTo>
                  <a:lnTo>
                    <a:pt x="14621" y="44993"/>
                  </a:lnTo>
                  <a:lnTo>
                    <a:pt x="4234" y="57957"/>
                  </a:lnTo>
                  <a:lnTo>
                    <a:pt x="803" y="67178"/>
                  </a:lnTo>
                  <a:lnTo>
                    <a:pt x="0" y="72427"/>
                  </a:lnTo>
                  <a:lnTo>
                    <a:pt x="1761" y="77405"/>
                  </a:lnTo>
                  <a:lnTo>
                    <a:pt x="3341" y="79844"/>
                  </a:lnTo>
                  <a:lnTo>
                    <a:pt x="13151" y="87069"/>
                  </a:lnTo>
                  <a:lnTo>
                    <a:pt x="42221" y="9900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20" name="SMARTInkShape-1362"/>
            <p:cNvSpPr/>
            <p:nvPr/>
          </p:nvSpPr>
          <p:spPr bwMode="auto">
            <a:xfrm>
              <a:off x="6322220" y="750094"/>
              <a:ext cx="128586" cy="164307"/>
            </a:xfrm>
            <a:custGeom>
              <a:avLst/>
              <a:gdLst/>
              <a:ahLst/>
              <a:cxnLst/>
              <a:rect l="0" t="0" r="0" b="0"/>
              <a:pathLst>
                <a:path w="128586" h="164307">
                  <a:moveTo>
                    <a:pt x="0" y="0"/>
                  </a:moveTo>
                  <a:lnTo>
                    <a:pt x="33179" y="2116"/>
                  </a:lnTo>
                  <a:lnTo>
                    <a:pt x="63791" y="6150"/>
                  </a:lnTo>
                  <a:lnTo>
                    <a:pt x="95712" y="12667"/>
                  </a:lnTo>
                  <a:lnTo>
                    <a:pt x="102863" y="14361"/>
                  </a:lnTo>
                  <a:lnTo>
                    <a:pt x="108687" y="17760"/>
                  </a:lnTo>
                  <a:lnTo>
                    <a:pt x="110558" y="20571"/>
                  </a:lnTo>
                  <a:lnTo>
                    <a:pt x="113190" y="32112"/>
                  </a:lnTo>
                  <a:lnTo>
                    <a:pt x="113177" y="45586"/>
                  </a:lnTo>
                  <a:lnTo>
                    <a:pt x="102085" y="78758"/>
                  </a:lnTo>
                  <a:lnTo>
                    <a:pt x="94364" y="94597"/>
                  </a:lnTo>
                  <a:lnTo>
                    <a:pt x="69346" y="129532"/>
                  </a:lnTo>
                  <a:lnTo>
                    <a:pt x="66538" y="137209"/>
                  </a:lnTo>
                  <a:lnTo>
                    <a:pt x="65790" y="141479"/>
                  </a:lnTo>
                  <a:lnTo>
                    <a:pt x="66084" y="144325"/>
                  </a:lnTo>
                  <a:lnTo>
                    <a:pt x="67075" y="146223"/>
                  </a:lnTo>
                  <a:lnTo>
                    <a:pt x="78153" y="155222"/>
                  </a:lnTo>
                  <a:lnTo>
                    <a:pt x="94064" y="161262"/>
                  </a:lnTo>
                  <a:lnTo>
                    <a:pt x="128585" y="16430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21" name="SMARTInkShape-1363"/>
            <p:cNvSpPr/>
            <p:nvPr/>
          </p:nvSpPr>
          <p:spPr bwMode="auto">
            <a:xfrm>
              <a:off x="6222205" y="735806"/>
              <a:ext cx="7146" cy="7145"/>
            </a:xfrm>
            <a:custGeom>
              <a:avLst/>
              <a:gdLst/>
              <a:ahLst/>
              <a:cxnLst/>
              <a:rect l="0" t="0" r="0" b="0"/>
              <a:pathLst>
                <a:path w="7146" h="7145">
                  <a:moveTo>
                    <a:pt x="7145" y="7144"/>
                  </a:move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22" name="SMARTInkShape-1364"/>
            <p:cNvSpPr/>
            <p:nvPr/>
          </p:nvSpPr>
          <p:spPr bwMode="auto">
            <a:xfrm>
              <a:off x="6207920" y="800100"/>
              <a:ext cx="1" cy="107157"/>
            </a:xfrm>
            <a:custGeom>
              <a:avLst/>
              <a:gdLst/>
              <a:ahLst/>
              <a:cxnLst/>
              <a:rect l="0" t="0" r="0" b="0"/>
              <a:pathLst>
                <a:path w="1" h="107157">
                  <a:moveTo>
                    <a:pt x="0" y="0"/>
                  </a:moveTo>
                  <a:lnTo>
                    <a:pt x="0" y="30528"/>
                  </a:lnTo>
                  <a:lnTo>
                    <a:pt x="0" y="64551"/>
                  </a:lnTo>
                  <a:lnTo>
                    <a:pt x="0" y="97291"/>
                  </a:lnTo>
                  <a:lnTo>
                    <a:pt x="0" y="10715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23" name="SMARTInkShape-1365"/>
            <p:cNvSpPr/>
            <p:nvPr/>
          </p:nvSpPr>
          <p:spPr bwMode="auto">
            <a:xfrm>
              <a:off x="6057926" y="635794"/>
              <a:ext cx="42838" cy="264320"/>
            </a:xfrm>
            <a:custGeom>
              <a:avLst/>
              <a:gdLst/>
              <a:ahLst/>
              <a:cxnLst/>
              <a:rect l="0" t="0" r="0" b="0"/>
              <a:pathLst>
                <a:path w="42838" h="264320">
                  <a:moveTo>
                    <a:pt x="7119" y="0"/>
                  </a:moveTo>
                  <a:lnTo>
                    <a:pt x="6324" y="20254"/>
                  </a:lnTo>
                  <a:lnTo>
                    <a:pt x="967" y="50792"/>
                  </a:lnTo>
                  <a:lnTo>
                    <a:pt x="105" y="85828"/>
                  </a:lnTo>
                  <a:lnTo>
                    <a:pt x="0" y="118113"/>
                  </a:lnTo>
                  <a:lnTo>
                    <a:pt x="773" y="150154"/>
                  </a:lnTo>
                  <a:lnTo>
                    <a:pt x="7746" y="184118"/>
                  </a:lnTo>
                  <a:lnTo>
                    <a:pt x="16767" y="213992"/>
                  </a:lnTo>
                  <a:lnTo>
                    <a:pt x="30682" y="244335"/>
                  </a:lnTo>
                  <a:lnTo>
                    <a:pt x="42837" y="26431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24" name="SMARTInkShape-1366"/>
            <p:cNvSpPr/>
            <p:nvPr/>
          </p:nvSpPr>
          <p:spPr bwMode="auto">
            <a:xfrm>
              <a:off x="5944021" y="808237"/>
              <a:ext cx="78160" cy="94966"/>
            </a:xfrm>
            <a:custGeom>
              <a:avLst/>
              <a:gdLst/>
              <a:ahLst/>
              <a:cxnLst/>
              <a:rect l="0" t="0" r="0" b="0"/>
              <a:pathLst>
                <a:path w="78160" h="94966">
                  <a:moveTo>
                    <a:pt x="71017" y="6151"/>
                  </a:moveTo>
                  <a:lnTo>
                    <a:pt x="71017" y="0"/>
                  </a:lnTo>
                  <a:lnTo>
                    <a:pt x="71017" y="3093"/>
                  </a:lnTo>
                  <a:lnTo>
                    <a:pt x="70223" y="4112"/>
                  </a:lnTo>
                  <a:lnTo>
                    <a:pt x="67224" y="5245"/>
                  </a:lnTo>
                  <a:lnTo>
                    <a:pt x="63246" y="9981"/>
                  </a:lnTo>
                  <a:lnTo>
                    <a:pt x="58037" y="16584"/>
                  </a:lnTo>
                  <a:lnTo>
                    <a:pt x="41759" y="31524"/>
                  </a:lnTo>
                  <a:lnTo>
                    <a:pt x="21578" y="63020"/>
                  </a:lnTo>
                  <a:lnTo>
                    <a:pt x="9179" y="81373"/>
                  </a:lnTo>
                  <a:lnTo>
                    <a:pt x="2776" y="89205"/>
                  </a:lnTo>
                  <a:lnTo>
                    <a:pt x="527" y="94965"/>
                  </a:lnTo>
                  <a:lnTo>
                    <a:pt x="211" y="94729"/>
                  </a:lnTo>
                  <a:lnTo>
                    <a:pt x="0" y="93778"/>
                  </a:lnTo>
                  <a:lnTo>
                    <a:pt x="1883" y="90604"/>
                  </a:lnTo>
                  <a:lnTo>
                    <a:pt x="27224" y="58098"/>
                  </a:lnTo>
                  <a:lnTo>
                    <a:pt x="44532" y="33717"/>
                  </a:lnTo>
                  <a:lnTo>
                    <a:pt x="49456" y="30308"/>
                  </a:lnTo>
                  <a:lnTo>
                    <a:pt x="51880" y="29399"/>
                  </a:lnTo>
                  <a:lnTo>
                    <a:pt x="53497" y="29587"/>
                  </a:lnTo>
                  <a:lnTo>
                    <a:pt x="54574" y="30506"/>
                  </a:lnTo>
                  <a:lnTo>
                    <a:pt x="55772" y="33644"/>
                  </a:lnTo>
                  <a:lnTo>
                    <a:pt x="56724" y="68961"/>
                  </a:lnTo>
                  <a:lnTo>
                    <a:pt x="56726" y="71837"/>
                  </a:lnTo>
                  <a:lnTo>
                    <a:pt x="58844" y="77149"/>
                  </a:lnTo>
                  <a:lnTo>
                    <a:pt x="60520" y="79676"/>
                  </a:lnTo>
                  <a:lnTo>
                    <a:pt x="62432" y="81361"/>
                  </a:lnTo>
                  <a:lnTo>
                    <a:pt x="66672" y="83234"/>
                  </a:lnTo>
                  <a:lnTo>
                    <a:pt x="78159" y="8473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25" name="SMARTInkShape-1367"/>
            <p:cNvSpPr/>
            <p:nvPr/>
          </p:nvSpPr>
          <p:spPr bwMode="auto">
            <a:xfrm>
              <a:off x="5715000" y="829129"/>
              <a:ext cx="192881" cy="148061"/>
            </a:xfrm>
            <a:custGeom>
              <a:avLst/>
              <a:gdLst/>
              <a:ahLst/>
              <a:cxnLst/>
              <a:rect l="0" t="0" r="0" b="0"/>
              <a:pathLst>
                <a:path w="192881" h="148061">
                  <a:moveTo>
                    <a:pt x="0" y="92415"/>
                  </a:moveTo>
                  <a:lnTo>
                    <a:pt x="0" y="106150"/>
                  </a:lnTo>
                  <a:lnTo>
                    <a:pt x="2117" y="112542"/>
                  </a:lnTo>
                  <a:lnTo>
                    <a:pt x="3792" y="115358"/>
                  </a:lnTo>
                  <a:lnTo>
                    <a:pt x="6482" y="130490"/>
                  </a:lnTo>
                  <a:lnTo>
                    <a:pt x="6850" y="136589"/>
                  </a:lnTo>
                  <a:lnTo>
                    <a:pt x="9130" y="141946"/>
                  </a:lnTo>
                  <a:lnTo>
                    <a:pt x="13269" y="148060"/>
                  </a:lnTo>
                  <a:lnTo>
                    <a:pt x="13608" y="147768"/>
                  </a:lnTo>
                  <a:lnTo>
                    <a:pt x="14270" y="122337"/>
                  </a:lnTo>
                  <a:lnTo>
                    <a:pt x="14286" y="89672"/>
                  </a:lnTo>
                  <a:lnTo>
                    <a:pt x="15080" y="70965"/>
                  </a:lnTo>
                  <a:lnTo>
                    <a:pt x="23106" y="35403"/>
                  </a:lnTo>
                  <a:lnTo>
                    <a:pt x="29071" y="23135"/>
                  </a:lnTo>
                  <a:lnTo>
                    <a:pt x="33558" y="17967"/>
                  </a:lnTo>
                  <a:lnTo>
                    <a:pt x="39753" y="14265"/>
                  </a:lnTo>
                  <a:lnTo>
                    <a:pt x="41480" y="10586"/>
                  </a:lnTo>
                  <a:lnTo>
                    <a:pt x="42735" y="10081"/>
                  </a:lnTo>
                  <a:lnTo>
                    <a:pt x="44366" y="10538"/>
                  </a:lnTo>
                  <a:lnTo>
                    <a:pt x="51628" y="15661"/>
                  </a:lnTo>
                  <a:lnTo>
                    <a:pt x="59851" y="23719"/>
                  </a:lnTo>
                  <a:lnTo>
                    <a:pt x="62319" y="30398"/>
                  </a:lnTo>
                  <a:lnTo>
                    <a:pt x="64210" y="37864"/>
                  </a:lnTo>
                  <a:lnTo>
                    <a:pt x="75608" y="59828"/>
                  </a:lnTo>
                  <a:lnTo>
                    <a:pt x="78494" y="72793"/>
                  </a:lnTo>
                  <a:lnTo>
                    <a:pt x="84986" y="84865"/>
                  </a:lnTo>
                  <a:lnTo>
                    <a:pt x="85396" y="88530"/>
                  </a:lnTo>
                  <a:lnTo>
                    <a:pt x="86299" y="89825"/>
                  </a:lnTo>
                  <a:lnTo>
                    <a:pt x="87695" y="90688"/>
                  </a:lnTo>
                  <a:lnTo>
                    <a:pt x="91847" y="92074"/>
                  </a:lnTo>
                  <a:lnTo>
                    <a:pt x="92187" y="91394"/>
                  </a:lnTo>
                  <a:lnTo>
                    <a:pt x="96653" y="64771"/>
                  </a:lnTo>
                  <a:lnTo>
                    <a:pt x="112001" y="32799"/>
                  </a:lnTo>
                  <a:lnTo>
                    <a:pt x="123836" y="12852"/>
                  </a:lnTo>
                  <a:lnTo>
                    <a:pt x="134321" y="1080"/>
                  </a:lnTo>
                  <a:lnTo>
                    <a:pt x="137221" y="228"/>
                  </a:lnTo>
                  <a:lnTo>
                    <a:pt x="139105" y="0"/>
                  </a:lnTo>
                  <a:lnTo>
                    <a:pt x="140362" y="643"/>
                  </a:lnTo>
                  <a:lnTo>
                    <a:pt x="141200" y="1865"/>
                  </a:lnTo>
                  <a:lnTo>
                    <a:pt x="141758" y="3473"/>
                  </a:lnTo>
                  <a:lnTo>
                    <a:pt x="147564" y="12551"/>
                  </a:lnTo>
                  <a:lnTo>
                    <a:pt x="153488" y="33342"/>
                  </a:lnTo>
                  <a:lnTo>
                    <a:pt x="173859" y="65116"/>
                  </a:lnTo>
                  <a:lnTo>
                    <a:pt x="180983" y="73037"/>
                  </a:lnTo>
                  <a:lnTo>
                    <a:pt x="185741" y="75865"/>
                  </a:lnTo>
                  <a:lnTo>
                    <a:pt x="192880" y="7812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26" name="SMARTInkShape-1368"/>
            <p:cNvSpPr/>
            <p:nvPr/>
          </p:nvSpPr>
          <p:spPr bwMode="auto">
            <a:xfrm>
              <a:off x="5607845" y="778669"/>
              <a:ext cx="7144" cy="1"/>
            </a:xfrm>
            <a:custGeom>
              <a:avLst/>
              <a:gdLst/>
              <a:ahLst/>
              <a:cxnLst/>
              <a:rect l="0" t="0" r="0" b="0"/>
              <a:pathLst>
                <a:path w="7144" h="1">
                  <a:moveTo>
                    <a:pt x="7143" y="0"/>
                  </a:move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27" name="SMARTInkShape-1369"/>
            <p:cNvSpPr/>
            <p:nvPr/>
          </p:nvSpPr>
          <p:spPr bwMode="auto">
            <a:xfrm>
              <a:off x="5629275" y="842963"/>
              <a:ext cx="14289" cy="121444"/>
            </a:xfrm>
            <a:custGeom>
              <a:avLst/>
              <a:gdLst/>
              <a:ahLst/>
              <a:cxnLst/>
              <a:rect l="0" t="0" r="0" b="0"/>
              <a:pathLst>
                <a:path w="14289" h="121444">
                  <a:moveTo>
                    <a:pt x="0" y="0"/>
                  </a:moveTo>
                  <a:lnTo>
                    <a:pt x="794" y="17888"/>
                  </a:lnTo>
                  <a:lnTo>
                    <a:pt x="6152" y="40641"/>
                  </a:lnTo>
                  <a:lnTo>
                    <a:pt x="7057" y="75221"/>
                  </a:lnTo>
                  <a:lnTo>
                    <a:pt x="7920" y="95056"/>
                  </a:lnTo>
                  <a:lnTo>
                    <a:pt x="14288" y="12144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28" name="SMARTInkShape-1370"/>
            <p:cNvSpPr/>
            <p:nvPr/>
          </p:nvSpPr>
          <p:spPr bwMode="auto">
            <a:xfrm>
              <a:off x="5436395" y="844114"/>
              <a:ext cx="107156" cy="148867"/>
            </a:xfrm>
            <a:custGeom>
              <a:avLst/>
              <a:gdLst/>
              <a:ahLst/>
              <a:cxnLst/>
              <a:rect l="0" t="0" r="0" b="0"/>
              <a:pathLst>
                <a:path w="107156" h="148867">
                  <a:moveTo>
                    <a:pt x="0" y="55999"/>
                  </a:moveTo>
                  <a:lnTo>
                    <a:pt x="3791" y="55999"/>
                  </a:lnTo>
                  <a:lnTo>
                    <a:pt x="4909" y="56792"/>
                  </a:lnTo>
                  <a:lnTo>
                    <a:pt x="5653" y="58115"/>
                  </a:lnTo>
                  <a:lnTo>
                    <a:pt x="6848" y="62149"/>
                  </a:lnTo>
                  <a:lnTo>
                    <a:pt x="11994" y="68649"/>
                  </a:lnTo>
                  <a:lnTo>
                    <a:pt x="13985" y="76117"/>
                  </a:lnTo>
                  <a:lnTo>
                    <a:pt x="14197" y="80833"/>
                  </a:lnTo>
                  <a:lnTo>
                    <a:pt x="16364" y="85028"/>
                  </a:lnTo>
                  <a:lnTo>
                    <a:pt x="18052" y="87258"/>
                  </a:lnTo>
                  <a:lnTo>
                    <a:pt x="19929" y="93968"/>
                  </a:lnTo>
                  <a:lnTo>
                    <a:pt x="21418" y="127398"/>
                  </a:lnTo>
                  <a:lnTo>
                    <a:pt x="21430" y="147456"/>
                  </a:lnTo>
                  <a:lnTo>
                    <a:pt x="22224" y="147926"/>
                  </a:lnTo>
                  <a:lnTo>
                    <a:pt x="28487" y="148856"/>
                  </a:lnTo>
                  <a:lnTo>
                    <a:pt x="22415" y="148866"/>
                  </a:lnTo>
                  <a:lnTo>
                    <a:pt x="22087" y="148073"/>
                  </a:lnTo>
                  <a:lnTo>
                    <a:pt x="21433" y="114622"/>
                  </a:lnTo>
                  <a:lnTo>
                    <a:pt x="22224" y="81971"/>
                  </a:lnTo>
                  <a:lnTo>
                    <a:pt x="30249" y="50958"/>
                  </a:lnTo>
                  <a:lnTo>
                    <a:pt x="47690" y="18496"/>
                  </a:lnTo>
                  <a:lnTo>
                    <a:pt x="60525" y="2734"/>
                  </a:lnTo>
                  <a:lnTo>
                    <a:pt x="64735" y="575"/>
                  </a:lnTo>
                  <a:lnTo>
                    <a:pt x="66969" y="0"/>
                  </a:lnTo>
                  <a:lnTo>
                    <a:pt x="68458" y="410"/>
                  </a:lnTo>
                  <a:lnTo>
                    <a:pt x="69451" y="1477"/>
                  </a:lnTo>
                  <a:lnTo>
                    <a:pt x="71347" y="4779"/>
                  </a:lnTo>
                  <a:lnTo>
                    <a:pt x="82750" y="18001"/>
                  </a:lnTo>
                  <a:lnTo>
                    <a:pt x="91204" y="42344"/>
                  </a:lnTo>
                  <a:lnTo>
                    <a:pt x="94491" y="56186"/>
                  </a:lnTo>
                  <a:lnTo>
                    <a:pt x="98921" y="71293"/>
                  </a:lnTo>
                  <a:lnTo>
                    <a:pt x="101984" y="92163"/>
                  </a:lnTo>
                  <a:lnTo>
                    <a:pt x="106133" y="107063"/>
                  </a:lnTo>
                  <a:lnTo>
                    <a:pt x="107155" y="12029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533" name="SMARTInkShape-Group205"/>
          <p:cNvGrpSpPr/>
          <p:nvPr/>
        </p:nvGrpSpPr>
        <p:grpSpPr>
          <a:xfrm>
            <a:off x="4893470" y="590862"/>
            <a:ext cx="471486" cy="392983"/>
            <a:chOff x="4893470" y="590862"/>
            <a:chExt cx="471486" cy="392983"/>
          </a:xfrm>
        </p:grpSpPr>
        <p:sp>
          <p:nvSpPr>
            <p:cNvPr id="530" name="SMARTInkShape-1371"/>
            <p:cNvSpPr/>
            <p:nvPr/>
          </p:nvSpPr>
          <p:spPr bwMode="auto">
            <a:xfrm>
              <a:off x="5350670" y="764381"/>
              <a:ext cx="7144" cy="7145"/>
            </a:xfrm>
            <a:custGeom>
              <a:avLst/>
              <a:gdLst/>
              <a:ahLst/>
              <a:cxnLst/>
              <a:rect l="0" t="0" r="0" b="0"/>
              <a:pathLst>
                <a:path w="7144" h="7145">
                  <a:moveTo>
                    <a:pt x="7143" y="7144"/>
                  </a:moveTo>
                  <a:lnTo>
                    <a:pt x="7143" y="993"/>
                  </a:lnTo>
                  <a:lnTo>
                    <a:pt x="6349" y="662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31" name="SMARTInkShape-1372"/>
            <p:cNvSpPr/>
            <p:nvPr/>
          </p:nvSpPr>
          <p:spPr bwMode="auto">
            <a:xfrm>
              <a:off x="5357813" y="828675"/>
              <a:ext cx="7143" cy="128589"/>
            </a:xfrm>
            <a:custGeom>
              <a:avLst/>
              <a:gdLst/>
              <a:ahLst/>
              <a:cxnLst/>
              <a:rect l="0" t="0" r="0" b="0"/>
              <a:pathLst>
                <a:path w="7143" h="128589">
                  <a:moveTo>
                    <a:pt x="0" y="0"/>
                  </a:moveTo>
                  <a:lnTo>
                    <a:pt x="0" y="9943"/>
                  </a:lnTo>
                  <a:lnTo>
                    <a:pt x="2116" y="14473"/>
                  </a:lnTo>
                  <a:lnTo>
                    <a:pt x="3792" y="16793"/>
                  </a:lnTo>
                  <a:lnTo>
                    <a:pt x="6150" y="27642"/>
                  </a:lnTo>
                  <a:lnTo>
                    <a:pt x="7056" y="61047"/>
                  </a:lnTo>
                  <a:lnTo>
                    <a:pt x="7138" y="95199"/>
                  </a:lnTo>
                  <a:lnTo>
                    <a:pt x="7142" y="12858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32" name="SMARTInkShape-1373"/>
            <p:cNvSpPr/>
            <p:nvPr/>
          </p:nvSpPr>
          <p:spPr bwMode="auto">
            <a:xfrm>
              <a:off x="4893470" y="590862"/>
              <a:ext cx="392906" cy="392983"/>
            </a:xfrm>
            <a:custGeom>
              <a:avLst/>
              <a:gdLst/>
              <a:ahLst/>
              <a:cxnLst/>
              <a:rect l="0" t="0" r="0" b="0"/>
              <a:pathLst>
                <a:path w="392906" h="392983">
                  <a:moveTo>
                    <a:pt x="85725" y="44932"/>
                  </a:moveTo>
                  <a:lnTo>
                    <a:pt x="81932" y="41139"/>
                  </a:lnTo>
                  <a:lnTo>
                    <a:pt x="77953" y="39278"/>
                  </a:lnTo>
                  <a:lnTo>
                    <a:pt x="71818" y="37875"/>
                  </a:lnTo>
                  <a:lnTo>
                    <a:pt x="71451" y="68855"/>
                  </a:lnTo>
                  <a:lnTo>
                    <a:pt x="67647" y="99223"/>
                  </a:lnTo>
                  <a:lnTo>
                    <a:pt x="65287" y="126458"/>
                  </a:lnTo>
                  <a:lnTo>
                    <a:pt x="60795" y="158429"/>
                  </a:lnTo>
                  <a:lnTo>
                    <a:pt x="54437" y="193037"/>
                  </a:lnTo>
                  <a:lnTo>
                    <a:pt x="51975" y="218706"/>
                  </a:lnTo>
                  <a:lnTo>
                    <a:pt x="50086" y="245196"/>
                  </a:lnTo>
                  <a:lnTo>
                    <a:pt x="46602" y="270199"/>
                  </a:lnTo>
                  <a:lnTo>
                    <a:pt x="40177" y="302795"/>
                  </a:lnTo>
                  <a:lnTo>
                    <a:pt x="33247" y="332561"/>
                  </a:lnTo>
                  <a:lnTo>
                    <a:pt x="24587" y="364567"/>
                  </a:lnTo>
                  <a:lnTo>
                    <a:pt x="21572" y="381027"/>
                  </a:lnTo>
                  <a:lnTo>
                    <a:pt x="15402" y="392982"/>
                  </a:lnTo>
                  <a:lnTo>
                    <a:pt x="14237" y="392059"/>
                  </a:lnTo>
                  <a:lnTo>
                    <a:pt x="10825" y="386800"/>
                  </a:lnTo>
                  <a:lnTo>
                    <a:pt x="8234" y="374914"/>
                  </a:lnTo>
                  <a:lnTo>
                    <a:pt x="5169" y="342092"/>
                  </a:lnTo>
                  <a:lnTo>
                    <a:pt x="1530" y="315542"/>
                  </a:lnTo>
                  <a:lnTo>
                    <a:pt x="453" y="285450"/>
                  </a:lnTo>
                  <a:lnTo>
                    <a:pt x="133" y="251399"/>
                  </a:lnTo>
                  <a:lnTo>
                    <a:pt x="39" y="216174"/>
                  </a:lnTo>
                  <a:lnTo>
                    <a:pt x="11" y="180601"/>
                  </a:lnTo>
                  <a:lnTo>
                    <a:pt x="2" y="144926"/>
                  </a:lnTo>
                  <a:lnTo>
                    <a:pt x="0" y="111337"/>
                  </a:lnTo>
                  <a:lnTo>
                    <a:pt x="0" y="81276"/>
                  </a:lnTo>
                  <a:lnTo>
                    <a:pt x="3792" y="46466"/>
                  </a:lnTo>
                  <a:lnTo>
                    <a:pt x="12999" y="15939"/>
                  </a:lnTo>
                  <a:lnTo>
                    <a:pt x="14222" y="13697"/>
                  </a:lnTo>
                  <a:lnTo>
                    <a:pt x="15831" y="12203"/>
                  </a:lnTo>
                  <a:lnTo>
                    <a:pt x="19736" y="10542"/>
                  </a:lnTo>
                  <a:lnTo>
                    <a:pt x="24117" y="9804"/>
                  </a:lnTo>
                  <a:lnTo>
                    <a:pt x="26396" y="11194"/>
                  </a:lnTo>
                  <a:lnTo>
                    <a:pt x="58986" y="42814"/>
                  </a:lnTo>
                  <a:lnTo>
                    <a:pt x="68019" y="56426"/>
                  </a:lnTo>
                  <a:lnTo>
                    <a:pt x="84079" y="91035"/>
                  </a:lnTo>
                  <a:lnTo>
                    <a:pt x="97848" y="119005"/>
                  </a:lnTo>
                  <a:lnTo>
                    <a:pt x="111982" y="147401"/>
                  </a:lnTo>
                  <a:lnTo>
                    <a:pt x="126224" y="175923"/>
                  </a:lnTo>
                  <a:lnTo>
                    <a:pt x="139555" y="208302"/>
                  </a:lnTo>
                  <a:lnTo>
                    <a:pt x="152276" y="241041"/>
                  </a:lnTo>
                  <a:lnTo>
                    <a:pt x="158634" y="258415"/>
                  </a:lnTo>
                  <a:lnTo>
                    <a:pt x="163185" y="264813"/>
                  </a:lnTo>
                  <a:lnTo>
                    <a:pt x="163559" y="264544"/>
                  </a:lnTo>
                  <a:lnTo>
                    <a:pt x="164084" y="259580"/>
                  </a:lnTo>
                  <a:lnTo>
                    <a:pt x="164292" y="226177"/>
                  </a:lnTo>
                  <a:lnTo>
                    <a:pt x="164303" y="191682"/>
                  </a:lnTo>
                  <a:lnTo>
                    <a:pt x="168097" y="163731"/>
                  </a:lnTo>
                  <a:lnTo>
                    <a:pt x="174248" y="135341"/>
                  </a:lnTo>
                  <a:lnTo>
                    <a:pt x="181098" y="106821"/>
                  </a:lnTo>
                  <a:lnTo>
                    <a:pt x="191946" y="78262"/>
                  </a:lnTo>
                  <a:lnTo>
                    <a:pt x="205215" y="49692"/>
                  </a:lnTo>
                  <a:lnTo>
                    <a:pt x="219805" y="23000"/>
                  </a:lnTo>
                  <a:lnTo>
                    <a:pt x="243169" y="1347"/>
                  </a:lnTo>
                  <a:lnTo>
                    <a:pt x="247043" y="0"/>
                  </a:lnTo>
                  <a:lnTo>
                    <a:pt x="255582" y="621"/>
                  </a:lnTo>
                  <a:lnTo>
                    <a:pt x="278114" y="7486"/>
                  </a:lnTo>
                  <a:lnTo>
                    <a:pt x="285794" y="11885"/>
                  </a:lnTo>
                  <a:lnTo>
                    <a:pt x="312156" y="45794"/>
                  </a:lnTo>
                  <a:lnTo>
                    <a:pt x="317329" y="61719"/>
                  </a:lnTo>
                  <a:lnTo>
                    <a:pt x="322357" y="90652"/>
                  </a:lnTo>
                  <a:lnTo>
                    <a:pt x="328875" y="122243"/>
                  </a:lnTo>
                  <a:lnTo>
                    <a:pt x="333716" y="153828"/>
                  </a:lnTo>
                  <a:lnTo>
                    <a:pt x="337268" y="186206"/>
                  </a:lnTo>
                  <a:lnTo>
                    <a:pt x="341230" y="215907"/>
                  </a:lnTo>
                  <a:lnTo>
                    <a:pt x="344521" y="244816"/>
                  </a:lnTo>
                  <a:lnTo>
                    <a:pt x="350523" y="273490"/>
                  </a:lnTo>
                  <a:lnTo>
                    <a:pt x="359662" y="307831"/>
                  </a:lnTo>
                  <a:lnTo>
                    <a:pt x="371486" y="339128"/>
                  </a:lnTo>
                  <a:lnTo>
                    <a:pt x="384351" y="374173"/>
                  </a:lnTo>
                  <a:lnTo>
                    <a:pt x="392905" y="38783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536" name="SMARTInkShape-Group206"/>
          <p:cNvGrpSpPr/>
          <p:nvPr/>
        </p:nvGrpSpPr>
        <p:grpSpPr>
          <a:xfrm>
            <a:off x="4360994" y="436063"/>
            <a:ext cx="253575" cy="2816441"/>
            <a:chOff x="4360994" y="436063"/>
            <a:chExt cx="253575" cy="2816441"/>
          </a:xfrm>
        </p:grpSpPr>
        <p:sp>
          <p:nvSpPr>
            <p:cNvPr id="534" name="SMARTInkShape-1374"/>
            <p:cNvSpPr/>
            <p:nvPr/>
          </p:nvSpPr>
          <p:spPr bwMode="auto">
            <a:xfrm>
              <a:off x="4382713" y="3084755"/>
              <a:ext cx="10614" cy="167749"/>
            </a:xfrm>
            <a:custGeom>
              <a:avLst/>
              <a:gdLst/>
              <a:ahLst/>
              <a:cxnLst/>
              <a:rect l="0" t="0" r="0" b="0"/>
              <a:pathLst>
                <a:path w="10614" h="167749">
                  <a:moveTo>
                    <a:pt x="0" y="0"/>
                  </a:moveTo>
                  <a:lnTo>
                    <a:pt x="1240" y="19686"/>
                  </a:lnTo>
                  <a:lnTo>
                    <a:pt x="3597" y="56435"/>
                  </a:lnTo>
                  <a:lnTo>
                    <a:pt x="5962" y="92840"/>
                  </a:lnTo>
                  <a:lnTo>
                    <a:pt x="8333" y="130604"/>
                  </a:lnTo>
                  <a:lnTo>
                    <a:pt x="10613" y="16774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35" name="SMARTInkShape-1375"/>
            <p:cNvSpPr/>
            <p:nvPr/>
          </p:nvSpPr>
          <p:spPr bwMode="auto">
            <a:xfrm>
              <a:off x="4360994" y="436063"/>
              <a:ext cx="253575" cy="2378619"/>
            </a:xfrm>
            <a:custGeom>
              <a:avLst/>
              <a:gdLst/>
              <a:ahLst/>
              <a:cxnLst/>
              <a:rect l="0" t="0" r="0" b="0"/>
              <a:pathLst>
                <a:path w="253575" h="2378619">
                  <a:moveTo>
                    <a:pt x="246725" y="6850"/>
                  </a:moveTo>
                  <a:lnTo>
                    <a:pt x="246725" y="699"/>
                  </a:lnTo>
                  <a:lnTo>
                    <a:pt x="247519" y="368"/>
                  </a:lnTo>
                  <a:lnTo>
                    <a:pt x="250517" y="0"/>
                  </a:lnTo>
                  <a:lnTo>
                    <a:pt x="251634" y="696"/>
                  </a:lnTo>
                  <a:lnTo>
                    <a:pt x="252379" y="1953"/>
                  </a:lnTo>
                  <a:lnTo>
                    <a:pt x="253207" y="6261"/>
                  </a:lnTo>
                  <a:lnTo>
                    <a:pt x="253574" y="13467"/>
                  </a:lnTo>
                  <a:lnTo>
                    <a:pt x="247692" y="44142"/>
                  </a:lnTo>
                  <a:lnTo>
                    <a:pt x="240419" y="71454"/>
                  </a:lnTo>
                  <a:lnTo>
                    <a:pt x="226635" y="101896"/>
                  </a:lnTo>
                  <a:lnTo>
                    <a:pt x="216430" y="131055"/>
                  </a:lnTo>
                  <a:lnTo>
                    <a:pt x="205470" y="164830"/>
                  </a:lnTo>
                  <a:lnTo>
                    <a:pt x="192961" y="199973"/>
                  </a:lnTo>
                  <a:lnTo>
                    <a:pt x="182349" y="224445"/>
                  </a:lnTo>
                  <a:lnTo>
                    <a:pt x="174986" y="251196"/>
                  </a:lnTo>
                  <a:lnTo>
                    <a:pt x="166951" y="281077"/>
                  </a:lnTo>
                  <a:lnTo>
                    <a:pt x="158089" y="312085"/>
                  </a:lnTo>
                  <a:lnTo>
                    <a:pt x="148858" y="341741"/>
                  </a:lnTo>
                  <a:lnTo>
                    <a:pt x="141580" y="372913"/>
                  </a:lnTo>
                  <a:lnTo>
                    <a:pt x="135700" y="406082"/>
                  </a:lnTo>
                  <a:lnTo>
                    <a:pt x="133021" y="423817"/>
                  </a:lnTo>
                  <a:lnTo>
                    <a:pt x="130441" y="441990"/>
                  </a:lnTo>
                  <a:lnTo>
                    <a:pt x="128721" y="460456"/>
                  </a:lnTo>
                  <a:lnTo>
                    <a:pt x="127574" y="479116"/>
                  </a:lnTo>
                  <a:lnTo>
                    <a:pt x="126810" y="497906"/>
                  </a:lnTo>
                  <a:lnTo>
                    <a:pt x="125507" y="516783"/>
                  </a:lnTo>
                  <a:lnTo>
                    <a:pt x="123844" y="535718"/>
                  </a:lnTo>
                  <a:lnTo>
                    <a:pt x="121942" y="554691"/>
                  </a:lnTo>
                  <a:lnTo>
                    <a:pt x="120674" y="574483"/>
                  </a:lnTo>
                  <a:lnTo>
                    <a:pt x="119828" y="594822"/>
                  </a:lnTo>
                  <a:lnTo>
                    <a:pt x="119264" y="615525"/>
                  </a:lnTo>
                  <a:lnTo>
                    <a:pt x="118095" y="636471"/>
                  </a:lnTo>
                  <a:lnTo>
                    <a:pt x="116521" y="657578"/>
                  </a:lnTo>
                  <a:lnTo>
                    <a:pt x="114679" y="678794"/>
                  </a:lnTo>
                  <a:lnTo>
                    <a:pt x="112657" y="700081"/>
                  </a:lnTo>
                  <a:lnTo>
                    <a:pt x="110515" y="721416"/>
                  </a:lnTo>
                  <a:lnTo>
                    <a:pt x="108293" y="742784"/>
                  </a:lnTo>
                  <a:lnTo>
                    <a:pt x="106018" y="765760"/>
                  </a:lnTo>
                  <a:lnTo>
                    <a:pt x="103708" y="789808"/>
                  </a:lnTo>
                  <a:lnTo>
                    <a:pt x="101374" y="814572"/>
                  </a:lnTo>
                  <a:lnTo>
                    <a:pt x="98230" y="839812"/>
                  </a:lnTo>
                  <a:lnTo>
                    <a:pt x="94547" y="865371"/>
                  </a:lnTo>
                  <a:lnTo>
                    <a:pt x="90504" y="891141"/>
                  </a:lnTo>
                  <a:lnTo>
                    <a:pt x="87015" y="917052"/>
                  </a:lnTo>
                  <a:lnTo>
                    <a:pt x="83896" y="943057"/>
                  </a:lnTo>
                  <a:lnTo>
                    <a:pt x="81022" y="969126"/>
                  </a:lnTo>
                  <a:lnTo>
                    <a:pt x="78313" y="995236"/>
                  </a:lnTo>
                  <a:lnTo>
                    <a:pt x="75712" y="1021374"/>
                  </a:lnTo>
                  <a:lnTo>
                    <a:pt x="73185" y="1047530"/>
                  </a:lnTo>
                  <a:lnTo>
                    <a:pt x="70707" y="1074493"/>
                  </a:lnTo>
                  <a:lnTo>
                    <a:pt x="68261" y="1101993"/>
                  </a:lnTo>
                  <a:lnTo>
                    <a:pt x="65837" y="1129851"/>
                  </a:lnTo>
                  <a:lnTo>
                    <a:pt x="63426" y="1157949"/>
                  </a:lnTo>
                  <a:lnTo>
                    <a:pt x="61026" y="1186205"/>
                  </a:lnTo>
                  <a:lnTo>
                    <a:pt x="58632" y="1214568"/>
                  </a:lnTo>
                  <a:lnTo>
                    <a:pt x="56242" y="1243795"/>
                  </a:lnTo>
                  <a:lnTo>
                    <a:pt x="53855" y="1273599"/>
                  </a:lnTo>
                  <a:lnTo>
                    <a:pt x="51470" y="1303786"/>
                  </a:lnTo>
                  <a:lnTo>
                    <a:pt x="49086" y="1334230"/>
                  </a:lnTo>
                  <a:lnTo>
                    <a:pt x="46703" y="1364845"/>
                  </a:lnTo>
                  <a:lnTo>
                    <a:pt x="44321" y="1395574"/>
                  </a:lnTo>
                  <a:lnTo>
                    <a:pt x="41939" y="1426378"/>
                  </a:lnTo>
                  <a:lnTo>
                    <a:pt x="39557" y="1457233"/>
                  </a:lnTo>
                  <a:lnTo>
                    <a:pt x="37176" y="1488122"/>
                  </a:lnTo>
                  <a:lnTo>
                    <a:pt x="34794" y="1519033"/>
                  </a:lnTo>
                  <a:lnTo>
                    <a:pt x="32413" y="1549959"/>
                  </a:lnTo>
                  <a:lnTo>
                    <a:pt x="30031" y="1580896"/>
                  </a:lnTo>
                  <a:lnTo>
                    <a:pt x="27650" y="1612632"/>
                  </a:lnTo>
                  <a:lnTo>
                    <a:pt x="25269" y="1644903"/>
                  </a:lnTo>
                  <a:lnTo>
                    <a:pt x="22887" y="1677529"/>
                  </a:lnTo>
                  <a:lnTo>
                    <a:pt x="20506" y="1710392"/>
                  </a:lnTo>
                  <a:lnTo>
                    <a:pt x="18125" y="1743413"/>
                  </a:lnTo>
                  <a:lnTo>
                    <a:pt x="15744" y="1776540"/>
                  </a:lnTo>
                  <a:lnTo>
                    <a:pt x="13362" y="1809737"/>
                  </a:lnTo>
                  <a:lnTo>
                    <a:pt x="10981" y="1842981"/>
                  </a:lnTo>
                  <a:lnTo>
                    <a:pt x="8600" y="1876256"/>
                  </a:lnTo>
                  <a:lnTo>
                    <a:pt x="7012" y="1909552"/>
                  </a:lnTo>
                  <a:lnTo>
                    <a:pt x="5954" y="1942861"/>
                  </a:lnTo>
                  <a:lnTo>
                    <a:pt x="5248" y="1976180"/>
                  </a:lnTo>
                  <a:lnTo>
                    <a:pt x="3984" y="2010299"/>
                  </a:lnTo>
                  <a:lnTo>
                    <a:pt x="2348" y="2044951"/>
                  </a:lnTo>
                  <a:lnTo>
                    <a:pt x="463" y="2079959"/>
                  </a:lnTo>
                  <a:lnTo>
                    <a:pt x="0" y="2115204"/>
                  </a:lnTo>
                  <a:lnTo>
                    <a:pt x="486" y="2150607"/>
                  </a:lnTo>
                  <a:lnTo>
                    <a:pt x="1603" y="2186115"/>
                  </a:lnTo>
                  <a:lnTo>
                    <a:pt x="2347" y="2221693"/>
                  </a:lnTo>
                  <a:lnTo>
                    <a:pt x="2844" y="2257318"/>
                  </a:lnTo>
                  <a:lnTo>
                    <a:pt x="3175" y="2292974"/>
                  </a:lnTo>
                  <a:lnTo>
                    <a:pt x="4190" y="2329445"/>
                  </a:lnTo>
                  <a:lnTo>
                    <a:pt x="5660" y="2366459"/>
                  </a:lnTo>
                  <a:lnTo>
                    <a:pt x="6236" y="237861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547" name="SMARTInkShape-Group207"/>
          <p:cNvGrpSpPr/>
          <p:nvPr/>
        </p:nvGrpSpPr>
        <p:grpSpPr>
          <a:xfrm>
            <a:off x="1073874" y="507790"/>
            <a:ext cx="1736713" cy="606156"/>
            <a:chOff x="1073874" y="507790"/>
            <a:chExt cx="1736713" cy="606156"/>
          </a:xfrm>
        </p:grpSpPr>
        <p:sp>
          <p:nvSpPr>
            <p:cNvPr id="537" name="SMARTInkShape-1376"/>
            <p:cNvSpPr/>
            <p:nvPr/>
          </p:nvSpPr>
          <p:spPr bwMode="auto">
            <a:xfrm>
              <a:off x="2686148" y="528638"/>
              <a:ext cx="124439" cy="413798"/>
            </a:xfrm>
            <a:custGeom>
              <a:avLst/>
              <a:gdLst/>
              <a:ahLst/>
              <a:cxnLst/>
              <a:rect l="0" t="0" r="0" b="0"/>
              <a:pathLst>
                <a:path w="124439" h="413798">
                  <a:moveTo>
                    <a:pt x="71340" y="342900"/>
                  </a:moveTo>
                  <a:lnTo>
                    <a:pt x="71340" y="339107"/>
                  </a:lnTo>
                  <a:lnTo>
                    <a:pt x="72133" y="337990"/>
                  </a:lnTo>
                  <a:lnTo>
                    <a:pt x="73456" y="337245"/>
                  </a:lnTo>
                  <a:lnTo>
                    <a:pt x="75132" y="336749"/>
                  </a:lnTo>
                  <a:lnTo>
                    <a:pt x="76249" y="335624"/>
                  </a:lnTo>
                  <a:lnTo>
                    <a:pt x="77490" y="332258"/>
                  </a:lnTo>
                  <a:lnTo>
                    <a:pt x="78189" y="325900"/>
                  </a:lnTo>
                  <a:lnTo>
                    <a:pt x="76236" y="321321"/>
                  </a:lnTo>
                  <a:lnTo>
                    <a:pt x="72307" y="315707"/>
                  </a:lnTo>
                  <a:lnTo>
                    <a:pt x="69653" y="314939"/>
                  </a:lnTo>
                  <a:lnTo>
                    <a:pt x="57689" y="314446"/>
                  </a:lnTo>
                  <a:lnTo>
                    <a:pt x="40039" y="320052"/>
                  </a:lnTo>
                  <a:lnTo>
                    <a:pt x="30705" y="324278"/>
                  </a:lnTo>
                  <a:lnTo>
                    <a:pt x="23382" y="330919"/>
                  </a:lnTo>
                  <a:lnTo>
                    <a:pt x="3688" y="355273"/>
                  </a:lnTo>
                  <a:lnTo>
                    <a:pt x="1585" y="361893"/>
                  </a:lnTo>
                  <a:lnTo>
                    <a:pt x="0" y="393042"/>
                  </a:lnTo>
                  <a:lnTo>
                    <a:pt x="740" y="401697"/>
                  </a:lnTo>
                  <a:lnTo>
                    <a:pt x="3714" y="408190"/>
                  </a:lnTo>
                  <a:lnTo>
                    <a:pt x="6412" y="410239"/>
                  </a:lnTo>
                  <a:lnTo>
                    <a:pt x="17000" y="413123"/>
                  </a:lnTo>
                  <a:lnTo>
                    <a:pt x="22847" y="413797"/>
                  </a:lnTo>
                  <a:lnTo>
                    <a:pt x="43681" y="408527"/>
                  </a:lnTo>
                  <a:lnTo>
                    <a:pt x="58999" y="401327"/>
                  </a:lnTo>
                  <a:lnTo>
                    <a:pt x="73592" y="388698"/>
                  </a:lnTo>
                  <a:lnTo>
                    <a:pt x="97516" y="356633"/>
                  </a:lnTo>
                  <a:lnTo>
                    <a:pt x="110877" y="322799"/>
                  </a:lnTo>
                  <a:lnTo>
                    <a:pt x="118685" y="294170"/>
                  </a:lnTo>
                  <a:lnTo>
                    <a:pt x="124438" y="261698"/>
                  </a:lnTo>
                  <a:lnTo>
                    <a:pt x="122615" y="230822"/>
                  </a:lnTo>
                  <a:lnTo>
                    <a:pt x="120134" y="197684"/>
                  </a:lnTo>
                  <a:lnTo>
                    <a:pt x="110844" y="167405"/>
                  </a:lnTo>
                  <a:lnTo>
                    <a:pt x="101918" y="138325"/>
                  </a:lnTo>
                  <a:lnTo>
                    <a:pt x="90366" y="110394"/>
                  </a:lnTo>
                  <a:lnTo>
                    <a:pt x="76833" y="79220"/>
                  </a:lnTo>
                  <a:lnTo>
                    <a:pt x="60157" y="43740"/>
                  </a:lnTo>
                  <a:lnTo>
                    <a:pt x="51710" y="27953"/>
                  </a:lnTo>
                  <a:lnTo>
                    <a:pt x="28931" y="3848"/>
                  </a:lnTo>
                  <a:lnTo>
                    <a:pt x="21333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38" name="SMARTInkShape-1377"/>
            <p:cNvSpPr/>
            <p:nvPr/>
          </p:nvSpPr>
          <p:spPr bwMode="auto">
            <a:xfrm>
              <a:off x="2500313" y="843086"/>
              <a:ext cx="128048" cy="114178"/>
            </a:xfrm>
            <a:custGeom>
              <a:avLst/>
              <a:gdLst/>
              <a:ahLst/>
              <a:cxnLst/>
              <a:rect l="0" t="0" r="0" b="0"/>
              <a:pathLst>
                <a:path w="128048" h="114178">
                  <a:moveTo>
                    <a:pt x="0" y="57027"/>
                  </a:moveTo>
                  <a:lnTo>
                    <a:pt x="25629" y="56233"/>
                  </a:lnTo>
                  <a:lnTo>
                    <a:pt x="61340" y="49751"/>
                  </a:lnTo>
                  <a:lnTo>
                    <a:pt x="93314" y="42243"/>
                  </a:lnTo>
                  <a:lnTo>
                    <a:pt x="122439" y="26041"/>
                  </a:lnTo>
                  <a:lnTo>
                    <a:pt x="125855" y="21295"/>
                  </a:lnTo>
                  <a:lnTo>
                    <a:pt x="127777" y="14160"/>
                  </a:lnTo>
                  <a:lnTo>
                    <a:pt x="128047" y="11780"/>
                  </a:lnTo>
                  <a:lnTo>
                    <a:pt x="126640" y="9400"/>
                  </a:lnTo>
                  <a:lnTo>
                    <a:pt x="120843" y="4638"/>
                  </a:lnTo>
                  <a:lnTo>
                    <a:pt x="115091" y="1993"/>
                  </a:lnTo>
                  <a:lnTo>
                    <a:pt x="103157" y="504"/>
                  </a:lnTo>
                  <a:lnTo>
                    <a:pt x="77791" y="0"/>
                  </a:lnTo>
                  <a:lnTo>
                    <a:pt x="56915" y="7498"/>
                  </a:lnTo>
                  <a:lnTo>
                    <a:pt x="29171" y="23174"/>
                  </a:lnTo>
                  <a:lnTo>
                    <a:pt x="10544" y="40456"/>
                  </a:lnTo>
                  <a:lnTo>
                    <a:pt x="5215" y="48604"/>
                  </a:lnTo>
                  <a:lnTo>
                    <a:pt x="1545" y="62116"/>
                  </a:lnTo>
                  <a:lnTo>
                    <a:pt x="457" y="72381"/>
                  </a:lnTo>
                  <a:lnTo>
                    <a:pt x="3928" y="84242"/>
                  </a:lnTo>
                  <a:lnTo>
                    <a:pt x="9947" y="91083"/>
                  </a:lnTo>
                  <a:lnTo>
                    <a:pt x="26747" y="101942"/>
                  </a:lnTo>
                  <a:lnTo>
                    <a:pt x="57150" y="11417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39" name="SMARTInkShape-1378"/>
            <p:cNvSpPr/>
            <p:nvPr/>
          </p:nvSpPr>
          <p:spPr bwMode="auto">
            <a:xfrm>
              <a:off x="2330638" y="779662"/>
              <a:ext cx="169676" cy="177602"/>
            </a:xfrm>
            <a:custGeom>
              <a:avLst/>
              <a:gdLst/>
              <a:ahLst/>
              <a:cxnLst/>
              <a:rect l="0" t="0" r="0" b="0"/>
              <a:pathLst>
                <a:path w="169676" h="177602">
                  <a:moveTo>
                    <a:pt x="19656" y="6151"/>
                  </a:moveTo>
                  <a:lnTo>
                    <a:pt x="25807" y="0"/>
                  </a:lnTo>
                  <a:lnTo>
                    <a:pt x="60359" y="5882"/>
                  </a:lnTo>
                  <a:lnTo>
                    <a:pt x="93487" y="13410"/>
                  </a:lnTo>
                  <a:lnTo>
                    <a:pt x="106972" y="18797"/>
                  </a:lnTo>
                  <a:lnTo>
                    <a:pt x="113497" y="23148"/>
                  </a:lnTo>
                  <a:lnTo>
                    <a:pt x="116925" y="27728"/>
                  </a:lnTo>
                  <a:lnTo>
                    <a:pt x="118856" y="34769"/>
                  </a:lnTo>
                  <a:lnTo>
                    <a:pt x="119126" y="37136"/>
                  </a:lnTo>
                  <a:lnTo>
                    <a:pt x="117311" y="41882"/>
                  </a:lnTo>
                  <a:lnTo>
                    <a:pt x="105885" y="55189"/>
                  </a:lnTo>
                  <a:lnTo>
                    <a:pt x="73521" y="80714"/>
                  </a:lnTo>
                  <a:lnTo>
                    <a:pt x="40654" y="103880"/>
                  </a:lnTo>
                  <a:lnTo>
                    <a:pt x="7213" y="133066"/>
                  </a:lnTo>
                  <a:lnTo>
                    <a:pt x="0" y="140140"/>
                  </a:lnTo>
                  <a:lnTo>
                    <a:pt x="202" y="141515"/>
                  </a:lnTo>
                  <a:lnTo>
                    <a:pt x="2543" y="145158"/>
                  </a:lnTo>
                  <a:lnTo>
                    <a:pt x="25006" y="158629"/>
                  </a:lnTo>
                  <a:lnTo>
                    <a:pt x="58196" y="164813"/>
                  </a:lnTo>
                  <a:lnTo>
                    <a:pt x="84785" y="168784"/>
                  </a:lnTo>
                  <a:lnTo>
                    <a:pt x="118422" y="173919"/>
                  </a:lnTo>
                  <a:lnTo>
                    <a:pt x="153106" y="177116"/>
                  </a:lnTo>
                  <a:lnTo>
                    <a:pt x="169675" y="17760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40" name="SMARTInkShape-1379"/>
            <p:cNvSpPr/>
            <p:nvPr/>
          </p:nvSpPr>
          <p:spPr bwMode="auto">
            <a:xfrm>
              <a:off x="2235994" y="721519"/>
              <a:ext cx="7145" cy="14288"/>
            </a:xfrm>
            <a:custGeom>
              <a:avLst/>
              <a:gdLst/>
              <a:ahLst/>
              <a:cxnLst/>
              <a:rect l="0" t="0" r="0" b="0"/>
              <a:pathLst>
                <a:path w="7145" h="14288">
                  <a:moveTo>
                    <a:pt x="7144" y="14287"/>
                  </a:moveTo>
                  <a:lnTo>
                    <a:pt x="7144" y="10495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41" name="SMARTInkShape-1380"/>
            <p:cNvSpPr/>
            <p:nvPr/>
          </p:nvSpPr>
          <p:spPr bwMode="auto">
            <a:xfrm>
              <a:off x="2257425" y="785813"/>
              <a:ext cx="35720" cy="164307"/>
            </a:xfrm>
            <a:custGeom>
              <a:avLst/>
              <a:gdLst/>
              <a:ahLst/>
              <a:cxnLst/>
              <a:rect l="0" t="0" r="0" b="0"/>
              <a:pathLst>
                <a:path w="35720" h="164307">
                  <a:moveTo>
                    <a:pt x="0" y="0"/>
                  </a:moveTo>
                  <a:lnTo>
                    <a:pt x="3792" y="3792"/>
                  </a:lnTo>
                  <a:lnTo>
                    <a:pt x="5654" y="7770"/>
                  </a:lnTo>
                  <a:lnTo>
                    <a:pt x="6151" y="9943"/>
                  </a:lnTo>
                  <a:lnTo>
                    <a:pt x="11857" y="19926"/>
                  </a:lnTo>
                  <a:lnTo>
                    <a:pt x="19800" y="52313"/>
                  </a:lnTo>
                  <a:lnTo>
                    <a:pt x="26126" y="85235"/>
                  </a:lnTo>
                  <a:lnTo>
                    <a:pt x="28253" y="115332"/>
                  </a:lnTo>
                  <a:lnTo>
                    <a:pt x="34697" y="149668"/>
                  </a:lnTo>
                  <a:lnTo>
                    <a:pt x="35719" y="16430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42" name="SMARTInkShape-1381"/>
            <p:cNvSpPr/>
            <p:nvPr/>
          </p:nvSpPr>
          <p:spPr bwMode="auto">
            <a:xfrm>
              <a:off x="2126462" y="775469"/>
              <a:ext cx="128981" cy="160165"/>
            </a:xfrm>
            <a:custGeom>
              <a:avLst/>
              <a:gdLst/>
              <a:ahLst/>
              <a:cxnLst/>
              <a:rect l="0" t="0" r="0" b="0"/>
              <a:pathLst>
                <a:path w="128981" h="160165">
                  <a:moveTo>
                    <a:pt x="102388" y="24631"/>
                  </a:moveTo>
                  <a:lnTo>
                    <a:pt x="85798" y="10158"/>
                  </a:lnTo>
                  <a:lnTo>
                    <a:pt x="68596" y="782"/>
                  </a:lnTo>
                  <a:lnTo>
                    <a:pt x="63985" y="0"/>
                  </a:lnTo>
                  <a:lnTo>
                    <a:pt x="31571" y="3608"/>
                  </a:lnTo>
                  <a:lnTo>
                    <a:pt x="7464" y="15351"/>
                  </a:lnTo>
                  <a:lnTo>
                    <a:pt x="1197" y="19977"/>
                  </a:lnTo>
                  <a:lnTo>
                    <a:pt x="3" y="22322"/>
                  </a:lnTo>
                  <a:lnTo>
                    <a:pt x="0" y="24679"/>
                  </a:lnTo>
                  <a:lnTo>
                    <a:pt x="791" y="27045"/>
                  </a:lnTo>
                  <a:lnTo>
                    <a:pt x="5905" y="31789"/>
                  </a:lnTo>
                  <a:lnTo>
                    <a:pt x="35494" y="51718"/>
                  </a:lnTo>
                  <a:lnTo>
                    <a:pt x="69948" y="66229"/>
                  </a:lnTo>
                  <a:lnTo>
                    <a:pt x="100831" y="84383"/>
                  </a:lnTo>
                  <a:lnTo>
                    <a:pt x="117096" y="98515"/>
                  </a:lnTo>
                  <a:lnTo>
                    <a:pt x="126501" y="111963"/>
                  </a:lnTo>
                  <a:lnTo>
                    <a:pt x="128980" y="118478"/>
                  </a:lnTo>
                  <a:lnTo>
                    <a:pt x="128847" y="121327"/>
                  </a:lnTo>
                  <a:lnTo>
                    <a:pt x="120846" y="137838"/>
                  </a:lnTo>
                  <a:lnTo>
                    <a:pt x="114296" y="144531"/>
                  </a:lnTo>
                  <a:lnTo>
                    <a:pt x="97155" y="155295"/>
                  </a:lnTo>
                  <a:lnTo>
                    <a:pt x="79406" y="158861"/>
                  </a:lnTo>
                  <a:lnTo>
                    <a:pt x="45034" y="160164"/>
                  </a:lnTo>
                  <a:lnTo>
                    <a:pt x="20105" y="159542"/>
                  </a:lnTo>
                  <a:lnTo>
                    <a:pt x="2376" y="15321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43" name="SMARTInkShape-1382"/>
            <p:cNvSpPr/>
            <p:nvPr/>
          </p:nvSpPr>
          <p:spPr bwMode="auto">
            <a:xfrm>
              <a:off x="1947370" y="814682"/>
              <a:ext cx="181469" cy="133900"/>
            </a:xfrm>
            <a:custGeom>
              <a:avLst/>
              <a:gdLst/>
              <a:ahLst/>
              <a:cxnLst/>
              <a:rect l="0" t="0" r="0" b="0"/>
              <a:pathLst>
                <a:path w="181469" h="133900">
                  <a:moveTo>
                    <a:pt x="124318" y="6849"/>
                  </a:moveTo>
                  <a:lnTo>
                    <a:pt x="124318" y="3057"/>
                  </a:lnTo>
                  <a:lnTo>
                    <a:pt x="123524" y="1940"/>
                  </a:lnTo>
                  <a:lnTo>
                    <a:pt x="122201" y="1195"/>
                  </a:lnTo>
                  <a:lnTo>
                    <a:pt x="114375" y="0"/>
                  </a:lnTo>
                  <a:lnTo>
                    <a:pt x="103733" y="3585"/>
                  </a:lnTo>
                  <a:lnTo>
                    <a:pt x="72765" y="26449"/>
                  </a:lnTo>
                  <a:lnTo>
                    <a:pt x="40506" y="57555"/>
                  </a:lnTo>
                  <a:lnTo>
                    <a:pt x="12302" y="92008"/>
                  </a:lnTo>
                  <a:lnTo>
                    <a:pt x="944" y="111512"/>
                  </a:lnTo>
                  <a:lnTo>
                    <a:pt x="0" y="115518"/>
                  </a:lnTo>
                  <a:lnTo>
                    <a:pt x="164" y="118983"/>
                  </a:lnTo>
                  <a:lnTo>
                    <a:pt x="1067" y="122086"/>
                  </a:lnTo>
                  <a:lnTo>
                    <a:pt x="6304" y="127651"/>
                  </a:lnTo>
                  <a:lnTo>
                    <a:pt x="13923" y="131976"/>
                  </a:lnTo>
                  <a:lnTo>
                    <a:pt x="22601" y="133899"/>
                  </a:lnTo>
                  <a:lnTo>
                    <a:pt x="40204" y="131189"/>
                  </a:lnTo>
                  <a:lnTo>
                    <a:pt x="72395" y="117458"/>
                  </a:lnTo>
                  <a:lnTo>
                    <a:pt x="102508" y="99459"/>
                  </a:lnTo>
                  <a:lnTo>
                    <a:pt x="115418" y="90078"/>
                  </a:lnTo>
                  <a:lnTo>
                    <a:pt x="127149" y="75078"/>
                  </a:lnTo>
                  <a:lnTo>
                    <a:pt x="134858" y="56698"/>
                  </a:lnTo>
                  <a:lnTo>
                    <a:pt x="138592" y="28449"/>
                  </a:lnTo>
                  <a:lnTo>
                    <a:pt x="139399" y="52325"/>
                  </a:lnTo>
                  <a:lnTo>
                    <a:pt x="144259" y="65691"/>
                  </a:lnTo>
                  <a:lnTo>
                    <a:pt x="145881" y="73483"/>
                  </a:lnTo>
                  <a:lnTo>
                    <a:pt x="149247" y="79591"/>
                  </a:lnTo>
                  <a:lnTo>
                    <a:pt x="168666" y="94861"/>
                  </a:lnTo>
                  <a:lnTo>
                    <a:pt x="173926" y="97559"/>
                  </a:lnTo>
                  <a:lnTo>
                    <a:pt x="181468" y="9971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44" name="SMARTInkShape-1383"/>
            <p:cNvSpPr/>
            <p:nvPr/>
          </p:nvSpPr>
          <p:spPr bwMode="auto">
            <a:xfrm>
              <a:off x="1828800" y="628650"/>
              <a:ext cx="150020" cy="314326"/>
            </a:xfrm>
            <a:custGeom>
              <a:avLst/>
              <a:gdLst/>
              <a:ahLst/>
              <a:cxnLst/>
              <a:rect l="0" t="0" r="0" b="0"/>
              <a:pathLst>
                <a:path w="150020" h="314326">
                  <a:moveTo>
                    <a:pt x="0" y="0"/>
                  </a:moveTo>
                  <a:lnTo>
                    <a:pt x="0" y="3792"/>
                  </a:lnTo>
                  <a:lnTo>
                    <a:pt x="794" y="4909"/>
                  </a:lnTo>
                  <a:lnTo>
                    <a:pt x="2117" y="5654"/>
                  </a:lnTo>
                  <a:lnTo>
                    <a:pt x="3792" y="6151"/>
                  </a:lnTo>
                  <a:lnTo>
                    <a:pt x="4910" y="8069"/>
                  </a:lnTo>
                  <a:lnTo>
                    <a:pt x="9130" y="40285"/>
                  </a:lnTo>
                  <a:lnTo>
                    <a:pt x="13269" y="74721"/>
                  </a:lnTo>
                  <a:lnTo>
                    <a:pt x="17778" y="102661"/>
                  </a:lnTo>
                  <a:lnTo>
                    <a:pt x="20349" y="134840"/>
                  </a:lnTo>
                  <a:lnTo>
                    <a:pt x="21111" y="165718"/>
                  </a:lnTo>
                  <a:lnTo>
                    <a:pt x="21336" y="198768"/>
                  </a:lnTo>
                  <a:lnTo>
                    <a:pt x="26322" y="234084"/>
                  </a:lnTo>
                  <a:lnTo>
                    <a:pt x="28130" y="263991"/>
                  </a:lnTo>
                  <a:lnTo>
                    <a:pt x="29310" y="288588"/>
                  </a:lnTo>
                  <a:lnTo>
                    <a:pt x="35422" y="299544"/>
                  </a:lnTo>
                  <a:lnTo>
                    <a:pt x="35711" y="266439"/>
                  </a:lnTo>
                  <a:lnTo>
                    <a:pt x="37834" y="235082"/>
                  </a:lnTo>
                  <a:lnTo>
                    <a:pt x="47904" y="200732"/>
                  </a:lnTo>
                  <a:lnTo>
                    <a:pt x="57205" y="181320"/>
                  </a:lnTo>
                  <a:lnTo>
                    <a:pt x="61937" y="175837"/>
                  </a:lnTo>
                  <a:lnTo>
                    <a:pt x="66686" y="173400"/>
                  </a:lnTo>
                  <a:lnTo>
                    <a:pt x="73822" y="172028"/>
                  </a:lnTo>
                  <a:lnTo>
                    <a:pt x="84756" y="175414"/>
                  </a:lnTo>
                  <a:lnTo>
                    <a:pt x="91380" y="181414"/>
                  </a:lnTo>
                  <a:lnTo>
                    <a:pt x="118342" y="216804"/>
                  </a:lnTo>
                  <a:lnTo>
                    <a:pt x="135689" y="250038"/>
                  </a:lnTo>
                  <a:lnTo>
                    <a:pt x="139681" y="260353"/>
                  </a:lnTo>
                  <a:lnTo>
                    <a:pt x="144361" y="282144"/>
                  </a:lnTo>
                  <a:lnTo>
                    <a:pt x="147504" y="289704"/>
                  </a:lnTo>
                  <a:lnTo>
                    <a:pt x="150019" y="31432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45" name="SMARTInkShape-1384"/>
            <p:cNvSpPr/>
            <p:nvPr/>
          </p:nvSpPr>
          <p:spPr bwMode="auto">
            <a:xfrm>
              <a:off x="1685925" y="817176"/>
              <a:ext cx="177020" cy="296770"/>
            </a:xfrm>
            <a:custGeom>
              <a:avLst/>
              <a:gdLst/>
              <a:ahLst/>
              <a:cxnLst/>
              <a:rect l="0" t="0" r="0" b="0"/>
              <a:pathLst>
                <a:path w="177020" h="296770">
                  <a:moveTo>
                    <a:pt x="0" y="218668"/>
                  </a:moveTo>
                  <a:lnTo>
                    <a:pt x="3792" y="218668"/>
                  </a:lnTo>
                  <a:lnTo>
                    <a:pt x="4910" y="220255"/>
                  </a:lnTo>
                  <a:lnTo>
                    <a:pt x="17000" y="252253"/>
                  </a:lnTo>
                  <a:lnTo>
                    <a:pt x="26081" y="286136"/>
                  </a:lnTo>
                  <a:lnTo>
                    <a:pt x="28478" y="296769"/>
                  </a:lnTo>
                  <a:lnTo>
                    <a:pt x="30679" y="279527"/>
                  </a:lnTo>
                  <a:lnTo>
                    <a:pt x="34723" y="253708"/>
                  </a:lnTo>
                  <a:lnTo>
                    <a:pt x="35522" y="219181"/>
                  </a:lnTo>
                  <a:lnTo>
                    <a:pt x="35660" y="187246"/>
                  </a:lnTo>
                  <a:lnTo>
                    <a:pt x="35702" y="156529"/>
                  </a:lnTo>
                  <a:lnTo>
                    <a:pt x="35714" y="122645"/>
                  </a:lnTo>
                  <a:lnTo>
                    <a:pt x="36511" y="88264"/>
                  </a:lnTo>
                  <a:lnTo>
                    <a:pt x="41422" y="58409"/>
                  </a:lnTo>
                  <a:lnTo>
                    <a:pt x="52511" y="22968"/>
                  </a:lnTo>
                  <a:lnTo>
                    <a:pt x="63360" y="7313"/>
                  </a:lnTo>
                  <a:lnTo>
                    <a:pt x="78431" y="1701"/>
                  </a:lnTo>
                  <a:lnTo>
                    <a:pt x="96771" y="0"/>
                  </a:lnTo>
                  <a:lnTo>
                    <a:pt x="127947" y="5377"/>
                  </a:lnTo>
                  <a:lnTo>
                    <a:pt x="141797" y="10365"/>
                  </a:lnTo>
                  <a:lnTo>
                    <a:pt x="153244" y="17874"/>
                  </a:lnTo>
                  <a:lnTo>
                    <a:pt x="161506" y="28620"/>
                  </a:lnTo>
                  <a:lnTo>
                    <a:pt x="175050" y="56969"/>
                  </a:lnTo>
                  <a:lnTo>
                    <a:pt x="177019" y="69808"/>
                  </a:lnTo>
                  <a:lnTo>
                    <a:pt x="174335" y="86631"/>
                  </a:lnTo>
                  <a:lnTo>
                    <a:pt x="168512" y="101670"/>
                  </a:lnTo>
                  <a:lnTo>
                    <a:pt x="154175" y="116180"/>
                  </a:lnTo>
                  <a:lnTo>
                    <a:pt x="121050" y="132303"/>
                  </a:lnTo>
                  <a:lnTo>
                    <a:pt x="97779" y="137780"/>
                  </a:lnTo>
                  <a:lnTo>
                    <a:pt x="65264" y="139631"/>
                  </a:lnTo>
                  <a:lnTo>
                    <a:pt x="35719" y="14008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46" name="SMARTInkShape-1385"/>
            <p:cNvSpPr/>
            <p:nvPr/>
          </p:nvSpPr>
          <p:spPr bwMode="auto">
            <a:xfrm>
              <a:off x="1073874" y="507790"/>
              <a:ext cx="562046" cy="499480"/>
            </a:xfrm>
            <a:custGeom>
              <a:avLst/>
              <a:gdLst/>
              <a:ahLst/>
              <a:cxnLst/>
              <a:rect l="0" t="0" r="0" b="0"/>
              <a:pathLst>
                <a:path w="562046" h="499480">
                  <a:moveTo>
                    <a:pt x="397739" y="20848"/>
                  </a:moveTo>
                  <a:lnTo>
                    <a:pt x="397739" y="17055"/>
                  </a:lnTo>
                  <a:lnTo>
                    <a:pt x="396945" y="15938"/>
                  </a:lnTo>
                  <a:lnTo>
                    <a:pt x="395622" y="15193"/>
                  </a:lnTo>
                  <a:lnTo>
                    <a:pt x="393946" y="14697"/>
                  </a:lnTo>
                  <a:lnTo>
                    <a:pt x="373361" y="3848"/>
                  </a:lnTo>
                  <a:lnTo>
                    <a:pt x="340201" y="0"/>
                  </a:lnTo>
                  <a:lnTo>
                    <a:pt x="314809" y="1706"/>
                  </a:lnTo>
                  <a:lnTo>
                    <a:pt x="280033" y="9355"/>
                  </a:lnTo>
                  <a:lnTo>
                    <a:pt x="253350" y="18121"/>
                  </a:lnTo>
                  <a:lnTo>
                    <a:pt x="225616" y="29954"/>
                  </a:lnTo>
                  <a:lnTo>
                    <a:pt x="195298" y="43151"/>
                  </a:lnTo>
                  <a:lnTo>
                    <a:pt x="164890" y="56954"/>
                  </a:lnTo>
                  <a:lnTo>
                    <a:pt x="138146" y="71026"/>
                  </a:lnTo>
                  <a:lnTo>
                    <a:pt x="113031" y="87335"/>
                  </a:lnTo>
                  <a:lnTo>
                    <a:pt x="80812" y="112249"/>
                  </a:lnTo>
                  <a:lnTo>
                    <a:pt x="48592" y="142002"/>
                  </a:lnTo>
                  <a:lnTo>
                    <a:pt x="34114" y="163637"/>
                  </a:lnTo>
                  <a:lnTo>
                    <a:pt x="28590" y="185128"/>
                  </a:lnTo>
                  <a:lnTo>
                    <a:pt x="29414" y="197313"/>
                  </a:lnTo>
                  <a:lnTo>
                    <a:pt x="30745" y="202785"/>
                  </a:lnTo>
                  <a:lnTo>
                    <a:pt x="34014" y="207227"/>
                  </a:lnTo>
                  <a:lnTo>
                    <a:pt x="43996" y="214279"/>
                  </a:lnTo>
                  <a:lnTo>
                    <a:pt x="63003" y="218919"/>
                  </a:lnTo>
                  <a:lnTo>
                    <a:pt x="96462" y="220487"/>
                  </a:lnTo>
                  <a:lnTo>
                    <a:pt x="124233" y="220758"/>
                  </a:lnTo>
                  <a:lnTo>
                    <a:pt x="159945" y="218733"/>
                  </a:lnTo>
                  <a:lnTo>
                    <a:pt x="186373" y="214717"/>
                  </a:lnTo>
                  <a:lnTo>
                    <a:pt x="194790" y="216285"/>
                  </a:lnTo>
                  <a:lnTo>
                    <a:pt x="202869" y="219966"/>
                  </a:lnTo>
                  <a:lnTo>
                    <a:pt x="199740" y="224703"/>
                  </a:lnTo>
                  <a:lnTo>
                    <a:pt x="171600" y="257555"/>
                  </a:lnTo>
                  <a:lnTo>
                    <a:pt x="144203" y="280425"/>
                  </a:lnTo>
                  <a:lnTo>
                    <a:pt x="113067" y="307309"/>
                  </a:lnTo>
                  <a:lnTo>
                    <a:pt x="81616" y="337500"/>
                  </a:lnTo>
                  <a:lnTo>
                    <a:pt x="51396" y="371581"/>
                  </a:lnTo>
                  <a:lnTo>
                    <a:pt x="27360" y="404698"/>
                  </a:lnTo>
                  <a:lnTo>
                    <a:pt x="9390" y="432502"/>
                  </a:lnTo>
                  <a:lnTo>
                    <a:pt x="2889" y="448280"/>
                  </a:lnTo>
                  <a:lnTo>
                    <a:pt x="0" y="463230"/>
                  </a:lnTo>
                  <a:lnTo>
                    <a:pt x="2949" y="475695"/>
                  </a:lnTo>
                  <a:lnTo>
                    <a:pt x="5958" y="481242"/>
                  </a:lnTo>
                  <a:lnTo>
                    <a:pt x="15651" y="489521"/>
                  </a:lnTo>
                  <a:lnTo>
                    <a:pt x="28691" y="495053"/>
                  </a:lnTo>
                  <a:lnTo>
                    <a:pt x="54676" y="498167"/>
                  </a:lnTo>
                  <a:lnTo>
                    <a:pt x="87951" y="497503"/>
                  </a:lnTo>
                  <a:lnTo>
                    <a:pt x="114005" y="491721"/>
                  </a:lnTo>
                  <a:lnTo>
                    <a:pt x="141460" y="485977"/>
                  </a:lnTo>
                  <a:lnTo>
                    <a:pt x="169537" y="479984"/>
                  </a:lnTo>
                  <a:lnTo>
                    <a:pt x="197891" y="472029"/>
                  </a:lnTo>
                  <a:lnTo>
                    <a:pt x="224251" y="465318"/>
                  </a:lnTo>
                  <a:lnTo>
                    <a:pt x="257170" y="454961"/>
                  </a:lnTo>
                  <a:lnTo>
                    <a:pt x="285834" y="437239"/>
                  </a:lnTo>
                  <a:lnTo>
                    <a:pt x="294557" y="425779"/>
                  </a:lnTo>
                  <a:lnTo>
                    <a:pt x="302833" y="406604"/>
                  </a:lnTo>
                  <a:lnTo>
                    <a:pt x="301848" y="398405"/>
                  </a:lnTo>
                  <a:lnTo>
                    <a:pt x="298764" y="390264"/>
                  </a:lnTo>
                  <a:lnTo>
                    <a:pt x="294748" y="383999"/>
                  </a:lnTo>
                  <a:lnTo>
                    <a:pt x="290317" y="380686"/>
                  </a:lnTo>
                  <a:lnTo>
                    <a:pt x="284908" y="379213"/>
                  </a:lnTo>
                  <a:lnTo>
                    <a:pt x="267747" y="378190"/>
                  </a:lnTo>
                  <a:lnTo>
                    <a:pt x="262442" y="380221"/>
                  </a:lnTo>
                  <a:lnTo>
                    <a:pt x="252568" y="387992"/>
                  </a:lnTo>
                  <a:lnTo>
                    <a:pt x="249875" y="392514"/>
                  </a:lnTo>
                  <a:lnTo>
                    <a:pt x="247884" y="397170"/>
                  </a:lnTo>
                  <a:lnTo>
                    <a:pt x="243094" y="404254"/>
                  </a:lnTo>
                  <a:lnTo>
                    <a:pt x="241695" y="409002"/>
                  </a:lnTo>
                  <a:lnTo>
                    <a:pt x="242116" y="411380"/>
                  </a:lnTo>
                  <a:lnTo>
                    <a:pt x="246378" y="420899"/>
                  </a:lnTo>
                  <a:lnTo>
                    <a:pt x="247455" y="426630"/>
                  </a:lnTo>
                  <a:lnTo>
                    <a:pt x="248337" y="426307"/>
                  </a:lnTo>
                  <a:lnTo>
                    <a:pt x="251433" y="423831"/>
                  </a:lnTo>
                  <a:lnTo>
                    <a:pt x="275359" y="389747"/>
                  </a:lnTo>
                  <a:lnTo>
                    <a:pt x="296465" y="355385"/>
                  </a:lnTo>
                  <a:lnTo>
                    <a:pt x="311534" y="322841"/>
                  </a:lnTo>
                  <a:lnTo>
                    <a:pt x="317356" y="313023"/>
                  </a:lnTo>
                  <a:lnTo>
                    <a:pt x="337526" y="295840"/>
                  </a:lnTo>
                  <a:lnTo>
                    <a:pt x="345149" y="293356"/>
                  </a:lnTo>
                  <a:lnTo>
                    <a:pt x="350024" y="292775"/>
                  </a:lnTo>
                  <a:lnTo>
                    <a:pt x="361023" y="296240"/>
                  </a:lnTo>
                  <a:lnTo>
                    <a:pt x="374336" y="306086"/>
                  </a:lnTo>
                  <a:lnTo>
                    <a:pt x="384543" y="319058"/>
                  </a:lnTo>
                  <a:lnTo>
                    <a:pt x="397569" y="350160"/>
                  </a:lnTo>
                  <a:lnTo>
                    <a:pt x="402715" y="371099"/>
                  </a:lnTo>
                  <a:lnTo>
                    <a:pt x="406357" y="390267"/>
                  </a:lnTo>
                  <a:lnTo>
                    <a:pt x="410346" y="408118"/>
                  </a:lnTo>
                  <a:lnTo>
                    <a:pt x="412073" y="419980"/>
                  </a:lnTo>
                  <a:lnTo>
                    <a:pt x="420801" y="441996"/>
                  </a:lnTo>
                  <a:lnTo>
                    <a:pt x="425225" y="447996"/>
                  </a:lnTo>
                  <a:lnTo>
                    <a:pt x="425588" y="447694"/>
                  </a:lnTo>
                  <a:lnTo>
                    <a:pt x="426170" y="439390"/>
                  </a:lnTo>
                  <a:lnTo>
                    <a:pt x="427088" y="418129"/>
                  </a:lnTo>
                  <a:lnTo>
                    <a:pt x="437248" y="383039"/>
                  </a:lnTo>
                  <a:lnTo>
                    <a:pt x="454594" y="349899"/>
                  </a:lnTo>
                  <a:lnTo>
                    <a:pt x="459829" y="337419"/>
                  </a:lnTo>
                  <a:lnTo>
                    <a:pt x="460563" y="334289"/>
                  </a:lnTo>
                  <a:lnTo>
                    <a:pt x="461847" y="332202"/>
                  </a:lnTo>
                  <a:lnTo>
                    <a:pt x="463496" y="330811"/>
                  </a:lnTo>
                  <a:lnTo>
                    <a:pt x="467445" y="329265"/>
                  </a:lnTo>
                  <a:lnTo>
                    <a:pt x="471846" y="328578"/>
                  </a:lnTo>
                  <a:lnTo>
                    <a:pt x="476448" y="330390"/>
                  </a:lnTo>
                  <a:lnTo>
                    <a:pt x="489663" y="341813"/>
                  </a:lnTo>
                  <a:lnTo>
                    <a:pt x="494156" y="350294"/>
                  </a:lnTo>
                  <a:lnTo>
                    <a:pt x="507323" y="385879"/>
                  </a:lnTo>
                  <a:lnTo>
                    <a:pt x="523324" y="420990"/>
                  </a:lnTo>
                  <a:lnTo>
                    <a:pt x="535769" y="452836"/>
                  </a:lnTo>
                  <a:lnTo>
                    <a:pt x="550131" y="485046"/>
                  </a:lnTo>
                  <a:lnTo>
                    <a:pt x="562045" y="49947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05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1831" y="5307806"/>
            <a:ext cx="4580826" cy="1143000"/>
          </a:xfrm>
        </p:spPr>
        <p:txBody>
          <a:bodyPr/>
          <a:lstStyle/>
          <a:p>
            <a:r>
              <a:rPr lang="en-US" dirty="0" smtClean="0"/>
              <a:t>Pd 3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318" name="SMARTInkShape-Group91"/>
          <p:cNvGrpSpPr/>
          <p:nvPr/>
        </p:nvGrpSpPr>
        <p:grpSpPr>
          <a:xfrm>
            <a:off x="6686593" y="3086100"/>
            <a:ext cx="1414421" cy="827142"/>
            <a:chOff x="6686593" y="3086100"/>
            <a:chExt cx="1414421" cy="827142"/>
          </a:xfrm>
        </p:grpSpPr>
        <p:sp>
          <p:nvSpPr>
            <p:cNvPr id="301" name="SMARTInkShape-633"/>
            <p:cNvSpPr/>
            <p:nvPr/>
          </p:nvSpPr>
          <p:spPr bwMode="auto">
            <a:xfrm>
              <a:off x="6686593" y="3100388"/>
              <a:ext cx="64252" cy="385763"/>
            </a:xfrm>
            <a:custGeom>
              <a:avLst/>
              <a:gdLst/>
              <a:ahLst/>
              <a:cxnLst/>
              <a:rect l="0" t="0" r="0" b="0"/>
              <a:pathLst>
                <a:path w="64252" h="385763">
                  <a:moveTo>
                    <a:pt x="21388" y="0"/>
                  </a:moveTo>
                  <a:lnTo>
                    <a:pt x="25181" y="0"/>
                  </a:lnTo>
                  <a:lnTo>
                    <a:pt x="26298" y="793"/>
                  </a:lnTo>
                  <a:lnTo>
                    <a:pt x="27043" y="2116"/>
                  </a:lnTo>
                  <a:lnTo>
                    <a:pt x="28237" y="9942"/>
                  </a:lnTo>
                  <a:lnTo>
                    <a:pt x="22033" y="43312"/>
                  </a:lnTo>
                  <a:lnTo>
                    <a:pt x="17681" y="72594"/>
                  </a:lnTo>
                  <a:lnTo>
                    <a:pt x="10014" y="105150"/>
                  </a:lnTo>
                  <a:lnTo>
                    <a:pt x="5560" y="137451"/>
                  </a:lnTo>
                  <a:lnTo>
                    <a:pt x="1617" y="164815"/>
                  </a:lnTo>
                  <a:lnTo>
                    <a:pt x="449" y="193032"/>
                  </a:lnTo>
                  <a:lnTo>
                    <a:pt x="103" y="221501"/>
                  </a:lnTo>
                  <a:lnTo>
                    <a:pt x="0" y="250044"/>
                  </a:lnTo>
                  <a:lnTo>
                    <a:pt x="3758" y="284341"/>
                  </a:lnTo>
                  <a:lnTo>
                    <a:pt x="21169" y="318162"/>
                  </a:lnTo>
                  <a:lnTo>
                    <a:pt x="35147" y="350705"/>
                  </a:lnTo>
                  <a:lnTo>
                    <a:pt x="52089" y="379228"/>
                  </a:lnTo>
                  <a:lnTo>
                    <a:pt x="56994" y="382858"/>
                  </a:lnTo>
                  <a:lnTo>
                    <a:pt x="64251" y="38576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02" name="SMARTInkShape-634"/>
            <p:cNvSpPr/>
            <p:nvPr/>
          </p:nvSpPr>
          <p:spPr bwMode="auto">
            <a:xfrm>
              <a:off x="6922294" y="3128963"/>
              <a:ext cx="14288" cy="278607"/>
            </a:xfrm>
            <a:custGeom>
              <a:avLst/>
              <a:gdLst/>
              <a:ahLst/>
              <a:cxnLst/>
              <a:rect l="0" t="0" r="0" b="0"/>
              <a:pathLst>
                <a:path w="14288" h="278607">
                  <a:moveTo>
                    <a:pt x="0" y="0"/>
                  </a:moveTo>
                  <a:lnTo>
                    <a:pt x="0" y="31317"/>
                  </a:lnTo>
                  <a:lnTo>
                    <a:pt x="0" y="65266"/>
                  </a:lnTo>
                  <a:lnTo>
                    <a:pt x="0" y="95177"/>
                  </a:lnTo>
                  <a:lnTo>
                    <a:pt x="0" y="127632"/>
                  </a:lnTo>
                  <a:lnTo>
                    <a:pt x="0" y="156973"/>
                  </a:lnTo>
                  <a:lnTo>
                    <a:pt x="0" y="185700"/>
                  </a:lnTo>
                  <a:lnTo>
                    <a:pt x="0" y="214305"/>
                  </a:lnTo>
                  <a:lnTo>
                    <a:pt x="5654" y="247913"/>
                  </a:lnTo>
                  <a:lnTo>
                    <a:pt x="7275" y="257821"/>
                  </a:lnTo>
                  <a:lnTo>
                    <a:pt x="14287" y="27860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03" name="SMARTInkShape-635"/>
            <p:cNvSpPr/>
            <p:nvPr/>
          </p:nvSpPr>
          <p:spPr bwMode="auto">
            <a:xfrm>
              <a:off x="6786857" y="3286125"/>
              <a:ext cx="192588" cy="28576"/>
            </a:xfrm>
            <a:custGeom>
              <a:avLst/>
              <a:gdLst/>
              <a:ahLst/>
              <a:cxnLst/>
              <a:rect l="0" t="0" r="0" b="0"/>
              <a:pathLst>
                <a:path w="192588" h="28576">
                  <a:moveTo>
                    <a:pt x="6849" y="28575"/>
                  </a:moveTo>
                  <a:lnTo>
                    <a:pt x="6849" y="24783"/>
                  </a:lnTo>
                  <a:lnTo>
                    <a:pt x="6056" y="23666"/>
                  </a:lnTo>
                  <a:lnTo>
                    <a:pt x="4732" y="22921"/>
                  </a:lnTo>
                  <a:lnTo>
                    <a:pt x="698" y="21725"/>
                  </a:lnTo>
                  <a:lnTo>
                    <a:pt x="147" y="19445"/>
                  </a:lnTo>
                  <a:lnTo>
                    <a:pt x="0" y="17726"/>
                  </a:lnTo>
                  <a:lnTo>
                    <a:pt x="695" y="16580"/>
                  </a:lnTo>
                  <a:lnTo>
                    <a:pt x="1953" y="15816"/>
                  </a:lnTo>
                  <a:lnTo>
                    <a:pt x="7515" y="14740"/>
                  </a:lnTo>
                  <a:lnTo>
                    <a:pt x="18424" y="12305"/>
                  </a:lnTo>
                  <a:lnTo>
                    <a:pt x="43444" y="8163"/>
                  </a:lnTo>
                  <a:lnTo>
                    <a:pt x="77019" y="6552"/>
                  </a:lnTo>
                  <a:lnTo>
                    <a:pt x="105604" y="2294"/>
                  </a:lnTo>
                  <a:lnTo>
                    <a:pt x="139650" y="680"/>
                  </a:lnTo>
                  <a:lnTo>
                    <a:pt x="174786" y="202"/>
                  </a:lnTo>
                  <a:lnTo>
                    <a:pt x="192587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04" name="SMARTInkShape-636"/>
            <p:cNvSpPr/>
            <p:nvPr/>
          </p:nvSpPr>
          <p:spPr bwMode="auto">
            <a:xfrm>
              <a:off x="7145589" y="3264694"/>
              <a:ext cx="148181" cy="157163"/>
            </a:xfrm>
            <a:custGeom>
              <a:avLst/>
              <a:gdLst/>
              <a:ahLst/>
              <a:cxnLst/>
              <a:rect l="0" t="0" r="0" b="0"/>
              <a:pathLst>
                <a:path w="148181" h="157163">
                  <a:moveTo>
                    <a:pt x="148180" y="0"/>
                  </a:moveTo>
                  <a:lnTo>
                    <a:pt x="129498" y="794"/>
                  </a:lnTo>
                  <a:lnTo>
                    <a:pt x="101387" y="9943"/>
                  </a:lnTo>
                  <a:lnTo>
                    <a:pt x="69081" y="29257"/>
                  </a:lnTo>
                  <a:lnTo>
                    <a:pt x="34462" y="57209"/>
                  </a:lnTo>
                  <a:lnTo>
                    <a:pt x="7473" y="85730"/>
                  </a:lnTo>
                  <a:lnTo>
                    <a:pt x="4368" y="90491"/>
                  </a:lnTo>
                  <a:lnTo>
                    <a:pt x="0" y="112361"/>
                  </a:lnTo>
                  <a:lnTo>
                    <a:pt x="2498" y="131364"/>
                  </a:lnTo>
                  <a:lnTo>
                    <a:pt x="8291" y="139876"/>
                  </a:lnTo>
                  <a:lnTo>
                    <a:pt x="24944" y="151808"/>
                  </a:lnTo>
                  <a:lnTo>
                    <a:pt x="41024" y="15716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05" name="SMARTInkShape-637"/>
            <p:cNvSpPr/>
            <p:nvPr/>
          </p:nvSpPr>
          <p:spPr bwMode="auto">
            <a:xfrm>
              <a:off x="7286985" y="3329140"/>
              <a:ext cx="235385" cy="99861"/>
            </a:xfrm>
            <a:custGeom>
              <a:avLst/>
              <a:gdLst/>
              <a:ahLst/>
              <a:cxnLst/>
              <a:rect l="0" t="0" r="0" b="0"/>
              <a:pathLst>
                <a:path w="235385" h="99861">
                  <a:moveTo>
                    <a:pt x="78221" y="6991"/>
                  </a:moveTo>
                  <a:lnTo>
                    <a:pt x="74428" y="3199"/>
                  </a:lnTo>
                  <a:lnTo>
                    <a:pt x="70450" y="1337"/>
                  </a:lnTo>
                  <a:lnTo>
                    <a:pt x="68278" y="840"/>
                  </a:lnTo>
                  <a:lnTo>
                    <a:pt x="66037" y="1303"/>
                  </a:lnTo>
                  <a:lnTo>
                    <a:pt x="37311" y="16666"/>
                  </a:lnTo>
                  <a:lnTo>
                    <a:pt x="30141" y="23462"/>
                  </a:lnTo>
                  <a:lnTo>
                    <a:pt x="10559" y="47929"/>
                  </a:lnTo>
                  <a:lnTo>
                    <a:pt x="854" y="72561"/>
                  </a:lnTo>
                  <a:lnTo>
                    <a:pt x="0" y="80483"/>
                  </a:lnTo>
                  <a:lnTo>
                    <a:pt x="1467" y="82179"/>
                  </a:lnTo>
                  <a:lnTo>
                    <a:pt x="7331" y="84064"/>
                  </a:lnTo>
                  <a:lnTo>
                    <a:pt x="15766" y="85126"/>
                  </a:lnTo>
                  <a:lnTo>
                    <a:pt x="27083" y="81648"/>
                  </a:lnTo>
                  <a:lnTo>
                    <a:pt x="36700" y="75590"/>
                  </a:lnTo>
                  <a:lnTo>
                    <a:pt x="51969" y="60729"/>
                  </a:lnTo>
                  <a:lnTo>
                    <a:pt x="73363" y="27412"/>
                  </a:lnTo>
                  <a:lnTo>
                    <a:pt x="76062" y="19771"/>
                  </a:lnTo>
                  <a:lnTo>
                    <a:pt x="78055" y="11878"/>
                  </a:lnTo>
                  <a:lnTo>
                    <a:pt x="85267" y="0"/>
                  </a:lnTo>
                  <a:lnTo>
                    <a:pt x="85363" y="22795"/>
                  </a:lnTo>
                  <a:lnTo>
                    <a:pt x="87480" y="28038"/>
                  </a:lnTo>
                  <a:lnTo>
                    <a:pt x="89157" y="30547"/>
                  </a:lnTo>
                  <a:lnTo>
                    <a:pt x="92641" y="44394"/>
                  </a:lnTo>
                  <a:lnTo>
                    <a:pt x="94184" y="46214"/>
                  </a:lnTo>
                  <a:lnTo>
                    <a:pt x="102365" y="52927"/>
                  </a:lnTo>
                  <a:lnTo>
                    <a:pt x="104827" y="57305"/>
                  </a:lnTo>
                  <a:lnTo>
                    <a:pt x="105483" y="59584"/>
                  </a:lnTo>
                  <a:lnTo>
                    <a:pt x="106715" y="61103"/>
                  </a:lnTo>
                  <a:lnTo>
                    <a:pt x="110199" y="62791"/>
                  </a:lnTo>
                  <a:lnTo>
                    <a:pt x="112240" y="62447"/>
                  </a:lnTo>
                  <a:lnTo>
                    <a:pt x="121219" y="58309"/>
                  </a:lnTo>
                  <a:lnTo>
                    <a:pt x="123555" y="57872"/>
                  </a:lnTo>
                  <a:lnTo>
                    <a:pt x="128268" y="53153"/>
                  </a:lnTo>
                  <a:lnTo>
                    <a:pt x="137760" y="40981"/>
                  </a:lnTo>
                  <a:lnTo>
                    <a:pt x="168513" y="17321"/>
                  </a:lnTo>
                  <a:lnTo>
                    <a:pt x="176797" y="14555"/>
                  </a:lnTo>
                  <a:lnTo>
                    <a:pt x="179712" y="16438"/>
                  </a:lnTo>
                  <a:lnTo>
                    <a:pt x="181600" y="18052"/>
                  </a:lnTo>
                  <a:lnTo>
                    <a:pt x="183699" y="24078"/>
                  </a:lnTo>
                  <a:lnTo>
                    <a:pt x="185426" y="31254"/>
                  </a:lnTo>
                  <a:lnTo>
                    <a:pt x="204490" y="65957"/>
                  </a:lnTo>
                  <a:lnTo>
                    <a:pt x="210796" y="75175"/>
                  </a:lnTo>
                  <a:lnTo>
                    <a:pt x="215445" y="85400"/>
                  </a:lnTo>
                  <a:lnTo>
                    <a:pt x="220172" y="90258"/>
                  </a:lnTo>
                  <a:lnTo>
                    <a:pt x="235384" y="9986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06" name="SMARTInkShape-638"/>
            <p:cNvSpPr/>
            <p:nvPr/>
          </p:nvSpPr>
          <p:spPr bwMode="auto">
            <a:xfrm>
              <a:off x="7465219" y="3122113"/>
              <a:ext cx="14288" cy="28282"/>
            </a:xfrm>
            <a:custGeom>
              <a:avLst/>
              <a:gdLst/>
              <a:ahLst/>
              <a:cxnLst/>
              <a:rect l="0" t="0" r="0" b="0"/>
              <a:pathLst>
                <a:path w="14288" h="28282">
                  <a:moveTo>
                    <a:pt x="0" y="6850"/>
                  </a:moveTo>
                  <a:lnTo>
                    <a:pt x="0" y="0"/>
                  </a:lnTo>
                  <a:lnTo>
                    <a:pt x="0" y="14148"/>
                  </a:lnTo>
                  <a:lnTo>
                    <a:pt x="794" y="16477"/>
                  </a:lnTo>
                  <a:lnTo>
                    <a:pt x="2117" y="18031"/>
                  </a:lnTo>
                  <a:lnTo>
                    <a:pt x="14287" y="2828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07" name="SMARTInkShape-639"/>
            <p:cNvSpPr/>
            <p:nvPr/>
          </p:nvSpPr>
          <p:spPr bwMode="auto">
            <a:xfrm>
              <a:off x="7615379" y="3086100"/>
              <a:ext cx="92728" cy="314326"/>
            </a:xfrm>
            <a:custGeom>
              <a:avLst/>
              <a:gdLst/>
              <a:ahLst/>
              <a:cxnLst/>
              <a:rect l="0" t="0" r="0" b="0"/>
              <a:pathLst>
                <a:path w="92728" h="314326">
                  <a:moveTo>
                    <a:pt x="14146" y="0"/>
                  </a:moveTo>
                  <a:lnTo>
                    <a:pt x="14146" y="32127"/>
                  </a:lnTo>
                  <a:lnTo>
                    <a:pt x="13352" y="60407"/>
                  </a:lnTo>
                  <a:lnTo>
                    <a:pt x="8491" y="94218"/>
                  </a:lnTo>
                  <a:lnTo>
                    <a:pt x="3504" y="127443"/>
                  </a:lnTo>
                  <a:lnTo>
                    <a:pt x="579" y="157730"/>
                  </a:lnTo>
                  <a:lnTo>
                    <a:pt x="0" y="191347"/>
                  </a:lnTo>
                  <a:lnTo>
                    <a:pt x="2017" y="213858"/>
                  </a:lnTo>
                  <a:lnTo>
                    <a:pt x="12049" y="249177"/>
                  </a:lnTo>
                  <a:lnTo>
                    <a:pt x="27501" y="279591"/>
                  </a:lnTo>
                  <a:lnTo>
                    <a:pt x="38338" y="289098"/>
                  </a:lnTo>
                  <a:lnTo>
                    <a:pt x="70911" y="306848"/>
                  </a:lnTo>
                  <a:lnTo>
                    <a:pt x="83353" y="312110"/>
                  </a:lnTo>
                  <a:lnTo>
                    <a:pt x="92727" y="31432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08" name="SMARTInkShape-640"/>
            <p:cNvSpPr/>
            <p:nvPr/>
          </p:nvSpPr>
          <p:spPr bwMode="auto">
            <a:xfrm>
              <a:off x="7566632" y="3250406"/>
              <a:ext cx="148619" cy="7145"/>
            </a:xfrm>
            <a:custGeom>
              <a:avLst/>
              <a:gdLst/>
              <a:ahLst/>
              <a:cxnLst/>
              <a:rect l="0" t="0" r="0" b="0"/>
              <a:pathLst>
                <a:path w="148619" h="7145">
                  <a:moveTo>
                    <a:pt x="27174" y="7144"/>
                  </a:moveTo>
                  <a:lnTo>
                    <a:pt x="23381" y="7144"/>
                  </a:lnTo>
                  <a:lnTo>
                    <a:pt x="19403" y="5027"/>
                  </a:lnTo>
                  <a:lnTo>
                    <a:pt x="14990" y="2235"/>
                  </a:lnTo>
                  <a:lnTo>
                    <a:pt x="5688" y="442"/>
                  </a:lnTo>
                  <a:lnTo>
                    <a:pt x="0" y="87"/>
                  </a:lnTo>
                  <a:lnTo>
                    <a:pt x="29990" y="1"/>
                  </a:lnTo>
                  <a:lnTo>
                    <a:pt x="60098" y="1"/>
                  </a:lnTo>
                  <a:lnTo>
                    <a:pt x="91080" y="0"/>
                  </a:lnTo>
                  <a:lnTo>
                    <a:pt x="124905" y="0"/>
                  </a:lnTo>
                  <a:lnTo>
                    <a:pt x="148618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09" name="SMARTInkShape-641"/>
            <p:cNvSpPr/>
            <p:nvPr/>
          </p:nvSpPr>
          <p:spPr bwMode="auto">
            <a:xfrm>
              <a:off x="7874152" y="3114675"/>
              <a:ext cx="226862" cy="292341"/>
            </a:xfrm>
            <a:custGeom>
              <a:avLst/>
              <a:gdLst/>
              <a:ahLst/>
              <a:cxnLst/>
              <a:rect l="0" t="0" r="0" b="0"/>
              <a:pathLst>
                <a:path w="226862" h="292341">
                  <a:moveTo>
                    <a:pt x="76842" y="0"/>
                  </a:moveTo>
                  <a:lnTo>
                    <a:pt x="73049" y="0"/>
                  </a:lnTo>
                  <a:lnTo>
                    <a:pt x="71932" y="794"/>
                  </a:lnTo>
                  <a:lnTo>
                    <a:pt x="71187" y="2117"/>
                  </a:lnTo>
                  <a:lnTo>
                    <a:pt x="57572" y="37021"/>
                  </a:lnTo>
                  <a:lnTo>
                    <a:pt x="45856" y="71609"/>
                  </a:lnTo>
                  <a:lnTo>
                    <a:pt x="31445" y="100840"/>
                  </a:lnTo>
                  <a:lnTo>
                    <a:pt x="20132" y="136365"/>
                  </a:lnTo>
                  <a:lnTo>
                    <a:pt x="10254" y="170164"/>
                  </a:lnTo>
                  <a:lnTo>
                    <a:pt x="1453" y="204681"/>
                  </a:lnTo>
                  <a:lnTo>
                    <a:pt x="0" y="227863"/>
                  </a:lnTo>
                  <a:lnTo>
                    <a:pt x="6218" y="254913"/>
                  </a:lnTo>
                  <a:lnTo>
                    <a:pt x="19763" y="283435"/>
                  </a:lnTo>
                  <a:lnTo>
                    <a:pt x="22121" y="286588"/>
                  </a:lnTo>
                  <a:lnTo>
                    <a:pt x="25280" y="288690"/>
                  </a:lnTo>
                  <a:lnTo>
                    <a:pt x="37311" y="291648"/>
                  </a:lnTo>
                  <a:lnTo>
                    <a:pt x="46307" y="292340"/>
                  </a:lnTo>
                  <a:lnTo>
                    <a:pt x="53481" y="290531"/>
                  </a:lnTo>
                  <a:lnTo>
                    <a:pt x="64555" y="282902"/>
                  </a:lnTo>
                  <a:lnTo>
                    <a:pt x="67412" y="276282"/>
                  </a:lnTo>
                  <a:lnTo>
                    <a:pt x="69246" y="255305"/>
                  </a:lnTo>
                  <a:lnTo>
                    <a:pt x="65771" y="238982"/>
                  </a:lnTo>
                  <a:lnTo>
                    <a:pt x="52893" y="209625"/>
                  </a:lnTo>
                  <a:lnTo>
                    <a:pt x="46089" y="202175"/>
                  </a:lnTo>
                  <a:lnTo>
                    <a:pt x="22267" y="181852"/>
                  </a:lnTo>
                  <a:lnTo>
                    <a:pt x="13984" y="179023"/>
                  </a:lnTo>
                  <a:lnTo>
                    <a:pt x="13505" y="179674"/>
                  </a:lnTo>
                  <a:lnTo>
                    <a:pt x="12974" y="182513"/>
                  </a:lnTo>
                  <a:lnTo>
                    <a:pt x="13625" y="183588"/>
                  </a:lnTo>
                  <a:lnTo>
                    <a:pt x="14854" y="184305"/>
                  </a:lnTo>
                  <a:lnTo>
                    <a:pt x="16466" y="184783"/>
                  </a:lnTo>
                  <a:lnTo>
                    <a:pt x="36936" y="195597"/>
                  </a:lnTo>
                  <a:lnTo>
                    <a:pt x="66550" y="201559"/>
                  </a:lnTo>
                  <a:lnTo>
                    <a:pt x="97651" y="206061"/>
                  </a:lnTo>
                  <a:lnTo>
                    <a:pt x="126726" y="206156"/>
                  </a:lnTo>
                  <a:lnTo>
                    <a:pt x="158758" y="197196"/>
                  </a:lnTo>
                  <a:lnTo>
                    <a:pt x="178160" y="192146"/>
                  </a:lnTo>
                  <a:lnTo>
                    <a:pt x="189275" y="180692"/>
                  </a:lnTo>
                  <a:lnTo>
                    <a:pt x="190312" y="177410"/>
                  </a:lnTo>
                  <a:lnTo>
                    <a:pt x="190589" y="175423"/>
                  </a:lnTo>
                  <a:lnTo>
                    <a:pt x="187185" y="165042"/>
                  </a:lnTo>
                  <a:lnTo>
                    <a:pt x="185330" y="162416"/>
                  </a:lnTo>
                  <a:lnTo>
                    <a:pt x="181150" y="159497"/>
                  </a:lnTo>
                  <a:lnTo>
                    <a:pt x="163995" y="151816"/>
                  </a:lnTo>
                  <a:lnTo>
                    <a:pt x="161137" y="151217"/>
                  </a:lnTo>
                  <a:lnTo>
                    <a:pt x="129887" y="156275"/>
                  </a:lnTo>
                  <a:lnTo>
                    <a:pt x="115136" y="160692"/>
                  </a:lnTo>
                  <a:lnTo>
                    <a:pt x="107620" y="166933"/>
                  </a:lnTo>
                  <a:lnTo>
                    <a:pt x="102427" y="174205"/>
                  </a:lnTo>
                  <a:lnTo>
                    <a:pt x="100119" y="180083"/>
                  </a:lnTo>
                  <a:lnTo>
                    <a:pt x="98820" y="191647"/>
                  </a:lnTo>
                  <a:lnTo>
                    <a:pt x="102228" y="205127"/>
                  </a:lnTo>
                  <a:lnTo>
                    <a:pt x="108265" y="219176"/>
                  </a:lnTo>
                  <a:lnTo>
                    <a:pt x="122665" y="233392"/>
                  </a:lnTo>
                  <a:lnTo>
                    <a:pt x="154567" y="252418"/>
                  </a:lnTo>
                  <a:lnTo>
                    <a:pt x="182862" y="265908"/>
                  </a:lnTo>
                  <a:lnTo>
                    <a:pt x="226861" y="27860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10" name="SMARTInkShape-642"/>
            <p:cNvSpPr/>
            <p:nvPr/>
          </p:nvSpPr>
          <p:spPr bwMode="auto">
            <a:xfrm>
              <a:off x="6972390" y="3479006"/>
              <a:ext cx="107067" cy="250033"/>
            </a:xfrm>
            <a:custGeom>
              <a:avLst/>
              <a:gdLst/>
              <a:ahLst/>
              <a:cxnLst/>
              <a:rect l="0" t="0" r="0" b="0"/>
              <a:pathLst>
                <a:path w="107067" h="250033">
                  <a:moveTo>
                    <a:pt x="42773" y="0"/>
                  </a:moveTo>
                  <a:lnTo>
                    <a:pt x="42773" y="3792"/>
                  </a:lnTo>
                  <a:lnTo>
                    <a:pt x="31381" y="37021"/>
                  </a:lnTo>
                  <a:lnTo>
                    <a:pt x="28866" y="71609"/>
                  </a:lnTo>
                  <a:lnTo>
                    <a:pt x="26418" y="107179"/>
                  </a:lnTo>
                  <a:lnTo>
                    <a:pt x="17100" y="142878"/>
                  </a:lnTo>
                  <a:lnTo>
                    <a:pt x="10787" y="174802"/>
                  </a:lnTo>
                  <a:lnTo>
                    <a:pt x="6479" y="207880"/>
                  </a:lnTo>
                  <a:lnTo>
                    <a:pt x="5083" y="210024"/>
                  </a:lnTo>
                  <a:lnTo>
                    <a:pt x="3359" y="211454"/>
                  </a:lnTo>
                  <a:lnTo>
                    <a:pt x="1442" y="215159"/>
                  </a:lnTo>
                  <a:lnTo>
                    <a:pt x="932" y="217258"/>
                  </a:lnTo>
                  <a:lnTo>
                    <a:pt x="591" y="217864"/>
                  </a:lnTo>
                  <a:lnTo>
                    <a:pt x="364" y="217474"/>
                  </a:lnTo>
                  <a:lnTo>
                    <a:pt x="0" y="214937"/>
                  </a:lnTo>
                  <a:lnTo>
                    <a:pt x="4837" y="203029"/>
                  </a:lnTo>
                  <a:lnTo>
                    <a:pt x="7191" y="190773"/>
                  </a:lnTo>
                  <a:lnTo>
                    <a:pt x="24091" y="159336"/>
                  </a:lnTo>
                  <a:lnTo>
                    <a:pt x="32651" y="148105"/>
                  </a:lnTo>
                  <a:lnTo>
                    <a:pt x="37745" y="145200"/>
                  </a:lnTo>
                  <a:lnTo>
                    <a:pt x="58425" y="143079"/>
                  </a:lnTo>
                  <a:lnTo>
                    <a:pt x="63752" y="145082"/>
                  </a:lnTo>
                  <a:lnTo>
                    <a:pt x="66284" y="146728"/>
                  </a:lnTo>
                  <a:lnTo>
                    <a:pt x="76050" y="160775"/>
                  </a:lnTo>
                  <a:lnTo>
                    <a:pt x="83506" y="176720"/>
                  </a:lnTo>
                  <a:lnTo>
                    <a:pt x="96943" y="209756"/>
                  </a:lnTo>
                  <a:lnTo>
                    <a:pt x="100455" y="232440"/>
                  </a:lnTo>
                  <a:lnTo>
                    <a:pt x="105525" y="242706"/>
                  </a:lnTo>
                  <a:lnTo>
                    <a:pt x="107066" y="25003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11" name="SMARTInkShape-643"/>
            <p:cNvSpPr/>
            <p:nvPr/>
          </p:nvSpPr>
          <p:spPr bwMode="auto">
            <a:xfrm>
              <a:off x="7108031" y="3607726"/>
              <a:ext cx="114301" cy="142744"/>
            </a:xfrm>
            <a:custGeom>
              <a:avLst/>
              <a:gdLst/>
              <a:ahLst/>
              <a:cxnLst/>
              <a:rect l="0" t="0" r="0" b="0"/>
              <a:pathLst>
                <a:path w="114301" h="142744">
                  <a:moveTo>
                    <a:pt x="0" y="92737"/>
                  </a:moveTo>
                  <a:lnTo>
                    <a:pt x="0" y="88944"/>
                  </a:lnTo>
                  <a:lnTo>
                    <a:pt x="794" y="87827"/>
                  </a:lnTo>
                  <a:lnTo>
                    <a:pt x="2117" y="87082"/>
                  </a:lnTo>
                  <a:lnTo>
                    <a:pt x="35960" y="73275"/>
                  </a:lnTo>
                  <a:lnTo>
                    <a:pt x="46145" y="70593"/>
                  </a:lnTo>
                  <a:lnTo>
                    <a:pt x="71429" y="55326"/>
                  </a:lnTo>
                  <a:lnTo>
                    <a:pt x="87896" y="34259"/>
                  </a:lnTo>
                  <a:lnTo>
                    <a:pt x="90659" y="26794"/>
                  </a:lnTo>
                  <a:lnTo>
                    <a:pt x="92433" y="12859"/>
                  </a:lnTo>
                  <a:lnTo>
                    <a:pt x="90558" y="7494"/>
                  </a:lnTo>
                  <a:lnTo>
                    <a:pt x="88947" y="4952"/>
                  </a:lnTo>
                  <a:lnTo>
                    <a:pt x="86286" y="3257"/>
                  </a:lnTo>
                  <a:lnTo>
                    <a:pt x="72724" y="537"/>
                  </a:lnTo>
                  <a:lnTo>
                    <a:pt x="58375" y="0"/>
                  </a:lnTo>
                  <a:lnTo>
                    <a:pt x="51609" y="2043"/>
                  </a:lnTo>
                  <a:lnTo>
                    <a:pt x="37006" y="13615"/>
                  </a:lnTo>
                  <a:lnTo>
                    <a:pt x="19373" y="40511"/>
                  </a:lnTo>
                  <a:lnTo>
                    <a:pt x="15794" y="54684"/>
                  </a:lnTo>
                  <a:lnTo>
                    <a:pt x="14734" y="68938"/>
                  </a:lnTo>
                  <a:lnTo>
                    <a:pt x="18719" y="78455"/>
                  </a:lnTo>
                  <a:lnTo>
                    <a:pt x="34568" y="106378"/>
                  </a:lnTo>
                  <a:lnTo>
                    <a:pt x="65083" y="126773"/>
                  </a:lnTo>
                  <a:lnTo>
                    <a:pt x="100462" y="138765"/>
                  </a:lnTo>
                  <a:lnTo>
                    <a:pt x="114300" y="14274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12" name="SMARTInkShape-644"/>
            <p:cNvSpPr/>
            <p:nvPr/>
          </p:nvSpPr>
          <p:spPr bwMode="auto">
            <a:xfrm>
              <a:off x="7343862" y="3529013"/>
              <a:ext cx="42777" cy="257176"/>
            </a:xfrm>
            <a:custGeom>
              <a:avLst/>
              <a:gdLst/>
              <a:ahLst/>
              <a:cxnLst/>
              <a:rect l="0" t="0" r="0" b="0"/>
              <a:pathLst>
                <a:path w="42777" h="257176">
                  <a:moveTo>
                    <a:pt x="14201" y="0"/>
                  </a:moveTo>
                  <a:lnTo>
                    <a:pt x="8050" y="0"/>
                  </a:lnTo>
                  <a:lnTo>
                    <a:pt x="7719" y="793"/>
                  </a:lnTo>
                  <a:lnTo>
                    <a:pt x="4951" y="31374"/>
                  </a:lnTo>
                  <a:lnTo>
                    <a:pt x="577" y="64662"/>
                  </a:lnTo>
                  <a:lnTo>
                    <a:pt x="0" y="100060"/>
                  </a:lnTo>
                  <a:lnTo>
                    <a:pt x="4840" y="133506"/>
                  </a:lnTo>
                  <a:lnTo>
                    <a:pt x="8736" y="163866"/>
                  </a:lnTo>
                  <a:lnTo>
                    <a:pt x="16914" y="192794"/>
                  </a:lnTo>
                  <a:lnTo>
                    <a:pt x="22877" y="226471"/>
                  </a:lnTo>
                  <a:lnTo>
                    <a:pt x="27582" y="237179"/>
                  </a:lnTo>
                  <a:lnTo>
                    <a:pt x="42776" y="25717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13" name="SMARTInkShape-645"/>
            <p:cNvSpPr/>
            <p:nvPr/>
          </p:nvSpPr>
          <p:spPr bwMode="auto">
            <a:xfrm>
              <a:off x="7465261" y="3644772"/>
              <a:ext cx="85557" cy="268470"/>
            </a:xfrm>
            <a:custGeom>
              <a:avLst/>
              <a:gdLst/>
              <a:ahLst/>
              <a:cxnLst/>
              <a:rect l="0" t="0" r="0" b="0"/>
              <a:pathLst>
                <a:path w="85557" h="268470">
                  <a:moveTo>
                    <a:pt x="7102" y="191422"/>
                  </a:moveTo>
                  <a:lnTo>
                    <a:pt x="7102" y="222739"/>
                  </a:lnTo>
                  <a:lnTo>
                    <a:pt x="7895" y="236772"/>
                  </a:lnTo>
                  <a:lnTo>
                    <a:pt x="14158" y="268469"/>
                  </a:lnTo>
                  <a:lnTo>
                    <a:pt x="14237" y="259925"/>
                  </a:lnTo>
                  <a:lnTo>
                    <a:pt x="5426" y="224817"/>
                  </a:lnTo>
                  <a:lnTo>
                    <a:pt x="1038" y="194314"/>
                  </a:lnTo>
                  <a:lnTo>
                    <a:pt x="171" y="162624"/>
                  </a:lnTo>
                  <a:lnTo>
                    <a:pt x="0" y="128730"/>
                  </a:lnTo>
                  <a:lnTo>
                    <a:pt x="3759" y="95077"/>
                  </a:lnTo>
                  <a:lnTo>
                    <a:pt x="12145" y="63559"/>
                  </a:lnTo>
                  <a:lnTo>
                    <a:pt x="23807" y="31003"/>
                  </a:lnTo>
                  <a:lnTo>
                    <a:pt x="30666" y="22758"/>
                  </a:lnTo>
                  <a:lnTo>
                    <a:pt x="55844" y="3466"/>
                  </a:lnTo>
                  <a:lnTo>
                    <a:pt x="65552" y="0"/>
                  </a:lnTo>
                  <a:lnTo>
                    <a:pt x="68294" y="307"/>
                  </a:lnTo>
                  <a:lnTo>
                    <a:pt x="80826" y="4820"/>
                  </a:lnTo>
                  <a:lnTo>
                    <a:pt x="82444" y="5901"/>
                  </a:lnTo>
                  <a:lnTo>
                    <a:pt x="83524" y="7417"/>
                  </a:lnTo>
                  <a:lnTo>
                    <a:pt x="84723" y="12011"/>
                  </a:lnTo>
                  <a:lnTo>
                    <a:pt x="85556" y="28605"/>
                  </a:lnTo>
                  <a:lnTo>
                    <a:pt x="83510" y="33863"/>
                  </a:lnTo>
                  <a:lnTo>
                    <a:pt x="61832" y="58065"/>
                  </a:lnTo>
                  <a:lnTo>
                    <a:pt x="54975" y="60715"/>
                  </a:lnTo>
                  <a:lnTo>
                    <a:pt x="47428" y="62686"/>
                  </a:lnTo>
                  <a:lnTo>
                    <a:pt x="37924" y="67465"/>
                  </a:lnTo>
                  <a:lnTo>
                    <a:pt x="21389" y="6997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14" name="SMARTInkShape-646"/>
            <p:cNvSpPr/>
            <p:nvPr/>
          </p:nvSpPr>
          <p:spPr bwMode="auto">
            <a:xfrm>
              <a:off x="7572907" y="3607925"/>
              <a:ext cx="92214" cy="106826"/>
            </a:xfrm>
            <a:custGeom>
              <a:avLst/>
              <a:gdLst/>
              <a:ahLst/>
              <a:cxnLst/>
              <a:rect l="0" t="0" r="0" b="0"/>
              <a:pathLst>
                <a:path w="92214" h="106826">
                  <a:moveTo>
                    <a:pt x="13756" y="85394"/>
                  </a:moveTo>
                  <a:lnTo>
                    <a:pt x="17548" y="81602"/>
                  </a:lnTo>
                  <a:lnTo>
                    <a:pt x="21526" y="79739"/>
                  </a:lnTo>
                  <a:lnTo>
                    <a:pt x="23698" y="79243"/>
                  </a:lnTo>
                  <a:lnTo>
                    <a:pt x="33682" y="73537"/>
                  </a:lnTo>
                  <a:lnTo>
                    <a:pt x="44883" y="71033"/>
                  </a:lnTo>
                  <a:lnTo>
                    <a:pt x="56182" y="65594"/>
                  </a:lnTo>
                  <a:lnTo>
                    <a:pt x="58709" y="65050"/>
                  </a:lnTo>
                  <a:lnTo>
                    <a:pt x="66057" y="60492"/>
                  </a:lnTo>
                  <a:lnTo>
                    <a:pt x="80423" y="47198"/>
                  </a:lnTo>
                  <a:lnTo>
                    <a:pt x="89160" y="32840"/>
                  </a:lnTo>
                  <a:lnTo>
                    <a:pt x="91710" y="21538"/>
                  </a:lnTo>
                  <a:lnTo>
                    <a:pt x="92213" y="11662"/>
                  </a:lnTo>
                  <a:lnTo>
                    <a:pt x="91460" y="10045"/>
                  </a:lnTo>
                  <a:lnTo>
                    <a:pt x="90165" y="8968"/>
                  </a:lnTo>
                  <a:lnTo>
                    <a:pt x="88508" y="8249"/>
                  </a:lnTo>
                  <a:lnTo>
                    <a:pt x="87403" y="6977"/>
                  </a:lnTo>
                  <a:lnTo>
                    <a:pt x="86175" y="3446"/>
                  </a:lnTo>
                  <a:lnTo>
                    <a:pt x="84260" y="2187"/>
                  </a:lnTo>
                  <a:lnTo>
                    <a:pt x="71897" y="166"/>
                  </a:lnTo>
                  <a:lnTo>
                    <a:pt x="69185" y="0"/>
                  </a:lnTo>
                  <a:lnTo>
                    <a:pt x="48144" y="5849"/>
                  </a:lnTo>
                  <a:lnTo>
                    <a:pt x="42798" y="10617"/>
                  </a:lnTo>
                  <a:lnTo>
                    <a:pt x="36982" y="17235"/>
                  </a:lnTo>
                  <a:lnTo>
                    <a:pt x="15746" y="30430"/>
                  </a:lnTo>
                  <a:lnTo>
                    <a:pt x="8555" y="41651"/>
                  </a:lnTo>
                  <a:lnTo>
                    <a:pt x="1262" y="63347"/>
                  </a:lnTo>
                  <a:lnTo>
                    <a:pt x="0" y="76392"/>
                  </a:lnTo>
                  <a:lnTo>
                    <a:pt x="1410" y="80186"/>
                  </a:lnTo>
                  <a:lnTo>
                    <a:pt x="18548" y="99516"/>
                  </a:lnTo>
                  <a:lnTo>
                    <a:pt x="20899" y="10682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15" name="SMARTInkShape-647"/>
            <p:cNvSpPr/>
            <p:nvPr/>
          </p:nvSpPr>
          <p:spPr bwMode="auto">
            <a:xfrm>
              <a:off x="7708532" y="3493294"/>
              <a:ext cx="84088" cy="241469"/>
            </a:xfrm>
            <a:custGeom>
              <a:avLst/>
              <a:gdLst/>
              <a:ahLst/>
              <a:cxnLst/>
              <a:rect l="0" t="0" r="0" b="0"/>
              <a:pathLst>
                <a:path w="84088" h="241469">
                  <a:moveTo>
                    <a:pt x="63868" y="164306"/>
                  </a:moveTo>
                  <a:lnTo>
                    <a:pt x="63868" y="157456"/>
                  </a:lnTo>
                  <a:lnTo>
                    <a:pt x="53925" y="157188"/>
                  </a:lnTo>
                  <a:lnTo>
                    <a:pt x="49394" y="159290"/>
                  </a:lnTo>
                  <a:lnTo>
                    <a:pt x="25614" y="177089"/>
                  </a:lnTo>
                  <a:lnTo>
                    <a:pt x="4424" y="205907"/>
                  </a:lnTo>
                  <a:lnTo>
                    <a:pt x="1011" y="215614"/>
                  </a:lnTo>
                  <a:lnTo>
                    <a:pt x="0" y="223518"/>
                  </a:lnTo>
                  <a:lnTo>
                    <a:pt x="1880" y="228458"/>
                  </a:lnTo>
                  <a:lnTo>
                    <a:pt x="9554" y="238096"/>
                  </a:lnTo>
                  <a:lnTo>
                    <a:pt x="14064" y="240758"/>
                  </a:lnTo>
                  <a:lnTo>
                    <a:pt x="16378" y="241468"/>
                  </a:lnTo>
                  <a:lnTo>
                    <a:pt x="23182" y="240140"/>
                  </a:lnTo>
                  <a:lnTo>
                    <a:pt x="48319" y="232208"/>
                  </a:lnTo>
                  <a:lnTo>
                    <a:pt x="55106" y="225970"/>
                  </a:lnTo>
                  <a:lnTo>
                    <a:pt x="72533" y="204441"/>
                  </a:lnTo>
                  <a:lnTo>
                    <a:pt x="82572" y="171272"/>
                  </a:lnTo>
                  <a:lnTo>
                    <a:pt x="84087" y="160523"/>
                  </a:lnTo>
                  <a:lnTo>
                    <a:pt x="79042" y="124904"/>
                  </a:lnTo>
                  <a:lnTo>
                    <a:pt x="78233" y="89194"/>
                  </a:lnTo>
                  <a:lnTo>
                    <a:pt x="71678" y="54832"/>
                  </a:lnTo>
                  <a:lnTo>
                    <a:pt x="71029" y="19183"/>
                  </a:lnTo>
                  <a:lnTo>
                    <a:pt x="71012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16" name="SMARTInkShape-648"/>
            <p:cNvSpPr/>
            <p:nvPr/>
          </p:nvSpPr>
          <p:spPr bwMode="auto">
            <a:xfrm>
              <a:off x="7900988" y="3429000"/>
              <a:ext cx="28576" cy="78582"/>
            </a:xfrm>
            <a:custGeom>
              <a:avLst/>
              <a:gdLst/>
              <a:ahLst/>
              <a:cxnLst/>
              <a:rect l="0" t="0" r="0" b="0"/>
              <a:pathLst>
                <a:path w="28576" h="78582">
                  <a:moveTo>
                    <a:pt x="28575" y="0"/>
                  </a:moveTo>
                  <a:lnTo>
                    <a:pt x="28575" y="22944"/>
                  </a:lnTo>
                  <a:lnTo>
                    <a:pt x="17933" y="55863"/>
                  </a:lnTo>
                  <a:lnTo>
                    <a:pt x="9113" y="70954"/>
                  </a:lnTo>
                  <a:lnTo>
                    <a:pt x="8456" y="73497"/>
                  </a:lnTo>
                  <a:lnTo>
                    <a:pt x="7225" y="75192"/>
                  </a:lnTo>
                  <a:lnTo>
                    <a:pt x="5610" y="76321"/>
                  </a:lnTo>
                  <a:lnTo>
                    <a:pt x="0" y="7858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17" name="SMARTInkShape-649"/>
            <p:cNvSpPr/>
            <p:nvPr/>
          </p:nvSpPr>
          <p:spPr bwMode="auto">
            <a:xfrm>
              <a:off x="7950994" y="3471863"/>
              <a:ext cx="28576" cy="57151"/>
            </a:xfrm>
            <a:custGeom>
              <a:avLst/>
              <a:gdLst/>
              <a:ahLst/>
              <a:cxnLst/>
              <a:rect l="0" t="0" r="0" b="0"/>
              <a:pathLst>
                <a:path w="28576" h="57151">
                  <a:moveTo>
                    <a:pt x="28575" y="0"/>
                  </a:moveTo>
                  <a:lnTo>
                    <a:pt x="28575" y="9942"/>
                  </a:lnTo>
                  <a:lnTo>
                    <a:pt x="26458" y="14473"/>
                  </a:lnTo>
                  <a:lnTo>
                    <a:pt x="17183" y="27011"/>
                  </a:lnTo>
                  <a:lnTo>
                    <a:pt x="12742" y="41377"/>
                  </a:lnTo>
                  <a:lnTo>
                    <a:pt x="0" y="5715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321" name="SMARTInkShape-Group92"/>
          <p:cNvGrpSpPr/>
          <p:nvPr/>
        </p:nvGrpSpPr>
        <p:grpSpPr>
          <a:xfrm>
            <a:off x="6486525" y="3114675"/>
            <a:ext cx="171451" cy="157164"/>
            <a:chOff x="6486525" y="3114675"/>
            <a:chExt cx="171451" cy="157164"/>
          </a:xfrm>
        </p:grpSpPr>
        <p:sp>
          <p:nvSpPr>
            <p:cNvPr id="319" name="SMARTInkShape-650"/>
            <p:cNvSpPr/>
            <p:nvPr/>
          </p:nvSpPr>
          <p:spPr bwMode="auto">
            <a:xfrm>
              <a:off x="6486525" y="3114675"/>
              <a:ext cx="71439" cy="157164"/>
            </a:xfrm>
            <a:custGeom>
              <a:avLst/>
              <a:gdLst/>
              <a:ahLst/>
              <a:cxnLst/>
              <a:rect l="0" t="0" r="0" b="0"/>
              <a:pathLst>
                <a:path w="71439" h="157164">
                  <a:moveTo>
                    <a:pt x="0" y="0"/>
                  </a:moveTo>
                  <a:lnTo>
                    <a:pt x="0" y="33792"/>
                  </a:lnTo>
                  <a:lnTo>
                    <a:pt x="7276" y="66701"/>
                  </a:lnTo>
                  <a:lnTo>
                    <a:pt x="21579" y="100014"/>
                  </a:lnTo>
                  <a:lnTo>
                    <a:pt x="27053" y="108745"/>
                  </a:lnTo>
                  <a:lnTo>
                    <a:pt x="41386" y="122934"/>
                  </a:lnTo>
                  <a:lnTo>
                    <a:pt x="71438" y="15716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20" name="SMARTInkShape-651"/>
            <p:cNvSpPr/>
            <p:nvPr/>
          </p:nvSpPr>
          <p:spPr bwMode="auto">
            <a:xfrm>
              <a:off x="6622256" y="3143276"/>
              <a:ext cx="35720" cy="71413"/>
            </a:xfrm>
            <a:custGeom>
              <a:avLst/>
              <a:gdLst/>
              <a:ahLst/>
              <a:cxnLst/>
              <a:rect l="0" t="0" r="0" b="0"/>
              <a:pathLst>
                <a:path w="35720" h="71413">
                  <a:moveTo>
                    <a:pt x="0" y="7118"/>
                  </a:moveTo>
                  <a:lnTo>
                    <a:pt x="0" y="0"/>
                  </a:lnTo>
                  <a:lnTo>
                    <a:pt x="0" y="6127"/>
                  </a:lnTo>
                  <a:lnTo>
                    <a:pt x="4910" y="12625"/>
                  </a:lnTo>
                  <a:lnTo>
                    <a:pt x="15924" y="42408"/>
                  </a:lnTo>
                  <a:lnTo>
                    <a:pt x="33645" y="64257"/>
                  </a:lnTo>
                  <a:lnTo>
                    <a:pt x="35719" y="7141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329" name="SMARTInkShape-Group93"/>
          <p:cNvGrpSpPr/>
          <p:nvPr/>
        </p:nvGrpSpPr>
        <p:grpSpPr>
          <a:xfrm>
            <a:off x="4465261" y="4557713"/>
            <a:ext cx="805381" cy="192882"/>
            <a:chOff x="4465261" y="4557713"/>
            <a:chExt cx="805381" cy="192882"/>
          </a:xfrm>
        </p:grpSpPr>
        <p:sp>
          <p:nvSpPr>
            <p:cNvPr id="322" name="SMARTInkShape-652"/>
            <p:cNvSpPr/>
            <p:nvPr/>
          </p:nvSpPr>
          <p:spPr bwMode="auto">
            <a:xfrm>
              <a:off x="4465261" y="4557713"/>
              <a:ext cx="106206" cy="185738"/>
            </a:xfrm>
            <a:custGeom>
              <a:avLst/>
              <a:gdLst/>
              <a:ahLst/>
              <a:cxnLst/>
              <a:rect l="0" t="0" r="0" b="0"/>
              <a:pathLst>
                <a:path w="106206" h="185738">
                  <a:moveTo>
                    <a:pt x="42445" y="0"/>
                  </a:moveTo>
                  <a:lnTo>
                    <a:pt x="42445" y="3792"/>
                  </a:lnTo>
                  <a:lnTo>
                    <a:pt x="40329" y="7770"/>
                  </a:lnTo>
                  <a:lnTo>
                    <a:pt x="37536" y="12184"/>
                  </a:lnTo>
                  <a:lnTo>
                    <a:pt x="23175" y="46323"/>
                  </a:lnTo>
                  <a:lnTo>
                    <a:pt x="9088" y="80325"/>
                  </a:lnTo>
                  <a:lnTo>
                    <a:pt x="2752" y="95855"/>
                  </a:lnTo>
                  <a:lnTo>
                    <a:pt x="0" y="125188"/>
                  </a:lnTo>
                  <a:lnTo>
                    <a:pt x="5770" y="150899"/>
                  </a:lnTo>
                  <a:lnTo>
                    <a:pt x="7676" y="152987"/>
                  </a:lnTo>
                  <a:lnTo>
                    <a:pt x="30344" y="163150"/>
                  </a:lnTo>
                  <a:lnTo>
                    <a:pt x="37331" y="161675"/>
                  </a:lnTo>
                  <a:lnTo>
                    <a:pt x="50191" y="158499"/>
                  </a:lnTo>
                  <a:lnTo>
                    <a:pt x="54753" y="158053"/>
                  </a:lnTo>
                  <a:lnTo>
                    <a:pt x="58588" y="156169"/>
                  </a:lnTo>
                  <a:lnTo>
                    <a:pt x="90375" y="127392"/>
                  </a:lnTo>
                  <a:lnTo>
                    <a:pt x="97614" y="113504"/>
                  </a:lnTo>
                  <a:lnTo>
                    <a:pt x="105538" y="77976"/>
                  </a:lnTo>
                  <a:lnTo>
                    <a:pt x="106205" y="67464"/>
                  </a:lnTo>
                  <a:lnTo>
                    <a:pt x="105589" y="65613"/>
                  </a:lnTo>
                  <a:lnTo>
                    <a:pt x="104385" y="65967"/>
                  </a:lnTo>
                  <a:lnTo>
                    <a:pt x="102788" y="67790"/>
                  </a:lnTo>
                  <a:lnTo>
                    <a:pt x="98898" y="69816"/>
                  </a:lnTo>
                  <a:lnTo>
                    <a:pt x="89932" y="71117"/>
                  </a:lnTo>
                  <a:lnTo>
                    <a:pt x="83130" y="77645"/>
                  </a:lnTo>
                  <a:lnTo>
                    <a:pt x="70375" y="90474"/>
                  </a:lnTo>
                  <a:lnTo>
                    <a:pt x="65828" y="93653"/>
                  </a:lnTo>
                  <a:lnTo>
                    <a:pt x="58658" y="103536"/>
                  </a:lnTo>
                  <a:lnTo>
                    <a:pt x="45874" y="130492"/>
                  </a:lnTo>
                  <a:lnTo>
                    <a:pt x="42579" y="165258"/>
                  </a:lnTo>
                  <a:lnTo>
                    <a:pt x="44621" y="170814"/>
                  </a:lnTo>
                  <a:lnTo>
                    <a:pt x="56733" y="18573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23" name="SMARTInkShape-653"/>
            <p:cNvSpPr/>
            <p:nvPr/>
          </p:nvSpPr>
          <p:spPr bwMode="auto">
            <a:xfrm>
              <a:off x="4636294" y="4575034"/>
              <a:ext cx="135545" cy="175561"/>
            </a:xfrm>
            <a:custGeom>
              <a:avLst/>
              <a:gdLst/>
              <a:ahLst/>
              <a:cxnLst/>
              <a:rect l="0" t="0" r="0" b="0"/>
              <a:pathLst>
                <a:path w="135545" h="175561">
                  <a:moveTo>
                    <a:pt x="0" y="25541"/>
                  </a:moveTo>
                  <a:lnTo>
                    <a:pt x="0" y="19390"/>
                  </a:lnTo>
                  <a:lnTo>
                    <a:pt x="10642" y="7781"/>
                  </a:lnTo>
                  <a:lnTo>
                    <a:pt x="16900" y="5741"/>
                  </a:lnTo>
                  <a:lnTo>
                    <a:pt x="51570" y="4205"/>
                  </a:lnTo>
                  <a:lnTo>
                    <a:pt x="73187" y="3335"/>
                  </a:lnTo>
                  <a:lnTo>
                    <a:pt x="87919" y="0"/>
                  </a:lnTo>
                  <a:lnTo>
                    <a:pt x="115686" y="7204"/>
                  </a:lnTo>
                  <a:lnTo>
                    <a:pt x="128557" y="13846"/>
                  </a:lnTo>
                  <a:lnTo>
                    <a:pt x="132542" y="18491"/>
                  </a:lnTo>
                  <a:lnTo>
                    <a:pt x="134314" y="23995"/>
                  </a:lnTo>
                  <a:lnTo>
                    <a:pt x="135544" y="45015"/>
                  </a:lnTo>
                  <a:lnTo>
                    <a:pt x="133532" y="52187"/>
                  </a:lnTo>
                  <a:lnTo>
                    <a:pt x="118934" y="86766"/>
                  </a:lnTo>
                  <a:lnTo>
                    <a:pt x="102386" y="120751"/>
                  </a:lnTo>
                  <a:lnTo>
                    <a:pt x="96041" y="135066"/>
                  </a:lnTo>
                  <a:lnTo>
                    <a:pt x="92993" y="163235"/>
                  </a:lnTo>
                  <a:lnTo>
                    <a:pt x="95040" y="168230"/>
                  </a:lnTo>
                  <a:lnTo>
                    <a:pt x="100012" y="17556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24" name="SMARTInkShape-654"/>
            <p:cNvSpPr/>
            <p:nvPr/>
          </p:nvSpPr>
          <p:spPr bwMode="auto">
            <a:xfrm>
              <a:off x="4664869" y="4650581"/>
              <a:ext cx="121445" cy="1"/>
            </a:xfrm>
            <a:custGeom>
              <a:avLst/>
              <a:gdLst/>
              <a:ahLst/>
              <a:cxnLst/>
              <a:rect l="0" t="0" r="0" b="0"/>
              <a:pathLst>
                <a:path w="121445" h="1">
                  <a:moveTo>
                    <a:pt x="0" y="0"/>
                  </a:moveTo>
                  <a:lnTo>
                    <a:pt x="31374" y="0"/>
                  </a:lnTo>
                  <a:lnTo>
                    <a:pt x="64662" y="0"/>
                  </a:lnTo>
                  <a:lnTo>
                    <a:pt x="96269" y="0"/>
                  </a:lnTo>
                  <a:lnTo>
                    <a:pt x="121444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25" name="SMARTInkShape-655"/>
            <p:cNvSpPr/>
            <p:nvPr/>
          </p:nvSpPr>
          <p:spPr bwMode="auto">
            <a:xfrm>
              <a:off x="4886325" y="4657725"/>
              <a:ext cx="57151" cy="7145"/>
            </a:xfrm>
            <a:custGeom>
              <a:avLst/>
              <a:gdLst/>
              <a:ahLst/>
              <a:cxnLst/>
              <a:rect l="0" t="0" r="0" b="0"/>
              <a:pathLst>
                <a:path w="57151" h="7145">
                  <a:moveTo>
                    <a:pt x="0" y="7144"/>
                  </a:moveTo>
                  <a:lnTo>
                    <a:pt x="7585" y="3352"/>
                  </a:lnTo>
                  <a:lnTo>
                    <a:pt x="39838" y="196"/>
                  </a:lnTo>
                  <a:lnTo>
                    <a:pt x="5715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26" name="SMARTInkShape-656"/>
            <p:cNvSpPr/>
            <p:nvPr/>
          </p:nvSpPr>
          <p:spPr bwMode="auto">
            <a:xfrm>
              <a:off x="4993642" y="4593526"/>
              <a:ext cx="121284" cy="135635"/>
            </a:xfrm>
            <a:custGeom>
              <a:avLst/>
              <a:gdLst/>
              <a:ahLst/>
              <a:cxnLst/>
              <a:rect l="0" t="0" r="0" b="0"/>
              <a:pathLst>
                <a:path w="121284" h="135635">
                  <a:moveTo>
                    <a:pt x="121283" y="14193"/>
                  </a:moveTo>
                  <a:lnTo>
                    <a:pt x="110641" y="3551"/>
                  </a:lnTo>
                  <a:lnTo>
                    <a:pt x="104382" y="1525"/>
                  </a:lnTo>
                  <a:lnTo>
                    <a:pt x="77297" y="0"/>
                  </a:lnTo>
                  <a:lnTo>
                    <a:pt x="51919" y="6064"/>
                  </a:lnTo>
                  <a:lnTo>
                    <a:pt x="48053" y="7980"/>
                  </a:lnTo>
                  <a:lnTo>
                    <a:pt x="41640" y="14342"/>
                  </a:lnTo>
                  <a:lnTo>
                    <a:pt x="38261" y="20344"/>
                  </a:lnTo>
                  <a:lnTo>
                    <a:pt x="36359" y="30303"/>
                  </a:lnTo>
                  <a:lnTo>
                    <a:pt x="36708" y="38815"/>
                  </a:lnTo>
                  <a:lnTo>
                    <a:pt x="41367" y="51739"/>
                  </a:lnTo>
                  <a:lnTo>
                    <a:pt x="68261" y="87420"/>
                  </a:lnTo>
                  <a:lnTo>
                    <a:pt x="75057" y="96656"/>
                  </a:lnTo>
                  <a:lnTo>
                    <a:pt x="81770" y="113119"/>
                  </a:lnTo>
                  <a:lnTo>
                    <a:pt x="82240" y="116656"/>
                  </a:lnTo>
                  <a:lnTo>
                    <a:pt x="80647" y="122703"/>
                  </a:lnTo>
                  <a:lnTo>
                    <a:pt x="79112" y="124633"/>
                  </a:lnTo>
                  <a:lnTo>
                    <a:pt x="65572" y="133063"/>
                  </a:lnTo>
                  <a:lnTo>
                    <a:pt x="30666" y="135536"/>
                  </a:lnTo>
                  <a:lnTo>
                    <a:pt x="1665" y="135634"/>
                  </a:lnTo>
                  <a:lnTo>
                    <a:pt x="1057" y="134841"/>
                  </a:lnTo>
                  <a:lnTo>
                    <a:pt x="200" y="129933"/>
                  </a:lnTo>
                  <a:lnTo>
                    <a:pt x="0" y="125693"/>
                  </a:lnTo>
                  <a:lnTo>
                    <a:pt x="2027" y="121163"/>
                  </a:lnTo>
                  <a:lnTo>
                    <a:pt x="9798" y="111788"/>
                  </a:lnTo>
                  <a:lnTo>
                    <a:pt x="39783" y="97533"/>
                  </a:lnTo>
                  <a:lnTo>
                    <a:pt x="78421" y="8563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27" name="SMARTInkShape-657"/>
            <p:cNvSpPr/>
            <p:nvPr/>
          </p:nvSpPr>
          <p:spPr bwMode="auto">
            <a:xfrm>
              <a:off x="5143502" y="4614863"/>
              <a:ext cx="127140" cy="128588"/>
            </a:xfrm>
            <a:custGeom>
              <a:avLst/>
              <a:gdLst/>
              <a:ahLst/>
              <a:cxnLst/>
              <a:rect l="0" t="0" r="0" b="0"/>
              <a:pathLst>
                <a:path w="127140" h="128588">
                  <a:moveTo>
                    <a:pt x="7143" y="0"/>
                  </a:moveTo>
                  <a:lnTo>
                    <a:pt x="0" y="0"/>
                  </a:lnTo>
                  <a:lnTo>
                    <a:pt x="16092" y="0"/>
                  </a:lnTo>
                  <a:lnTo>
                    <a:pt x="46280" y="6481"/>
                  </a:lnTo>
                  <a:lnTo>
                    <a:pt x="79641" y="7104"/>
                  </a:lnTo>
                  <a:lnTo>
                    <a:pt x="101738" y="7932"/>
                  </a:lnTo>
                  <a:lnTo>
                    <a:pt x="116278" y="13293"/>
                  </a:lnTo>
                  <a:lnTo>
                    <a:pt x="123704" y="13992"/>
                  </a:lnTo>
                  <a:lnTo>
                    <a:pt x="125331" y="14884"/>
                  </a:lnTo>
                  <a:lnTo>
                    <a:pt x="126417" y="16273"/>
                  </a:lnTo>
                  <a:lnTo>
                    <a:pt x="127139" y="17992"/>
                  </a:lnTo>
                  <a:lnTo>
                    <a:pt x="126827" y="19139"/>
                  </a:lnTo>
                  <a:lnTo>
                    <a:pt x="125826" y="19903"/>
                  </a:lnTo>
                  <a:lnTo>
                    <a:pt x="124365" y="20412"/>
                  </a:lnTo>
                  <a:lnTo>
                    <a:pt x="123390" y="21545"/>
                  </a:lnTo>
                  <a:lnTo>
                    <a:pt x="122308" y="24921"/>
                  </a:lnTo>
                  <a:lnTo>
                    <a:pt x="117594" y="29067"/>
                  </a:lnTo>
                  <a:lnTo>
                    <a:pt x="90467" y="48438"/>
                  </a:lnTo>
                  <a:lnTo>
                    <a:pt x="76929" y="62808"/>
                  </a:lnTo>
                  <a:lnTo>
                    <a:pt x="69115" y="69189"/>
                  </a:lnTo>
                  <a:lnTo>
                    <a:pt x="39617" y="104693"/>
                  </a:lnTo>
                  <a:lnTo>
                    <a:pt x="36487" y="119781"/>
                  </a:lnTo>
                  <a:lnTo>
                    <a:pt x="35718" y="12858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28" name="SMARTInkShape-658"/>
            <p:cNvSpPr/>
            <p:nvPr/>
          </p:nvSpPr>
          <p:spPr bwMode="auto">
            <a:xfrm>
              <a:off x="5157788" y="4686300"/>
              <a:ext cx="21433" cy="1"/>
            </a:xfrm>
            <a:custGeom>
              <a:avLst/>
              <a:gdLst/>
              <a:ahLst/>
              <a:cxnLst/>
              <a:rect l="0" t="0" r="0" b="0"/>
              <a:pathLst>
                <a:path w="21433" h="1">
                  <a:moveTo>
                    <a:pt x="0" y="0"/>
                  </a:moveTo>
                  <a:lnTo>
                    <a:pt x="21432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342" name="SMARTInkShape-Group94"/>
          <p:cNvGrpSpPr/>
          <p:nvPr/>
        </p:nvGrpSpPr>
        <p:grpSpPr>
          <a:xfrm>
            <a:off x="4594853" y="4857750"/>
            <a:ext cx="1834483" cy="299914"/>
            <a:chOff x="4594853" y="4857750"/>
            <a:chExt cx="1834483" cy="299914"/>
          </a:xfrm>
        </p:grpSpPr>
        <p:sp>
          <p:nvSpPr>
            <p:cNvPr id="330" name="SMARTInkShape-659"/>
            <p:cNvSpPr/>
            <p:nvPr/>
          </p:nvSpPr>
          <p:spPr bwMode="auto">
            <a:xfrm>
              <a:off x="4594853" y="4915013"/>
              <a:ext cx="127167" cy="114188"/>
            </a:xfrm>
            <a:custGeom>
              <a:avLst/>
              <a:gdLst/>
              <a:ahLst/>
              <a:cxnLst/>
              <a:rect l="0" t="0" r="0" b="0"/>
              <a:pathLst>
                <a:path w="127167" h="114188">
                  <a:moveTo>
                    <a:pt x="105735" y="14175"/>
                  </a:moveTo>
                  <a:lnTo>
                    <a:pt x="93550" y="2783"/>
                  </a:lnTo>
                  <a:lnTo>
                    <a:pt x="88942" y="1174"/>
                  </a:lnTo>
                  <a:lnTo>
                    <a:pt x="64824" y="0"/>
                  </a:lnTo>
                  <a:lnTo>
                    <a:pt x="46118" y="5613"/>
                  </a:lnTo>
                  <a:lnTo>
                    <a:pt x="29253" y="14364"/>
                  </a:lnTo>
                  <a:lnTo>
                    <a:pt x="23324" y="19815"/>
                  </a:lnTo>
                  <a:lnTo>
                    <a:pt x="3377" y="48632"/>
                  </a:lnTo>
                  <a:lnTo>
                    <a:pt x="0" y="62131"/>
                  </a:lnTo>
                  <a:lnTo>
                    <a:pt x="1327" y="69356"/>
                  </a:lnTo>
                  <a:lnTo>
                    <a:pt x="6536" y="77885"/>
                  </a:lnTo>
                  <a:lnTo>
                    <a:pt x="11640" y="82971"/>
                  </a:lnTo>
                  <a:lnTo>
                    <a:pt x="19200" y="87878"/>
                  </a:lnTo>
                  <a:lnTo>
                    <a:pt x="32382" y="91310"/>
                  </a:lnTo>
                  <a:lnTo>
                    <a:pt x="42549" y="92328"/>
                  </a:lnTo>
                  <a:lnTo>
                    <a:pt x="58799" y="86969"/>
                  </a:lnTo>
                  <a:lnTo>
                    <a:pt x="89371" y="71265"/>
                  </a:lnTo>
                  <a:lnTo>
                    <a:pt x="92444" y="68903"/>
                  </a:lnTo>
                  <a:lnTo>
                    <a:pt x="95859" y="62047"/>
                  </a:lnTo>
                  <a:lnTo>
                    <a:pt x="98170" y="54501"/>
                  </a:lnTo>
                  <a:lnTo>
                    <a:pt x="104005" y="43190"/>
                  </a:lnTo>
                  <a:lnTo>
                    <a:pt x="105705" y="28888"/>
                  </a:lnTo>
                  <a:lnTo>
                    <a:pt x="106528" y="60386"/>
                  </a:lnTo>
                  <a:lnTo>
                    <a:pt x="120208" y="92812"/>
                  </a:lnTo>
                  <a:lnTo>
                    <a:pt x="125104" y="104943"/>
                  </a:lnTo>
                  <a:lnTo>
                    <a:pt x="127166" y="11418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31" name="SMARTInkShape-660"/>
            <p:cNvSpPr/>
            <p:nvPr/>
          </p:nvSpPr>
          <p:spPr bwMode="auto">
            <a:xfrm>
              <a:off x="4779169" y="4886363"/>
              <a:ext cx="107157" cy="171413"/>
            </a:xfrm>
            <a:custGeom>
              <a:avLst/>
              <a:gdLst/>
              <a:ahLst/>
              <a:cxnLst/>
              <a:rect l="0" t="0" r="0" b="0"/>
              <a:pathLst>
                <a:path w="107157" h="171413">
                  <a:moveTo>
                    <a:pt x="7144" y="171412"/>
                  </a:moveTo>
                  <a:lnTo>
                    <a:pt x="7144" y="167620"/>
                  </a:lnTo>
                  <a:lnTo>
                    <a:pt x="5027" y="163641"/>
                  </a:lnTo>
                  <a:lnTo>
                    <a:pt x="2234" y="159227"/>
                  </a:lnTo>
                  <a:lnTo>
                    <a:pt x="662" y="151486"/>
                  </a:lnTo>
                  <a:lnTo>
                    <a:pt x="26" y="116516"/>
                  </a:lnTo>
                  <a:lnTo>
                    <a:pt x="2" y="84265"/>
                  </a:lnTo>
                  <a:lnTo>
                    <a:pt x="0" y="48850"/>
                  </a:lnTo>
                  <a:lnTo>
                    <a:pt x="6702" y="15018"/>
                  </a:lnTo>
                  <a:lnTo>
                    <a:pt x="6849" y="12381"/>
                  </a:lnTo>
                  <a:lnTo>
                    <a:pt x="9129" y="7334"/>
                  </a:lnTo>
                  <a:lnTo>
                    <a:pt x="10849" y="4876"/>
                  </a:lnTo>
                  <a:lnTo>
                    <a:pt x="13582" y="3239"/>
                  </a:lnTo>
                  <a:lnTo>
                    <a:pt x="25015" y="933"/>
                  </a:lnTo>
                  <a:lnTo>
                    <a:pt x="59601" y="0"/>
                  </a:lnTo>
                  <a:lnTo>
                    <a:pt x="75515" y="3766"/>
                  </a:lnTo>
                  <a:lnTo>
                    <a:pt x="107156" y="2139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32" name="SMARTInkShape-661"/>
            <p:cNvSpPr/>
            <p:nvPr/>
          </p:nvSpPr>
          <p:spPr bwMode="auto">
            <a:xfrm>
              <a:off x="4908481" y="4915295"/>
              <a:ext cx="149295" cy="121051"/>
            </a:xfrm>
            <a:custGeom>
              <a:avLst/>
              <a:gdLst/>
              <a:ahLst/>
              <a:cxnLst/>
              <a:rect l="0" t="0" r="0" b="0"/>
              <a:pathLst>
                <a:path w="149295" h="121051">
                  <a:moveTo>
                    <a:pt x="20707" y="99618"/>
                  </a:moveTo>
                  <a:lnTo>
                    <a:pt x="2946" y="99618"/>
                  </a:lnTo>
                  <a:lnTo>
                    <a:pt x="1723" y="98824"/>
                  </a:lnTo>
                  <a:lnTo>
                    <a:pt x="907" y="97501"/>
                  </a:lnTo>
                  <a:lnTo>
                    <a:pt x="0" y="92326"/>
                  </a:lnTo>
                  <a:lnTo>
                    <a:pt x="284" y="77613"/>
                  </a:lnTo>
                  <a:lnTo>
                    <a:pt x="3163" y="70523"/>
                  </a:lnTo>
                  <a:lnTo>
                    <a:pt x="17619" y="47192"/>
                  </a:lnTo>
                  <a:lnTo>
                    <a:pt x="24092" y="29459"/>
                  </a:lnTo>
                  <a:lnTo>
                    <a:pt x="30414" y="22663"/>
                  </a:lnTo>
                  <a:lnTo>
                    <a:pt x="38514" y="17791"/>
                  </a:lnTo>
                  <a:lnTo>
                    <a:pt x="54534" y="12545"/>
                  </a:lnTo>
                  <a:lnTo>
                    <a:pt x="69369" y="4101"/>
                  </a:lnTo>
                  <a:lnTo>
                    <a:pt x="86792" y="493"/>
                  </a:lnTo>
                  <a:lnTo>
                    <a:pt x="93205" y="0"/>
                  </a:lnTo>
                  <a:lnTo>
                    <a:pt x="122508" y="6903"/>
                  </a:lnTo>
                  <a:lnTo>
                    <a:pt x="128922" y="10257"/>
                  </a:lnTo>
                  <a:lnTo>
                    <a:pt x="130950" y="12262"/>
                  </a:lnTo>
                  <a:lnTo>
                    <a:pt x="147293" y="42039"/>
                  </a:lnTo>
                  <a:lnTo>
                    <a:pt x="148899" y="55700"/>
                  </a:lnTo>
                  <a:lnTo>
                    <a:pt x="149278" y="90410"/>
                  </a:lnTo>
                  <a:lnTo>
                    <a:pt x="149294" y="12105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33" name="SMARTInkShape-662"/>
            <p:cNvSpPr/>
            <p:nvPr/>
          </p:nvSpPr>
          <p:spPr bwMode="auto">
            <a:xfrm>
              <a:off x="5079205" y="4857750"/>
              <a:ext cx="1" cy="14289"/>
            </a:xfrm>
            <a:custGeom>
              <a:avLst/>
              <a:gdLst/>
              <a:ahLst/>
              <a:cxnLst/>
              <a:rect l="0" t="0" r="0" b="0"/>
              <a:pathLst>
                <a:path w="1" h="14289">
                  <a:moveTo>
                    <a:pt x="0" y="14288"/>
                  </a:move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34" name="SMARTInkShape-663"/>
            <p:cNvSpPr/>
            <p:nvPr/>
          </p:nvSpPr>
          <p:spPr bwMode="auto">
            <a:xfrm>
              <a:off x="5129213" y="4943475"/>
              <a:ext cx="71438" cy="78153"/>
            </a:xfrm>
            <a:custGeom>
              <a:avLst/>
              <a:gdLst/>
              <a:ahLst/>
              <a:cxnLst/>
              <a:rect l="0" t="0" r="0" b="0"/>
              <a:pathLst>
                <a:path w="71438" h="78153">
                  <a:moveTo>
                    <a:pt x="0" y="0"/>
                  </a:moveTo>
                  <a:lnTo>
                    <a:pt x="3792" y="0"/>
                  </a:lnTo>
                  <a:lnTo>
                    <a:pt x="4909" y="1588"/>
                  </a:lnTo>
                  <a:lnTo>
                    <a:pt x="6702" y="15542"/>
                  </a:lnTo>
                  <a:lnTo>
                    <a:pt x="7741" y="24370"/>
                  </a:lnTo>
                  <a:lnTo>
                    <a:pt x="15951" y="55066"/>
                  </a:lnTo>
                  <a:lnTo>
                    <a:pt x="28720" y="71255"/>
                  </a:lnTo>
                  <a:lnTo>
                    <a:pt x="33402" y="75325"/>
                  </a:lnTo>
                  <a:lnTo>
                    <a:pt x="38129" y="77134"/>
                  </a:lnTo>
                  <a:lnTo>
                    <a:pt x="45252" y="78152"/>
                  </a:lnTo>
                  <a:lnTo>
                    <a:pt x="46836" y="77501"/>
                  </a:lnTo>
                  <a:lnTo>
                    <a:pt x="47893" y="76274"/>
                  </a:lnTo>
                  <a:lnTo>
                    <a:pt x="48597" y="74662"/>
                  </a:lnTo>
                  <a:lnTo>
                    <a:pt x="49860" y="73587"/>
                  </a:lnTo>
                  <a:lnTo>
                    <a:pt x="57591" y="69745"/>
                  </a:lnTo>
                  <a:lnTo>
                    <a:pt x="66762" y="61578"/>
                  </a:lnTo>
                  <a:lnTo>
                    <a:pt x="69359" y="57002"/>
                  </a:lnTo>
                  <a:lnTo>
                    <a:pt x="71437" y="5000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35" name="SMARTInkShape-664"/>
            <p:cNvSpPr/>
            <p:nvPr/>
          </p:nvSpPr>
          <p:spPr bwMode="auto">
            <a:xfrm>
              <a:off x="5243940" y="4950620"/>
              <a:ext cx="85299" cy="71436"/>
            </a:xfrm>
            <a:custGeom>
              <a:avLst/>
              <a:gdLst/>
              <a:ahLst/>
              <a:cxnLst/>
              <a:rect l="0" t="0" r="0" b="0"/>
              <a:pathLst>
                <a:path w="85299" h="71436">
                  <a:moveTo>
                    <a:pt x="71010" y="0"/>
                  </a:moveTo>
                  <a:lnTo>
                    <a:pt x="67218" y="0"/>
                  </a:lnTo>
                  <a:lnTo>
                    <a:pt x="66100" y="793"/>
                  </a:lnTo>
                  <a:lnTo>
                    <a:pt x="65356" y="2116"/>
                  </a:lnTo>
                  <a:lnTo>
                    <a:pt x="64160" y="6150"/>
                  </a:lnTo>
                  <a:lnTo>
                    <a:pt x="61880" y="6701"/>
                  </a:lnTo>
                  <a:lnTo>
                    <a:pt x="60161" y="6848"/>
                  </a:lnTo>
                  <a:lnTo>
                    <a:pt x="56134" y="9128"/>
                  </a:lnTo>
                  <a:lnTo>
                    <a:pt x="43289" y="17060"/>
                  </a:lnTo>
                  <a:lnTo>
                    <a:pt x="19900" y="24838"/>
                  </a:lnTo>
                  <a:lnTo>
                    <a:pt x="4447" y="38189"/>
                  </a:lnTo>
                  <a:lnTo>
                    <a:pt x="1739" y="42902"/>
                  </a:lnTo>
                  <a:lnTo>
                    <a:pt x="0" y="52394"/>
                  </a:lnTo>
                  <a:lnTo>
                    <a:pt x="652" y="53979"/>
                  </a:lnTo>
                  <a:lnTo>
                    <a:pt x="1879" y="55036"/>
                  </a:lnTo>
                  <a:lnTo>
                    <a:pt x="3492" y="55740"/>
                  </a:lnTo>
                  <a:lnTo>
                    <a:pt x="4566" y="55416"/>
                  </a:lnTo>
                  <a:lnTo>
                    <a:pt x="5283" y="54406"/>
                  </a:lnTo>
                  <a:lnTo>
                    <a:pt x="5760" y="52939"/>
                  </a:lnTo>
                  <a:lnTo>
                    <a:pt x="7667" y="51961"/>
                  </a:lnTo>
                  <a:lnTo>
                    <a:pt x="17140" y="49790"/>
                  </a:lnTo>
                  <a:lnTo>
                    <a:pt x="27854" y="42348"/>
                  </a:lnTo>
                  <a:lnTo>
                    <a:pt x="40015" y="31681"/>
                  </a:lnTo>
                  <a:lnTo>
                    <a:pt x="49159" y="28695"/>
                  </a:lnTo>
                  <a:lnTo>
                    <a:pt x="55692" y="28584"/>
                  </a:lnTo>
                  <a:lnTo>
                    <a:pt x="56036" y="29374"/>
                  </a:lnTo>
                  <a:lnTo>
                    <a:pt x="57456" y="40760"/>
                  </a:lnTo>
                  <a:lnTo>
                    <a:pt x="62365" y="50060"/>
                  </a:lnTo>
                  <a:lnTo>
                    <a:pt x="62865" y="52423"/>
                  </a:lnTo>
                  <a:lnTo>
                    <a:pt x="67362" y="59541"/>
                  </a:lnTo>
                  <a:lnTo>
                    <a:pt x="73721" y="66677"/>
                  </a:lnTo>
                  <a:lnTo>
                    <a:pt x="78301" y="69321"/>
                  </a:lnTo>
                  <a:lnTo>
                    <a:pt x="85298" y="7143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36" name="SMARTInkShape-665"/>
            <p:cNvSpPr/>
            <p:nvPr/>
          </p:nvSpPr>
          <p:spPr bwMode="auto">
            <a:xfrm>
              <a:off x="5429251" y="4857750"/>
              <a:ext cx="7145" cy="185739"/>
            </a:xfrm>
            <a:custGeom>
              <a:avLst/>
              <a:gdLst/>
              <a:ahLst/>
              <a:cxnLst/>
              <a:rect l="0" t="0" r="0" b="0"/>
              <a:pathLst>
                <a:path w="7145" h="185739">
                  <a:moveTo>
                    <a:pt x="7144" y="0"/>
                  </a:moveTo>
                  <a:lnTo>
                    <a:pt x="7144" y="10642"/>
                  </a:lnTo>
                  <a:lnTo>
                    <a:pt x="661" y="38444"/>
                  </a:lnTo>
                  <a:lnTo>
                    <a:pt x="57" y="72408"/>
                  </a:lnTo>
                  <a:lnTo>
                    <a:pt x="7" y="107284"/>
                  </a:lnTo>
                  <a:lnTo>
                    <a:pt x="0" y="137237"/>
                  </a:lnTo>
                  <a:lnTo>
                    <a:pt x="793" y="149894"/>
                  </a:lnTo>
                  <a:lnTo>
                    <a:pt x="7144" y="18573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37" name="SMARTInkShape-666"/>
            <p:cNvSpPr/>
            <p:nvPr/>
          </p:nvSpPr>
          <p:spPr bwMode="auto">
            <a:xfrm>
              <a:off x="5679280" y="4886325"/>
              <a:ext cx="21395" cy="200026"/>
            </a:xfrm>
            <a:custGeom>
              <a:avLst/>
              <a:gdLst/>
              <a:ahLst/>
              <a:cxnLst/>
              <a:rect l="0" t="0" r="0" b="0"/>
              <a:pathLst>
                <a:path w="21395" h="200026">
                  <a:moveTo>
                    <a:pt x="14290" y="0"/>
                  </a:moveTo>
                  <a:lnTo>
                    <a:pt x="18081" y="3792"/>
                  </a:lnTo>
                  <a:lnTo>
                    <a:pt x="19943" y="7771"/>
                  </a:lnTo>
                  <a:lnTo>
                    <a:pt x="21394" y="39527"/>
                  </a:lnTo>
                  <a:lnTo>
                    <a:pt x="19312" y="73261"/>
                  </a:lnTo>
                  <a:lnTo>
                    <a:pt x="10041" y="106604"/>
                  </a:lnTo>
                  <a:lnTo>
                    <a:pt x="3734" y="136756"/>
                  </a:lnTo>
                  <a:lnTo>
                    <a:pt x="493" y="169468"/>
                  </a:lnTo>
                  <a:lnTo>
                    <a:pt x="0" y="20002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38" name="SMARTInkShape-667"/>
            <p:cNvSpPr/>
            <p:nvPr/>
          </p:nvSpPr>
          <p:spPr bwMode="auto">
            <a:xfrm>
              <a:off x="5600700" y="4929188"/>
              <a:ext cx="235524" cy="92768"/>
            </a:xfrm>
            <a:custGeom>
              <a:avLst/>
              <a:gdLst/>
              <a:ahLst/>
              <a:cxnLst/>
              <a:rect l="0" t="0" r="0" b="0"/>
              <a:pathLst>
                <a:path w="235524" h="92768">
                  <a:moveTo>
                    <a:pt x="0" y="21432"/>
                  </a:moveTo>
                  <a:lnTo>
                    <a:pt x="3792" y="21432"/>
                  </a:lnTo>
                  <a:lnTo>
                    <a:pt x="4910" y="20637"/>
                  </a:lnTo>
                  <a:lnTo>
                    <a:pt x="5654" y="19314"/>
                  </a:lnTo>
                  <a:lnTo>
                    <a:pt x="6152" y="17639"/>
                  </a:lnTo>
                  <a:lnTo>
                    <a:pt x="10642" y="11488"/>
                  </a:lnTo>
                  <a:lnTo>
                    <a:pt x="16901" y="9074"/>
                  </a:lnTo>
                  <a:lnTo>
                    <a:pt x="50863" y="7312"/>
                  </a:lnTo>
                  <a:lnTo>
                    <a:pt x="85838" y="7165"/>
                  </a:lnTo>
                  <a:lnTo>
                    <a:pt x="121458" y="7146"/>
                  </a:lnTo>
                  <a:lnTo>
                    <a:pt x="154364" y="13294"/>
                  </a:lnTo>
                  <a:lnTo>
                    <a:pt x="165153" y="13993"/>
                  </a:lnTo>
                  <a:lnTo>
                    <a:pt x="167252" y="14885"/>
                  </a:lnTo>
                  <a:lnTo>
                    <a:pt x="168651" y="16273"/>
                  </a:lnTo>
                  <a:lnTo>
                    <a:pt x="170206" y="19932"/>
                  </a:lnTo>
                  <a:lnTo>
                    <a:pt x="171286" y="31072"/>
                  </a:lnTo>
                  <a:lnTo>
                    <a:pt x="169261" y="35770"/>
                  </a:lnTo>
                  <a:lnTo>
                    <a:pt x="166508" y="40503"/>
                  </a:lnTo>
                  <a:lnTo>
                    <a:pt x="164741" y="50010"/>
                  </a:lnTo>
                  <a:lnTo>
                    <a:pt x="164332" y="70467"/>
                  </a:lnTo>
                  <a:lnTo>
                    <a:pt x="166434" y="77091"/>
                  </a:lnTo>
                  <a:lnTo>
                    <a:pt x="168106" y="79969"/>
                  </a:lnTo>
                  <a:lnTo>
                    <a:pt x="170014" y="81888"/>
                  </a:lnTo>
                  <a:lnTo>
                    <a:pt x="184233" y="90297"/>
                  </a:lnTo>
                  <a:lnTo>
                    <a:pt x="215410" y="92767"/>
                  </a:lnTo>
                  <a:lnTo>
                    <a:pt x="223002" y="86474"/>
                  </a:lnTo>
                  <a:lnTo>
                    <a:pt x="231968" y="73776"/>
                  </a:lnTo>
                  <a:lnTo>
                    <a:pt x="234624" y="64985"/>
                  </a:lnTo>
                  <a:lnTo>
                    <a:pt x="235523" y="51113"/>
                  </a:lnTo>
                  <a:lnTo>
                    <a:pt x="231886" y="37722"/>
                  </a:lnTo>
                  <a:lnTo>
                    <a:pt x="218044" y="12020"/>
                  </a:lnTo>
                  <a:lnTo>
                    <a:pt x="213854" y="9311"/>
                  </a:lnTo>
                  <a:lnTo>
                    <a:pt x="211625" y="8588"/>
                  </a:lnTo>
                  <a:lnTo>
                    <a:pt x="210140" y="7313"/>
                  </a:lnTo>
                  <a:lnTo>
                    <a:pt x="20717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39" name="SMARTInkShape-668"/>
            <p:cNvSpPr/>
            <p:nvPr/>
          </p:nvSpPr>
          <p:spPr bwMode="auto">
            <a:xfrm>
              <a:off x="5901165" y="4943475"/>
              <a:ext cx="78156" cy="107156"/>
            </a:xfrm>
            <a:custGeom>
              <a:avLst/>
              <a:gdLst/>
              <a:ahLst/>
              <a:cxnLst/>
              <a:rect l="0" t="0" r="0" b="0"/>
              <a:pathLst>
                <a:path w="78156" h="107156">
                  <a:moveTo>
                    <a:pt x="78155" y="0"/>
                  </a:moveTo>
                  <a:lnTo>
                    <a:pt x="68211" y="0"/>
                  </a:lnTo>
                  <a:lnTo>
                    <a:pt x="63681" y="2117"/>
                  </a:lnTo>
                  <a:lnTo>
                    <a:pt x="59021" y="4910"/>
                  </a:lnTo>
                  <a:lnTo>
                    <a:pt x="54305" y="6152"/>
                  </a:lnTo>
                  <a:lnTo>
                    <a:pt x="19908" y="30760"/>
                  </a:lnTo>
                  <a:lnTo>
                    <a:pt x="4448" y="51377"/>
                  </a:lnTo>
                  <a:lnTo>
                    <a:pt x="1739" y="58818"/>
                  </a:lnTo>
                  <a:lnTo>
                    <a:pt x="0" y="72737"/>
                  </a:lnTo>
                  <a:lnTo>
                    <a:pt x="3996" y="80217"/>
                  </a:lnTo>
                  <a:lnTo>
                    <a:pt x="28148" y="10715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40" name="SMARTInkShape-669"/>
            <p:cNvSpPr/>
            <p:nvPr/>
          </p:nvSpPr>
          <p:spPr bwMode="auto">
            <a:xfrm>
              <a:off x="6022601" y="4958090"/>
              <a:ext cx="278188" cy="121116"/>
            </a:xfrm>
            <a:custGeom>
              <a:avLst/>
              <a:gdLst/>
              <a:ahLst/>
              <a:cxnLst/>
              <a:rect l="0" t="0" r="0" b="0"/>
              <a:pathLst>
                <a:path w="278188" h="121116">
                  <a:moveTo>
                    <a:pt x="85304" y="21105"/>
                  </a:moveTo>
                  <a:lnTo>
                    <a:pt x="81513" y="21105"/>
                  </a:lnTo>
                  <a:lnTo>
                    <a:pt x="80395" y="20310"/>
                  </a:lnTo>
                  <a:lnTo>
                    <a:pt x="79651" y="18987"/>
                  </a:lnTo>
                  <a:lnTo>
                    <a:pt x="79154" y="17312"/>
                  </a:lnTo>
                  <a:lnTo>
                    <a:pt x="74663" y="11161"/>
                  </a:lnTo>
                  <a:lnTo>
                    <a:pt x="68405" y="8747"/>
                  </a:lnTo>
                  <a:lnTo>
                    <a:pt x="61125" y="6881"/>
                  </a:lnTo>
                  <a:lnTo>
                    <a:pt x="49984" y="1332"/>
                  </a:lnTo>
                  <a:lnTo>
                    <a:pt x="36349" y="0"/>
                  </a:lnTo>
                  <a:lnTo>
                    <a:pt x="29680" y="1934"/>
                  </a:lnTo>
                  <a:lnTo>
                    <a:pt x="16450" y="11876"/>
                  </a:lnTo>
                  <a:lnTo>
                    <a:pt x="4369" y="23525"/>
                  </a:lnTo>
                  <a:lnTo>
                    <a:pt x="1709" y="28265"/>
                  </a:lnTo>
                  <a:lnTo>
                    <a:pt x="0" y="37776"/>
                  </a:lnTo>
                  <a:lnTo>
                    <a:pt x="1884" y="42537"/>
                  </a:lnTo>
                  <a:lnTo>
                    <a:pt x="9560" y="52060"/>
                  </a:lnTo>
                  <a:lnTo>
                    <a:pt x="16187" y="54706"/>
                  </a:lnTo>
                  <a:lnTo>
                    <a:pt x="29583" y="56405"/>
                  </a:lnTo>
                  <a:lnTo>
                    <a:pt x="41190" y="52906"/>
                  </a:lnTo>
                  <a:lnTo>
                    <a:pt x="56252" y="44450"/>
                  </a:lnTo>
                  <a:lnTo>
                    <a:pt x="61280" y="42592"/>
                  </a:lnTo>
                  <a:lnTo>
                    <a:pt x="66161" y="39120"/>
                  </a:lnTo>
                  <a:lnTo>
                    <a:pt x="68859" y="34932"/>
                  </a:lnTo>
                  <a:lnTo>
                    <a:pt x="71007" y="21225"/>
                  </a:lnTo>
                  <a:lnTo>
                    <a:pt x="71017" y="31058"/>
                  </a:lnTo>
                  <a:lnTo>
                    <a:pt x="73134" y="35582"/>
                  </a:lnTo>
                  <a:lnTo>
                    <a:pt x="75928" y="40239"/>
                  </a:lnTo>
                  <a:lnTo>
                    <a:pt x="85379" y="68069"/>
                  </a:lnTo>
                  <a:lnTo>
                    <a:pt x="97427" y="82958"/>
                  </a:lnTo>
                  <a:lnTo>
                    <a:pt x="104419" y="89349"/>
                  </a:lnTo>
                  <a:lnTo>
                    <a:pt x="109146" y="91124"/>
                  </a:lnTo>
                  <a:lnTo>
                    <a:pt x="116270" y="92121"/>
                  </a:lnTo>
                  <a:lnTo>
                    <a:pt x="121028" y="90238"/>
                  </a:lnTo>
                  <a:lnTo>
                    <a:pt x="125788" y="87549"/>
                  </a:lnTo>
                  <a:lnTo>
                    <a:pt x="132931" y="85241"/>
                  </a:lnTo>
                  <a:lnTo>
                    <a:pt x="137694" y="81888"/>
                  </a:lnTo>
                  <a:lnTo>
                    <a:pt x="140338" y="77753"/>
                  </a:lnTo>
                  <a:lnTo>
                    <a:pt x="142308" y="73269"/>
                  </a:lnTo>
                  <a:lnTo>
                    <a:pt x="149268" y="64376"/>
                  </a:lnTo>
                  <a:lnTo>
                    <a:pt x="156440" y="63977"/>
                  </a:lnTo>
                  <a:lnTo>
                    <a:pt x="157535" y="95094"/>
                  </a:lnTo>
                  <a:lnTo>
                    <a:pt x="165562" y="113843"/>
                  </a:lnTo>
                  <a:lnTo>
                    <a:pt x="167385" y="116268"/>
                  </a:lnTo>
                  <a:lnTo>
                    <a:pt x="171527" y="118961"/>
                  </a:lnTo>
                  <a:lnTo>
                    <a:pt x="178093" y="120833"/>
                  </a:lnTo>
                  <a:lnTo>
                    <a:pt x="181577" y="120990"/>
                  </a:lnTo>
                  <a:lnTo>
                    <a:pt x="185772" y="118944"/>
                  </a:lnTo>
                  <a:lnTo>
                    <a:pt x="202013" y="104320"/>
                  </a:lnTo>
                  <a:lnTo>
                    <a:pt x="211517" y="88400"/>
                  </a:lnTo>
                  <a:lnTo>
                    <a:pt x="223419" y="63862"/>
                  </a:lnTo>
                  <a:lnTo>
                    <a:pt x="228181" y="59951"/>
                  </a:lnTo>
                  <a:lnTo>
                    <a:pt x="230562" y="58908"/>
                  </a:lnTo>
                  <a:lnTo>
                    <a:pt x="232149" y="57419"/>
                  </a:lnTo>
                  <a:lnTo>
                    <a:pt x="233913" y="53648"/>
                  </a:lnTo>
                  <a:lnTo>
                    <a:pt x="235177" y="52325"/>
                  </a:lnTo>
                  <a:lnTo>
                    <a:pt x="238697" y="50855"/>
                  </a:lnTo>
                  <a:lnTo>
                    <a:pt x="239955" y="51257"/>
                  </a:lnTo>
                  <a:lnTo>
                    <a:pt x="240792" y="52318"/>
                  </a:lnTo>
                  <a:lnTo>
                    <a:pt x="241723" y="55614"/>
                  </a:lnTo>
                  <a:lnTo>
                    <a:pt x="242137" y="59725"/>
                  </a:lnTo>
                  <a:lnTo>
                    <a:pt x="244437" y="64198"/>
                  </a:lnTo>
                  <a:lnTo>
                    <a:pt x="253840" y="75904"/>
                  </a:lnTo>
                  <a:lnTo>
                    <a:pt x="264356" y="98197"/>
                  </a:lnTo>
                  <a:lnTo>
                    <a:pt x="278187" y="12111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41" name="SMARTInkShape-670"/>
            <p:cNvSpPr/>
            <p:nvPr/>
          </p:nvSpPr>
          <p:spPr bwMode="auto">
            <a:xfrm>
              <a:off x="6336593" y="4990408"/>
              <a:ext cx="92743" cy="167256"/>
            </a:xfrm>
            <a:custGeom>
              <a:avLst/>
              <a:gdLst/>
              <a:ahLst/>
              <a:cxnLst/>
              <a:rect l="0" t="0" r="0" b="0"/>
              <a:pathLst>
                <a:path w="92743" h="167256">
                  <a:moveTo>
                    <a:pt x="7057" y="138805"/>
                  </a:moveTo>
                  <a:lnTo>
                    <a:pt x="3265" y="142597"/>
                  </a:lnTo>
                  <a:lnTo>
                    <a:pt x="1403" y="146575"/>
                  </a:lnTo>
                  <a:lnTo>
                    <a:pt x="0" y="162653"/>
                  </a:lnTo>
                  <a:lnTo>
                    <a:pt x="765" y="164229"/>
                  </a:lnTo>
                  <a:lnTo>
                    <a:pt x="2068" y="165279"/>
                  </a:lnTo>
                  <a:lnTo>
                    <a:pt x="6765" y="167255"/>
                  </a:lnTo>
                  <a:lnTo>
                    <a:pt x="7052" y="135266"/>
                  </a:lnTo>
                  <a:lnTo>
                    <a:pt x="7056" y="102619"/>
                  </a:lnTo>
                  <a:lnTo>
                    <a:pt x="7057" y="69422"/>
                  </a:lnTo>
                  <a:lnTo>
                    <a:pt x="7851" y="38916"/>
                  </a:lnTo>
                  <a:lnTo>
                    <a:pt x="14333" y="13759"/>
                  </a:lnTo>
                  <a:lnTo>
                    <a:pt x="21841" y="3302"/>
                  </a:lnTo>
                  <a:lnTo>
                    <a:pt x="24057" y="845"/>
                  </a:lnTo>
                  <a:lnTo>
                    <a:pt x="26328" y="0"/>
                  </a:lnTo>
                  <a:lnTo>
                    <a:pt x="28636" y="231"/>
                  </a:lnTo>
                  <a:lnTo>
                    <a:pt x="34110" y="1810"/>
                  </a:lnTo>
                  <a:lnTo>
                    <a:pt x="50560" y="4940"/>
                  </a:lnTo>
                  <a:lnTo>
                    <a:pt x="73024" y="15225"/>
                  </a:lnTo>
                  <a:lnTo>
                    <a:pt x="87613" y="26918"/>
                  </a:lnTo>
                  <a:lnTo>
                    <a:pt x="90484" y="31663"/>
                  </a:lnTo>
                  <a:lnTo>
                    <a:pt x="92480" y="38647"/>
                  </a:lnTo>
                  <a:lnTo>
                    <a:pt x="92742" y="44820"/>
                  </a:lnTo>
                  <a:lnTo>
                    <a:pt x="91962" y="45192"/>
                  </a:lnTo>
                  <a:lnTo>
                    <a:pt x="82139" y="45907"/>
                  </a:lnTo>
                  <a:lnTo>
                    <a:pt x="28487" y="3164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343" name="SMARTInkShape-671"/>
          <p:cNvSpPr/>
          <p:nvPr/>
        </p:nvSpPr>
        <p:spPr bwMode="auto">
          <a:xfrm>
            <a:off x="971550" y="1964531"/>
            <a:ext cx="1264445" cy="135733"/>
          </a:xfrm>
          <a:custGeom>
            <a:avLst/>
            <a:gdLst/>
            <a:ahLst/>
            <a:cxnLst/>
            <a:rect l="0" t="0" r="0" b="0"/>
            <a:pathLst>
              <a:path w="1264445" h="135733">
                <a:moveTo>
                  <a:pt x="0" y="135732"/>
                </a:moveTo>
                <a:lnTo>
                  <a:pt x="3792" y="131939"/>
                </a:lnTo>
                <a:lnTo>
                  <a:pt x="7771" y="130077"/>
                </a:lnTo>
                <a:lnTo>
                  <a:pt x="41377" y="118732"/>
                </a:lnTo>
                <a:lnTo>
                  <a:pt x="67646" y="111821"/>
                </a:lnTo>
                <a:lnTo>
                  <a:pt x="99330" y="108539"/>
                </a:lnTo>
                <a:lnTo>
                  <a:pt x="124315" y="105654"/>
                </a:lnTo>
                <a:lnTo>
                  <a:pt x="151295" y="101726"/>
                </a:lnTo>
                <a:lnTo>
                  <a:pt x="179161" y="97335"/>
                </a:lnTo>
                <a:lnTo>
                  <a:pt x="209538" y="94854"/>
                </a:lnTo>
                <a:lnTo>
                  <a:pt x="242353" y="92957"/>
                </a:lnTo>
                <a:lnTo>
                  <a:pt x="259994" y="91340"/>
                </a:lnTo>
                <a:lnTo>
                  <a:pt x="278104" y="89469"/>
                </a:lnTo>
                <a:lnTo>
                  <a:pt x="296528" y="88221"/>
                </a:lnTo>
                <a:lnTo>
                  <a:pt x="315160" y="87389"/>
                </a:lnTo>
                <a:lnTo>
                  <a:pt x="333932" y="86834"/>
                </a:lnTo>
                <a:lnTo>
                  <a:pt x="352796" y="86465"/>
                </a:lnTo>
                <a:lnTo>
                  <a:pt x="371722" y="86218"/>
                </a:lnTo>
                <a:lnTo>
                  <a:pt x="390690" y="86054"/>
                </a:lnTo>
                <a:lnTo>
                  <a:pt x="410479" y="85150"/>
                </a:lnTo>
                <a:lnTo>
                  <a:pt x="430815" y="83755"/>
                </a:lnTo>
                <a:lnTo>
                  <a:pt x="451516" y="82030"/>
                </a:lnTo>
                <a:lnTo>
                  <a:pt x="473255" y="80881"/>
                </a:lnTo>
                <a:lnTo>
                  <a:pt x="495684" y="80114"/>
                </a:lnTo>
                <a:lnTo>
                  <a:pt x="518575" y="79603"/>
                </a:lnTo>
                <a:lnTo>
                  <a:pt x="540979" y="79263"/>
                </a:lnTo>
                <a:lnTo>
                  <a:pt x="563059" y="79036"/>
                </a:lnTo>
                <a:lnTo>
                  <a:pt x="584923" y="78884"/>
                </a:lnTo>
                <a:lnTo>
                  <a:pt x="607436" y="78783"/>
                </a:lnTo>
                <a:lnTo>
                  <a:pt x="630382" y="78716"/>
                </a:lnTo>
                <a:lnTo>
                  <a:pt x="653617" y="78671"/>
                </a:lnTo>
                <a:lnTo>
                  <a:pt x="677045" y="78641"/>
                </a:lnTo>
                <a:lnTo>
                  <a:pt x="700601" y="78621"/>
                </a:lnTo>
                <a:lnTo>
                  <a:pt x="724242" y="78608"/>
                </a:lnTo>
                <a:lnTo>
                  <a:pt x="747941" y="78599"/>
                </a:lnTo>
                <a:lnTo>
                  <a:pt x="771677" y="78593"/>
                </a:lnTo>
                <a:lnTo>
                  <a:pt x="795439" y="78589"/>
                </a:lnTo>
                <a:lnTo>
                  <a:pt x="818424" y="78587"/>
                </a:lnTo>
                <a:lnTo>
                  <a:pt x="840891" y="78585"/>
                </a:lnTo>
                <a:lnTo>
                  <a:pt x="863013" y="78584"/>
                </a:lnTo>
                <a:lnTo>
                  <a:pt x="884111" y="78583"/>
                </a:lnTo>
                <a:lnTo>
                  <a:pt x="904526" y="78582"/>
                </a:lnTo>
                <a:lnTo>
                  <a:pt x="924486" y="78582"/>
                </a:lnTo>
                <a:lnTo>
                  <a:pt x="944143" y="77788"/>
                </a:lnTo>
                <a:lnTo>
                  <a:pt x="963597" y="76465"/>
                </a:lnTo>
                <a:lnTo>
                  <a:pt x="982917" y="74789"/>
                </a:lnTo>
                <a:lnTo>
                  <a:pt x="1001353" y="73672"/>
                </a:lnTo>
                <a:lnTo>
                  <a:pt x="1036654" y="72431"/>
                </a:lnTo>
                <a:lnTo>
                  <a:pt x="1068748" y="69762"/>
                </a:lnTo>
                <a:lnTo>
                  <a:pt x="1098886" y="65931"/>
                </a:lnTo>
                <a:lnTo>
                  <a:pt x="1128156" y="61582"/>
                </a:lnTo>
                <a:lnTo>
                  <a:pt x="1163825" y="54671"/>
                </a:lnTo>
                <a:lnTo>
                  <a:pt x="1198619" y="40315"/>
                </a:lnTo>
                <a:lnTo>
                  <a:pt x="1231875" y="26486"/>
                </a:lnTo>
                <a:lnTo>
                  <a:pt x="1238062" y="21561"/>
                </a:lnTo>
                <a:lnTo>
                  <a:pt x="1239712" y="19137"/>
                </a:lnTo>
                <a:lnTo>
                  <a:pt x="1253886" y="7155"/>
                </a:lnTo>
                <a:lnTo>
                  <a:pt x="1256626" y="1414"/>
                </a:lnTo>
                <a:lnTo>
                  <a:pt x="1264444" y="0"/>
                </a:lnTo>
              </a:path>
            </a:pathLst>
          </a:cu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44" name="SMARTInkShape-672"/>
          <p:cNvSpPr/>
          <p:nvPr/>
        </p:nvSpPr>
        <p:spPr bwMode="auto">
          <a:xfrm>
            <a:off x="1042988" y="3536156"/>
            <a:ext cx="1607344" cy="28576"/>
          </a:xfrm>
          <a:custGeom>
            <a:avLst/>
            <a:gdLst/>
            <a:ahLst/>
            <a:cxnLst/>
            <a:rect l="0" t="0" r="0" b="0"/>
            <a:pathLst>
              <a:path w="1607344" h="28576">
                <a:moveTo>
                  <a:pt x="0" y="28575"/>
                </a:moveTo>
                <a:lnTo>
                  <a:pt x="32715" y="28575"/>
                </a:lnTo>
                <a:lnTo>
                  <a:pt x="64838" y="28575"/>
                </a:lnTo>
                <a:lnTo>
                  <a:pt x="93770" y="27782"/>
                </a:lnTo>
                <a:lnTo>
                  <a:pt x="129235" y="22921"/>
                </a:lnTo>
                <a:lnTo>
                  <a:pt x="163023" y="21726"/>
                </a:lnTo>
                <a:lnTo>
                  <a:pt x="192942" y="21519"/>
                </a:lnTo>
                <a:lnTo>
                  <a:pt x="223149" y="21457"/>
                </a:lnTo>
                <a:lnTo>
                  <a:pt x="256001" y="21439"/>
                </a:lnTo>
                <a:lnTo>
                  <a:pt x="290870" y="17642"/>
                </a:lnTo>
                <a:lnTo>
                  <a:pt x="326337" y="15281"/>
                </a:lnTo>
                <a:lnTo>
                  <a:pt x="361981" y="14582"/>
                </a:lnTo>
                <a:lnTo>
                  <a:pt x="387892" y="14419"/>
                </a:lnTo>
                <a:lnTo>
                  <a:pt x="415284" y="14346"/>
                </a:lnTo>
                <a:lnTo>
                  <a:pt x="443333" y="14314"/>
                </a:lnTo>
                <a:lnTo>
                  <a:pt x="471674" y="14299"/>
                </a:lnTo>
                <a:lnTo>
                  <a:pt x="500145" y="14293"/>
                </a:lnTo>
                <a:lnTo>
                  <a:pt x="528674" y="14290"/>
                </a:lnTo>
                <a:lnTo>
                  <a:pt x="559345" y="14289"/>
                </a:lnTo>
                <a:lnTo>
                  <a:pt x="590704" y="14289"/>
                </a:lnTo>
                <a:lnTo>
                  <a:pt x="620516" y="14288"/>
                </a:lnTo>
                <a:lnTo>
                  <a:pt x="651758" y="14288"/>
                </a:lnTo>
                <a:lnTo>
                  <a:pt x="684164" y="14288"/>
                </a:lnTo>
                <a:lnTo>
                  <a:pt x="717087" y="14288"/>
                </a:lnTo>
                <a:lnTo>
                  <a:pt x="750241" y="14288"/>
                </a:lnTo>
                <a:lnTo>
                  <a:pt x="783496" y="14288"/>
                </a:lnTo>
                <a:lnTo>
                  <a:pt x="816797" y="14288"/>
                </a:lnTo>
                <a:lnTo>
                  <a:pt x="848002" y="14288"/>
                </a:lnTo>
                <a:lnTo>
                  <a:pt x="879333" y="14288"/>
                </a:lnTo>
                <a:lnTo>
                  <a:pt x="914425" y="14288"/>
                </a:lnTo>
                <a:lnTo>
                  <a:pt x="949071" y="16404"/>
                </a:lnTo>
                <a:lnTo>
                  <a:pt x="983784" y="19197"/>
                </a:lnTo>
                <a:lnTo>
                  <a:pt x="1001931" y="19942"/>
                </a:lnTo>
                <a:lnTo>
                  <a:pt x="1020379" y="20439"/>
                </a:lnTo>
                <a:lnTo>
                  <a:pt x="1055693" y="20990"/>
                </a:lnTo>
                <a:lnTo>
                  <a:pt x="1089909" y="21235"/>
                </a:lnTo>
                <a:lnTo>
                  <a:pt x="1123637" y="21344"/>
                </a:lnTo>
                <a:lnTo>
                  <a:pt x="1157148" y="21393"/>
                </a:lnTo>
                <a:lnTo>
                  <a:pt x="1190563" y="21414"/>
                </a:lnTo>
                <a:lnTo>
                  <a:pt x="1223935" y="21424"/>
                </a:lnTo>
                <a:lnTo>
                  <a:pt x="1255171" y="21428"/>
                </a:lnTo>
                <a:lnTo>
                  <a:pt x="1285722" y="21430"/>
                </a:lnTo>
                <a:lnTo>
                  <a:pt x="1317821" y="21431"/>
                </a:lnTo>
                <a:lnTo>
                  <a:pt x="1348492" y="21431"/>
                </a:lnTo>
                <a:lnTo>
                  <a:pt x="1377204" y="21431"/>
                </a:lnTo>
                <a:lnTo>
                  <a:pt x="1403195" y="21432"/>
                </a:lnTo>
                <a:lnTo>
                  <a:pt x="1427975" y="21432"/>
                </a:lnTo>
                <a:lnTo>
                  <a:pt x="1452218" y="21432"/>
                </a:lnTo>
                <a:lnTo>
                  <a:pt x="1487385" y="20638"/>
                </a:lnTo>
                <a:lnTo>
                  <a:pt x="1518266" y="16522"/>
                </a:lnTo>
                <a:lnTo>
                  <a:pt x="1552912" y="12612"/>
                </a:lnTo>
                <a:lnTo>
                  <a:pt x="1585523" y="5507"/>
                </a:lnTo>
                <a:lnTo>
                  <a:pt x="1599061" y="725"/>
                </a:lnTo>
                <a:lnTo>
                  <a:pt x="1607343" y="0"/>
                </a:lnTo>
              </a:path>
            </a:pathLst>
          </a:cu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45" name="SMARTInkShape-673"/>
          <p:cNvSpPr/>
          <p:nvPr/>
        </p:nvSpPr>
        <p:spPr bwMode="auto">
          <a:xfrm>
            <a:off x="1050131" y="4843757"/>
            <a:ext cx="1014414" cy="71144"/>
          </a:xfrm>
          <a:custGeom>
            <a:avLst/>
            <a:gdLst/>
            <a:ahLst/>
            <a:cxnLst/>
            <a:rect l="0" t="0" r="0" b="0"/>
            <a:pathLst>
              <a:path w="1014414" h="71144">
                <a:moveTo>
                  <a:pt x="0" y="6849"/>
                </a:moveTo>
                <a:lnTo>
                  <a:pt x="0" y="698"/>
                </a:lnTo>
                <a:lnTo>
                  <a:pt x="794" y="367"/>
                </a:lnTo>
                <a:lnTo>
                  <a:pt x="3793" y="0"/>
                </a:lnTo>
                <a:lnTo>
                  <a:pt x="7771" y="1953"/>
                </a:lnTo>
                <a:lnTo>
                  <a:pt x="9943" y="3585"/>
                </a:lnTo>
                <a:lnTo>
                  <a:pt x="20585" y="5882"/>
                </a:lnTo>
                <a:lnTo>
                  <a:pt x="50836" y="8839"/>
                </a:lnTo>
                <a:lnTo>
                  <a:pt x="85834" y="13314"/>
                </a:lnTo>
                <a:lnTo>
                  <a:pt x="116438" y="15976"/>
                </a:lnTo>
                <a:lnTo>
                  <a:pt x="143509" y="19608"/>
                </a:lnTo>
                <a:lnTo>
                  <a:pt x="173755" y="18567"/>
                </a:lnTo>
                <a:lnTo>
                  <a:pt x="207852" y="15348"/>
                </a:lnTo>
                <a:lnTo>
                  <a:pt x="243090" y="14395"/>
                </a:lnTo>
                <a:lnTo>
                  <a:pt x="267584" y="14171"/>
                </a:lnTo>
                <a:lnTo>
                  <a:pt x="294345" y="14072"/>
                </a:lnTo>
                <a:lnTo>
                  <a:pt x="322114" y="11912"/>
                </a:lnTo>
                <a:lnTo>
                  <a:pt x="350331" y="9099"/>
                </a:lnTo>
                <a:lnTo>
                  <a:pt x="378746" y="7849"/>
                </a:lnTo>
                <a:lnTo>
                  <a:pt x="407251" y="7294"/>
                </a:lnTo>
                <a:lnTo>
                  <a:pt x="435794" y="7047"/>
                </a:lnTo>
                <a:lnTo>
                  <a:pt x="464355" y="6937"/>
                </a:lnTo>
                <a:lnTo>
                  <a:pt x="495041" y="6888"/>
                </a:lnTo>
                <a:lnTo>
                  <a:pt x="527199" y="7660"/>
                </a:lnTo>
                <a:lnTo>
                  <a:pt x="560013" y="10649"/>
                </a:lnTo>
                <a:lnTo>
                  <a:pt x="591001" y="14624"/>
                </a:lnTo>
                <a:lnTo>
                  <a:pt x="621442" y="18242"/>
                </a:lnTo>
                <a:lnTo>
                  <a:pt x="653493" y="19850"/>
                </a:lnTo>
                <a:lnTo>
                  <a:pt x="686258" y="24798"/>
                </a:lnTo>
                <a:lnTo>
                  <a:pt x="718547" y="31495"/>
                </a:lnTo>
                <a:lnTo>
                  <a:pt x="748773" y="37118"/>
                </a:lnTo>
                <a:lnTo>
                  <a:pt x="778082" y="42262"/>
                </a:lnTo>
                <a:lnTo>
                  <a:pt x="806189" y="47194"/>
                </a:lnTo>
                <a:lnTo>
                  <a:pt x="831911" y="52033"/>
                </a:lnTo>
                <a:lnTo>
                  <a:pt x="856572" y="56829"/>
                </a:lnTo>
                <a:lnTo>
                  <a:pt x="890651" y="63991"/>
                </a:lnTo>
                <a:lnTo>
                  <a:pt x="920857" y="69024"/>
                </a:lnTo>
                <a:lnTo>
                  <a:pt x="949916" y="70515"/>
                </a:lnTo>
                <a:lnTo>
                  <a:pt x="980594" y="71019"/>
                </a:lnTo>
                <a:lnTo>
                  <a:pt x="1014413" y="71143"/>
                </a:lnTo>
              </a:path>
            </a:pathLst>
          </a:cu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grpSp>
        <p:nvGrpSpPr>
          <p:cNvPr id="348" name="SMARTInkShape-Group98"/>
          <p:cNvGrpSpPr/>
          <p:nvPr/>
        </p:nvGrpSpPr>
        <p:grpSpPr>
          <a:xfrm>
            <a:off x="1293019" y="6000750"/>
            <a:ext cx="528638" cy="35721"/>
            <a:chOff x="1293019" y="6000750"/>
            <a:chExt cx="528638" cy="35721"/>
          </a:xfrm>
        </p:grpSpPr>
        <p:sp>
          <p:nvSpPr>
            <p:cNvPr id="346" name="SMARTInkShape-674"/>
            <p:cNvSpPr/>
            <p:nvPr/>
          </p:nvSpPr>
          <p:spPr bwMode="auto">
            <a:xfrm>
              <a:off x="1671638" y="6029325"/>
              <a:ext cx="28576" cy="7146"/>
            </a:xfrm>
            <a:custGeom>
              <a:avLst/>
              <a:gdLst/>
              <a:ahLst/>
              <a:cxnLst/>
              <a:rect l="0" t="0" r="0" b="0"/>
              <a:pathLst>
                <a:path w="28576" h="7146">
                  <a:moveTo>
                    <a:pt x="0" y="7145"/>
                  </a:moveTo>
                  <a:lnTo>
                    <a:pt x="6150" y="993"/>
                  </a:lnTo>
                  <a:lnTo>
                    <a:pt x="10641" y="294"/>
                  </a:lnTo>
                  <a:lnTo>
                    <a:pt x="28575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47" name="SMARTInkShape-675"/>
            <p:cNvSpPr/>
            <p:nvPr/>
          </p:nvSpPr>
          <p:spPr bwMode="auto">
            <a:xfrm>
              <a:off x="1293019" y="6000750"/>
              <a:ext cx="528638" cy="28575"/>
            </a:xfrm>
            <a:custGeom>
              <a:avLst/>
              <a:gdLst/>
              <a:ahLst/>
              <a:cxnLst/>
              <a:rect l="0" t="0" r="0" b="0"/>
              <a:pathLst>
                <a:path w="528638" h="28575">
                  <a:moveTo>
                    <a:pt x="528637" y="0"/>
                  </a:moveTo>
                  <a:lnTo>
                    <a:pt x="524845" y="3792"/>
                  </a:lnTo>
                  <a:lnTo>
                    <a:pt x="520866" y="5654"/>
                  </a:lnTo>
                  <a:lnTo>
                    <a:pt x="501497" y="9130"/>
                  </a:lnTo>
                  <a:lnTo>
                    <a:pt x="498637" y="10849"/>
                  </a:lnTo>
                  <a:lnTo>
                    <a:pt x="472476" y="13835"/>
                  </a:lnTo>
                  <a:lnTo>
                    <a:pt x="442102" y="14228"/>
                  </a:lnTo>
                  <a:lnTo>
                    <a:pt x="412060" y="14275"/>
                  </a:lnTo>
                  <a:lnTo>
                    <a:pt x="385088" y="16401"/>
                  </a:lnTo>
                  <a:lnTo>
                    <a:pt x="356987" y="19941"/>
                  </a:lnTo>
                  <a:lnTo>
                    <a:pt x="322840" y="24929"/>
                  </a:lnTo>
                  <a:lnTo>
                    <a:pt x="296651" y="27495"/>
                  </a:lnTo>
                  <a:lnTo>
                    <a:pt x="264991" y="28255"/>
                  </a:lnTo>
                  <a:lnTo>
                    <a:pt x="229350" y="28511"/>
                  </a:lnTo>
                  <a:lnTo>
                    <a:pt x="194675" y="28563"/>
                  </a:lnTo>
                  <a:lnTo>
                    <a:pt x="160868" y="28573"/>
                  </a:lnTo>
                  <a:lnTo>
                    <a:pt x="128525" y="28574"/>
                  </a:lnTo>
                  <a:lnTo>
                    <a:pt x="94503" y="26458"/>
                  </a:lnTo>
                  <a:lnTo>
                    <a:pt x="64616" y="22423"/>
                  </a:lnTo>
                  <a:lnTo>
                    <a:pt x="30734" y="21562"/>
                  </a:lnTo>
                  <a:lnTo>
                    <a:pt x="0" y="2143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363" name="SMARTInkShape-Group99"/>
          <p:cNvGrpSpPr/>
          <p:nvPr/>
        </p:nvGrpSpPr>
        <p:grpSpPr>
          <a:xfrm>
            <a:off x="1521619" y="5915276"/>
            <a:ext cx="1414463" cy="478380"/>
            <a:chOff x="1521619" y="5915276"/>
            <a:chExt cx="1414463" cy="478380"/>
          </a:xfrm>
        </p:grpSpPr>
        <p:sp>
          <p:nvSpPr>
            <p:cNvPr id="349" name="SMARTInkShape-676"/>
            <p:cNvSpPr/>
            <p:nvPr/>
          </p:nvSpPr>
          <p:spPr bwMode="auto">
            <a:xfrm>
              <a:off x="1614488" y="6079330"/>
              <a:ext cx="64294" cy="214316"/>
            </a:xfrm>
            <a:custGeom>
              <a:avLst/>
              <a:gdLst/>
              <a:ahLst/>
              <a:cxnLst/>
              <a:rect l="0" t="0" r="0" b="0"/>
              <a:pathLst>
                <a:path w="64294" h="214316">
                  <a:moveTo>
                    <a:pt x="0" y="0"/>
                  </a:moveTo>
                  <a:lnTo>
                    <a:pt x="0" y="13209"/>
                  </a:lnTo>
                  <a:lnTo>
                    <a:pt x="12356" y="28720"/>
                  </a:lnTo>
                  <a:lnTo>
                    <a:pt x="14223" y="33403"/>
                  </a:lnTo>
                  <a:lnTo>
                    <a:pt x="18942" y="41295"/>
                  </a:lnTo>
                  <a:lnTo>
                    <a:pt x="21487" y="52541"/>
                  </a:lnTo>
                  <a:lnTo>
                    <a:pt x="26122" y="62047"/>
                  </a:lnTo>
                  <a:lnTo>
                    <a:pt x="28431" y="95134"/>
                  </a:lnTo>
                  <a:lnTo>
                    <a:pt x="29304" y="107370"/>
                  </a:lnTo>
                  <a:lnTo>
                    <a:pt x="35051" y="142833"/>
                  </a:lnTo>
                  <a:lnTo>
                    <a:pt x="35421" y="153705"/>
                  </a:lnTo>
                  <a:lnTo>
                    <a:pt x="39820" y="163828"/>
                  </a:lnTo>
                  <a:lnTo>
                    <a:pt x="45479" y="173620"/>
                  </a:lnTo>
                  <a:lnTo>
                    <a:pt x="51228" y="190724"/>
                  </a:lnTo>
                  <a:lnTo>
                    <a:pt x="62284" y="206981"/>
                  </a:lnTo>
                  <a:lnTo>
                    <a:pt x="64293" y="21431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50" name="SMARTInkShape-677"/>
            <p:cNvSpPr/>
            <p:nvPr/>
          </p:nvSpPr>
          <p:spPr bwMode="auto">
            <a:xfrm>
              <a:off x="1521619" y="6172200"/>
              <a:ext cx="221457" cy="27724"/>
            </a:xfrm>
            <a:custGeom>
              <a:avLst/>
              <a:gdLst/>
              <a:ahLst/>
              <a:cxnLst/>
              <a:rect l="0" t="0" r="0" b="0"/>
              <a:pathLst>
                <a:path w="221457" h="27724">
                  <a:moveTo>
                    <a:pt x="0" y="21430"/>
                  </a:moveTo>
                  <a:lnTo>
                    <a:pt x="9943" y="21430"/>
                  </a:lnTo>
                  <a:lnTo>
                    <a:pt x="14473" y="23548"/>
                  </a:lnTo>
                  <a:lnTo>
                    <a:pt x="16792" y="25223"/>
                  </a:lnTo>
                  <a:lnTo>
                    <a:pt x="27641" y="27582"/>
                  </a:lnTo>
                  <a:lnTo>
                    <a:pt x="60409" y="27723"/>
                  </a:lnTo>
                  <a:lnTo>
                    <a:pt x="95389" y="22088"/>
                  </a:lnTo>
                  <a:lnTo>
                    <a:pt x="128919" y="17725"/>
                  </a:lnTo>
                  <a:lnTo>
                    <a:pt x="158695" y="14740"/>
                  </a:lnTo>
                  <a:lnTo>
                    <a:pt x="186040" y="10585"/>
                  </a:lnTo>
                  <a:lnTo>
                    <a:pt x="221456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51" name="SMARTInkShape-678"/>
            <p:cNvSpPr/>
            <p:nvPr/>
          </p:nvSpPr>
          <p:spPr bwMode="auto">
            <a:xfrm>
              <a:off x="1750219" y="6111597"/>
              <a:ext cx="199721" cy="282059"/>
            </a:xfrm>
            <a:custGeom>
              <a:avLst/>
              <a:gdLst/>
              <a:ahLst/>
              <a:cxnLst/>
              <a:rect l="0" t="0" r="0" b="0"/>
              <a:pathLst>
                <a:path w="199721" h="282059">
                  <a:moveTo>
                    <a:pt x="7144" y="89178"/>
                  </a:moveTo>
                  <a:lnTo>
                    <a:pt x="3351" y="89178"/>
                  </a:lnTo>
                  <a:lnTo>
                    <a:pt x="2234" y="89972"/>
                  </a:lnTo>
                  <a:lnTo>
                    <a:pt x="1489" y="91295"/>
                  </a:lnTo>
                  <a:lnTo>
                    <a:pt x="87" y="102178"/>
                  </a:lnTo>
                  <a:lnTo>
                    <a:pt x="0" y="110608"/>
                  </a:lnTo>
                  <a:lnTo>
                    <a:pt x="794" y="85774"/>
                  </a:lnTo>
                  <a:lnTo>
                    <a:pt x="6482" y="58132"/>
                  </a:lnTo>
                  <a:lnTo>
                    <a:pt x="7741" y="44702"/>
                  </a:lnTo>
                  <a:lnTo>
                    <a:pt x="19311" y="22632"/>
                  </a:lnTo>
                  <a:lnTo>
                    <a:pt x="23929" y="16475"/>
                  </a:lnTo>
                  <a:lnTo>
                    <a:pt x="28626" y="13209"/>
                  </a:lnTo>
                  <a:lnTo>
                    <a:pt x="33360" y="10964"/>
                  </a:lnTo>
                  <a:lnTo>
                    <a:pt x="40488" y="6031"/>
                  </a:lnTo>
                  <a:lnTo>
                    <a:pt x="56180" y="0"/>
                  </a:lnTo>
                  <a:lnTo>
                    <a:pt x="67038" y="66"/>
                  </a:lnTo>
                  <a:lnTo>
                    <a:pt x="88967" y="3801"/>
                  </a:lnTo>
                  <a:lnTo>
                    <a:pt x="99712" y="9019"/>
                  </a:lnTo>
                  <a:lnTo>
                    <a:pt x="102193" y="9545"/>
                  </a:lnTo>
                  <a:lnTo>
                    <a:pt x="112871" y="16655"/>
                  </a:lnTo>
                  <a:lnTo>
                    <a:pt x="120325" y="23796"/>
                  </a:lnTo>
                  <a:lnTo>
                    <a:pt x="121112" y="28355"/>
                  </a:lnTo>
                  <a:lnTo>
                    <a:pt x="121440" y="61243"/>
                  </a:lnTo>
                  <a:lnTo>
                    <a:pt x="121443" y="93978"/>
                  </a:lnTo>
                  <a:lnTo>
                    <a:pt x="121444" y="126487"/>
                  </a:lnTo>
                  <a:lnTo>
                    <a:pt x="121444" y="133012"/>
                  </a:lnTo>
                  <a:lnTo>
                    <a:pt x="123560" y="138558"/>
                  </a:lnTo>
                  <a:lnTo>
                    <a:pt x="126353" y="143668"/>
                  </a:lnTo>
                  <a:lnTo>
                    <a:pt x="127594" y="148585"/>
                  </a:lnTo>
                  <a:lnTo>
                    <a:pt x="128719" y="150215"/>
                  </a:lnTo>
                  <a:lnTo>
                    <a:pt x="130263" y="151301"/>
                  </a:lnTo>
                  <a:lnTo>
                    <a:pt x="134094" y="152507"/>
                  </a:lnTo>
                  <a:lnTo>
                    <a:pt x="138443" y="153043"/>
                  </a:lnTo>
                  <a:lnTo>
                    <a:pt x="143022" y="151164"/>
                  </a:lnTo>
                  <a:lnTo>
                    <a:pt x="178594" y="117748"/>
                  </a:lnTo>
                  <a:lnTo>
                    <a:pt x="189706" y="105846"/>
                  </a:lnTo>
                  <a:lnTo>
                    <a:pt x="192463" y="97733"/>
                  </a:lnTo>
                  <a:lnTo>
                    <a:pt x="193396" y="97262"/>
                  </a:lnTo>
                  <a:lnTo>
                    <a:pt x="199720" y="96358"/>
                  </a:lnTo>
                  <a:lnTo>
                    <a:pt x="196142" y="100125"/>
                  </a:lnTo>
                  <a:lnTo>
                    <a:pt x="195849" y="101239"/>
                  </a:lnTo>
                  <a:lnTo>
                    <a:pt x="196447" y="101981"/>
                  </a:lnTo>
                  <a:lnTo>
                    <a:pt x="197640" y="102476"/>
                  </a:lnTo>
                  <a:lnTo>
                    <a:pt x="197641" y="103599"/>
                  </a:lnTo>
                  <a:lnTo>
                    <a:pt x="194644" y="109767"/>
                  </a:lnTo>
                  <a:lnTo>
                    <a:pt x="192610" y="120502"/>
                  </a:lnTo>
                  <a:lnTo>
                    <a:pt x="188126" y="129856"/>
                  </a:lnTo>
                  <a:lnTo>
                    <a:pt x="183760" y="158650"/>
                  </a:lnTo>
                  <a:lnTo>
                    <a:pt x="180890" y="165298"/>
                  </a:lnTo>
                  <a:lnTo>
                    <a:pt x="178728" y="196469"/>
                  </a:lnTo>
                  <a:lnTo>
                    <a:pt x="178601" y="229680"/>
                  </a:lnTo>
                  <a:lnTo>
                    <a:pt x="178594" y="262118"/>
                  </a:lnTo>
                  <a:lnTo>
                    <a:pt x="178594" y="276180"/>
                  </a:lnTo>
                  <a:lnTo>
                    <a:pt x="179387" y="278140"/>
                  </a:lnTo>
                  <a:lnTo>
                    <a:pt x="180710" y="279446"/>
                  </a:lnTo>
                  <a:lnTo>
                    <a:pt x="185737" y="28205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52" name="SMARTInkShape-679"/>
            <p:cNvSpPr/>
            <p:nvPr/>
          </p:nvSpPr>
          <p:spPr bwMode="auto">
            <a:xfrm>
              <a:off x="2107406" y="6036470"/>
              <a:ext cx="28576" cy="278606"/>
            </a:xfrm>
            <a:custGeom>
              <a:avLst/>
              <a:gdLst/>
              <a:ahLst/>
              <a:cxnLst/>
              <a:rect l="0" t="0" r="0" b="0"/>
              <a:pathLst>
                <a:path w="28576" h="278606">
                  <a:moveTo>
                    <a:pt x="28575" y="0"/>
                  </a:moveTo>
                  <a:lnTo>
                    <a:pt x="28575" y="34551"/>
                  </a:lnTo>
                  <a:lnTo>
                    <a:pt x="28575" y="65080"/>
                  </a:lnTo>
                  <a:lnTo>
                    <a:pt x="28575" y="100115"/>
                  </a:lnTo>
                  <a:lnTo>
                    <a:pt x="26459" y="130723"/>
                  </a:lnTo>
                  <a:lnTo>
                    <a:pt x="22424" y="163316"/>
                  </a:lnTo>
                  <a:lnTo>
                    <a:pt x="15924" y="197594"/>
                  </a:lnTo>
                  <a:lnTo>
                    <a:pt x="8457" y="231630"/>
                  </a:lnTo>
                  <a:lnTo>
                    <a:pt x="5200" y="262600"/>
                  </a:lnTo>
                  <a:lnTo>
                    <a:pt x="0" y="27860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53" name="SMARTInkShape-680"/>
            <p:cNvSpPr/>
            <p:nvPr/>
          </p:nvSpPr>
          <p:spPr bwMode="auto">
            <a:xfrm>
              <a:off x="2000424" y="6122195"/>
              <a:ext cx="214016" cy="107025"/>
            </a:xfrm>
            <a:custGeom>
              <a:avLst/>
              <a:gdLst/>
              <a:ahLst/>
              <a:cxnLst/>
              <a:rect l="0" t="0" r="0" b="0"/>
              <a:pathLst>
                <a:path w="214016" h="107025">
                  <a:moveTo>
                    <a:pt x="14114" y="35718"/>
                  </a:moveTo>
                  <a:lnTo>
                    <a:pt x="14114" y="31925"/>
                  </a:lnTo>
                  <a:lnTo>
                    <a:pt x="12526" y="30808"/>
                  </a:lnTo>
                  <a:lnTo>
                    <a:pt x="0" y="28599"/>
                  </a:lnTo>
                  <a:lnTo>
                    <a:pt x="24206" y="29369"/>
                  </a:lnTo>
                  <a:lnTo>
                    <a:pt x="53057" y="35056"/>
                  </a:lnTo>
                  <a:lnTo>
                    <a:pt x="85976" y="39423"/>
                  </a:lnTo>
                  <a:lnTo>
                    <a:pt x="115671" y="42409"/>
                  </a:lnTo>
                  <a:lnTo>
                    <a:pt x="127513" y="43453"/>
                  </a:lnTo>
                  <a:lnTo>
                    <a:pt x="148213" y="49703"/>
                  </a:lnTo>
                  <a:lnTo>
                    <a:pt x="156889" y="50003"/>
                  </a:lnTo>
                  <a:lnTo>
                    <a:pt x="157782" y="77017"/>
                  </a:lnTo>
                  <a:lnTo>
                    <a:pt x="162692" y="88259"/>
                  </a:lnTo>
                  <a:lnTo>
                    <a:pt x="173781" y="102099"/>
                  </a:lnTo>
                  <a:lnTo>
                    <a:pt x="178475" y="104908"/>
                  </a:lnTo>
                  <a:lnTo>
                    <a:pt x="187956" y="106711"/>
                  </a:lnTo>
                  <a:lnTo>
                    <a:pt x="195092" y="107024"/>
                  </a:lnTo>
                  <a:lnTo>
                    <a:pt x="199852" y="104980"/>
                  </a:lnTo>
                  <a:lnTo>
                    <a:pt x="209376" y="97201"/>
                  </a:lnTo>
                  <a:lnTo>
                    <a:pt x="212022" y="92676"/>
                  </a:lnTo>
                  <a:lnTo>
                    <a:pt x="213511" y="83551"/>
                  </a:lnTo>
                  <a:lnTo>
                    <a:pt x="214015" y="70037"/>
                  </a:lnTo>
                  <a:lnTo>
                    <a:pt x="206351" y="49507"/>
                  </a:lnTo>
                  <a:lnTo>
                    <a:pt x="197343" y="34649"/>
                  </a:lnTo>
                  <a:lnTo>
                    <a:pt x="183171" y="15371"/>
                  </a:lnTo>
                  <a:lnTo>
                    <a:pt x="178565" y="3858"/>
                  </a:lnTo>
                  <a:lnTo>
                    <a:pt x="176929" y="2572"/>
                  </a:lnTo>
                  <a:lnTo>
                    <a:pt x="171276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54" name="SMARTInkShape-681"/>
            <p:cNvSpPr/>
            <p:nvPr/>
          </p:nvSpPr>
          <p:spPr bwMode="auto">
            <a:xfrm>
              <a:off x="2351287" y="5915276"/>
              <a:ext cx="127595" cy="349795"/>
            </a:xfrm>
            <a:custGeom>
              <a:avLst/>
              <a:gdLst/>
              <a:ahLst/>
              <a:cxnLst/>
              <a:rect l="0" t="0" r="0" b="0"/>
              <a:pathLst>
                <a:path w="127595" h="349795">
                  <a:moveTo>
                    <a:pt x="6151" y="349794"/>
                  </a:moveTo>
                  <a:lnTo>
                    <a:pt x="6151" y="346001"/>
                  </a:lnTo>
                  <a:lnTo>
                    <a:pt x="4034" y="342022"/>
                  </a:lnTo>
                  <a:lnTo>
                    <a:pt x="2358" y="339850"/>
                  </a:lnTo>
                  <a:lnTo>
                    <a:pt x="496" y="333202"/>
                  </a:lnTo>
                  <a:lnTo>
                    <a:pt x="0" y="329208"/>
                  </a:lnTo>
                  <a:lnTo>
                    <a:pt x="5245" y="298241"/>
                  </a:lnTo>
                  <a:lnTo>
                    <a:pt x="8148" y="263864"/>
                  </a:lnTo>
                  <a:lnTo>
                    <a:pt x="12278" y="235452"/>
                  </a:lnTo>
                  <a:lnTo>
                    <a:pt x="18003" y="202000"/>
                  </a:lnTo>
                  <a:lnTo>
                    <a:pt x="19957" y="171639"/>
                  </a:lnTo>
                  <a:lnTo>
                    <a:pt x="20343" y="142711"/>
                  </a:lnTo>
                  <a:lnTo>
                    <a:pt x="21213" y="114066"/>
                  </a:lnTo>
                  <a:lnTo>
                    <a:pt x="26089" y="85477"/>
                  </a:lnTo>
                  <a:lnTo>
                    <a:pt x="31079" y="56900"/>
                  </a:lnTo>
                  <a:lnTo>
                    <a:pt x="40556" y="23979"/>
                  </a:lnTo>
                  <a:lnTo>
                    <a:pt x="45273" y="9398"/>
                  </a:lnTo>
                  <a:lnTo>
                    <a:pt x="49467" y="4038"/>
                  </a:lnTo>
                  <a:lnTo>
                    <a:pt x="51697" y="2608"/>
                  </a:lnTo>
                  <a:lnTo>
                    <a:pt x="65889" y="314"/>
                  </a:lnTo>
                  <a:lnTo>
                    <a:pt x="71859" y="0"/>
                  </a:lnTo>
                  <a:lnTo>
                    <a:pt x="77158" y="1978"/>
                  </a:lnTo>
                  <a:lnTo>
                    <a:pt x="111365" y="26892"/>
                  </a:lnTo>
                  <a:lnTo>
                    <a:pt x="127594" y="4261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55" name="SMARTInkShape-682"/>
            <p:cNvSpPr/>
            <p:nvPr/>
          </p:nvSpPr>
          <p:spPr bwMode="auto">
            <a:xfrm>
              <a:off x="2272705" y="5986463"/>
              <a:ext cx="149027" cy="78583"/>
            </a:xfrm>
            <a:custGeom>
              <a:avLst/>
              <a:gdLst/>
              <a:ahLst/>
              <a:cxnLst/>
              <a:rect l="0" t="0" r="0" b="0"/>
              <a:pathLst>
                <a:path w="149027" h="78583">
                  <a:moveTo>
                    <a:pt x="6151" y="0"/>
                  </a:moveTo>
                  <a:lnTo>
                    <a:pt x="0" y="6150"/>
                  </a:lnTo>
                  <a:lnTo>
                    <a:pt x="463" y="7275"/>
                  </a:lnTo>
                  <a:lnTo>
                    <a:pt x="16954" y="29089"/>
                  </a:lnTo>
                  <a:lnTo>
                    <a:pt x="39657" y="44684"/>
                  </a:lnTo>
                  <a:lnTo>
                    <a:pt x="74229" y="59482"/>
                  </a:lnTo>
                  <a:lnTo>
                    <a:pt x="104545" y="69314"/>
                  </a:lnTo>
                  <a:lnTo>
                    <a:pt x="119972" y="72925"/>
                  </a:lnTo>
                  <a:lnTo>
                    <a:pt x="135614" y="77463"/>
                  </a:lnTo>
                  <a:lnTo>
                    <a:pt x="149026" y="7858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56" name="SMARTInkShape-683"/>
            <p:cNvSpPr/>
            <p:nvPr/>
          </p:nvSpPr>
          <p:spPr bwMode="auto">
            <a:xfrm>
              <a:off x="2500313" y="6072188"/>
              <a:ext cx="7144" cy="107158"/>
            </a:xfrm>
            <a:custGeom>
              <a:avLst/>
              <a:gdLst/>
              <a:ahLst/>
              <a:cxnLst/>
              <a:rect l="0" t="0" r="0" b="0"/>
              <a:pathLst>
                <a:path w="7144" h="107158">
                  <a:moveTo>
                    <a:pt x="7143" y="0"/>
                  </a:moveTo>
                  <a:lnTo>
                    <a:pt x="3351" y="3792"/>
                  </a:lnTo>
                  <a:lnTo>
                    <a:pt x="1489" y="7770"/>
                  </a:lnTo>
                  <a:lnTo>
                    <a:pt x="38" y="43064"/>
                  </a:lnTo>
                  <a:lnTo>
                    <a:pt x="2" y="76211"/>
                  </a:lnTo>
                  <a:lnTo>
                    <a:pt x="0" y="10715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57" name="SMARTInkShape-684"/>
            <p:cNvSpPr/>
            <p:nvPr/>
          </p:nvSpPr>
          <p:spPr bwMode="auto">
            <a:xfrm>
              <a:off x="2571750" y="6093620"/>
              <a:ext cx="57151" cy="164306"/>
            </a:xfrm>
            <a:custGeom>
              <a:avLst/>
              <a:gdLst/>
              <a:ahLst/>
              <a:cxnLst/>
              <a:rect l="0" t="0" r="0" b="0"/>
              <a:pathLst>
                <a:path w="57151" h="164306">
                  <a:moveTo>
                    <a:pt x="0" y="0"/>
                  </a:moveTo>
                  <a:lnTo>
                    <a:pt x="0" y="14434"/>
                  </a:lnTo>
                  <a:lnTo>
                    <a:pt x="2117" y="20437"/>
                  </a:lnTo>
                  <a:lnTo>
                    <a:pt x="3792" y="23149"/>
                  </a:lnTo>
                  <a:lnTo>
                    <a:pt x="10642" y="57927"/>
                  </a:lnTo>
                  <a:lnTo>
                    <a:pt x="21578" y="90853"/>
                  </a:lnTo>
                  <a:lnTo>
                    <a:pt x="35732" y="124804"/>
                  </a:lnTo>
                  <a:lnTo>
                    <a:pt x="39693" y="132461"/>
                  </a:lnTo>
                  <a:lnTo>
                    <a:pt x="44353" y="148196"/>
                  </a:lnTo>
                  <a:lnTo>
                    <a:pt x="46237" y="151184"/>
                  </a:lnTo>
                  <a:lnTo>
                    <a:pt x="50448" y="154505"/>
                  </a:lnTo>
                  <a:lnTo>
                    <a:pt x="52682" y="155390"/>
                  </a:lnTo>
                  <a:lnTo>
                    <a:pt x="54171" y="156774"/>
                  </a:lnTo>
                  <a:lnTo>
                    <a:pt x="57150" y="16430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58" name="SMARTInkShape-685"/>
            <p:cNvSpPr/>
            <p:nvPr/>
          </p:nvSpPr>
          <p:spPr bwMode="auto">
            <a:xfrm>
              <a:off x="2500313" y="6168495"/>
              <a:ext cx="157163" cy="32281"/>
            </a:xfrm>
            <a:custGeom>
              <a:avLst/>
              <a:gdLst/>
              <a:ahLst/>
              <a:cxnLst/>
              <a:rect l="0" t="0" r="0" b="0"/>
              <a:pathLst>
                <a:path w="157163" h="32281">
                  <a:moveTo>
                    <a:pt x="157162" y="10850"/>
                  </a:moveTo>
                  <a:lnTo>
                    <a:pt x="153370" y="10850"/>
                  </a:lnTo>
                  <a:lnTo>
                    <a:pt x="149391" y="8732"/>
                  </a:lnTo>
                  <a:lnTo>
                    <a:pt x="144977" y="5939"/>
                  </a:lnTo>
                  <a:lnTo>
                    <a:pt x="137236" y="4367"/>
                  </a:lnTo>
                  <a:lnTo>
                    <a:pt x="125240" y="3107"/>
                  </a:lnTo>
                  <a:lnTo>
                    <a:pt x="116252" y="0"/>
                  </a:lnTo>
                  <a:lnTo>
                    <a:pt x="106965" y="206"/>
                  </a:lnTo>
                  <a:lnTo>
                    <a:pt x="73807" y="3500"/>
                  </a:lnTo>
                  <a:lnTo>
                    <a:pt x="44350" y="11449"/>
                  </a:lnTo>
                  <a:lnTo>
                    <a:pt x="16534" y="25189"/>
                  </a:lnTo>
                  <a:lnTo>
                    <a:pt x="10523" y="29128"/>
                  </a:lnTo>
                  <a:lnTo>
                    <a:pt x="0" y="3228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59" name="SMARTInkShape-686"/>
            <p:cNvSpPr/>
            <p:nvPr/>
          </p:nvSpPr>
          <p:spPr bwMode="auto">
            <a:xfrm>
              <a:off x="2471738" y="5993605"/>
              <a:ext cx="1" cy="7146"/>
            </a:xfrm>
            <a:custGeom>
              <a:avLst/>
              <a:gdLst/>
              <a:ahLst/>
              <a:cxnLst/>
              <a:rect l="0" t="0" r="0" b="0"/>
              <a:pathLst>
                <a:path w="1" h="7146">
                  <a:moveTo>
                    <a:pt x="0" y="7145"/>
                  </a:move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60" name="SMARTInkShape-687"/>
            <p:cNvSpPr/>
            <p:nvPr/>
          </p:nvSpPr>
          <p:spPr bwMode="auto">
            <a:xfrm>
              <a:off x="2728913" y="6136480"/>
              <a:ext cx="21432" cy="121446"/>
            </a:xfrm>
            <a:custGeom>
              <a:avLst/>
              <a:gdLst/>
              <a:ahLst/>
              <a:cxnLst/>
              <a:rect l="0" t="0" r="0" b="0"/>
              <a:pathLst>
                <a:path w="21432" h="121446">
                  <a:moveTo>
                    <a:pt x="21431" y="0"/>
                  </a:moveTo>
                  <a:lnTo>
                    <a:pt x="17638" y="0"/>
                  </a:lnTo>
                  <a:lnTo>
                    <a:pt x="16521" y="795"/>
                  </a:lnTo>
                  <a:lnTo>
                    <a:pt x="15776" y="2118"/>
                  </a:lnTo>
                  <a:lnTo>
                    <a:pt x="15280" y="3793"/>
                  </a:lnTo>
                  <a:lnTo>
                    <a:pt x="9574" y="12980"/>
                  </a:lnTo>
                  <a:lnTo>
                    <a:pt x="1631" y="45183"/>
                  </a:lnTo>
                  <a:lnTo>
                    <a:pt x="1008" y="73184"/>
                  </a:lnTo>
                  <a:lnTo>
                    <a:pt x="6179" y="97550"/>
                  </a:lnTo>
                  <a:lnTo>
                    <a:pt x="0" y="12144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61" name="SMARTInkShape-688"/>
            <p:cNvSpPr/>
            <p:nvPr/>
          </p:nvSpPr>
          <p:spPr bwMode="auto">
            <a:xfrm>
              <a:off x="2836069" y="5943600"/>
              <a:ext cx="92870" cy="350046"/>
            </a:xfrm>
            <a:custGeom>
              <a:avLst/>
              <a:gdLst/>
              <a:ahLst/>
              <a:cxnLst/>
              <a:rect l="0" t="0" r="0" b="0"/>
              <a:pathLst>
                <a:path w="92870" h="350046">
                  <a:moveTo>
                    <a:pt x="92869" y="0"/>
                  </a:moveTo>
                  <a:lnTo>
                    <a:pt x="92869" y="3792"/>
                  </a:lnTo>
                  <a:lnTo>
                    <a:pt x="92075" y="4910"/>
                  </a:lnTo>
                  <a:lnTo>
                    <a:pt x="90752" y="5654"/>
                  </a:lnTo>
                  <a:lnTo>
                    <a:pt x="89076" y="6152"/>
                  </a:lnTo>
                  <a:lnTo>
                    <a:pt x="87959" y="7276"/>
                  </a:lnTo>
                  <a:lnTo>
                    <a:pt x="81011" y="24974"/>
                  </a:lnTo>
                  <a:lnTo>
                    <a:pt x="73091" y="58193"/>
                  </a:lnTo>
                  <a:lnTo>
                    <a:pt x="64150" y="88047"/>
                  </a:lnTo>
                  <a:lnTo>
                    <a:pt x="57107" y="114988"/>
                  </a:lnTo>
                  <a:lnTo>
                    <a:pt x="47877" y="143079"/>
                  </a:lnTo>
                  <a:lnTo>
                    <a:pt x="34328" y="177223"/>
                  </a:lnTo>
                  <a:lnTo>
                    <a:pt x="24008" y="212601"/>
                  </a:lnTo>
                  <a:lnTo>
                    <a:pt x="16726" y="240705"/>
                  </a:lnTo>
                  <a:lnTo>
                    <a:pt x="10336" y="268346"/>
                  </a:lnTo>
                  <a:lnTo>
                    <a:pt x="5657" y="299422"/>
                  </a:lnTo>
                  <a:lnTo>
                    <a:pt x="745" y="334088"/>
                  </a:lnTo>
                  <a:lnTo>
                    <a:pt x="0" y="35004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62" name="SMARTInkShape-689"/>
            <p:cNvSpPr/>
            <p:nvPr/>
          </p:nvSpPr>
          <p:spPr bwMode="auto">
            <a:xfrm>
              <a:off x="2757488" y="6093620"/>
              <a:ext cx="178594" cy="100011"/>
            </a:xfrm>
            <a:custGeom>
              <a:avLst/>
              <a:gdLst/>
              <a:ahLst/>
              <a:cxnLst/>
              <a:rect l="0" t="0" r="0" b="0"/>
              <a:pathLst>
                <a:path w="178594" h="100011">
                  <a:moveTo>
                    <a:pt x="0" y="0"/>
                  </a:moveTo>
                  <a:lnTo>
                    <a:pt x="6496" y="5702"/>
                  </a:lnTo>
                  <a:lnTo>
                    <a:pt x="40192" y="23601"/>
                  </a:lnTo>
                  <a:lnTo>
                    <a:pt x="70910" y="40909"/>
                  </a:lnTo>
                  <a:lnTo>
                    <a:pt x="100701" y="59615"/>
                  </a:lnTo>
                  <a:lnTo>
                    <a:pt x="134221" y="78597"/>
                  </a:lnTo>
                  <a:lnTo>
                    <a:pt x="168573" y="97269"/>
                  </a:lnTo>
                  <a:lnTo>
                    <a:pt x="178593" y="10001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371" name="SMARTInkShape-Group100"/>
          <p:cNvGrpSpPr/>
          <p:nvPr/>
        </p:nvGrpSpPr>
        <p:grpSpPr>
          <a:xfrm>
            <a:off x="1157288" y="5593582"/>
            <a:ext cx="770970" cy="350019"/>
            <a:chOff x="1157288" y="5593582"/>
            <a:chExt cx="770970" cy="350019"/>
          </a:xfrm>
        </p:grpSpPr>
        <p:sp>
          <p:nvSpPr>
            <p:cNvPr id="364" name="SMARTInkShape-690"/>
            <p:cNvSpPr/>
            <p:nvPr/>
          </p:nvSpPr>
          <p:spPr bwMode="auto">
            <a:xfrm>
              <a:off x="1300305" y="5643563"/>
              <a:ext cx="14146" cy="285751"/>
            </a:xfrm>
            <a:custGeom>
              <a:avLst/>
              <a:gdLst/>
              <a:ahLst/>
              <a:cxnLst/>
              <a:rect l="0" t="0" r="0" b="0"/>
              <a:pathLst>
                <a:path w="14146" h="285751">
                  <a:moveTo>
                    <a:pt x="14145" y="0"/>
                  </a:moveTo>
                  <a:lnTo>
                    <a:pt x="14145" y="34759"/>
                  </a:lnTo>
                  <a:lnTo>
                    <a:pt x="14145" y="68190"/>
                  </a:lnTo>
                  <a:lnTo>
                    <a:pt x="12028" y="99371"/>
                  </a:lnTo>
                  <a:lnTo>
                    <a:pt x="7994" y="132253"/>
                  </a:lnTo>
                  <a:lnTo>
                    <a:pt x="3503" y="159924"/>
                  </a:lnTo>
                  <a:lnTo>
                    <a:pt x="578" y="192809"/>
                  </a:lnTo>
                  <a:lnTo>
                    <a:pt x="0" y="226939"/>
                  </a:lnTo>
                  <a:lnTo>
                    <a:pt x="2016" y="249539"/>
                  </a:lnTo>
                  <a:lnTo>
                    <a:pt x="7001" y="28575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65" name="SMARTInkShape-691"/>
            <p:cNvSpPr/>
            <p:nvPr/>
          </p:nvSpPr>
          <p:spPr bwMode="auto">
            <a:xfrm>
              <a:off x="1157288" y="5772150"/>
              <a:ext cx="263893" cy="156709"/>
            </a:xfrm>
            <a:custGeom>
              <a:avLst/>
              <a:gdLst/>
              <a:ahLst/>
              <a:cxnLst/>
              <a:rect l="0" t="0" r="0" b="0"/>
              <a:pathLst>
                <a:path w="263893" h="156709">
                  <a:moveTo>
                    <a:pt x="0" y="0"/>
                  </a:moveTo>
                  <a:lnTo>
                    <a:pt x="33853" y="0"/>
                  </a:lnTo>
                  <a:lnTo>
                    <a:pt x="63102" y="0"/>
                  </a:lnTo>
                  <a:lnTo>
                    <a:pt x="94750" y="0"/>
                  </a:lnTo>
                  <a:lnTo>
                    <a:pt x="127548" y="0"/>
                  </a:lnTo>
                  <a:lnTo>
                    <a:pt x="156957" y="0"/>
                  </a:lnTo>
                  <a:lnTo>
                    <a:pt x="185696" y="0"/>
                  </a:lnTo>
                  <a:lnTo>
                    <a:pt x="218096" y="0"/>
                  </a:lnTo>
                  <a:lnTo>
                    <a:pt x="237961" y="794"/>
                  </a:lnTo>
                  <a:lnTo>
                    <a:pt x="244137" y="3792"/>
                  </a:lnTo>
                  <a:lnTo>
                    <a:pt x="243720" y="7291"/>
                  </a:lnTo>
                  <a:lnTo>
                    <a:pt x="227269" y="29094"/>
                  </a:lnTo>
                  <a:lnTo>
                    <a:pt x="211991" y="46610"/>
                  </a:lnTo>
                  <a:lnTo>
                    <a:pt x="190567" y="80351"/>
                  </a:lnTo>
                  <a:lnTo>
                    <a:pt x="182494" y="95069"/>
                  </a:lnTo>
                  <a:lnTo>
                    <a:pt x="179107" y="119038"/>
                  </a:lnTo>
                  <a:lnTo>
                    <a:pt x="179488" y="137314"/>
                  </a:lnTo>
                  <a:lnTo>
                    <a:pt x="182431" y="143843"/>
                  </a:lnTo>
                  <a:lnTo>
                    <a:pt x="192342" y="151981"/>
                  </a:lnTo>
                  <a:lnTo>
                    <a:pt x="201541" y="155628"/>
                  </a:lnTo>
                  <a:lnTo>
                    <a:pt x="213086" y="156708"/>
                  </a:lnTo>
                  <a:lnTo>
                    <a:pt x="219852" y="154843"/>
                  </a:lnTo>
                  <a:lnTo>
                    <a:pt x="238060" y="144157"/>
                  </a:lnTo>
                  <a:lnTo>
                    <a:pt x="259460" y="115552"/>
                  </a:lnTo>
                  <a:lnTo>
                    <a:pt x="262879" y="102059"/>
                  </a:lnTo>
                  <a:lnTo>
                    <a:pt x="263892" y="88007"/>
                  </a:lnTo>
                  <a:lnTo>
                    <a:pt x="260400" y="73789"/>
                  </a:lnTo>
                  <a:lnTo>
                    <a:pt x="238697" y="41273"/>
                  </a:lnTo>
                  <a:lnTo>
                    <a:pt x="231944" y="31897"/>
                  </a:lnTo>
                  <a:lnTo>
                    <a:pt x="228600" y="2143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66" name="SMARTInkShape-692"/>
            <p:cNvSpPr/>
            <p:nvPr/>
          </p:nvSpPr>
          <p:spPr bwMode="auto">
            <a:xfrm>
              <a:off x="1450181" y="5786438"/>
              <a:ext cx="14289" cy="78583"/>
            </a:xfrm>
            <a:custGeom>
              <a:avLst/>
              <a:gdLst/>
              <a:ahLst/>
              <a:cxnLst/>
              <a:rect l="0" t="0" r="0" b="0"/>
              <a:pathLst>
                <a:path w="14289" h="78583">
                  <a:moveTo>
                    <a:pt x="0" y="0"/>
                  </a:moveTo>
                  <a:lnTo>
                    <a:pt x="0" y="3792"/>
                  </a:lnTo>
                  <a:lnTo>
                    <a:pt x="2117" y="7770"/>
                  </a:lnTo>
                  <a:lnTo>
                    <a:pt x="3793" y="9942"/>
                  </a:lnTo>
                  <a:lnTo>
                    <a:pt x="5654" y="16590"/>
                  </a:lnTo>
                  <a:lnTo>
                    <a:pt x="7276" y="24041"/>
                  </a:lnTo>
                  <a:lnTo>
                    <a:pt x="11857" y="33494"/>
                  </a:lnTo>
                  <a:lnTo>
                    <a:pt x="14269" y="68993"/>
                  </a:lnTo>
                  <a:lnTo>
                    <a:pt x="14288" y="7858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67" name="SMARTInkShape-693"/>
            <p:cNvSpPr/>
            <p:nvPr/>
          </p:nvSpPr>
          <p:spPr bwMode="auto">
            <a:xfrm>
              <a:off x="1557338" y="5593582"/>
              <a:ext cx="18868" cy="335732"/>
            </a:xfrm>
            <a:custGeom>
              <a:avLst/>
              <a:gdLst/>
              <a:ahLst/>
              <a:cxnLst/>
              <a:rect l="0" t="0" r="0" b="0"/>
              <a:pathLst>
                <a:path w="18868" h="335732">
                  <a:moveTo>
                    <a:pt x="0" y="7118"/>
                  </a:moveTo>
                  <a:lnTo>
                    <a:pt x="0" y="61"/>
                  </a:lnTo>
                  <a:lnTo>
                    <a:pt x="3792" y="0"/>
                  </a:lnTo>
                  <a:lnTo>
                    <a:pt x="7770" y="2103"/>
                  </a:lnTo>
                  <a:lnTo>
                    <a:pt x="9943" y="3774"/>
                  </a:lnTo>
                  <a:lnTo>
                    <a:pt x="12356" y="9865"/>
                  </a:lnTo>
                  <a:lnTo>
                    <a:pt x="15005" y="45325"/>
                  </a:lnTo>
                  <a:lnTo>
                    <a:pt x="18380" y="60331"/>
                  </a:lnTo>
                  <a:lnTo>
                    <a:pt x="17447" y="86333"/>
                  </a:lnTo>
                  <a:lnTo>
                    <a:pt x="18867" y="100268"/>
                  </a:lnTo>
                  <a:lnTo>
                    <a:pt x="15047" y="135743"/>
                  </a:lnTo>
                  <a:lnTo>
                    <a:pt x="13643" y="169197"/>
                  </a:lnTo>
                  <a:lnTo>
                    <a:pt x="8663" y="201676"/>
                  </a:lnTo>
                  <a:lnTo>
                    <a:pt x="7443" y="234638"/>
                  </a:lnTo>
                  <a:lnTo>
                    <a:pt x="2293" y="264080"/>
                  </a:lnTo>
                  <a:lnTo>
                    <a:pt x="1473" y="284867"/>
                  </a:lnTo>
                  <a:lnTo>
                    <a:pt x="8858" y="319137"/>
                  </a:lnTo>
                  <a:lnTo>
                    <a:pt x="11874" y="325181"/>
                  </a:lnTo>
                  <a:lnTo>
                    <a:pt x="14287" y="33573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68" name="SMARTInkShape-694"/>
            <p:cNvSpPr/>
            <p:nvPr/>
          </p:nvSpPr>
          <p:spPr bwMode="auto">
            <a:xfrm>
              <a:off x="1608180" y="5772576"/>
              <a:ext cx="112250" cy="163880"/>
            </a:xfrm>
            <a:custGeom>
              <a:avLst/>
              <a:gdLst/>
              <a:ahLst/>
              <a:cxnLst/>
              <a:rect l="0" t="0" r="0" b="0"/>
              <a:pathLst>
                <a:path w="112250" h="163880">
                  <a:moveTo>
                    <a:pt x="20595" y="99587"/>
                  </a:moveTo>
                  <a:lnTo>
                    <a:pt x="20595" y="93436"/>
                  </a:lnTo>
                  <a:lnTo>
                    <a:pt x="21389" y="93105"/>
                  </a:lnTo>
                  <a:lnTo>
                    <a:pt x="24387" y="92737"/>
                  </a:lnTo>
                  <a:lnTo>
                    <a:pt x="28366" y="90457"/>
                  </a:lnTo>
                  <a:lnTo>
                    <a:pt x="32780" y="87591"/>
                  </a:lnTo>
                  <a:lnTo>
                    <a:pt x="66125" y="73173"/>
                  </a:lnTo>
                  <a:lnTo>
                    <a:pt x="85896" y="61457"/>
                  </a:lnTo>
                  <a:lnTo>
                    <a:pt x="100640" y="47046"/>
                  </a:lnTo>
                  <a:lnTo>
                    <a:pt x="110731" y="25817"/>
                  </a:lnTo>
                  <a:lnTo>
                    <a:pt x="112249" y="19704"/>
                  </a:lnTo>
                  <a:lnTo>
                    <a:pt x="111860" y="16963"/>
                  </a:lnTo>
                  <a:lnTo>
                    <a:pt x="109311" y="11800"/>
                  </a:lnTo>
                  <a:lnTo>
                    <a:pt x="103414" y="4431"/>
                  </a:lnTo>
                  <a:lnTo>
                    <a:pt x="96826" y="1733"/>
                  </a:lnTo>
                  <a:lnTo>
                    <a:pt x="79662" y="0"/>
                  </a:lnTo>
                  <a:lnTo>
                    <a:pt x="65701" y="3492"/>
                  </a:lnTo>
                  <a:lnTo>
                    <a:pt x="46762" y="12578"/>
                  </a:lnTo>
                  <a:lnTo>
                    <a:pt x="13450" y="42640"/>
                  </a:lnTo>
                  <a:lnTo>
                    <a:pt x="5513" y="52052"/>
                  </a:lnTo>
                  <a:lnTo>
                    <a:pt x="1986" y="61527"/>
                  </a:lnTo>
                  <a:lnTo>
                    <a:pt x="0" y="75786"/>
                  </a:lnTo>
                  <a:lnTo>
                    <a:pt x="5388" y="110501"/>
                  </a:lnTo>
                  <a:lnTo>
                    <a:pt x="10132" y="120577"/>
                  </a:lnTo>
                  <a:lnTo>
                    <a:pt x="17532" y="129553"/>
                  </a:lnTo>
                  <a:lnTo>
                    <a:pt x="51386" y="151512"/>
                  </a:lnTo>
                  <a:lnTo>
                    <a:pt x="70601" y="16387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69" name="SMARTInkShape-695"/>
            <p:cNvSpPr/>
            <p:nvPr/>
          </p:nvSpPr>
          <p:spPr bwMode="auto">
            <a:xfrm>
              <a:off x="1793168" y="5650705"/>
              <a:ext cx="35633" cy="292896"/>
            </a:xfrm>
            <a:custGeom>
              <a:avLst/>
              <a:gdLst/>
              <a:ahLst/>
              <a:cxnLst/>
              <a:rect l="0" t="0" r="0" b="0"/>
              <a:pathLst>
                <a:path w="35633" h="292896">
                  <a:moveTo>
                    <a:pt x="7057" y="0"/>
                  </a:moveTo>
                  <a:lnTo>
                    <a:pt x="3265" y="0"/>
                  </a:lnTo>
                  <a:lnTo>
                    <a:pt x="2147" y="795"/>
                  </a:lnTo>
                  <a:lnTo>
                    <a:pt x="1403" y="2118"/>
                  </a:lnTo>
                  <a:lnTo>
                    <a:pt x="207" y="9944"/>
                  </a:lnTo>
                  <a:lnTo>
                    <a:pt x="0" y="16794"/>
                  </a:lnTo>
                  <a:lnTo>
                    <a:pt x="6619" y="52315"/>
                  </a:lnTo>
                  <a:lnTo>
                    <a:pt x="6999" y="86030"/>
                  </a:lnTo>
                  <a:lnTo>
                    <a:pt x="7046" y="116478"/>
                  </a:lnTo>
                  <a:lnTo>
                    <a:pt x="7055" y="149039"/>
                  </a:lnTo>
                  <a:lnTo>
                    <a:pt x="11966" y="178401"/>
                  </a:lnTo>
                  <a:lnTo>
                    <a:pt x="15876" y="207132"/>
                  </a:lnTo>
                  <a:lnTo>
                    <a:pt x="25534" y="237974"/>
                  </a:lnTo>
                  <a:lnTo>
                    <a:pt x="29023" y="272306"/>
                  </a:lnTo>
                  <a:lnTo>
                    <a:pt x="35632" y="29289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70" name="SMARTInkShape-696"/>
            <p:cNvSpPr/>
            <p:nvPr/>
          </p:nvSpPr>
          <p:spPr bwMode="auto">
            <a:xfrm>
              <a:off x="1678781" y="5750720"/>
              <a:ext cx="249477" cy="115163"/>
            </a:xfrm>
            <a:custGeom>
              <a:avLst/>
              <a:gdLst/>
              <a:ahLst/>
              <a:cxnLst/>
              <a:rect l="0" t="0" r="0" b="0"/>
              <a:pathLst>
                <a:path w="249477" h="115163">
                  <a:moveTo>
                    <a:pt x="0" y="0"/>
                  </a:moveTo>
                  <a:lnTo>
                    <a:pt x="33793" y="0"/>
                  </a:lnTo>
                  <a:lnTo>
                    <a:pt x="64981" y="2116"/>
                  </a:lnTo>
                  <a:lnTo>
                    <a:pt x="96797" y="6150"/>
                  </a:lnTo>
                  <a:lnTo>
                    <a:pt x="124284" y="10641"/>
                  </a:lnTo>
                  <a:lnTo>
                    <a:pt x="157106" y="14360"/>
                  </a:lnTo>
                  <a:lnTo>
                    <a:pt x="191224" y="19798"/>
                  </a:lnTo>
                  <a:lnTo>
                    <a:pt x="222679" y="21215"/>
                  </a:lnTo>
                  <a:lnTo>
                    <a:pt x="248157" y="21422"/>
                  </a:lnTo>
                  <a:lnTo>
                    <a:pt x="248782" y="20631"/>
                  </a:lnTo>
                  <a:lnTo>
                    <a:pt x="249476" y="17635"/>
                  </a:lnTo>
                  <a:lnTo>
                    <a:pt x="248074" y="15725"/>
                  </a:lnTo>
                  <a:lnTo>
                    <a:pt x="242282" y="11486"/>
                  </a:lnTo>
                  <a:lnTo>
                    <a:pt x="210590" y="1658"/>
                  </a:lnTo>
                  <a:lnTo>
                    <a:pt x="174906" y="63"/>
                  </a:lnTo>
                  <a:lnTo>
                    <a:pt x="169546" y="27"/>
                  </a:lnTo>
                  <a:lnTo>
                    <a:pt x="167800" y="811"/>
                  </a:lnTo>
                  <a:lnTo>
                    <a:pt x="166635" y="2128"/>
                  </a:lnTo>
                  <a:lnTo>
                    <a:pt x="165342" y="5708"/>
                  </a:lnTo>
                  <a:lnTo>
                    <a:pt x="164767" y="9945"/>
                  </a:lnTo>
                  <a:lnTo>
                    <a:pt x="166628" y="14473"/>
                  </a:lnTo>
                  <a:lnTo>
                    <a:pt x="191952" y="48045"/>
                  </a:lnTo>
                  <a:lnTo>
                    <a:pt x="215410" y="70085"/>
                  </a:lnTo>
                  <a:lnTo>
                    <a:pt x="225172" y="87515"/>
                  </a:lnTo>
                  <a:lnTo>
                    <a:pt x="227923" y="99424"/>
                  </a:lnTo>
                  <a:lnTo>
                    <a:pt x="228149" y="102001"/>
                  </a:lnTo>
                  <a:lnTo>
                    <a:pt x="224166" y="109098"/>
                  </a:lnTo>
                  <a:lnTo>
                    <a:pt x="220882" y="113214"/>
                  </a:lnTo>
                  <a:lnTo>
                    <a:pt x="214723" y="115162"/>
                  </a:lnTo>
                  <a:lnTo>
                    <a:pt x="180343" y="114569"/>
                  </a:lnTo>
                  <a:lnTo>
                    <a:pt x="157163" y="11430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374" name="SMARTInkShape-Group101"/>
          <p:cNvGrpSpPr/>
          <p:nvPr/>
        </p:nvGrpSpPr>
        <p:grpSpPr>
          <a:xfrm>
            <a:off x="1950699" y="5330173"/>
            <a:ext cx="334758" cy="190527"/>
            <a:chOff x="1950699" y="5330173"/>
            <a:chExt cx="334758" cy="190527"/>
          </a:xfrm>
        </p:grpSpPr>
        <p:sp>
          <p:nvSpPr>
            <p:cNvPr id="372" name="SMARTInkShape-697"/>
            <p:cNvSpPr/>
            <p:nvPr/>
          </p:nvSpPr>
          <p:spPr bwMode="auto">
            <a:xfrm>
              <a:off x="1950699" y="5330173"/>
              <a:ext cx="199571" cy="190527"/>
            </a:xfrm>
            <a:custGeom>
              <a:avLst/>
              <a:gdLst/>
              <a:ahLst/>
              <a:cxnLst/>
              <a:rect l="0" t="0" r="0" b="0"/>
              <a:pathLst>
                <a:path w="199571" h="190527">
                  <a:moveTo>
                    <a:pt x="42407" y="41927"/>
                  </a:moveTo>
                  <a:lnTo>
                    <a:pt x="42407" y="28927"/>
                  </a:lnTo>
                  <a:lnTo>
                    <a:pt x="52350" y="17809"/>
                  </a:lnTo>
                  <a:lnTo>
                    <a:pt x="76200" y="3800"/>
                  </a:lnTo>
                  <a:lnTo>
                    <a:pt x="99794" y="0"/>
                  </a:lnTo>
                  <a:lnTo>
                    <a:pt x="116385" y="135"/>
                  </a:lnTo>
                  <a:lnTo>
                    <a:pt x="151227" y="7158"/>
                  </a:lnTo>
                  <a:lnTo>
                    <a:pt x="186224" y="29825"/>
                  </a:lnTo>
                  <a:lnTo>
                    <a:pt x="189670" y="36813"/>
                  </a:lnTo>
                  <a:lnTo>
                    <a:pt x="191881" y="54234"/>
                  </a:lnTo>
                  <a:lnTo>
                    <a:pt x="188472" y="68239"/>
                  </a:lnTo>
                  <a:lnTo>
                    <a:pt x="172490" y="102259"/>
                  </a:lnTo>
                  <a:lnTo>
                    <a:pt x="151515" y="131422"/>
                  </a:lnTo>
                  <a:lnTo>
                    <a:pt x="119540" y="154752"/>
                  </a:lnTo>
                  <a:lnTo>
                    <a:pt x="87942" y="172557"/>
                  </a:lnTo>
                  <a:lnTo>
                    <a:pt x="52951" y="187154"/>
                  </a:lnTo>
                  <a:lnTo>
                    <a:pt x="37946" y="190526"/>
                  </a:lnTo>
                  <a:lnTo>
                    <a:pt x="28254" y="189198"/>
                  </a:lnTo>
                  <a:lnTo>
                    <a:pt x="15989" y="183988"/>
                  </a:lnTo>
                  <a:lnTo>
                    <a:pt x="4733" y="175117"/>
                  </a:lnTo>
                  <a:lnTo>
                    <a:pt x="1851" y="170443"/>
                  </a:lnTo>
                  <a:lnTo>
                    <a:pt x="0" y="160976"/>
                  </a:lnTo>
                  <a:lnTo>
                    <a:pt x="1864" y="156221"/>
                  </a:lnTo>
                  <a:lnTo>
                    <a:pt x="12550" y="139411"/>
                  </a:lnTo>
                  <a:lnTo>
                    <a:pt x="20142" y="133407"/>
                  </a:lnTo>
                  <a:lnTo>
                    <a:pt x="28807" y="130210"/>
                  </a:lnTo>
                  <a:lnTo>
                    <a:pt x="62409" y="122223"/>
                  </a:lnTo>
                  <a:lnTo>
                    <a:pt x="73522" y="122064"/>
                  </a:lnTo>
                  <a:lnTo>
                    <a:pt x="107035" y="126759"/>
                  </a:lnTo>
                  <a:lnTo>
                    <a:pt x="129639" y="133179"/>
                  </a:lnTo>
                  <a:lnTo>
                    <a:pt x="163127" y="150885"/>
                  </a:lnTo>
                  <a:lnTo>
                    <a:pt x="177055" y="157289"/>
                  </a:lnTo>
                  <a:lnTo>
                    <a:pt x="182419" y="160667"/>
                  </a:lnTo>
                  <a:lnTo>
                    <a:pt x="189902" y="163365"/>
                  </a:lnTo>
                  <a:lnTo>
                    <a:pt x="199570" y="17051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73" name="SMARTInkShape-698"/>
            <p:cNvSpPr/>
            <p:nvPr/>
          </p:nvSpPr>
          <p:spPr bwMode="auto">
            <a:xfrm>
              <a:off x="2157413" y="5336407"/>
              <a:ext cx="128044" cy="157139"/>
            </a:xfrm>
            <a:custGeom>
              <a:avLst/>
              <a:gdLst/>
              <a:ahLst/>
              <a:cxnLst/>
              <a:rect l="0" t="0" r="0" b="0"/>
              <a:pathLst>
                <a:path w="128044" h="157139">
                  <a:moveTo>
                    <a:pt x="28575" y="7118"/>
                  </a:moveTo>
                  <a:lnTo>
                    <a:pt x="28575" y="3326"/>
                  </a:lnTo>
                  <a:lnTo>
                    <a:pt x="29368" y="2208"/>
                  </a:lnTo>
                  <a:lnTo>
                    <a:pt x="30691" y="1464"/>
                  </a:lnTo>
                  <a:lnTo>
                    <a:pt x="34725" y="268"/>
                  </a:lnTo>
                  <a:lnTo>
                    <a:pt x="51725" y="0"/>
                  </a:lnTo>
                  <a:lnTo>
                    <a:pt x="82710" y="9919"/>
                  </a:lnTo>
                  <a:lnTo>
                    <a:pt x="115850" y="26192"/>
                  </a:lnTo>
                  <a:lnTo>
                    <a:pt x="122397" y="30941"/>
                  </a:lnTo>
                  <a:lnTo>
                    <a:pt x="125836" y="37815"/>
                  </a:lnTo>
                  <a:lnTo>
                    <a:pt x="128043" y="51370"/>
                  </a:lnTo>
                  <a:lnTo>
                    <a:pt x="126229" y="56684"/>
                  </a:lnTo>
                  <a:lnTo>
                    <a:pt x="124634" y="59212"/>
                  </a:lnTo>
                  <a:lnTo>
                    <a:pt x="122777" y="60897"/>
                  </a:lnTo>
                  <a:lnTo>
                    <a:pt x="90181" y="76366"/>
                  </a:lnTo>
                  <a:lnTo>
                    <a:pt x="73493" y="83620"/>
                  </a:lnTo>
                  <a:lnTo>
                    <a:pt x="67588" y="85569"/>
                  </a:lnTo>
                  <a:lnTo>
                    <a:pt x="58681" y="91728"/>
                  </a:lnTo>
                  <a:lnTo>
                    <a:pt x="57830" y="94465"/>
                  </a:lnTo>
                  <a:lnTo>
                    <a:pt x="57603" y="96305"/>
                  </a:lnTo>
                  <a:lnTo>
                    <a:pt x="59468" y="100467"/>
                  </a:lnTo>
                  <a:lnTo>
                    <a:pt x="67132" y="109606"/>
                  </a:lnTo>
                  <a:lnTo>
                    <a:pt x="94967" y="130945"/>
                  </a:lnTo>
                  <a:lnTo>
                    <a:pt x="97770" y="135707"/>
                  </a:lnTo>
                  <a:lnTo>
                    <a:pt x="99569" y="145231"/>
                  </a:lnTo>
                  <a:lnTo>
                    <a:pt x="100510" y="146818"/>
                  </a:lnTo>
                  <a:lnTo>
                    <a:pt x="101932" y="147876"/>
                  </a:lnTo>
                  <a:lnTo>
                    <a:pt x="103673" y="148582"/>
                  </a:lnTo>
                  <a:lnTo>
                    <a:pt x="104040" y="149052"/>
                  </a:lnTo>
                  <a:lnTo>
                    <a:pt x="103491" y="149366"/>
                  </a:lnTo>
                  <a:lnTo>
                    <a:pt x="102331" y="149575"/>
                  </a:lnTo>
                  <a:lnTo>
                    <a:pt x="93973" y="154820"/>
                  </a:lnTo>
                  <a:lnTo>
                    <a:pt x="59388" y="157046"/>
                  </a:lnTo>
                  <a:lnTo>
                    <a:pt x="24391" y="157124"/>
                  </a:lnTo>
                  <a:lnTo>
                    <a:pt x="0" y="15713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381" name="SMARTInkShape-Group102"/>
          <p:cNvGrpSpPr/>
          <p:nvPr/>
        </p:nvGrpSpPr>
        <p:grpSpPr>
          <a:xfrm>
            <a:off x="1097064" y="5250841"/>
            <a:ext cx="908785" cy="249848"/>
            <a:chOff x="1097064" y="5250841"/>
            <a:chExt cx="908785" cy="249848"/>
          </a:xfrm>
        </p:grpSpPr>
        <p:sp>
          <p:nvSpPr>
            <p:cNvPr id="375" name="SMARTInkShape-699"/>
            <p:cNvSpPr/>
            <p:nvPr/>
          </p:nvSpPr>
          <p:spPr bwMode="auto">
            <a:xfrm>
              <a:off x="1097064" y="5250841"/>
              <a:ext cx="166812" cy="185506"/>
            </a:xfrm>
            <a:custGeom>
              <a:avLst/>
              <a:gdLst/>
              <a:ahLst/>
              <a:cxnLst/>
              <a:rect l="0" t="0" r="0" b="0"/>
              <a:pathLst>
                <a:path w="166812" h="185506">
                  <a:moveTo>
                    <a:pt x="24505" y="28389"/>
                  </a:moveTo>
                  <a:lnTo>
                    <a:pt x="20712" y="24598"/>
                  </a:lnTo>
                  <a:lnTo>
                    <a:pt x="20389" y="22687"/>
                  </a:lnTo>
                  <a:lnTo>
                    <a:pt x="20967" y="20619"/>
                  </a:lnTo>
                  <a:lnTo>
                    <a:pt x="27598" y="11597"/>
                  </a:lnTo>
                  <a:lnTo>
                    <a:pt x="34241" y="4541"/>
                  </a:lnTo>
                  <a:lnTo>
                    <a:pt x="41003" y="1916"/>
                  </a:lnTo>
                  <a:lnTo>
                    <a:pt x="75332" y="0"/>
                  </a:lnTo>
                  <a:lnTo>
                    <a:pt x="104635" y="633"/>
                  </a:lnTo>
                  <a:lnTo>
                    <a:pt x="138879" y="12797"/>
                  </a:lnTo>
                  <a:lnTo>
                    <a:pt x="153996" y="24652"/>
                  </a:lnTo>
                  <a:lnTo>
                    <a:pt x="160902" y="33608"/>
                  </a:lnTo>
                  <a:lnTo>
                    <a:pt x="164501" y="42880"/>
                  </a:lnTo>
                  <a:lnTo>
                    <a:pt x="166811" y="69352"/>
                  </a:lnTo>
                  <a:lnTo>
                    <a:pt x="163419" y="88328"/>
                  </a:lnTo>
                  <a:lnTo>
                    <a:pt x="149458" y="113872"/>
                  </a:lnTo>
                  <a:lnTo>
                    <a:pt x="129297" y="135029"/>
                  </a:lnTo>
                  <a:lnTo>
                    <a:pt x="95631" y="159291"/>
                  </a:lnTo>
                  <a:lnTo>
                    <a:pt x="63975" y="179370"/>
                  </a:lnTo>
                  <a:lnTo>
                    <a:pt x="44931" y="183721"/>
                  </a:lnTo>
                  <a:lnTo>
                    <a:pt x="10991" y="185481"/>
                  </a:lnTo>
                  <a:lnTo>
                    <a:pt x="8352" y="185505"/>
                  </a:lnTo>
                  <a:lnTo>
                    <a:pt x="3303" y="183415"/>
                  </a:lnTo>
                  <a:lnTo>
                    <a:pt x="845" y="181746"/>
                  </a:lnTo>
                  <a:lnTo>
                    <a:pt x="0" y="179840"/>
                  </a:lnTo>
                  <a:lnTo>
                    <a:pt x="231" y="177776"/>
                  </a:lnTo>
                  <a:lnTo>
                    <a:pt x="2604" y="173365"/>
                  </a:lnTo>
                  <a:lnTo>
                    <a:pt x="19817" y="154586"/>
                  </a:lnTo>
                  <a:lnTo>
                    <a:pt x="30700" y="147450"/>
                  </a:lnTo>
                  <a:lnTo>
                    <a:pt x="43979" y="144101"/>
                  </a:lnTo>
                  <a:lnTo>
                    <a:pt x="57968" y="143108"/>
                  </a:lnTo>
                  <a:lnTo>
                    <a:pt x="65307" y="144992"/>
                  </a:lnTo>
                  <a:lnTo>
                    <a:pt x="73900" y="148400"/>
                  </a:lnTo>
                  <a:lnTo>
                    <a:pt x="83590" y="151526"/>
                  </a:lnTo>
                  <a:lnTo>
                    <a:pt x="94399" y="157479"/>
                  </a:lnTo>
                  <a:lnTo>
                    <a:pt x="115936" y="177008"/>
                  </a:lnTo>
                  <a:lnTo>
                    <a:pt x="118851" y="177787"/>
                  </a:lnTo>
                  <a:lnTo>
                    <a:pt x="131661" y="17840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76" name="SMARTInkShape-700"/>
            <p:cNvSpPr/>
            <p:nvPr/>
          </p:nvSpPr>
          <p:spPr bwMode="auto">
            <a:xfrm>
              <a:off x="1293792" y="5279230"/>
              <a:ext cx="98784" cy="180863"/>
            </a:xfrm>
            <a:custGeom>
              <a:avLst/>
              <a:gdLst/>
              <a:ahLst/>
              <a:cxnLst/>
              <a:rect l="0" t="0" r="0" b="0"/>
              <a:pathLst>
                <a:path w="98784" h="180863">
                  <a:moveTo>
                    <a:pt x="92096" y="0"/>
                  </a:moveTo>
                  <a:lnTo>
                    <a:pt x="88303" y="0"/>
                  </a:lnTo>
                  <a:lnTo>
                    <a:pt x="84325" y="2118"/>
                  </a:lnTo>
                  <a:lnTo>
                    <a:pt x="68246" y="16794"/>
                  </a:lnTo>
                  <a:lnTo>
                    <a:pt x="41461" y="52315"/>
                  </a:lnTo>
                  <a:lnTo>
                    <a:pt x="23103" y="86030"/>
                  </a:lnTo>
                  <a:lnTo>
                    <a:pt x="5095" y="121485"/>
                  </a:lnTo>
                  <a:lnTo>
                    <a:pt x="0" y="149398"/>
                  </a:lnTo>
                  <a:lnTo>
                    <a:pt x="364" y="159269"/>
                  </a:lnTo>
                  <a:lnTo>
                    <a:pt x="3172" y="168948"/>
                  </a:lnTo>
                  <a:lnTo>
                    <a:pt x="11299" y="176424"/>
                  </a:lnTo>
                  <a:lnTo>
                    <a:pt x="16800" y="179529"/>
                  </a:lnTo>
                  <a:lnTo>
                    <a:pt x="21261" y="180805"/>
                  </a:lnTo>
                  <a:lnTo>
                    <a:pt x="25029" y="180862"/>
                  </a:lnTo>
                  <a:lnTo>
                    <a:pt x="60402" y="168785"/>
                  </a:lnTo>
                  <a:lnTo>
                    <a:pt x="75208" y="158049"/>
                  </a:lnTo>
                  <a:lnTo>
                    <a:pt x="88730" y="140200"/>
                  </a:lnTo>
                  <a:lnTo>
                    <a:pt x="96928" y="123504"/>
                  </a:lnTo>
                  <a:lnTo>
                    <a:pt x="98783" y="108534"/>
                  </a:lnTo>
                  <a:lnTo>
                    <a:pt x="98141" y="105694"/>
                  </a:lnTo>
                  <a:lnTo>
                    <a:pt x="96920" y="103801"/>
                  </a:lnTo>
                  <a:lnTo>
                    <a:pt x="89256" y="96971"/>
                  </a:lnTo>
                  <a:lnTo>
                    <a:pt x="82631" y="94692"/>
                  </a:lnTo>
                  <a:lnTo>
                    <a:pt x="78642" y="94085"/>
                  </a:lnTo>
                  <a:lnTo>
                    <a:pt x="69977" y="95526"/>
                  </a:lnTo>
                  <a:lnTo>
                    <a:pt x="47555" y="105126"/>
                  </a:lnTo>
                  <a:lnTo>
                    <a:pt x="32970" y="116728"/>
                  </a:lnTo>
                  <a:lnTo>
                    <a:pt x="25541" y="127632"/>
                  </a:lnTo>
                  <a:lnTo>
                    <a:pt x="21087" y="141172"/>
                  </a:lnTo>
                  <a:lnTo>
                    <a:pt x="20658" y="15002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77" name="SMARTInkShape-701"/>
            <p:cNvSpPr/>
            <p:nvPr/>
          </p:nvSpPr>
          <p:spPr bwMode="auto">
            <a:xfrm>
              <a:off x="1465462" y="5279235"/>
              <a:ext cx="141427" cy="200021"/>
            </a:xfrm>
            <a:custGeom>
              <a:avLst/>
              <a:gdLst/>
              <a:ahLst/>
              <a:cxnLst/>
              <a:rect l="0" t="0" r="0" b="0"/>
              <a:pathLst>
                <a:path w="141427" h="200021">
                  <a:moveTo>
                    <a:pt x="6151" y="7140"/>
                  </a:moveTo>
                  <a:lnTo>
                    <a:pt x="0" y="7140"/>
                  </a:lnTo>
                  <a:lnTo>
                    <a:pt x="3093" y="3348"/>
                  </a:lnTo>
                  <a:lnTo>
                    <a:pt x="6908" y="1486"/>
                  </a:lnTo>
                  <a:lnTo>
                    <a:pt x="30933" y="54"/>
                  </a:lnTo>
                  <a:lnTo>
                    <a:pt x="65474" y="0"/>
                  </a:lnTo>
                  <a:lnTo>
                    <a:pt x="77760" y="792"/>
                  </a:lnTo>
                  <a:lnTo>
                    <a:pt x="113177" y="8815"/>
                  </a:lnTo>
                  <a:lnTo>
                    <a:pt x="134099" y="15920"/>
                  </a:lnTo>
                  <a:lnTo>
                    <a:pt x="136694" y="17756"/>
                  </a:lnTo>
                  <a:lnTo>
                    <a:pt x="139576" y="21912"/>
                  </a:lnTo>
                  <a:lnTo>
                    <a:pt x="140857" y="27198"/>
                  </a:lnTo>
                  <a:lnTo>
                    <a:pt x="141426" y="34841"/>
                  </a:lnTo>
                  <a:lnTo>
                    <a:pt x="137954" y="48069"/>
                  </a:lnTo>
                  <a:lnTo>
                    <a:pt x="122741" y="81778"/>
                  </a:lnTo>
                  <a:lnTo>
                    <a:pt x="110914" y="114718"/>
                  </a:lnTo>
                  <a:lnTo>
                    <a:pt x="93363" y="144416"/>
                  </a:lnTo>
                  <a:lnTo>
                    <a:pt x="87289" y="162644"/>
                  </a:lnTo>
                  <a:lnTo>
                    <a:pt x="85075" y="172297"/>
                  </a:lnTo>
                  <a:lnTo>
                    <a:pt x="78731" y="187600"/>
                  </a:lnTo>
                  <a:lnTo>
                    <a:pt x="77588" y="20002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78" name="SMARTInkShape-702"/>
            <p:cNvSpPr/>
            <p:nvPr/>
          </p:nvSpPr>
          <p:spPr bwMode="auto">
            <a:xfrm>
              <a:off x="1493044" y="5372100"/>
              <a:ext cx="78582" cy="7146"/>
            </a:xfrm>
            <a:custGeom>
              <a:avLst/>
              <a:gdLst/>
              <a:ahLst/>
              <a:cxnLst/>
              <a:rect l="0" t="0" r="0" b="0"/>
              <a:pathLst>
                <a:path w="78582" h="7146">
                  <a:moveTo>
                    <a:pt x="0" y="0"/>
                  </a:moveTo>
                  <a:lnTo>
                    <a:pt x="32715" y="794"/>
                  </a:lnTo>
                  <a:lnTo>
                    <a:pt x="65304" y="6482"/>
                  </a:lnTo>
                  <a:lnTo>
                    <a:pt x="78581" y="714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79" name="SMARTInkShape-703"/>
            <p:cNvSpPr/>
            <p:nvPr/>
          </p:nvSpPr>
          <p:spPr bwMode="auto">
            <a:xfrm>
              <a:off x="1721644" y="5364955"/>
              <a:ext cx="57151" cy="14291"/>
            </a:xfrm>
            <a:custGeom>
              <a:avLst/>
              <a:gdLst/>
              <a:ahLst/>
              <a:cxnLst/>
              <a:rect l="0" t="0" r="0" b="0"/>
              <a:pathLst>
                <a:path w="57151" h="14291">
                  <a:moveTo>
                    <a:pt x="0" y="14290"/>
                  </a:moveTo>
                  <a:lnTo>
                    <a:pt x="3792" y="14290"/>
                  </a:lnTo>
                  <a:lnTo>
                    <a:pt x="7771" y="12172"/>
                  </a:lnTo>
                  <a:lnTo>
                    <a:pt x="12185" y="9379"/>
                  </a:lnTo>
                  <a:lnTo>
                    <a:pt x="5715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80" name="SMARTInkShape-704"/>
            <p:cNvSpPr/>
            <p:nvPr/>
          </p:nvSpPr>
          <p:spPr bwMode="auto">
            <a:xfrm>
              <a:off x="1835944" y="5307805"/>
              <a:ext cx="169905" cy="192884"/>
            </a:xfrm>
            <a:custGeom>
              <a:avLst/>
              <a:gdLst/>
              <a:ahLst/>
              <a:cxnLst/>
              <a:rect l="0" t="0" r="0" b="0"/>
              <a:pathLst>
                <a:path w="169905" h="192884">
                  <a:moveTo>
                    <a:pt x="42862" y="0"/>
                  </a:moveTo>
                  <a:lnTo>
                    <a:pt x="73390" y="0"/>
                  </a:lnTo>
                  <a:lnTo>
                    <a:pt x="107413" y="7772"/>
                  </a:lnTo>
                  <a:lnTo>
                    <a:pt x="131990" y="16794"/>
                  </a:lnTo>
                  <a:lnTo>
                    <a:pt x="163626" y="42427"/>
                  </a:lnTo>
                  <a:lnTo>
                    <a:pt x="166234" y="44954"/>
                  </a:lnTo>
                  <a:lnTo>
                    <a:pt x="169131" y="51995"/>
                  </a:lnTo>
                  <a:lnTo>
                    <a:pt x="169904" y="56095"/>
                  </a:lnTo>
                  <a:lnTo>
                    <a:pt x="168646" y="62767"/>
                  </a:lnTo>
                  <a:lnTo>
                    <a:pt x="167199" y="65658"/>
                  </a:lnTo>
                  <a:lnTo>
                    <a:pt x="161359" y="70986"/>
                  </a:lnTo>
                  <a:lnTo>
                    <a:pt x="151884" y="76000"/>
                  </a:lnTo>
                  <a:lnTo>
                    <a:pt x="122047" y="85686"/>
                  </a:lnTo>
                  <a:lnTo>
                    <a:pt x="86405" y="94356"/>
                  </a:lnTo>
                  <a:lnTo>
                    <a:pt x="68499" y="100063"/>
                  </a:lnTo>
                  <a:lnTo>
                    <a:pt x="67097" y="101634"/>
                  </a:lnTo>
                  <a:lnTo>
                    <a:pt x="64847" y="106066"/>
                  </a:lnTo>
                  <a:lnTo>
                    <a:pt x="66656" y="108789"/>
                  </a:lnTo>
                  <a:lnTo>
                    <a:pt x="77305" y="119278"/>
                  </a:lnTo>
                  <a:lnTo>
                    <a:pt x="102112" y="138122"/>
                  </a:lnTo>
                  <a:lnTo>
                    <a:pt x="104914" y="142880"/>
                  </a:lnTo>
                  <a:lnTo>
                    <a:pt x="106953" y="147640"/>
                  </a:lnTo>
                  <a:lnTo>
                    <a:pt x="110505" y="152402"/>
                  </a:lnTo>
                  <a:lnTo>
                    <a:pt x="110977" y="154783"/>
                  </a:lnTo>
                  <a:lnTo>
                    <a:pt x="110497" y="157165"/>
                  </a:lnTo>
                  <a:lnTo>
                    <a:pt x="106029" y="164308"/>
                  </a:lnTo>
                  <a:lnTo>
                    <a:pt x="104023" y="166690"/>
                  </a:lnTo>
                  <a:lnTo>
                    <a:pt x="99678" y="169334"/>
                  </a:lnTo>
                  <a:lnTo>
                    <a:pt x="69589" y="177478"/>
                  </a:lnTo>
                  <a:lnTo>
                    <a:pt x="34563" y="184647"/>
                  </a:lnTo>
                  <a:lnTo>
                    <a:pt x="25151" y="187370"/>
                  </a:lnTo>
                  <a:lnTo>
                    <a:pt x="17528" y="190433"/>
                  </a:lnTo>
                  <a:lnTo>
                    <a:pt x="0" y="19288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390" name="SMARTInkShape-Group103"/>
          <p:cNvGrpSpPr/>
          <p:nvPr/>
        </p:nvGrpSpPr>
        <p:grpSpPr>
          <a:xfrm>
            <a:off x="4679156" y="4214813"/>
            <a:ext cx="778670" cy="235744"/>
            <a:chOff x="4679156" y="4214813"/>
            <a:chExt cx="778670" cy="235744"/>
          </a:xfrm>
        </p:grpSpPr>
        <p:sp>
          <p:nvSpPr>
            <p:cNvPr id="382" name="SMARTInkShape-705"/>
            <p:cNvSpPr/>
            <p:nvPr/>
          </p:nvSpPr>
          <p:spPr bwMode="auto">
            <a:xfrm>
              <a:off x="4679156" y="4343400"/>
              <a:ext cx="14289" cy="78582"/>
            </a:xfrm>
            <a:custGeom>
              <a:avLst/>
              <a:gdLst/>
              <a:ahLst/>
              <a:cxnLst/>
              <a:rect l="0" t="0" r="0" b="0"/>
              <a:pathLst>
                <a:path w="14289" h="78582">
                  <a:moveTo>
                    <a:pt x="14288" y="0"/>
                  </a:moveTo>
                  <a:lnTo>
                    <a:pt x="14288" y="30061"/>
                  </a:lnTo>
                  <a:lnTo>
                    <a:pt x="0" y="7858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83" name="SMARTInkShape-706"/>
            <p:cNvSpPr/>
            <p:nvPr/>
          </p:nvSpPr>
          <p:spPr bwMode="auto">
            <a:xfrm>
              <a:off x="4722019" y="4214813"/>
              <a:ext cx="7145" cy="21432"/>
            </a:xfrm>
            <a:custGeom>
              <a:avLst/>
              <a:gdLst/>
              <a:ahLst/>
              <a:cxnLst/>
              <a:rect l="0" t="0" r="0" b="0"/>
              <a:pathLst>
                <a:path w="7145" h="21432">
                  <a:moveTo>
                    <a:pt x="7144" y="21431"/>
                  </a:moveTo>
                  <a:lnTo>
                    <a:pt x="7144" y="17639"/>
                  </a:lnTo>
                  <a:lnTo>
                    <a:pt x="5027" y="13660"/>
                  </a:lnTo>
                  <a:lnTo>
                    <a:pt x="2234" y="9246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84" name="SMARTInkShape-707"/>
            <p:cNvSpPr/>
            <p:nvPr/>
          </p:nvSpPr>
          <p:spPr bwMode="auto">
            <a:xfrm>
              <a:off x="4807744" y="4221956"/>
              <a:ext cx="7145" cy="228601"/>
            </a:xfrm>
            <a:custGeom>
              <a:avLst/>
              <a:gdLst/>
              <a:ahLst/>
              <a:cxnLst/>
              <a:rect l="0" t="0" r="0" b="0"/>
              <a:pathLst>
                <a:path w="7145" h="228601">
                  <a:moveTo>
                    <a:pt x="0" y="0"/>
                  </a:moveTo>
                  <a:lnTo>
                    <a:pt x="794" y="13773"/>
                  </a:lnTo>
                  <a:lnTo>
                    <a:pt x="6482" y="45679"/>
                  </a:lnTo>
                  <a:lnTo>
                    <a:pt x="7056" y="78952"/>
                  </a:lnTo>
                  <a:lnTo>
                    <a:pt x="7132" y="114349"/>
                  </a:lnTo>
                  <a:lnTo>
                    <a:pt x="7142" y="145116"/>
                  </a:lnTo>
                  <a:lnTo>
                    <a:pt x="7143" y="178889"/>
                  </a:lnTo>
                  <a:lnTo>
                    <a:pt x="7144" y="212463"/>
                  </a:lnTo>
                  <a:lnTo>
                    <a:pt x="7144" y="22860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85" name="SMARTInkShape-708"/>
            <p:cNvSpPr/>
            <p:nvPr/>
          </p:nvSpPr>
          <p:spPr bwMode="auto">
            <a:xfrm>
              <a:off x="4914900" y="4221956"/>
              <a:ext cx="14289" cy="192883"/>
            </a:xfrm>
            <a:custGeom>
              <a:avLst/>
              <a:gdLst/>
              <a:ahLst/>
              <a:cxnLst/>
              <a:rect l="0" t="0" r="0" b="0"/>
              <a:pathLst>
                <a:path w="14289" h="192883">
                  <a:moveTo>
                    <a:pt x="14288" y="0"/>
                  </a:moveTo>
                  <a:lnTo>
                    <a:pt x="14288" y="33792"/>
                  </a:lnTo>
                  <a:lnTo>
                    <a:pt x="12171" y="59327"/>
                  </a:lnTo>
                  <a:lnTo>
                    <a:pt x="7806" y="93156"/>
                  </a:lnTo>
                  <a:lnTo>
                    <a:pt x="3439" y="128626"/>
                  </a:lnTo>
                  <a:lnTo>
                    <a:pt x="453" y="158657"/>
                  </a:lnTo>
                  <a:lnTo>
                    <a:pt x="0" y="19288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86" name="SMARTInkShape-709"/>
            <p:cNvSpPr/>
            <p:nvPr/>
          </p:nvSpPr>
          <p:spPr bwMode="auto">
            <a:xfrm>
              <a:off x="4993480" y="4336772"/>
              <a:ext cx="107159" cy="105197"/>
            </a:xfrm>
            <a:custGeom>
              <a:avLst/>
              <a:gdLst/>
              <a:ahLst/>
              <a:cxnLst/>
              <a:rect l="0" t="0" r="0" b="0"/>
              <a:pathLst>
                <a:path w="107159" h="105197">
                  <a:moveTo>
                    <a:pt x="7145" y="35203"/>
                  </a:moveTo>
                  <a:lnTo>
                    <a:pt x="7145" y="45146"/>
                  </a:lnTo>
                  <a:lnTo>
                    <a:pt x="5028" y="49676"/>
                  </a:lnTo>
                  <a:lnTo>
                    <a:pt x="3353" y="51996"/>
                  </a:lnTo>
                  <a:lnTo>
                    <a:pt x="993" y="62844"/>
                  </a:lnTo>
                  <a:lnTo>
                    <a:pt x="19" y="96862"/>
                  </a:lnTo>
                  <a:lnTo>
                    <a:pt x="4" y="105196"/>
                  </a:lnTo>
                  <a:lnTo>
                    <a:pt x="0" y="86018"/>
                  </a:lnTo>
                  <a:lnTo>
                    <a:pt x="2118" y="79483"/>
                  </a:lnTo>
                  <a:lnTo>
                    <a:pt x="4911" y="73139"/>
                  </a:lnTo>
                  <a:lnTo>
                    <a:pt x="13209" y="37485"/>
                  </a:lnTo>
                  <a:lnTo>
                    <a:pt x="15925" y="30132"/>
                  </a:lnTo>
                  <a:lnTo>
                    <a:pt x="34374" y="8300"/>
                  </a:lnTo>
                  <a:lnTo>
                    <a:pt x="41187" y="1225"/>
                  </a:lnTo>
                  <a:lnTo>
                    <a:pt x="44235" y="258"/>
                  </a:lnTo>
                  <a:lnTo>
                    <a:pt x="46159" y="0"/>
                  </a:lnTo>
                  <a:lnTo>
                    <a:pt x="50414" y="1830"/>
                  </a:lnTo>
                  <a:lnTo>
                    <a:pt x="73827" y="23337"/>
                  </a:lnTo>
                  <a:lnTo>
                    <a:pt x="76469" y="30194"/>
                  </a:lnTo>
                  <a:lnTo>
                    <a:pt x="78437" y="37739"/>
                  </a:lnTo>
                  <a:lnTo>
                    <a:pt x="98629" y="72983"/>
                  </a:lnTo>
                  <a:lnTo>
                    <a:pt x="99884" y="74677"/>
                  </a:lnTo>
                  <a:lnTo>
                    <a:pt x="101515" y="75807"/>
                  </a:lnTo>
                  <a:lnTo>
                    <a:pt x="107158" y="7806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87" name="SMARTInkShape-710"/>
            <p:cNvSpPr/>
            <p:nvPr/>
          </p:nvSpPr>
          <p:spPr bwMode="auto">
            <a:xfrm>
              <a:off x="5136355" y="4300662"/>
              <a:ext cx="78584" cy="107033"/>
            </a:xfrm>
            <a:custGeom>
              <a:avLst/>
              <a:gdLst/>
              <a:ahLst/>
              <a:cxnLst/>
              <a:rect l="0" t="0" r="0" b="0"/>
              <a:pathLst>
                <a:path w="78584" h="107033">
                  <a:moveTo>
                    <a:pt x="0" y="64169"/>
                  </a:moveTo>
                  <a:lnTo>
                    <a:pt x="0" y="60377"/>
                  </a:lnTo>
                  <a:lnTo>
                    <a:pt x="795" y="59260"/>
                  </a:lnTo>
                  <a:lnTo>
                    <a:pt x="2118" y="58515"/>
                  </a:lnTo>
                  <a:lnTo>
                    <a:pt x="14434" y="53320"/>
                  </a:lnTo>
                  <a:lnTo>
                    <a:pt x="38118" y="38692"/>
                  </a:lnTo>
                  <a:lnTo>
                    <a:pt x="46926" y="35718"/>
                  </a:lnTo>
                  <a:lnTo>
                    <a:pt x="59440" y="25772"/>
                  </a:lnTo>
                  <a:lnTo>
                    <a:pt x="62138" y="21175"/>
                  </a:lnTo>
                  <a:lnTo>
                    <a:pt x="63869" y="11755"/>
                  </a:lnTo>
                  <a:lnTo>
                    <a:pt x="64169" y="4630"/>
                  </a:lnTo>
                  <a:lnTo>
                    <a:pt x="63417" y="3045"/>
                  </a:lnTo>
                  <a:lnTo>
                    <a:pt x="62122" y="1989"/>
                  </a:lnTo>
                  <a:lnTo>
                    <a:pt x="58567" y="815"/>
                  </a:lnTo>
                  <a:lnTo>
                    <a:pt x="47499" y="0"/>
                  </a:lnTo>
                  <a:lnTo>
                    <a:pt x="42807" y="2047"/>
                  </a:lnTo>
                  <a:lnTo>
                    <a:pt x="12201" y="23726"/>
                  </a:lnTo>
                  <a:lnTo>
                    <a:pt x="4851" y="34635"/>
                  </a:lnTo>
                  <a:lnTo>
                    <a:pt x="1438" y="44130"/>
                  </a:lnTo>
                  <a:lnTo>
                    <a:pt x="128" y="69263"/>
                  </a:lnTo>
                  <a:lnTo>
                    <a:pt x="2174" y="76487"/>
                  </a:lnTo>
                  <a:lnTo>
                    <a:pt x="3830" y="79525"/>
                  </a:lnTo>
                  <a:lnTo>
                    <a:pt x="13748" y="87593"/>
                  </a:lnTo>
                  <a:lnTo>
                    <a:pt x="45353" y="103834"/>
                  </a:lnTo>
                  <a:lnTo>
                    <a:pt x="78583" y="10703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88" name="SMARTInkShape-711"/>
            <p:cNvSpPr/>
            <p:nvPr/>
          </p:nvSpPr>
          <p:spPr bwMode="auto">
            <a:xfrm>
              <a:off x="5275474" y="4294500"/>
              <a:ext cx="82180" cy="120232"/>
            </a:xfrm>
            <a:custGeom>
              <a:avLst/>
              <a:gdLst/>
              <a:ahLst/>
              <a:cxnLst/>
              <a:rect l="0" t="0" r="0" b="0"/>
              <a:pathLst>
                <a:path w="82180" h="120232">
                  <a:moveTo>
                    <a:pt x="60906" y="20325"/>
                  </a:moveTo>
                  <a:lnTo>
                    <a:pt x="54411" y="14622"/>
                  </a:lnTo>
                  <a:lnTo>
                    <a:pt x="43019" y="8934"/>
                  </a:lnTo>
                  <a:lnTo>
                    <a:pt x="9883" y="0"/>
                  </a:lnTo>
                  <a:lnTo>
                    <a:pt x="7841" y="425"/>
                  </a:lnTo>
                  <a:lnTo>
                    <a:pt x="6480" y="1502"/>
                  </a:lnTo>
                  <a:lnTo>
                    <a:pt x="503" y="8934"/>
                  </a:lnTo>
                  <a:lnTo>
                    <a:pt x="0" y="11143"/>
                  </a:lnTo>
                  <a:lnTo>
                    <a:pt x="459" y="13410"/>
                  </a:lnTo>
                  <a:lnTo>
                    <a:pt x="2291" y="18839"/>
                  </a:lnTo>
                  <a:lnTo>
                    <a:pt x="4117" y="30027"/>
                  </a:lnTo>
                  <a:lnTo>
                    <a:pt x="7356" y="36014"/>
                  </a:lnTo>
                  <a:lnTo>
                    <a:pt x="34055" y="68362"/>
                  </a:lnTo>
                  <a:lnTo>
                    <a:pt x="69706" y="96580"/>
                  </a:lnTo>
                  <a:lnTo>
                    <a:pt x="80518" y="110692"/>
                  </a:lnTo>
                  <a:lnTo>
                    <a:pt x="81530" y="114199"/>
                  </a:lnTo>
                  <a:lnTo>
                    <a:pt x="82179" y="119125"/>
                  </a:lnTo>
                  <a:lnTo>
                    <a:pt x="81439" y="119529"/>
                  </a:lnTo>
                  <a:lnTo>
                    <a:pt x="72382" y="120231"/>
                  </a:lnTo>
                  <a:lnTo>
                    <a:pt x="37157" y="111514"/>
                  </a:lnTo>
                  <a:lnTo>
                    <a:pt x="21591" y="105552"/>
                  </a:lnTo>
                  <a:lnTo>
                    <a:pt x="10901" y="9890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89" name="SMARTInkShape-712"/>
            <p:cNvSpPr/>
            <p:nvPr/>
          </p:nvSpPr>
          <p:spPr bwMode="auto">
            <a:xfrm>
              <a:off x="5386840" y="4273337"/>
              <a:ext cx="70986" cy="134358"/>
            </a:xfrm>
            <a:custGeom>
              <a:avLst/>
              <a:gdLst/>
              <a:ahLst/>
              <a:cxnLst/>
              <a:rect l="0" t="0" r="0" b="0"/>
              <a:pathLst>
                <a:path w="70986" h="134358">
                  <a:moveTo>
                    <a:pt x="70985" y="20057"/>
                  </a:moveTo>
                  <a:lnTo>
                    <a:pt x="67193" y="16265"/>
                  </a:lnTo>
                  <a:lnTo>
                    <a:pt x="65331" y="12286"/>
                  </a:lnTo>
                  <a:lnTo>
                    <a:pt x="64833" y="10114"/>
                  </a:lnTo>
                  <a:lnTo>
                    <a:pt x="60049" y="5584"/>
                  </a:lnTo>
                  <a:lnTo>
                    <a:pt x="53424" y="1718"/>
                  </a:lnTo>
                  <a:lnTo>
                    <a:pt x="47834" y="0"/>
                  </a:lnTo>
                  <a:lnTo>
                    <a:pt x="40588" y="1353"/>
                  </a:lnTo>
                  <a:lnTo>
                    <a:pt x="27582" y="4461"/>
                  </a:lnTo>
                  <a:lnTo>
                    <a:pt x="19152" y="5982"/>
                  </a:lnTo>
                  <a:lnTo>
                    <a:pt x="12758" y="9303"/>
                  </a:lnTo>
                  <a:lnTo>
                    <a:pt x="4697" y="19428"/>
                  </a:lnTo>
                  <a:lnTo>
                    <a:pt x="1073" y="28690"/>
                  </a:lnTo>
                  <a:lnTo>
                    <a:pt x="0" y="40254"/>
                  </a:lnTo>
                  <a:lnTo>
                    <a:pt x="3474" y="53734"/>
                  </a:lnTo>
                  <a:lnTo>
                    <a:pt x="12553" y="72511"/>
                  </a:lnTo>
                  <a:lnTo>
                    <a:pt x="37365" y="106755"/>
                  </a:lnTo>
                  <a:lnTo>
                    <a:pt x="53506" y="124749"/>
                  </a:lnTo>
                  <a:lnTo>
                    <a:pt x="56277" y="132935"/>
                  </a:lnTo>
                  <a:lnTo>
                    <a:pt x="55624" y="133409"/>
                  </a:lnTo>
                  <a:lnTo>
                    <a:pt x="46717" y="134232"/>
                  </a:lnTo>
                  <a:lnTo>
                    <a:pt x="28123" y="13435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400" name="SMARTInkShape-Group104"/>
          <p:cNvGrpSpPr/>
          <p:nvPr/>
        </p:nvGrpSpPr>
        <p:grpSpPr>
          <a:xfrm>
            <a:off x="4311798" y="3879171"/>
            <a:ext cx="1303047" cy="296151"/>
            <a:chOff x="4311798" y="3879171"/>
            <a:chExt cx="1303047" cy="296151"/>
          </a:xfrm>
        </p:grpSpPr>
        <p:sp>
          <p:nvSpPr>
            <p:cNvPr id="391" name="SMARTInkShape-713"/>
            <p:cNvSpPr/>
            <p:nvPr/>
          </p:nvSpPr>
          <p:spPr bwMode="auto">
            <a:xfrm>
              <a:off x="4311798" y="3879171"/>
              <a:ext cx="203053" cy="271349"/>
            </a:xfrm>
            <a:custGeom>
              <a:avLst/>
              <a:gdLst/>
              <a:ahLst/>
              <a:cxnLst/>
              <a:rect l="0" t="0" r="0" b="0"/>
              <a:pathLst>
                <a:path w="203053" h="271349">
                  <a:moveTo>
                    <a:pt x="17315" y="21317"/>
                  </a:moveTo>
                  <a:lnTo>
                    <a:pt x="17315" y="17524"/>
                  </a:lnTo>
                  <a:lnTo>
                    <a:pt x="18108" y="16407"/>
                  </a:lnTo>
                  <a:lnTo>
                    <a:pt x="19431" y="15662"/>
                  </a:lnTo>
                  <a:lnTo>
                    <a:pt x="21107" y="15166"/>
                  </a:lnTo>
                  <a:lnTo>
                    <a:pt x="31788" y="6533"/>
                  </a:lnTo>
                  <a:lnTo>
                    <a:pt x="34107" y="4317"/>
                  </a:lnTo>
                  <a:lnTo>
                    <a:pt x="40917" y="1855"/>
                  </a:lnTo>
                  <a:lnTo>
                    <a:pt x="76003" y="0"/>
                  </a:lnTo>
                  <a:lnTo>
                    <a:pt x="87319" y="4170"/>
                  </a:lnTo>
                  <a:lnTo>
                    <a:pt x="122006" y="27323"/>
                  </a:lnTo>
                  <a:lnTo>
                    <a:pt x="140329" y="51078"/>
                  </a:lnTo>
                  <a:lnTo>
                    <a:pt x="155007" y="85767"/>
                  </a:lnTo>
                  <a:lnTo>
                    <a:pt x="158654" y="107088"/>
                  </a:lnTo>
                  <a:lnTo>
                    <a:pt x="154183" y="135625"/>
                  </a:lnTo>
                  <a:lnTo>
                    <a:pt x="143540" y="164193"/>
                  </a:lnTo>
                  <a:lnTo>
                    <a:pt x="120985" y="199117"/>
                  </a:lnTo>
                  <a:lnTo>
                    <a:pt x="88293" y="225686"/>
                  </a:lnTo>
                  <a:lnTo>
                    <a:pt x="55089" y="242091"/>
                  </a:lnTo>
                  <a:lnTo>
                    <a:pt x="43628" y="246438"/>
                  </a:lnTo>
                  <a:lnTo>
                    <a:pt x="17458" y="249458"/>
                  </a:lnTo>
                  <a:lnTo>
                    <a:pt x="11293" y="247596"/>
                  </a:lnTo>
                  <a:lnTo>
                    <a:pt x="5907" y="244916"/>
                  </a:lnTo>
                  <a:lnTo>
                    <a:pt x="867" y="243725"/>
                  </a:lnTo>
                  <a:lnTo>
                    <a:pt x="0" y="242614"/>
                  </a:lnTo>
                  <a:lnTo>
                    <a:pt x="215" y="241079"/>
                  </a:lnTo>
                  <a:lnTo>
                    <a:pt x="4311" y="235127"/>
                  </a:lnTo>
                  <a:lnTo>
                    <a:pt x="12805" y="226005"/>
                  </a:lnTo>
                  <a:lnTo>
                    <a:pt x="19544" y="223414"/>
                  </a:lnTo>
                  <a:lnTo>
                    <a:pt x="53856" y="215869"/>
                  </a:lnTo>
                  <a:lnTo>
                    <a:pt x="67687" y="215734"/>
                  </a:lnTo>
                  <a:lnTo>
                    <a:pt x="103088" y="224239"/>
                  </a:lnTo>
                  <a:lnTo>
                    <a:pt x="133111" y="235697"/>
                  </a:lnTo>
                  <a:lnTo>
                    <a:pt x="162621" y="247544"/>
                  </a:lnTo>
                  <a:lnTo>
                    <a:pt x="181547" y="255475"/>
                  </a:lnTo>
                  <a:lnTo>
                    <a:pt x="203052" y="27134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92" name="SMARTInkShape-714"/>
            <p:cNvSpPr/>
            <p:nvPr/>
          </p:nvSpPr>
          <p:spPr bwMode="auto">
            <a:xfrm>
              <a:off x="4583174" y="3979069"/>
              <a:ext cx="156201" cy="196253"/>
            </a:xfrm>
            <a:custGeom>
              <a:avLst/>
              <a:gdLst/>
              <a:ahLst/>
              <a:cxnLst/>
              <a:rect l="0" t="0" r="0" b="0"/>
              <a:pathLst>
                <a:path w="156201" h="196253">
                  <a:moveTo>
                    <a:pt x="53120" y="0"/>
                  </a:moveTo>
                  <a:lnTo>
                    <a:pt x="39695" y="5654"/>
                  </a:lnTo>
                  <a:lnTo>
                    <a:pt x="29827" y="8819"/>
                  </a:lnTo>
                  <a:lnTo>
                    <a:pt x="18966" y="14784"/>
                  </a:lnTo>
                  <a:lnTo>
                    <a:pt x="824" y="30985"/>
                  </a:lnTo>
                  <a:lnTo>
                    <a:pt x="0" y="34150"/>
                  </a:lnTo>
                  <a:lnTo>
                    <a:pt x="1200" y="41901"/>
                  </a:lnTo>
                  <a:lnTo>
                    <a:pt x="6339" y="51397"/>
                  </a:lnTo>
                  <a:lnTo>
                    <a:pt x="20890" y="66626"/>
                  </a:lnTo>
                  <a:lnTo>
                    <a:pt x="41168" y="78101"/>
                  </a:lnTo>
                  <a:lnTo>
                    <a:pt x="74859" y="96127"/>
                  </a:lnTo>
                  <a:lnTo>
                    <a:pt x="110310" y="115385"/>
                  </a:lnTo>
                  <a:lnTo>
                    <a:pt x="127921" y="127233"/>
                  </a:lnTo>
                  <a:lnTo>
                    <a:pt x="142390" y="145459"/>
                  </a:lnTo>
                  <a:lnTo>
                    <a:pt x="155353" y="165303"/>
                  </a:lnTo>
                  <a:lnTo>
                    <a:pt x="156200" y="168146"/>
                  </a:lnTo>
                  <a:lnTo>
                    <a:pt x="155972" y="170834"/>
                  </a:lnTo>
                  <a:lnTo>
                    <a:pt x="153600" y="175939"/>
                  </a:lnTo>
                  <a:lnTo>
                    <a:pt x="149901" y="180853"/>
                  </a:lnTo>
                  <a:lnTo>
                    <a:pt x="139563" y="188082"/>
                  </a:lnTo>
                  <a:lnTo>
                    <a:pt x="112505" y="196252"/>
                  </a:lnTo>
                  <a:lnTo>
                    <a:pt x="100944" y="196231"/>
                  </a:lnTo>
                  <a:lnTo>
                    <a:pt x="67913" y="193322"/>
                  </a:lnTo>
                  <a:lnTo>
                    <a:pt x="31689" y="19288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93" name="SMARTInkShape-715"/>
            <p:cNvSpPr/>
            <p:nvPr/>
          </p:nvSpPr>
          <p:spPr bwMode="auto">
            <a:xfrm>
              <a:off x="4607719" y="3979086"/>
              <a:ext cx="178595" cy="7128"/>
            </a:xfrm>
            <a:custGeom>
              <a:avLst/>
              <a:gdLst/>
              <a:ahLst/>
              <a:cxnLst/>
              <a:rect l="0" t="0" r="0" b="0"/>
              <a:pathLst>
                <a:path w="178595" h="7128">
                  <a:moveTo>
                    <a:pt x="0" y="7127"/>
                  </a:moveTo>
                  <a:lnTo>
                    <a:pt x="31317" y="6333"/>
                  </a:lnTo>
                  <a:lnTo>
                    <a:pt x="58609" y="976"/>
                  </a:lnTo>
                  <a:lnTo>
                    <a:pt x="90944" y="113"/>
                  </a:lnTo>
                  <a:lnTo>
                    <a:pt x="122131" y="0"/>
                  </a:lnTo>
                  <a:lnTo>
                    <a:pt x="152271" y="2103"/>
                  </a:lnTo>
                  <a:lnTo>
                    <a:pt x="178594" y="712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94" name="SMARTInkShape-716"/>
            <p:cNvSpPr/>
            <p:nvPr/>
          </p:nvSpPr>
          <p:spPr bwMode="auto">
            <a:xfrm>
              <a:off x="4829175" y="4007644"/>
              <a:ext cx="92326" cy="157163"/>
            </a:xfrm>
            <a:custGeom>
              <a:avLst/>
              <a:gdLst/>
              <a:ahLst/>
              <a:cxnLst/>
              <a:rect l="0" t="0" r="0" b="0"/>
              <a:pathLst>
                <a:path w="92326" h="157163">
                  <a:moveTo>
                    <a:pt x="28575" y="0"/>
                  </a:moveTo>
                  <a:lnTo>
                    <a:pt x="24783" y="0"/>
                  </a:lnTo>
                  <a:lnTo>
                    <a:pt x="20804" y="2116"/>
                  </a:lnTo>
                  <a:lnTo>
                    <a:pt x="5327" y="12185"/>
                  </a:lnTo>
                  <a:lnTo>
                    <a:pt x="2367" y="16793"/>
                  </a:lnTo>
                  <a:lnTo>
                    <a:pt x="702" y="23849"/>
                  </a:lnTo>
                  <a:lnTo>
                    <a:pt x="4001" y="34759"/>
                  </a:lnTo>
                  <a:lnTo>
                    <a:pt x="9980" y="41377"/>
                  </a:lnTo>
                  <a:lnTo>
                    <a:pt x="41622" y="64790"/>
                  </a:lnTo>
                  <a:lnTo>
                    <a:pt x="76127" y="93868"/>
                  </a:lnTo>
                  <a:lnTo>
                    <a:pt x="86675" y="105776"/>
                  </a:lnTo>
                  <a:lnTo>
                    <a:pt x="90115" y="114745"/>
                  </a:lnTo>
                  <a:lnTo>
                    <a:pt x="92325" y="129645"/>
                  </a:lnTo>
                  <a:lnTo>
                    <a:pt x="90510" y="135143"/>
                  </a:lnTo>
                  <a:lnTo>
                    <a:pt x="82878" y="145140"/>
                  </a:lnTo>
                  <a:lnTo>
                    <a:pt x="76257" y="147850"/>
                  </a:lnTo>
                  <a:lnTo>
                    <a:pt x="41315" y="156043"/>
                  </a:lnTo>
                  <a:lnTo>
                    <a:pt x="7896" y="157118"/>
                  </a:lnTo>
                  <a:lnTo>
                    <a:pt x="0" y="15716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95" name="SMARTInkShape-717"/>
            <p:cNvSpPr/>
            <p:nvPr/>
          </p:nvSpPr>
          <p:spPr bwMode="auto">
            <a:xfrm>
              <a:off x="4857750" y="4014788"/>
              <a:ext cx="128589" cy="21432"/>
            </a:xfrm>
            <a:custGeom>
              <a:avLst/>
              <a:gdLst/>
              <a:ahLst/>
              <a:cxnLst/>
              <a:rect l="0" t="0" r="0" b="0"/>
              <a:pathLst>
                <a:path w="128589" h="21432">
                  <a:moveTo>
                    <a:pt x="0" y="21431"/>
                  </a:moveTo>
                  <a:lnTo>
                    <a:pt x="3792" y="21431"/>
                  </a:lnTo>
                  <a:lnTo>
                    <a:pt x="4909" y="20637"/>
                  </a:lnTo>
                  <a:lnTo>
                    <a:pt x="5654" y="19314"/>
                  </a:lnTo>
                  <a:lnTo>
                    <a:pt x="6151" y="17639"/>
                  </a:lnTo>
                  <a:lnTo>
                    <a:pt x="8069" y="16521"/>
                  </a:lnTo>
                  <a:lnTo>
                    <a:pt x="40703" y="4431"/>
                  </a:lnTo>
                  <a:lnTo>
                    <a:pt x="66072" y="875"/>
                  </a:lnTo>
                  <a:lnTo>
                    <a:pt x="100834" y="172"/>
                  </a:lnTo>
                  <a:lnTo>
                    <a:pt x="128588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96" name="SMARTInkShape-718"/>
            <p:cNvSpPr/>
            <p:nvPr/>
          </p:nvSpPr>
          <p:spPr bwMode="auto">
            <a:xfrm>
              <a:off x="5093495" y="4064794"/>
              <a:ext cx="42861" cy="7145"/>
            </a:xfrm>
            <a:custGeom>
              <a:avLst/>
              <a:gdLst/>
              <a:ahLst/>
              <a:cxnLst/>
              <a:rect l="0" t="0" r="0" b="0"/>
              <a:pathLst>
                <a:path w="42861" h="7145">
                  <a:moveTo>
                    <a:pt x="0" y="7144"/>
                  </a:moveTo>
                  <a:lnTo>
                    <a:pt x="3791" y="7144"/>
                  </a:lnTo>
                  <a:lnTo>
                    <a:pt x="7770" y="5027"/>
                  </a:lnTo>
                  <a:lnTo>
                    <a:pt x="12183" y="2234"/>
                  </a:lnTo>
                  <a:lnTo>
                    <a:pt x="21485" y="441"/>
                  </a:lnTo>
                  <a:lnTo>
                    <a:pt x="4286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97" name="SMARTInkShape-719"/>
            <p:cNvSpPr/>
            <p:nvPr/>
          </p:nvSpPr>
          <p:spPr bwMode="auto">
            <a:xfrm>
              <a:off x="5165363" y="3979069"/>
              <a:ext cx="158629" cy="163975"/>
            </a:xfrm>
            <a:custGeom>
              <a:avLst/>
              <a:gdLst/>
              <a:ahLst/>
              <a:cxnLst/>
              <a:rect l="0" t="0" r="0" b="0"/>
              <a:pathLst>
                <a:path w="158629" h="163975">
                  <a:moveTo>
                    <a:pt x="92437" y="0"/>
                  </a:moveTo>
                  <a:lnTo>
                    <a:pt x="102380" y="0"/>
                  </a:lnTo>
                  <a:lnTo>
                    <a:pt x="106910" y="2116"/>
                  </a:lnTo>
                  <a:lnTo>
                    <a:pt x="138048" y="31374"/>
                  </a:lnTo>
                  <a:lnTo>
                    <a:pt x="149221" y="44900"/>
                  </a:lnTo>
                  <a:lnTo>
                    <a:pt x="156833" y="61495"/>
                  </a:lnTo>
                  <a:lnTo>
                    <a:pt x="158628" y="75220"/>
                  </a:lnTo>
                  <a:lnTo>
                    <a:pt x="155393" y="101951"/>
                  </a:lnTo>
                  <a:lnTo>
                    <a:pt x="141238" y="121356"/>
                  </a:lnTo>
                  <a:lnTo>
                    <a:pt x="127799" y="133588"/>
                  </a:lnTo>
                  <a:lnTo>
                    <a:pt x="105242" y="144833"/>
                  </a:lnTo>
                  <a:lnTo>
                    <a:pt x="72927" y="154990"/>
                  </a:lnTo>
                  <a:lnTo>
                    <a:pt x="42537" y="161786"/>
                  </a:lnTo>
                  <a:lnTo>
                    <a:pt x="20357" y="163974"/>
                  </a:lnTo>
                  <a:lnTo>
                    <a:pt x="14629" y="162042"/>
                  </a:lnTo>
                  <a:lnTo>
                    <a:pt x="9437" y="159331"/>
                  </a:lnTo>
                  <a:lnTo>
                    <a:pt x="1025" y="157448"/>
                  </a:lnTo>
                  <a:lnTo>
                    <a:pt x="539" y="156559"/>
                  </a:lnTo>
                  <a:lnTo>
                    <a:pt x="0" y="153454"/>
                  </a:lnTo>
                  <a:lnTo>
                    <a:pt x="650" y="152309"/>
                  </a:lnTo>
                  <a:lnTo>
                    <a:pt x="1877" y="151546"/>
                  </a:lnTo>
                  <a:lnTo>
                    <a:pt x="6869" y="150220"/>
                  </a:lnTo>
                  <a:lnTo>
                    <a:pt x="41196" y="150021"/>
                  </a:lnTo>
                  <a:lnTo>
                    <a:pt x="73454" y="150812"/>
                  </a:lnTo>
                  <a:lnTo>
                    <a:pt x="87694" y="154134"/>
                  </a:lnTo>
                  <a:lnTo>
                    <a:pt x="122434" y="150329"/>
                  </a:lnTo>
                  <a:lnTo>
                    <a:pt x="128157" y="15001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98" name="SMARTInkShape-720"/>
            <p:cNvSpPr/>
            <p:nvPr/>
          </p:nvSpPr>
          <p:spPr bwMode="auto">
            <a:xfrm>
              <a:off x="5350821" y="3957725"/>
              <a:ext cx="103632" cy="142661"/>
            </a:xfrm>
            <a:custGeom>
              <a:avLst/>
              <a:gdLst/>
              <a:ahLst/>
              <a:cxnLst/>
              <a:rect l="0" t="0" r="0" b="0"/>
              <a:pathLst>
                <a:path w="103632" h="142661">
                  <a:moveTo>
                    <a:pt x="92717" y="7056"/>
                  </a:moveTo>
                  <a:lnTo>
                    <a:pt x="92717" y="905"/>
                  </a:lnTo>
                  <a:lnTo>
                    <a:pt x="91923" y="574"/>
                  </a:lnTo>
                  <a:lnTo>
                    <a:pt x="82774" y="0"/>
                  </a:lnTo>
                  <a:lnTo>
                    <a:pt x="81325" y="764"/>
                  </a:lnTo>
                  <a:lnTo>
                    <a:pt x="80360" y="2068"/>
                  </a:lnTo>
                  <a:lnTo>
                    <a:pt x="78493" y="5633"/>
                  </a:lnTo>
                  <a:lnTo>
                    <a:pt x="47134" y="38316"/>
                  </a:lnTo>
                  <a:lnTo>
                    <a:pt x="19771" y="73484"/>
                  </a:lnTo>
                  <a:lnTo>
                    <a:pt x="3765" y="101647"/>
                  </a:lnTo>
                  <a:lnTo>
                    <a:pt x="77" y="127834"/>
                  </a:lnTo>
                  <a:lnTo>
                    <a:pt x="0" y="130437"/>
                  </a:lnTo>
                  <a:lnTo>
                    <a:pt x="2032" y="135446"/>
                  </a:lnTo>
                  <a:lnTo>
                    <a:pt x="3686" y="137894"/>
                  </a:lnTo>
                  <a:lnTo>
                    <a:pt x="5581" y="139525"/>
                  </a:lnTo>
                  <a:lnTo>
                    <a:pt x="9804" y="141338"/>
                  </a:lnTo>
                  <a:lnTo>
                    <a:pt x="31283" y="142660"/>
                  </a:lnTo>
                  <a:lnTo>
                    <a:pt x="46909" y="138958"/>
                  </a:lnTo>
                  <a:lnTo>
                    <a:pt x="69094" y="128309"/>
                  </a:lnTo>
                  <a:lnTo>
                    <a:pt x="93976" y="105670"/>
                  </a:lnTo>
                  <a:lnTo>
                    <a:pt x="97245" y="100361"/>
                  </a:lnTo>
                  <a:lnTo>
                    <a:pt x="99492" y="95356"/>
                  </a:lnTo>
                  <a:lnTo>
                    <a:pt x="103136" y="90486"/>
                  </a:lnTo>
                  <a:lnTo>
                    <a:pt x="103631" y="88076"/>
                  </a:lnTo>
                  <a:lnTo>
                    <a:pt x="103168" y="85676"/>
                  </a:lnTo>
                  <a:lnTo>
                    <a:pt x="101331" y="80892"/>
                  </a:lnTo>
                  <a:lnTo>
                    <a:pt x="100514" y="76120"/>
                  </a:lnTo>
                  <a:lnTo>
                    <a:pt x="99502" y="74530"/>
                  </a:lnTo>
                  <a:lnTo>
                    <a:pt x="98034" y="73470"/>
                  </a:lnTo>
                  <a:lnTo>
                    <a:pt x="96262" y="72763"/>
                  </a:lnTo>
                  <a:lnTo>
                    <a:pt x="94286" y="73086"/>
                  </a:lnTo>
                  <a:lnTo>
                    <a:pt x="87713" y="77333"/>
                  </a:lnTo>
                  <a:lnTo>
                    <a:pt x="61757" y="102321"/>
                  </a:lnTo>
                  <a:lnTo>
                    <a:pt x="59113" y="107075"/>
                  </a:lnTo>
                  <a:lnTo>
                    <a:pt x="57416" y="116595"/>
                  </a:lnTo>
                  <a:lnTo>
                    <a:pt x="57122" y="123738"/>
                  </a:lnTo>
                  <a:lnTo>
                    <a:pt x="59169" y="128500"/>
                  </a:lnTo>
                  <a:lnTo>
                    <a:pt x="60827" y="130881"/>
                  </a:lnTo>
                  <a:lnTo>
                    <a:pt x="64785" y="133527"/>
                  </a:lnTo>
                  <a:lnTo>
                    <a:pt x="71476" y="135017"/>
                  </a:lnTo>
                  <a:lnTo>
                    <a:pt x="78429" y="1356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99" name="SMARTInkShape-721"/>
            <p:cNvSpPr/>
            <p:nvPr/>
          </p:nvSpPr>
          <p:spPr bwMode="auto">
            <a:xfrm>
              <a:off x="5515401" y="3957638"/>
              <a:ext cx="99444" cy="198539"/>
            </a:xfrm>
            <a:custGeom>
              <a:avLst/>
              <a:gdLst/>
              <a:ahLst/>
              <a:cxnLst/>
              <a:rect l="0" t="0" r="0" b="0"/>
              <a:pathLst>
                <a:path w="99444" h="198539">
                  <a:moveTo>
                    <a:pt x="63869" y="0"/>
                  </a:moveTo>
                  <a:lnTo>
                    <a:pt x="60076" y="3792"/>
                  </a:lnTo>
                  <a:lnTo>
                    <a:pt x="58213" y="7770"/>
                  </a:lnTo>
                  <a:lnTo>
                    <a:pt x="57717" y="9942"/>
                  </a:lnTo>
                  <a:lnTo>
                    <a:pt x="33470" y="43064"/>
                  </a:lnTo>
                  <a:lnTo>
                    <a:pt x="25751" y="53270"/>
                  </a:lnTo>
                  <a:lnTo>
                    <a:pt x="11792" y="86154"/>
                  </a:lnTo>
                  <a:lnTo>
                    <a:pt x="1731" y="119383"/>
                  </a:lnTo>
                  <a:lnTo>
                    <a:pt x="0" y="143879"/>
                  </a:lnTo>
                  <a:lnTo>
                    <a:pt x="6114" y="159725"/>
                  </a:lnTo>
                  <a:lnTo>
                    <a:pt x="17562" y="175764"/>
                  </a:lnTo>
                  <a:lnTo>
                    <a:pt x="40270" y="192130"/>
                  </a:lnTo>
                  <a:lnTo>
                    <a:pt x="58551" y="197686"/>
                  </a:lnTo>
                  <a:lnTo>
                    <a:pt x="77110" y="198538"/>
                  </a:lnTo>
                  <a:lnTo>
                    <a:pt x="94059" y="193782"/>
                  </a:lnTo>
                  <a:lnTo>
                    <a:pt x="95902" y="192688"/>
                  </a:lnTo>
                  <a:lnTo>
                    <a:pt x="97130" y="191165"/>
                  </a:lnTo>
                  <a:lnTo>
                    <a:pt x="98495" y="187356"/>
                  </a:lnTo>
                  <a:lnTo>
                    <a:pt x="99443" y="176111"/>
                  </a:lnTo>
                  <a:lnTo>
                    <a:pt x="97406" y="171405"/>
                  </a:lnTo>
                  <a:lnTo>
                    <a:pt x="95752" y="169039"/>
                  </a:lnTo>
                  <a:lnTo>
                    <a:pt x="91797" y="166409"/>
                  </a:lnTo>
                  <a:lnTo>
                    <a:pt x="86600" y="165241"/>
                  </a:lnTo>
                  <a:lnTo>
                    <a:pt x="65792" y="164429"/>
                  </a:lnTo>
                  <a:lnTo>
                    <a:pt x="51827" y="168135"/>
                  </a:lnTo>
                  <a:lnTo>
                    <a:pt x="28149" y="17859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413" name="SMARTInkShape-Group105"/>
          <p:cNvGrpSpPr/>
          <p:nvPr/>
        </p:nvGrpSpPr>
        <p:grpSpPr>
          <a:xfrm>
            <a:off x="1336874" y="4850606"/>
            <a:ext cx="1449190" cy="314325"/>
            <a:chOff x="1336874" y="4850606"/>
            <a:chExt cx="1449190" cy="314325"/>
          </a:xfrm>
        </p:grpSpPr>
        <p:sp>
          <p:nvSpPr>
            <p:cNvPr id="401" name="SMARTInkShape-722"/>
            <p:cNvSpPr/>
            <p:nvPr/>
          </p:nvSpPr>
          <p:spPr bwMode="auto">
            <a:xfrm>
              <a:off x="1443125" y="4850606"/>
              <a:ext cx="7057" cy="228600"/>
            </a:xfrm>
            <a:custGeom>
              <a:avLst/>
              <a:gdLst/>
              <a:ahLst/>
              <a:cxnLst/>
              <a:rect l="0" t="0" r="0" b="0"/>
              <a:pathLst>
                <a:path w="7057" h="228600">
                  <a:moveTo>
                    <a:pt x="7056" y="0"/>
                  </a:moveTo>
                  <a:lnTo>
                    <a:pt x="7056" y="34246"/>
                  </a:lnTo>
                  <a:lnTo>
                    <a:pt x="7056" y="66896"/>
                  </a:lnTo>
                  <a:lnTo>
                    <a:pt x="6263" y="95270"/>
                  </a:lnTo>
                  <a:lnTo>
                    <a:pt x="574" y="124621"/>
                  </a:lnTo>
                  <a:lnTo>
                    <a:pt x="0" y="157581"/>
                  </a:lnTo>
                  <a:lnTo>
                    <a:pt x="6071" y="190119"/>
                  </a:lnTo>
                  <a:lnTo>
                    <a:pt x="7056" y="22859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02" name="SMARTInkShape-723"/>
            <p:cNvSpPr/>
            <p:nvPr/>
          </p:nvSpPr>
          <p:spPr bwMode="auto">
            <a:xfrm>
              <a:off x="1336874" y="4936368"/>
              <a:ext cx="374533" cy="207133"/>
            </a:xfrm>
            <a:custGeom>
              <a:avLst/>
              <a:gdLst/>
              <a:ahLst/>
              <a:cxnLst/>
              <a:rect l="0" t="0" r="0" b="0"/>
              <a:pathLst>
                <a:path w="374533" h="207133">
                  <a:moveTo>
                    <a:pt x="6151" y="28537"/>
                  </a:moveTo>
                  <a:lnTo>
                    <a:pt x="0" y="28537"/>
                  </a:lnTo>
                  <a:lnTo>
                    <a:pt x="33009" y="28537"/>
                  </a:lnTo>
                  <a:lnTo>
                    <a:pt x="66423" y="28537"/>
                  </a:lnTo>
                  <a:lnTo>
                    <a:pt x="102082" y="28537"/>
                  </a:lnTo>
                  <a:lnTo>
                    <a:pt x="125126" y="29332"/>
                  </a:lnTo>
                  <a:lnTo>
                    <a:pt x="145905" y="35020"/>
                  </a:lnTo>
                  <a:lnTo>
                    <a:pt x="151079" y="35388"/>
                  </a:lnTo>
                  <a:lnTo>
                    <a:pt x="156024" y="37668"/>
                  </a:lnTo>
                  <a:lnTo>
                    <a:pt x="158454" y="39387"/>
                  </a:lnTo>
                  <a:lnTo>
                    <a:pt x="161154" y="43414"/>
                  </a:lnTo>
                  <a:lnTo>
                    <a:pt x="161873" y="45599"/>
                  </a:lnTo>
                  <a:lnTo>
                    <a:pt x="163147" y="47056"/>
                  </a:lnTo>
                  <a:lnTo>
                    <a:pt x="166679" y="48673"/>
                  </a:lnTo>
                  <a:lnTo>
                    <a:pt x="167939" y="49901"/>
                  </a:lnTo>
                  <a:lnTo>
                    <a:pt x="169338" y="53378"/>
                  </a:lnTo>
                  <a:lnTo>
                    <a:pt x="170455" y="88072"/>
                  </a:lnTo>
                  <a:lnTo>
                    <a:pt x="170457" y="92821"/>
                  </a:lnTo>
                  <a:lnTo>
                    <a:pt x="170457" y="78397"/>
                  </a:lnTo>
                  <a:lnTo>
                    <a:pt x="172574" y="72394"/>
                  </a:lnTo>
                  <a:lnTo>
                    <a:pt x="174250" y="69681"/>
                  </a:lnTo>
                  <a:lnTo>
                    <a:pt x="178527" y="54716"/>
                  </a:lnTo>
                  <a:lnTo>
                    <a:pt x="204458" y="24499"/>
                  </a:lnTo>
                  <a:lnTo>
                    <a:pt x="239446" y="3157"/>
                  </a:lnTo>
                  <a:lnTo>
                    <a:pt x="261249" y="384"/>
                  </a:lnTo>
                  <a:lnTo>
                    <a:pt x="279603" y="0"/>
                  </a:lnTo>
                  <a:lnTo>
                    <a:pt x="284583" y="2096"/>
                  </a:lnTo>
                  <a:lnTo>
                    <a:pt x="289442" y="4880"/>
                  </a:lnTo>
                  <a:lnTo>
                    <a:pt x="294248" y="6117"/>
                  </a:lnTo>
                  <a:lnTo>
                    <a:pt x="295847" y="7241"/>
                  </a:lnTo>
                  <a:lnTo>
                    <a:pt x="296913" y="8784"/>
                  </a:lnTo>
                  <a:lnTo>
                    <a:pt x="298097" y="12615"/>
                  </a:lnTo>
                  <a:lnTo>
                    <a:pt x="298920" y="27665"/>
                  </a:lnTo>
                  <a:lnTo>
                    <a:pt x="296873" y="34236"/>
                  </a:lnTo>
                  <a:lnTo>
                    <a:pt x="287646" y="48192"/>
                  </a:lnTo>
                  <a:lnTo>
                    <a:pt x="283211" y="62730"/>
                  </a:lnTo>
                  <a:lnTo>
                    <a:pt x="272451" y="78410"/>
                  </a:lnTo>
                  <a:lnTo>
                    <a:pt x="270861" y="88043"/>
                  </a:lnTo>
                  <a:lnTo>
                    <a:pt x="272760" y="92820"/>
                  </a:lnTo>
                  <a:lnTo>
                    <a:pt x="275456" y="97589"/>
                  </a:lnTo>
                  <a:lnTo>
                    <a:pt x="276655" y="102355"/>
                  </a:lnTo>
                  <a:lnTo>
                    <a:pt x="278562" y="103943"/>
                  </a:lnTo>
                  <a:lnTo>
                    <a:pt x="288037" y="106178"/>
                  </a:lnTo>
                  <a:lnTo>
                    <a:pt x="301231" y="106995"/>
                  </a:lnTo>
                  <a:lnTo>
                    <a:pt x="333494" y="96474"/>
                  </a:lnTo>
                  <a:lnTo>
                    <a:pt x="348570" y="85541"/>
                  </a:lnTo>
                  <a:lnTo>
                    <a:pt x="358481" y="76134"/>
                  </a:lnTo>
                  <a:lnTo>
                    <a:pt x="361180" y="71388"/>
                  </a:lnTo>
                  <a:lnTo>
                    <a:pt x="363173" y="66632"/>
                  </a:lnTo>
                  <a:lnTo>
                    <a:pt x="370150" y="57531"/>
                  </a:lnTo>
                  <a:lnTo>
                    <a:pt x="374532" y="57196"/>
                  </a:lnTo>
                  <a:lnTo>
                    <a:pt x="371172" y="57124"/>
                  </a:lnTo>
                  <a:lnTo>
                    <a:pt x="366894" y="60909"/>
                  </a:lnTo>
                  <a:lnTo>
                    <a:pt x="364919" y="64886"/>
                  </a:lnTo>
                  <a:lnTo>
                    <a:pt x="364392" y="67058"/>
                  </a:lnTo>
                  <a:lnTo>
                    <a:pt x="359858" y="73906"/>
                  </a:lnTo>
                  <a:lnTo>
                    <a:pt x="353488" y="80963"/>
                  </a:lnTo>
                  <a:lnTo>
                    <a:pt x="351023" y="87821"/>
                  </a:lnTo>
                  <a:lnTo>
                    <a:pt x="347519" y="100607"/>
                  </a:lnTo>
                  <a:lnTo>
                    <a:pt x="343570" y="114450"/>
                  </a:lnTo>
                  <a:lnTo>
                    <a:pt x="340283" y="128606"/>
                  </a:lnTo>
                  <a:lnTo>
                    <a:pt x="334282" y="140738"/>
                  </a:lnTo>
                  <a:lnTo>
                    <a:pt x="332062" y="143820"/>
                  </a:lnTo>
                  <a:lnTo>
                    <a:pt x="329594" y="151476"/>
                  </a:lnTo>
                  <a:lnTo>
                    <a:pt x="327086" y="173198"/>
                  </a:lnTo>
                  <a:lnTo>
                    <a:pt x="322017" y="187229"/>
                  </a:lnTo>
                  <a:lnTo>
                    <a:pt x="321503" y="191483"/>
                  </a:lnTo>
                  <a:lnTo>
                    <a:pt x="323049" y="198324"/>
                  </a:lnTo>
                  <a:lnTo>
                    <a:pt x="327620" y="20713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03" name="SMARTInkShape-724"/>
            <p:cNvSpPr/>
            <p:nvPr/>
          </p:nvSpPr>
          <p:spPr bwMode="auto">
            <a:xfrm>
              <a:off x="1907381" y="4893470"/>
              <a:ext cx="21433" cy="242886"/>
            </a:xfrm>
            <a:custGeom>
              <a:avLst/>
              <a:gdLst/>
              <a:ahLst/>
              <a:cxnLst/>
              <a:rect l="0" t="0" r="0" b="0"/>
              <a:pathLst>
                <a:path w="21433" h="242886">
                  <a:moveTo>
                    <a:pt x="21432" y="0"/>
                  </a:moveTo>
                  <a:lnTo>
                    <a:pt x="21432" y="9942"/>
                  </a:lnTo>
                  <a:lnTo>
                    <a:pt x="14729" y="43063"/>
                  </a:lnTo>
                  <a:lnTo>
                    <a:pt x="14327" y="77109"/>
                  </a:lnTo>
                  <a:lnTo>
                    <a:pt x="12183" y="94548"/>
                  </a:lnTo>
                  <a:lnTo>
                    <a:pt x="7014" y="128013"/>
                  </a:lnTo>
                  <a:lnTo>
                    <a:pt x="1081" y="158183"/>
                  </a:lnTo>
                  <a:lnTo>
                    <a:pt x="142" y="187361"/>
                  </a:lnTo>
                  <a:lnTo>
                    <a:pt x="13" y="220971"/>
                  </a:lnTo>
                  <a:lnTo>
                    <a:pt x="0" y="24288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04" name="SMARTInkShape-725"/>
            <p:cNvSpPr/>
            <p:nvPr/>
          </p:nvSpPr>
          <p:spPr bwMode="auto">
            <a:xfrm>
              <a:off x="1800225" y="4979195"/>
              <a:ext cx="235733" cy="113208"/>
            </a:xfrm>
            <a:custGeom>
              <a:avLst/>
              <a:gdLst/>
              <a:ahLst/>
              <a:cxnLst/>
              <a:rect l="0" t="0" r="0" b="0"/>
              <a:pathLst>
                <a:path w="235733" h="113208">
                  <a:moveTo>
                    <a:pt x="0" y="7143"/>
                  </a:moveTo>
                  <a:lnTo>
                    <a:pt x="0" y="3350"/>
                  </a:lnTo>
                  <a:lnTo>
                    <a:pt x="794" y="2233"/>
                  </a:lnTo>
                  <a:lnTo>
                    <a:pt x="2117" y="1488"/>
                  </a:lnTo>
                  <a:lnTo>
                    <a:pt x="9888" y="440"/>
                  </a:lnTo>
                  <a:lnTo>
                    <a:pt x="27202" y="851"/>
                  </a:lnTo>
                  <a:lnTo>
                    <a:pt x="60684" y="7279"/>
                  </a:lnTo>
                  <a:lnTo>
                    <a:pt x="91921" y="14783"/>
                  </a:lnTo>
                  <a:lnTo>
                    <a:pt x="123553" y="25464"/>
                  </a:lnTo>
                  <a:lnTo>
                    <a:pt x="158788" y="33210"/>
                  </a:lnTo>
                  <a:lnTo>
                    <a:pt x="172814" y="35768"/>
                  </a:lnTo>
                  <a:lnTo>
                    <a:pt x="191338" y="42538"/>
                  </a:lnTo>
                  <a:lnTo>
                    <a:pt x="191852" y="43440"/>
                  </a:lnTo>
                  <a:lnTo>
                    <a:pt x="192746" y="48983"/>
                  </a:lnTo>
                  <a:lnTo>
                    <a:pt x="191997" y="49324"/>
                  </a:lnTo>
                  <a:lnTo>
                    <a:pt x="189049" y="49703"/>
                  </a:lnTo>
                  <a:lnTo>
                    <a:pt x="185093" y="51987"/>
                  </a:lnTo>
                  <a:lnTo>
                    <a:pt x="173746" y="61379"/>
                  </a:lnTo>
                  <a:lnTo>
                    <a:pt x="169031" y="62996"/>
                  </a:lnTo>
                  <a:lnTo>
                    <a:pt x="167456" y="64224"/>
                  </a:lnTo>
                  <a:lnTo>
                    <a:pt x="159673" y="76402"/>
                  </a:lnTo>
                  <a:lnTo>
                    <a:pt x="157906" y="83402"/>
                  </a:lnTo>
                  <a:lnTo>
                    <a:pt x="157261" y="95257"/>
                  </a:lnTo>
                  <a:lnTo>
                    <a:pt x="158022" y="96842"/>
                  </a:lnTo>
                  <a:lnTo>
                    <a:pt x="159323" y="97898"/>
                  </a:lnTo>
                  <a:lnTo>
                    <a:pt x="162885" y="99866"/>
                  </a:lnTo>
                  <a:lnTo>
                    <a:pt x="167114" y="103386"/>
                  </a:lnTo>
                  <a:lnTo>
                    <a:pt x="173756" y="105480"/>
                  </a:lnTo>
                  <a:lnTo>
                    <a:pt x="186421" y="108775"/>
                  </a:lnTo>
                  <a:lnTo>
                    <a:pt x="201130" y="113207"/>
                  </a:lnTo>
                  <a:lnTo>
                    <a:pt x="222733" y="108052"/>
                  </a:lnTo>
                  <a:lnTo>
                    <a:pt x="228109" y="105437"/>
                  </a:lnTo>
                  <a:lnTo>
                    <a:pt x="230654" y="103628"/>
                  </a:lnTo>
                  <a:lnTo>
                    <a:pt x="233482" y="99503"/>
                  </a:lnTo>
                  <a:lnTo>
                    <a:pt x="235073" y="92717"/>
                  </a:lnTo>
                  <a:lnTo>
                    <a:pt x="235732" y="58410"/>
                  </a:lnTo>
                  <a:lnTo>
                    <a:pt x="233622" y="51624"/>
                  </a:lnTo>
                  <a:lnTo>
                    <a:pt x="215817" y="23743"/>
                  </a:lnTo>
                  <a:lnTo>
                    <a:pt x="205410" y="11973"/>
                  </a:lnTo>
                  <a:lnTo>
                    <a:pt x="200025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05" name="SMARTInkShape-726"/>
            <p:cNvSpPr/>
            <p:nvPr/>
          </p:nvSpPr>
          <p:spPr bwMode="auto">
            <a:xfrm>
              <a:off x="2200301" y="4864931"/>
              <a:ext cx="142850" cy="257140"/>
            </a:xfrm>
            <a:custGeom>
              <a:avLst/>
              <a:gdLst/>
              <a:ahLst/>
              <a:cxnLst/>
              <a:rect l="0" t="0" r="0" b="0"/>
              <a:pathLst>
                <a:path w="142850" h="257140">
                  <a:moveTo>
                    <a:pt x="7118" y="257139"/>
                  </a:moveTo>
                  <a:lnTo>
                    <a:pt x="61" y="257139"/>
                  </a:lnTo>
                  <a:lnTo>
                    <a:pt x="0" y="253346"/>
                  </a:lnTo>
                  <a:lnTo>
                    <a:pt x="785" y="252228"/>
                  </a:lnTo>
                  <a:lnTo>
                    <a:pt x="2102" y="251483"/>
                  </a:lnTo>
                  <a:lnTo>
                    <a:pt x="3774" y="250987"/>
                  </a:lnTo>
                  <a:lnTo>
                    <a:pt x="4889" y="249862"/>
                  </a:lnTo>
                  <a:lnTo>
                    <a:pt x="6127" y="246496"/>
                  </a:lnTo>
                  <a:lnTo>
                    <a:pt x="7101" y="211596"/>
                  </a:lnTo>
                  <a:lnTo>
                    <a:pt x="7117" y="176423"/>
                  </a:lnTo>
                  <a:lnTo>
                    <a:pt x="9234" y="141160"/>
                  </a:lnTo>
                  <a:lnTo>
                    <a:pt x="13820" y="105483"/>
                  </a:lnTo>
                  <a:lnTo>
                    <a:pt x="14997" y="76888"/>
                  </a:lnTo>
                  <a:lnTo>
                    <a:pt x="23077" y="42868"/>
                  </a:lnTo>
                  <a:lnTo>
                    <a:pt x="29044" y="30667"/>
                  </a:lnTo>
                  <a:lnTo>
                    <a:pt x="52370" y="4762"/>
                  </a:lnTo>
                  <a:lnTo>
                    <a:pt x="59244" y="2096"/>
                  </a:lnTo>
                  <a:lnTo>
                    <a:pt x="91785" y="0"/>
                  </a:lnTo>
                  <a:lnTo>
                    <a:pt x="105141" y="3766"/>
                  </a:lnTo>
                  <a:lnTo>
                    <a:pt x="140508" y="26960"/>
                  </a:lnTo>
                  <a:lnTo>
                    <a:pt x="142849" y="2853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06" name="SMARTInkShape-727"/>
            <p:cNvSpPr/>
            <p:nvPr/>
          </p:nvSpPr>
          <p:spPr bwMode="auto">
            <a:xfrm>
              <a:off x="2100263" y="4964905"/>
              <a:ext cx="207137" cy="142876"/>
            </a:xfrm>
            <a:custGeom>
              <a:avLst/>
              <a:gdLst/>
              <a:ahLst/>
              <a:cxnLst/>
              <a:rect l="0" t="0" r="0" b="0"/>
              <a:pathLst>
                <a:path w="207137" h="142876">
                  <a:moveTo>
                    <a:pt x="0" y="0"/>
                  </a:moveTo>
                  <a:lnTo>
                    <a:pt x="3792" y="3793"/>
                  </a:lnTo>
                  <a:lnTo>
                    <a:pt x="9887" y="5656"/>
                  </a:lnTo>
                  <a:lnTo>
                    <a:pt x="22244" y="8820"/>
                  </a:lnTo>
                  <a:lnTo>
                    <a:pt x="57848" y="27234"/>
                  </a:lnTo>
                  <a:lnTo>
                    <a:pt x="92960" y="41100"/>
                  </a:lnTo>
                  <a:lnTo>
                    <a:pt x="128599" y="58516"/>
                  </a:lnTo>
                  <a:lnTo>
                    <a:pt x="152255" y="68063"/>
                  </a:lnTo>
                  <a:lnTo>
                    <a:pt x="174802" y="72889"/>
                  </a:lnTo>
                  <a:lnTo>
                    <a:pt x="199068" y="84842"/>
                  </a:lnTo>
                  <a:lnTo>
                    <a:pt x="205945" y="85610"/>
                  </a:lnTo>
                  <a:lnTo>
                    <a:pt x="206353" y="86442"/>
                  </a:lnTo>
                  <a:lnTo>
                    <a:pt x="207136" y="96365"/>
                  </a:lnTo>
                  <a:lnTo>
                    <a:pt x="205037" y="100508"/>
                  </a:lnTo>
                  <a:lnTo>
                    <a:pt x="202252" y="104996"/>
                  </a:lnTo>
                  <a:lnTo>
                    <a:pt x="200465" y="114345"/>
                  </a:lnTo>
                  <a:lnTo>
                    <a:pt x="200025" y="14287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07" name="SMARTInkShape-728"/>
            <p:cNvSpPr/>
            <p:nvPr/>
          </p:nvSpPr>
          <p:spPr bwMode="auto">
            <a:xfrm>
              <a:off x="2379163" y="5079205"/>
              <a:ext cx="64001" cy="85726"/>
            </a:xfrm>
            <a:custGeom>
              <a:avLst/>
              <a:gdLst/>
              <a:ahLst/>
              <a:cxnLst/>
              <a:rect l="0" t="0" r="0" b="0"/>
              <a:pathLst>
                <a:path w="64001" h="85726">
                  <a:moveTo>
                    <a:pt x="6850" y="0"/>
                  </a:moveTo>
                  <a:lnTo>
                    <a:pt x="0" y="6851"/>
                  </a:lnTo>
                  <a:lnTo>
                    <a:pt x="11114" y="19313"/>
                  </a:lnTo>
                  <a:lnTo>
                    <a:pt x="20237" y="39065"/>
                  </a:lnTo>
                  <a:lnTo>
                    <a:pt x="52014" y="73707"/>
                  </a:lnTo>
                  <a:lnTo>
                    <a:pt x="64000" y="8572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08" name="SMARTInkShape-729"/>
            <p:cNvSpPr/>
            <p:nvPr/>
          </p:nvSpPr>
          <p:spPr bwMode="auto">
            <a:xfrm>
              <a:off x="2293144" y="5122081"/>
              <a:ext cx="192882" cy="14275"/>
            </a:xfrm>
            <a:custGeom>
              <a:avLst/>
              <a:gdLst/>
              <a:ahLst/>
              <a:cxnLst/>
              <a:rect l="0" t="0" r="0" b="0"/>
              <a:pathLst>
                <a:path w="192882" h="14275">
                  <a:moveTo>
                    <a:pt x="192881" y="14274"/>
                  </a:moveTo>
                  <a:lnTo>
                    <a:pt x="189089" y="14274"/>
                  </a:lnTo>
                  <a:lnTo>
                    <a:pt x="160770" y="7793"/>
                  </a:lnTo>
                  <a:lnTo>
                    <a:pt x="137149" y="5146"/>
                  </a:lnTo>
                  <a:lnTo>
                    <a:pt x="119747" y="1516"/>
                  </a:lnTo>
                  <a:lnTo>
                    <a:pt x="84086" y="122"/>
                  </a:lnTo>
                  <a:lnTo>
                    <a:pt x="50489" y="0"/>
                  </a:lnTo>
                  <a:lnTo>
                    <a:pt x="40696" y="787"/>
                  </a:lnTo>
                  <a:lnTo>
                    <a:pt x="6182" y="6837"/>
                  </a:lnTo>
                  <a:lnTo>
                    <a:pt x="4121" y="7729"/>
                  </a:lnTo>
                  <a:lnTo>
                    <a:pt x="2747" y="9117"/>
                  </a:lnTo>
                  <a:lnTo>
                    <a:pt x="0" y="1427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09" name="SMARTInkShape-730"/>
            <p:cNvSpPr/>
            <p:nvPr/>
          </p:nvSpPr>
          <p:spPr bwMode="auto">
            <a:xfrm>
              <a:off x="2536031" y="5043488"/>
              <a:ext cx="35720" cy="100013"/>
            </a:xfrm>
            <a:custGeom>
              <a:avLst/>
              <a:gdLst/>
              <a:ahLst/>
              <a:cxnLst/>
              <a:rect l="0" t="0" r="0" b="0"/>
              <a:pathLst>
                <a:path w="35720" h="100013">
                  <a:moveTo>
                    <a:pt x="35719" y="0"/>
                  </a:moveTo>
                  <a:lnTo>
                    <a:pt x="34925" y="31921"/>
                  </a:lnTo>
                  <a:lnTo>
                    <a:pt x="28443" y="53912"/>
                  </a:lnTo>
                  <a:lnTo>
                    <a:pt x="9217" y="85268"/>
                  </a:lnTo>
                  <a:lnTo>
                    <a:pt x="8526" y="87802"/>
                  </a:lnTo>
                  <a:lnTo>
                    <a:pt x="7272" y="89491"/>
                  </a:lnTo>
                  <a:lnTo>
                    <a:pt x="5641" y="90616"/>
                  </a:lnTo>
                  <a:lnTo>
                    <a:pt x="3761" y="91367"/>
                  </a:lnTo>
                  <a:lnTo>
                    <a:pt x="2507" y="92661"/>
                  </a:lnTo>
                  <a:lnTo>
                    <a:pt x="0" y="10001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10" name="SMARTInkShape-731"/>
            <p:cNvSpPr/>
            <p:nvPr/>
          </p:nvSpPr>
          <p:spPr bwMode="auto">
            <a:xfrm>
              <a:off x="2643283" y="4965200"/>
              <a:ext cx="142781" cy="178301"/>
            </a:xfrm>
            <a:custGeom>
              <a:avLst/>
              <a:gdLst/>
              <a:ahLst/>
              <a:cxnLst/>
              <a:rect l="0" t="0" r="0" b="0"/>
              <a:pathLst>
                <a:path w="142781" h="178301">
                  <a:moveTo>
                    <a:pt x="35623" y="6850"/>
                  </a:moveTo>
                  <a:lnTo>
                    <a:pt x="35623" y="0"/>
                  </a:lnTo>
                  <a:lnTo>
                    <a:pt x="35623" y="30674"/>
                  </a:lnTo>
                  <a:lnTo>
                    <a:pt x="24981" y="62736"/>
                  </a:lnTo>
                  <a:lnTo>
                    <a:pt x="17146" y="75980"/>
                  </a:lnTo>
                  <a:lnTo>
                    <a:pt x="12659" y="90943"/>
                  </a:lnTo>
                  <a:lnTo>
                    <a:pt x="10789" y="93869"/>
                  </a:lnTo>
                  <a:lnTo>
                    <a:pt x="631" y="125697"/>
                  </a:lnTo>
                  <a:lnTo>
                    <a:pt x="0" y="137790"/>
                  </a:lnTo>
                  <a:lnTo>
                    <a:pt x="762" y="139387"/>
                  </a:lnTo>
                  <a:lnTo>
                    <a:pt x="2064" y="140452"/>
                  </a:lnTo>
                  <a:lnTo>
                    <a:pt x="3725" y="141162"/>
                  </a:lnTo>
                  <a:lnTo>
                    <a:pt x="4833" y="142429"/>
                  </a:lnTo>
                  <a:lnTo>
                    <a:pt x="8728" y="150165"/>
                  </a:lnTo>
                  <a:lnTo>
                    <a:pt x="10549" y="152400"/>
                  </a:lnTo>
                  <a:lnTo>
                    <a:pt x="16806" y="154882"/>
                  </a:lnTo>
                  <a:lnTo>
                    <a:pt x="24085" y="156780"/>
                  </a:lnTo>
                  <a:lnTo>
                    <a:pt x="33439" y="161517"/>
                  </a:lnTo>
                  <a:lnTo>
                    <a:pt x="65365" y="164587"/>
                  </a:lnTo>
                  <a:lnTo>
                    <a:pt x="96278" y="170134"/>
                  </a:lnTo>
                  <a:lnTo>
                    <a:pt x="142780" y="17830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11" name="SMARTInkShape-732"/>
            <p:cNvSpPr/>
            <p:nvPr/>
          </p:nvSpPr>
          <p:spPr bwMode="auto">
            <a:xfrm>
              <a:off x="2550319" y="5014913"/>
              <a:ext cx="135732" cy="50008"/>
            </a:xfrm>
            <a:custGeom>
              <a:avLst/>
              <a:gdLst/>
              <a:ahLst/>
              <a:cxnLst/>
              <a:rect l="0" t="0" r="0" b="0"/>
              <a:pathLst>
                <a:path w="135732" h="50008">
                  <a:moveTo>
                    <a:pt x="0" y="0"/>
                  </a:moveTo>
                  <a:lnTo>
                    <a:pt x="3792" y="0"/>
                  </a:lnTo>
                  <a:lnTo>
                    <a:pt x="7771" y="2116"/>
                  </a:lnTo>
                  <a:lnTo>
                    <a:pt x="20585" y="9942"/>
                  </a:lnTo>
                  <a:lnTo>
                    <a:pt x="52952" y="21486"/>
                  </a:lnTo>
                  <a:lnTo>
                    <a:pt x="84896" y="30967"/>
                  </a:lnTo>
                  <a:lnTo>
                    <a:pt x="119218" y="42864"/>
                  </a:lnTo>
                  <a:lnTo>
                    <a:pt x="135731" y="5000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12" name="SMARTInkShape-733"/>
            <p:cNvSpPr/>
            <p:nvPr/>
          </p:nvSpPr>
          <p:spPr bwMode="auto">
            <a:xfrm>
              <a:off x="2536031" y="4886325"/>
              <a:ext cx="7145" cy="7146"/>
            </a:xfrm>
            <a:custGeom>
              <a:avLst/>
              <a:gdLst/>
              <a:ahLst/>
              <a:cxnLst/>
              <a:rect l="0" t="0" r="0" b="0"/>
              <a:pathLst>
                <a:path w="7145" h="7146">
                  <a:moveTo>
                    <a:pt x="7144" y="7145"/>
                  </a:moveTo>
                  <a:lnTo>
                    <a:pt x="7144" y="3352"/>
                  </a:lnTo>
                  <a:lnTo>
                    <a:pt x="6350" y="2234"/>
                  </a:lnTo>
                  <a:lnTo>
                    <a:pt x="5027" y="1489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423" name="SMARTInkShape-Group106"/>
          <p:cNvGrpSpPr/>
          <p:nvPr/>
        </p:nvGrpSpPr>
        <p:grpSpPr>
          <a:xfrm>
            <a:off x="1129257" y="4536281"/>
            <a:ext cx="1006717" cy="428586"/>
            <a:chOff x="1129257" y="4536281"/>
            <a:chExt cx="1006717" cy="428586"/>
          </a:xfrm>
        </p:grpSpPr>
        <p:sp>
          <p:nvSpPr>
            <p:cNvPr id="414" name="SMARTInkShape-734"/>
            <p:cNvSpPr/>
            <p:nvPr/>
          </p:nvSpPr>
          <p:spPr bwMode="auto">
            <a:xfrm>
              <a:off x="1129257" y="4629870"/>
              <a:ext cx="156619" cy="142156"/>
            </a:xfrm>
            <a:custGeom>
              <a:avLst/>
              <a:gdLst/>
              <a:ahLst/>
              <a:cxnLst/>
              <a:rect l="0" t="0" r="0" b="0"/>
              <a:pathLst>
                <a:path w="156619" h="142156">
                  <a:moveTo>
                    <a:pt x="156618" y="13568"/>
                  </a:moveTo>
                  <a:lnTo>
                    <a:pt x="150467" y="7417"/>
                  </a:lnTo>
                  <a:lnTo>
                    <a:pt x="142184" y="2926"/>
                  </a:lnTo>
                  <a:lnTo>
                    <a:pt x="125162" y="0"/>
                  </a:lnTo>
                  <a:lnTo>
                    <a:pt x="111226" y="287"/>
                  </a:lnTo>
                  <a:lnTo>
                    <a:pt x="77083" y="6574"/>
                  </a:lnTo>
                  <a:lnTo>
                    <a:pt x="57117" y="12730"/>
                  </a:lnTo>
                  <a:lnTo>
                    <a:pt x="25903" y="32815"/>
                  </a:lnTo>
                  <a:lnTo>
                    <a:pt x="12231" y="45288"/>
                  </a:lnTo>
                  <a:lnTo>
                    <a:pt x="5662" y="54388"/>
                  </a:lnTo>
                  <a:lnTo>
                    <a:pt x="2214" y="63725"/>
                  </a:lnTo>
                  <a:lnTo>
                    <a:pt x="0" y="82653"/>
                  </a:lnTo>
                  <a:lnTo>
                    <a:pt x="3931" y="92162"/>
                  </a:lnTo>
                  <a:lnTo>
                    <a:pt x="10970" y="100886"/>
                  </a:lnTo>
                  <a:lnTo>
                    <a:pt x="36847" y="119336"/>
                  </a:lnTo>
                  <a:lnTo>
                    <a:pt x="60894" y="129132"/>
                  </a:lnTo>
                  <a:lnTo>
                    <a:pt x="88127" y="133269"/>
                  </a:lnTo>
                  <a:lnTo>
                    <a:pt x="119276" y="139577"/>
                  </a:lnTo>
                  <a:lnTo>
                    <a:pt x="142331" y="14215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15" name="SMARTInkShape-735"/>
            <p:cNvSpPr/>
            <p:nvPr/>
          </p:nvSpPr>
          <p:spPr bwMode="auto">
            <a:xfrm>
              <a:off x="1400265" y="4536281"/>
              <a:ext cx="21342" cy="250033"/>
            </a:xfrm>
            <a:custGeom>
              <a:avLst/>
              <a:gdLst/>
              <a:ahLst/>
              <a:cxnLst/>
              <a:rect l="0" t="0" r="0" b="0"/>
              <a:pathLst>
                <a:path w="21342" h="250033">
                  <a:moveTo>
                    <a:pt x="21341" y="0"/>
                  </a:moveTo>
                  <a:lnTo>
                    <a:pt x="21341" y="9943"/>
                  </a:lnTo>
                  <a:lnTo>
                    <a:pt x="14859" y="40785"/>
                  </a:lnTo>
                  <a:lnTo>
                    <a:pt x="14328" y="74173"/>
                  </a:lnTo>
                  <a:lnTo>
                    <a:pt x="12120" y="93679"/>
                  </a:lnTo>
                  <a:lnTo>
                    <a:pt x="7721" y="128694"/>
                  </a:lnTo>
                  <a:lnTo>
                    <a:pt x="5069" y="155067"/>
                  </a:lnTo>
                  <a:lnTo>
                    <a:pt x="1439" y="172946"/>
                  </a:lnTo>
                  <a:lnTo>
                    <a:pt x="0" y="207808"/>
                  </a:lnTo>
                  <a:lnTo>
                    <a:pt x="721" y="223641"/>
                  </a:lnTo>
                  <a:lnTo>
                    <a:pt x="8730" y="242737"/>
                  </a:lnTo>
                  <a:lnTo>
                    <a:pt x="14198" y="25003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16" name="SMARTInkShape-736"/>
            <p:cNvSpPr/>
            <p:nvPr/>
          </p:nvSpPr>
          <p:spPr bwMode="auto">
            <a:xfrm>
              <a:off x="1487308" y="4672013"/>
              <a:ext cx="119487" cy="92531"/>
            </a:xfrm>
            <a:custGeom>
              <a:avLst/>
              <a:gdLst/>
              <a:ahLst/>
              <a:cxnLst/>
              <a:rect l="0" t="0" r="0" b="0"/>
              <a:pathLst>
                <a:path w="119487" h="92531">
                  <a:moveTo>
                    <a:pt x="20023" y="28575"/>
                  </a:moveTo>
                  <a:lnTo>
                    <a:pt x="33024" y="28575"/>
                  </a:lnTo>
                  <a:lnTo>
                    <a:pt x="40348" y="22424"/>
                  </a:lnTo>
                  <a:lnTo>
                    <a:pt x="39923" y="22093"/>
                  </a:lnTo>
                  <a:lnTo>
                    <a:pt x="37334" y="21725"/>
                  </a:lnTo>
                  <a:lnTo>
                    <a:pt x="36327" y="22421"/>
                  </a:lnTo>
                  <a:lnTo>
                    <a:pt x="35207" y="25310"/>
                  </a:lnTo>
                  <a:lnTo>
                    <a:pt x="34114" y="26399"/>
                  </a:lnTo>
                  <a:lnTo>
                    <a:pt x="26658" y="30261"/>
                  </a:lnTo>
                  <a:lnTo>
                    <a:pt x="3346" y="52416"/>
                  </a:lnTo>
                  <a:lnTo>
                    <a:pt x="705" y="57162"/>
                  </a:lnTo>
                  <a:lnTo>
                    <a:pt x="0" y="59539"/>
                  </a:lnTo>
                  <a:lnTo>
                    <a:pt x="1335" y="66414"/>
                  </a:lnTo>
                  <a:lnTo>
                    <a:pt x="6548" y="77092"/>
                  </a:lnTo>
                  <a:lnTo>
                    <a:pt x="10859" y="81888"/>
                  </a:lnTo>
                  <a:lnTo>
                    <a:pt x="30521" y="90297"/>
                  </a:lnTo>
                  <a:lnTo>
                    <a:pt x="53489" y="92530"/>
                  </a:lnTo>
                  <a:lnTo>
                    <a:pt x="88098" y="86688"/>
                  </a:lnTo>
                  <a:lnTo>
                    <a:pt x="103076" y="82217"/>
                  </a:lnTo>
                  <a:lnTo>
                    <a:pt x="110646" y="75964"/>
                  </a:lnTo>
                  <a:lnTo>
                    <a:pt x="115863" y="68686"/>
                  </a:lnTo>
                  <a:lnTo>
                    <a:pt x="118181" y="62806"/>
                  </a:lnTo>
                  <a:lnTo>
                    <a:pt x="119486" y="51241"/>
                  </a:lnTo>
                  <a:lnTo>
                    <a:pt x="117675" y="44469"/>
                  </a:lnTo>
                  <a:lnTo>
                    <a:pt x="115018" y="38020"/>
                  </a:lnTo>
                  <a:lnTo>
                    <a:pt x="105748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17" name="SMARTInkShape-737"/>
            <p:cNvSpPr/>
            <p:nvPr/>
          </p:nvSpPr>
          <p:spPr bwMode="auto">
            <a:xfrm>
              <a:off x="1643260" y="4550569"/>
              <a:ext cx="128391" cy="235745"/>
            </a:xfrm>
            <a:custGeom>
              <a:avLst/>
              <a:gdLst/>
              <a:ahLst/>
              <a:cxnLst/>
              <a:rect l="0" t="0" r="0" b="0"/>
              <a:pathLst>
                <a:path w="128391" h="235745">
                  <a:moveTo>
                    <a:pt x="6946" y="0"/>
                  </a:moveTo>
                  <a:lnTo>
                    <a:pt x="10739" y="3792"/>
                  </a:lnTo>
                  <a:lnTo>
                    <a:pt x="11062" y="5703"/>
                  </a:lnTo>
                  <a:lnTo>
                    <a:pt x="10484" y="7771"/>
                  </a:lnTo>
                  <a:lnTo>
                    <a:pt x="8519" y="12185"/>
                  </a:lnTo>
                  <a:lnTo>
                    <a:pt x="4857" y="44542"/>
                  </a:lnTo>
                  <a:lnTo>
                    <a:pt x="2049" y="53928"/>
                  </a:lnTo>
                  <a:lnTo>
                    <a:pt x="0" y="87510"/>
                  </a:lnTo>
                  <a:lnTo>
                    <a:pt x="613" y="121538"/>
                  </a:lnTo>
                  <a:lnTo>
                    <a:pt x="9748" y="151129"/>
                  </a:lnTo>
                  <a:lnTo>
                    <a:pt x="24639" y="173109"/>
                  </a:lnTo>
                  <a:lnTo>
                    <a:pt x="57012" y="207126"/>
                  </a:lnTo>
                  <a:lnTo>
                    <a:pt x="67298" y="215881"/>
                  </a:lnTo>
                  <a:lnTo>
                    <a:pt x="100743" y="232288"/>
                  </a:lnTo>
                  <a:lnTo>
                    <a:pt x="115462" y="235061"/>
                  </a:lnTo>
                  <a:lnTo>
                    <a:pt x="128390" y="2357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18" name="SMARTInkShape-738"/>
            <p:cNvSpPr/>
            <p:nvPr/>
          </p:nvSpPr>
          <p:spPr bwMode="auto">
            <a:xfrm>
              <a:off x="1529057" y="4558925"/>
              <a:ext cx="314032" cy="191670"/>
            </a:xfrm>
            <a:custGeom>
              <a:avLst/>
              <a:gdLst/>
              <a:ahLst/>
              <a:cxnLst/>
              <a:rect l="0" t="0" r="0" b="0"/>
              <a:pathLst>
                <a:path w="314032" h="191670">
                  <a:moveTo>
                    <a:pt x="6849" y="84513"/>
                  </a:moveTo>
                  <a:lnTo>
                    <a:pt x="0" y="77663"/>
                  </a:lnTo>
                  <a:lnTo>
                    <a:pt x="3585" y="77456"/>
                  </a:lnTo>
                  <a:lnTo>
                    <a:pt x="30241" y="83527"/>
                  </a:lnTo>
                  <a:lnTo>
                    <a:pt x="57877" y="84221"/>
                  </a:lnTo>
                  <a:lnTo>
                    <a:pt x="87409" y="84426"/>
                  </a:lnTo>
                  <a:lnTo>
                    <a:pt x="120060" y="80695"/>
                  </a:lnTo>
                  <a:lnTo>
                    <a:pt x="154870" y="78354"/>
                  </a:lnTo>
                  <a:lnTo>
                    <a:pt x="182734" y="73868"/>
                  </a:lnTo>
                  <a:lnTo>
                    <a:pt x="218393" y="70151"/>
                  </a:lnTo>
                  <a:lnTo>
                    <a:pt x="234219" y="66752"/>
                  </a:lnTo>
                  <a:lnTo>
                    <a:pt x="244956" y="60479"/>
                  </a:lnTo>
                  <a:lnTo>
                    <a:pt x="263605" y="39932"/>
                  </a:lnTo>
                  <a:lnTo>
                    <a:pt x="266126" y="35742"/>
                  </a:lnTo>
                  <a:lnTo>
                    <a:pt x="267013" y="32155"/>
                  </a:lnTo>
                  <a:lnTo>
                    <a:pt x="266810" y="28970"/>
                  </a:lnTo>
                  <a:lnTo>
                    <a:pt x="264850" y="18579"/>
                  </a:lnTo>
                  <a:lnTo>
                    <a:pt x="264575" y="14363"/>
                  </a:lnTo>
                  <a:lnTo>
                    <a:pt x="263597" y="11552"/>
                  </a:lnTo>
                  <a:lnTo>
                    <a:pt x="262152" y="9679"/>
                  </a:lnTo>
                  <a:lnTo>
                    <a:pt x="260395" y="8430"/>
                  </a:lnTo>
                  <a:lnTo>
                    <a:pt x="259224" y="6803"/>
                  </a:lnTo>
                  <a:lnTo>
                    <a:pt x="257922" y="2879"/>
                  </a:lnTo>
                  <a:lnTo>
                    <a:pt x="256781" y="1515"/>
                  </a:lnTo>
                  <a:lnTo>
                    <a:pt x="253397" y="0"/>
                  </a:lnTo>
                  <a:lnTo>
                    <a:pt x="251383" y="389"/>
                  </a:lnTo>
                  <a:lnTo>
                    <a:pt x="242448" y="4601"/>
                  </a:lnTo>
                  <a:lnTo>
                    <a:pt x="240115" y="5044"/>
                  </a:lnTo>
                  <a:lnTo>
                    <a:pt x="235406" y="9771"/>
                  </a:lnTo>
                  <a:lnTo>
                    <a:pt x="218778" y="39494"/>
                  </a:lnTo>
                  <a:lnTo>
                    <a:pt x="214958" y="64066"/>
                  </a:lnTo>
                  <a:lnTo>
                    <a:pt x="212087" y="89734"/>
                  </a:lnTo>
                  <a:lnTo>
                    <a:pt x="208419" y="107491"/>
                  </a:lnTo>
                  <a:lnTo>
                    <a:pt x="207871" y="141073"/>
                  </a:lnTo>
                  <a:lnTo>
                    <a:pt x="219243" y="175091"/>
                  </a:lnTo>
                  <a:lnTo>
                    <a:pt x="221129" y="191211"/>
                  </a:lnTo>
                  <a:lnTo>
                    <a:pt x="221162" y="157422"/>
                  </a:lnTo>
                  <a:lnTo>
                    <a:pt x="221956" y="138534"/>
                  </a:lnTo>
                  <a:lnTo>
                    <a:pt x="228437" y="116344"/>
                  </a:lnTo>
                  <a:lnTo>
                    <a:pt x="231804" y="111095"/>
                  </a:lnTo>
                  <a:lnTo>
                    <a:pt x="235946" y="108233"/>
                  </a:lnTo>
                  <a:lnTo>
                    <a:pt x="241226" y="106961"/>
                  </a:lnTo>
                  <a:lnTo>
                    <a:pt x="258298" y="106078"/>
                  </a:lnTo>
                  <a:lnTo>
                    <a:pt x="263596" y="108120"/>
                  </a:lnTo>
                  <a:lnTo>
                    <a:pt x="280668" y="122740"/>
                  </a:lnTo>
                  <a:lnTo>
                    <a:pt x="289419" y="137072"/>
                  </a:lnTo>
                  <a:lnTo>
                    <a:pt x="293245" y="146564"/>
                  </a:lnTo>
                  <a:lnTo>
                    <a:pt x="303722" y="161475"/>
                  </a:lnTo>
                  <a:lnTo>
                    <a:pt x="306274" y="167137"/>
                  </a:lnTo>
                  <a:lnTo>
                    <a:pt x="311379" y="174787"/>
                  </a:lnTo>
                  <a:lnTo>
                    <a:pt x="313245" y="182081"/>
                  </a:lnTo>
                  <a:lnTo>
                    <a:pt x="314031" y="19166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19" name="SMARTInkShape-739"/>
            <p:cNvSpPr/>
            <p:nvPr/>
          </p:nvSpPr>
          <p:spPr bwMode="auto">
            <a:xfrm>
              <a:off x="1881834" y="4693444"/>
              <a:ext cx="11261" cy="57151"/>
            </a:xfrm>
            <a:custGeom>
              <a:avLst/>
              <a:gdLst/>
              <a:ahLst/>
              <a:cxnLst/>
              <a:rect l="0" t="0" r="0" b="0"/>
              <a:pathLst>
                <a:path w="11261" h="57151">
                  <a:moveTo>
                    <a:pt x="4116" y="0"/>
                  </a:moveTo>
                  <a:lnTo>
                    <a:pt x="324" y="3792"/>
                  </a:lnTo>
                  <a:lnTo>
                    <a:pt x="0" y="5703"/>
                  </a:lnTo>
                  <a:lnTo>
                    <a:pt x="578" y="7771"/>
                  </a:lnTo>
                  <a:lnTo>
                    <a:pt x="2544" y="12185"/>
                  </a:lnTo>
                  <a:lnTo>
                    <a:pt x="4898" y="46637"/>
                  </a:lnTo>
                  <a:lnTo>
                    <a:pt x="6225" y="47760"/>
                  </a:lnTo>
                  <a:lnTo>
                    <a:pt x="7903" y="48509"/>
                  </a:lnTo>
                  <a:lnTo>
                    <a:pt x="9022" y="49802"/>
                  </a:lnTo>
                  <a:lnTo>
                    <a:pt x="11260" y="5715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20" name="SMARTInkShape-740"/>
            <p:cNvSpPr/>
            <p:nvPr/>
          </p:nvSpPr>
          <p:spPr bwMode="auto">
            <a:xfrm>
              <a:off x="1885950" y="4600575"/>
              <a:ext cx="14289" cy="21432"/>
            </a:xfrm>
            <a:custGeom>
              <a:avLst/>
              <a:gdLst/>
              <a:ahLst/>
              <a:cxnLst/>
              <a:rect l="0" t="0" r="0" b="0"/>
              <a:pathLst>
                <a:path w="14289" h="21432">
                  <a:moveTo>
                    <a:pt x="14288" y="21431"/>
                  </a:moveTo>
                  <a:lnTo>
                    <a:pt x="10495" y="21431"/>
                  </a:lnTo>
                  <a:lnTo>
                    <a:pt x="9378" y="20638"/>
                  </a:lnTo>
                  <a:lnTo>
                    <a:pt x="8633" y="19315"/>
                  </a:lnTo>
                  <a:lnTo>
                    <a:pt x="7438" y="11488"/>
                  </a:lnTo>
                  <a:lnTo>
                    <a:pt x="6546" y="10040"/>
                  </a:lnTo>
                  <a:lnTo>
                    <a:pt x="5158" y="9075"/>
                  </a:lnTo>
                  <a:lnTo>
                    <a:pt x="3439" y="8431"/>
                  </a:lnTo>
                  <a:lnTo>
                    <a:pt x="2292" y="7208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21" name="SMARTInkShape-741"/>
            <p:cNvSpPr/>
            <p:nvPr/>
          </p:nvSpPr>
          <p:spPr bwMode="auto">
            <a:xfrm>
              <a:off x="1950244" y="4679283"/>
              <a:ext cx="92870" cy="107031"/>
            </a:xfrm>
            <a:custGeom>
              <a:avLst/>
              <a:gdLst/>
              <a:ahLst/>
              <a:cxnLst/>
              <a:rect l="0" t="0" r="0" b="0"/>
              <a:pathLst>
                <a:path w="92870" h="107031">
                  <a:moveTo>
                    <a:pt x="0" y="42736"/>
                  </a:moveTo>
                  <a:lnTo>
                    <a:pt x="3792" y="46528"/>
                  </a:lnTo>
                  <a:lnTo>
                    <a:pt x="5654" y="50507"/>
                  </a:lnTo>
                  <a:lnTo>
                    <a:pt x="7141" y="71188"/>
                  </a:lnTo>
                  <a:lnTo>
                    <a:pt x="7144" y="54515"/>
                  </a:lnTo>
                  <a:lnTo>
                    <a:pt x="9260" y="49823"/>
                  </a:lnTo>
                  <a:lnTo>
                    <a:pt x="12053" y="45092"/>
                  </a:lnTo>
                  <a:lnTo>
                    <a:pt x="19794" y="25918"/>
                  </a:lnTo>
                  <a:lnTo>
                    <a:pt x="38129" y="4723"/>
                  </a:lnTo>
                  <a:lnTo>
                    <a:pt x="42875" y="2029"/>
                  </a:lnTo>
                  <a:lnTo>
                    <a:pt x="52390" y="299"/>
                  </a:lnTo>
                  <a:lnTo>
                    <a:pt x="59532" y="0"/>
                  </a:lnTo>
                  <a:lnTo>
                    <a:pt x="64294" y="2046"/>
                  </a:lnTo>
                  <a:lnTo>
                    <a:pt x="69056" y="4807"/>
                  </a:lnTo>
                  <a:lnTo>
                    <a:pt x="73819" y="6035"/>
                  </a:lnTo>
                  <a:lnTo>
                    <a:pt x="75406" y="7156"/>
                  </a:lnTo>
                  <a:lnTo>
                    <a:pt x="76464" y="8697"/>
                  </a:lnTo>
                  <a:lnTo>
                    <a:pt x="77954" y="14658"/>
                  </a:lnTo>
                  <a:lnTo>
                    <a:pt x="78163" y="16874"/>
                  </a:lnTo>
                  <a:lnTo>
                    <a:pt x="80512" y="21452"/>
                  </a:lnTo>
                  <a:lnTo>
                    <a:pt x="82250" y="23784"/>
                  </a:lnTo>
                  <a:lnTo>
                    <a:pt x="84180" y="30609"/>
                  </a:lnTo>
                  <a:lnTo>
                    <a:pt x="85685" y="64665"/>
                  </a:lnTo>
                  <a:lnTo>
                    <a:pt x="85717" y="79523"/>
                  </a:lnTo>
                  <a:lnTo>
                    <a:pt x="87838" y="85015"/>
                  </a:lnTo>
                  <a:lnTo>
                    <a:pt x="90633" y="90101"/>
                  </a:lnTo>
                  <a:lnTo>
                    <a:pt x="92427" y="99835"/>
                  </a:lnTo>
                  <a:lnTo>
                    <a:pt x="92869" y="10703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22" name="SMARTInkShape-742"/>
            <p:cNvSpPr/>
            <p:nvPr/>
          </p:nvSpPr>
          <p:spPr bwMode="auto">
            <a:xfrm>
              <a:off x="2064544" y="4707731"/>
              <a:ext cx="71430" cy="257136"/>
            </a:xfrm>
            <a:custGeom>
              <a:avLst/>
              <a:gdLst/>
              <a:ahLst/>
              <a:cxnLst/>
              <a:rect l="0" t="0" r="0" b="0"/>
              <a:pathLst>
                <a:path w="71430" h="257136">
                  <a:moveTo>
                    <a:pt x="42862" y="0"/>
                  </a:moveTo>
                  <a:lnTo>
                    <a:pt x="42862" y="6151"/>
                  </a:lnTo>
                  <a:lnTo>
                    <a:pt x="19013" y="41627"/>
                  </a:lnTo>
                  <a:lnTo>
                    <a:pt x="15688" y="55109"/>
                  </a:lnTo>
                  <a:lnTo>
                    <a:pt x="14410" y="73431"/>
                  </a:lnTo>
                  <a:lnTo>
                    <a:pt x="16459" y="78409"/>
                  </a:lnTo>
                  <a:lnTo>
                    <a:pt x="24241" y="88072"/>
                  </a:lnTo>
                  <a:lnTo>
                    <a:pt x="28765" y="90737"/>
                  </a:lnTo>
                  <a:lnTo>
                    <a:pt x="31083" y="91448"/>
                  </a:lnTo>
                  <a:lnTo>
                    <a:pt x="33422" y="91128"/>
                  </a:lnTo>
                  <a:lnTo>
                    <a:pt x="38138" y="88656"/>
                  </a:lnTo>
                  <a:lnTo>
                    <a:pt x="59532" y="69009"/>
                  </a:lnTo>
                  <a:lnTo>
                    <a:pt x="62177" y="64273"/>
                  </a:lnTo>
                  <a:lnTo>
                    <a:pt x="62883" y="61898"/>
                  </a:lnTo>
                  <a:lnTo>
                    <a:pt x="64147" y="60316"/>
                  </a:lnTo>
                  <a:lnTo>
                    <a:pt x="71339" y="57187"/>
                  </a:lnTo>
                  <a:lnTo>
                    <a:pt x="71429" y="70889"/>
                  </a:lnTo>
                  <a:lnTo>
                    <a:pt x="64955" y="103295"/>
                  </a:lnTo>
                  <a:lnTo>
                    <a:pt x="64381" y="136164"/>
                  </a:lnTo>
                  <a:lnTo>
                    <a:pt x="64311" y="165186"/>
                  </a:lnTo>
                  <a:lnTo>
                    <a:pt x="62180" y="196436"/>
                  </a:lnTo>
                  <a:lnTo>
                    <a:pt x="55475" y="228285"/>
                  </a:lnTo>
                  <a:lnTo>
                    <a:pt x="48369" y="249377"/>
                  </a:lnTo>
                  <a:lnTo>
                    <a:pt x="43950" y="255635"/>
                  </a:lnTo>
                  <a:lnTo>
                    <a:pt x="29580" y="256972"/>
                  </a:lnTo>
                  <a:lnTo>
                    <a:pt x="19248" y="257135"/>
                  </a:lnTo>
                  <a:lnTo>
                    <a:pt x="14375" y="255041"/>
                  </a:lnTo>
                  <a:lnTo>
                    <a:pt x="9564" y="252258"/>
                  </a:lnTo>
                  <a:lnTo>
                    <a:pt x="0" y="25003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433" name="SMARTInkShape-Group107"/>
          <p:cNvGrpSpPr/>
          <p:nvPr/>
        </p:nvGrpSpPr>
        <p:grpSpPr>
          <a:xfrm>
            <a:off x="1086271" y="4186576"/>
            <a:ext cx="1128293" cy="299700"/>
            <a:chOff x="1086271" y="4186576"/>
            <a:chExt cx="1128293" cy="299700"/>
          </a:xfrm>
        </p:grpSpPr>
        <p:sp>
          <p:nvSpPr>
            <p:cNvPr id="424" name="SMARTInkShape-743"/>
            <p:cNvSpPr/>
            <p:nvPr/>
          </p:nvSpPr>
          <p:spPr bwMode="auto">
            <a:xfrm>
              <a:off x="1086271" y="4186576"/>
              <a:ext cx="127876" cy="199526"/>
            </a:xfrm>
            <a:custGeom>
              <a:avLst/>
              <a:gdLst/>
              <a:ahLst/>
              <a:cxnLst/>
              <a:rect l="0" t="0" r="0" b="0"/>
              <a:pathLst>
                <a:path w="127876" h="199526">
                  <a:moveTo>
                    <a:pt x="6723" y="49668"/>
                  </a:moveTo>
                  <a:lnTo>
                    <a:pt x="6723" y="32668"/>
                  </a:lnTo>
                  <a:lnTo>
                    <a:pt x="10515" y="21965"/>
                  </a:lnTo>
                  <a:lnTo>
                    <a:pt x="16666" y="12532"/>
                  </a:lnTo>
                  <a:lnTo>
                    <a:pt x="23313" y="9350"/>
                  </a:lnTo>
                  <a:lnTo>
                    <a:pt x="30765" y="7143"/>
                  </a:lnTo>
                  <a:lnTo>
                    <a:pt x="40216" y="2231"/>
                  </a:lnTo>
                  <a:lnTo>
                    <a:pt x="61826" y="0"/>
                  </a:lnTo>
                  <a:lnTo>
                    <a:pt x="93888" y="9634"/>
                  </a:lnTo>
                  <a:lnTo>
                    <a:pt x="103142" y="16265"/>
                  </a:lnTo>
                  <a:lnTo>
                    <a:pt x="118168" y="38067"/>
                  </a:lnTo>
                  <a:lnTo>
                    <a:pt x="124851" y="52139"/>
                  </a:lnTo>
                  <a:lnTo>
                    <a:pt x="127875" y="85542"/>
                  </a:lnTo>
                  <a:lnTo>
                    <a:pt x="125992" y="108495"/>
                  </a:lnTo>
                  <a:lnTo>
                    <a:pt x="118262" y="128746"/>
                  </a:lnTo>
                  <a:lnTo>
                    <a:pt x="96847" y="158330"/>
                  </a:lnTo>
                  <a:lnTo>
                    <a:pt x="65247" y="193479"/>
                  </a:lnTo>
                  <a:lnTo>
                    <a:pt x="56281" y="196927"/>
                  </a:lnTo>
                  <a:lnTo>
                    <a:pt x="27158" y="199525"/>
                  </a:lnTo>
                  <a:lnTo>
                    <a:pt x="21626" y="197498"/>
                  </a:lnTo>
                  <a:lnTo>
                    <a:pt x="4378" y="182889"/>
                  </a:lnTo>
                  <a:lnTo>
                    <a:pt x="1712" y="178198"/>
                  </a:lnTo>
                  <a:lnTo>
                    <a:pt x="211" y="168978"/>
                  </a:lnTo>
                  <a:lnTo>
                    <a:pt x="0" y="164927"/>
                  </a:lnTo>
                  <a:lnTo>
                    <a:pt x="4000" y="156192"/>
                  </a:lnTo>
                  <a:lnTo>
                    <a:pt x="7289" y="151640"/>
                  </a:lnTo>
                  <a:lnTo>
                    <a:pt x="15176" y="146582"/>
                  </a:lnTo>
                  <a:lnTo>
                    <a:pt x="29383" y="143336"/>
                  </a:lnTo>
                  <a:lnTo>
                    <a:pt x="41130" y="142773"/>
                  </a:lnTo>
                  <a:lnTo>
                    <a:pt x="54665" y="146399"/>
                  </a:lnTo>
                  <a:lnTo>
                    <a:pt x="73460" y="155529"/>
                  </a:lnTo>
                  <a:lnTo>
                    <a:pt x="106739" y="177831"/>
                  </a:lnTo>
                  <a:lnTo>
                    <a:pt x="121023" y="18539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25" name="SMARTInkShape-744"/>
            <p:cNvSpPr/>
            <p:nvPr/>
          </p:nvSpPr>
          <p:spPr bwMode="auto">
            <a:xfrm>
              <a:off x="1250585" y="4210968"/>
              <a:ext cx="167080" cy="180965"/>
            </a:xfrm>
            <a:custGeom>
              <a:avLst/>
              <a:gdLst/>
              <a:ahLst/>
              <a:cxnLst/>
              <a:rect l="0" t="0" r="0" b="0"/>
              <a:pathLst>
                <a:path w="167080" h="180965">
                  <a:moveTo>
                    <a:pt x="56721" y="25276"/>
                  </a:moveTo>
                  <a:lnTo>
                    <a:pt x="56721" y="21484"/>
                  </a:lnTo>
                  <a:lnTo>
                    <a:pt x="58838" y="17505"/>
                  </a:lnTo>
                  <a:lnTo>
                    <a:pt x="66664" y="8483"/>
                  </a:lnTo>
                  <a:lnTo>
                    <a:pt x="71195" y="5906"/>
                  </a:lnTo>
                  <a:lnTo>
                    <a:pt x="88643" y="0"/>
                  </a:lnTo>
                  <a:lnTo>
                    <a:pt x="115410" y="6974"/>
                  </a:lnTo>
                  <a:lnTo>
                    <a:pt x="131966" y="13591"/>
                  </a:lnTo>
                  <a:lnTo>
                    <a:pt x="139905" y="20347"/>
                  </a:lnTo>
                  <a:lnTo>
                    <a:pt x="158133" y="42236"/>
                  </a:lnTo>
                  <a:lnTo>
                    <a:pt x="166913" y="65795"/>
                  </a:lnTo>
                  <a:lnTo>
                    <a:pt x="167079" y="75299"/>
                  </a:lnTo>
                  <a:lnTo>
                    <a:pt x="156388" y="109513"/>
                  </a:lnTo>
                  <a:lnTo>
                    <a:pt x="151024" y="119865"/>
                  </a:lnTo>
                  <a:lnTo>
                    <a:pt x="125485" y="153158"/>
                  </a:lnTo>
                  <a:lnTo>
                    <a:pt x="101926" y="169812"/>
                  </a:lnTo>
                  <a:lnTo>
                    <a:pt x="82907" y="179121"/>
                  </a:lnTo>
                  <a:lnTo>
                    <a:pt x="73387" y="180964"/>
                  </a:lnTo>
                  <a:lnTo>
                    <a:pt x="63864" y="179666"/>
                  </a:lnTo>
                  <a:lnTo>
                    <a:pt x="30528" y="165607"/>
                  </a:lnTo>
                  <a:lnTo>
                    <a:pt x="23119" y="156701"/>
                  </a:lnTo>
                  <a:lnTo>
                    <a:pt x="6901" y="125537"/>
                  </a:lnTo>
                  <a:lnTo>
                    <a:pt x="2829" y="115874"/>
                  </a:lnTo>
                  <a:lnTo>
                    <a:pt x="0" y="95758"/>
                  </a:lnTo>
                  <a:lnTo>
                    <a:pt x="1878" y="90203"/>
                  </a:lnTo>
                  <a:lnTo>
                    <a:pt x="3491" y="87611"/>
                  </a:lnTo>
                  <a:lnTo>
                    <a:pt x="5359" y="85883"/>
                  </a:lnTo>
                  <a:lnTo>
                    <a:pt x="9552" y="83962"/>
                  </a:lnTo>
                  <a:lnTo>
                    <a:pt x="27216" y="82561"/>
                  </a:lnTo>
                  <a:lnTo>
                    <a:pt x="45102" y="88156"/>
                  </a:lnTo>
                  <a:lnTo>
                    <a:pt x="59187" y="95413"/>
                  </a:lnTo>
                  <a:lnTo>
                    <a:pt x="80286" y="109568"/>
                  </a:lnTo>
                  <a:lnTo>
                    <a:pt x="98099" y="119837"/>
                  </a:lnTo>
                  <a:lnTo>
                    <a:pt x="118340" y="133736"/>
                  </a:lnTo>
                  <a:lnTo>
                    <a:pt x="135303" y="13957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26" name="SMARTInkShape-745"/>
            <p:cNvSpPr/>
            <p:nvPr/>
          </p:nvSpPr>
          <p:spPr bwMode="auto">
            <a:xfrm>
              <a:off x="1440204" y="4201700"/>
              <a:ext cx="131422" cy="184564"/>
            </a:xfrm>
            <a:custGeom>
              <a:avLst/>
              <a:gdLst/>
              <a:ahLst/>
              <a:cxnLst/>
              <a:rect l="0" t="0" r="0" b="0"/>
              <a:pathLst>
                <a:path w="131422" h="184564">
                  <a:moveTo>
                    <a:pt x="131421" y="27400"/>
                  </a:moveTo>
                  <a:lnTo>
                    <a:pt x="131421" y="23608"/>
                  </a:lnTo>
                  <a:lnTo>
                    <a:pt x="130627" y="22491"/>
                  </a:lnTo>
                  <a:lnTo>
                    <a:pt x="129304" y="21746"/>
                  </a:lnTo>
                  <a:lnTo>
                    <a:pt x="127629" y="21249"/>
                  </a:lnTo>
                  <a:lnTo>
                    <a:pt x="126512" y="19331"/>
                  </a:lnTo>
                  <a:lnTo>
                    <a:pt x="124146" y="10633"/>
                  </a:lnTo>
                  <a:lnTo>
                    <a:pt x="122602" y="9079"/>
                  </a:lnTo>
                  <a:lnTo>
                    <a:pt x="111357" y="1469"/>
                  </a:lnTo>
                  <a:lnTo>
                    <a:pt x="103718" y="0"/>
                  </a:lnTo>
                  <a:lnTo>
                    <a:pt x="95032" y="1464"/>
                  </a:lnTo>
                  <a:lnTo>
                    <a:pt x="61414" y="13344"/>
                  </a:lnTo>
                  <a:lnTo>
                    <a:pt x="25880" y="33074"/>
                  </a:lnTo>
                  <a:lnTo>
                    <a:pt x="16251" y="39447"/>
                  </a:lnTo>
                  <a:lnTo>
                    <a:pt x="965" y="57277"/>
                  </a:lnTo>
                  <a:lnTo>
                    <a:pt x="0" y="60018"/>
                  </a:lnTo>
                  <a:lnTo>
                    <a:pt x="151" y="62639"/>
                  </a:lnTo>
                  <a:lnTo>
                    <a:pt x="2435" y="67668"/>
                  </a:lnTo>
                  <a:lnTo>
                    <a:pt x="6096" y="72549"/>
                  </a:lnTo>
                  <a:lnTo>
                    <a:pt x="12486" y="75247"/>
                  </a:lnTo>
                  <a:lnTo>
                    <a:pt x="25730" y="76980"/>
                  </a:lnTo>
                  <a:lnTo>
                    <a:pt x="51857" y="69579"/>
                  </a:lnTo>
                  <a:lnTo>
                    <a:pt x="86120" y="53553"/>
                  </a:lnTo>
                  <a:lnTo>
                    <a:pt x="107162" y="43095"/>
                  </a:lnTo>
                  <a:lnTo>
                    <a:pt x="108899" y="43420"/>
                  </a:lnTo>
                  <a:lnTo>
                    <a:pt x="112944" y="45897"/>
                  </a:lnTo>
                  <a:lnTo>
                    <a:pt x="114341" y="47669"/>
                  </a:lnTo>
                  <a:lnTo>
                    <a:pt x="115892" y="51754"/>
                  </a:lnTo>
                  <a:lnTo>
                    <a:pt x="116766" y="58517"/>
                  </a:lnTo>
                  <a:lnTo>
                    <a:pt x="114853" y="63190"/>
                  </a:lnTo>
                  <a:lnTo>
                    <a:pt x="113232" y="65548"/>
                  </a:lnTo>
                  <a:lnTo>
                    <a:pt x="110630" y="85647"/>
                  </a:lnTo>
                  <a:lnTo>
                    <a:pt x="110046" y="116187"/>
                  </a:lnTo>
                  <a:lnTo>
                    <a:pt x="110800" y="134670"/>
                  </a:lnTo>
                  <a:lnTo>
                    <a:pt x="122347" y="168026"/>
                  </a:lnTo>
                  <a:lnTo>
                    <a:pt x="124277" y="18456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27" name="SMARTInkShape-746"/>
            <p:cNvSpPr/>
            <p:nvPr/>
          </p:nvSpPr>
          <p:spPr bwMode="auto">
            <a:xfrm>
              <a:off x="1621631" y="4286250"/>
              <a:ext cx="42864" cy="28576"/>
            </a:xfrm>
            <a:custGeom>
              <a:avLst/>
              <a:gdLst/>
              <a:ahLst/>
              <a:cxnLst/>
              <a:rect l="0" t="0" r="0" b="0"/>
              <a:pathLst>
                <a:path w="42864" h="28576">
                  <a:moveTo>
                    <a:pt x="0" y="28575"/>
                  </a:moveTo>
                  <a:lnTo>
                    <a:pt x="0" y="22424"/>
                  </a:lnTo>
                  <a:lnTo>
                    <a:pt x="3793" y="17933"/>
                  </a:lnTo>
                  <a:lnTo>
                    <a:pt x="13736" y="11575"/>
                  </a:lnTo>
                  <a:lnTo>
                    <a:pt x="42863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28" name="SMARTInkShape-747"/>
            <p:cNvSpPr/>
            <p:nvPr/>
          </p:nvSpPr>
          <p:spPr bwMode="auto">
            <a:xfrm>
              <a:off x="1746406" y="4193381"/>
              <a:ext cx="139545" cy="200026"/>
            </a:xfrm>
            <a:custGeom>
              <a:avLst/>
              <a:gdLst/>
              <a:ahLst/>
              <a:cxnLst/>
              <a:rect l="0" t="0" r="0" b="0"/>
              <a:pathLst>
                <a:path w="139545" h="200026">
                  <a:moveTo>
                    <a:pt x="53819" y="0"/>
                  </a:moveTo>
                  <a:lnTo>
                    <a:pt x="74404" y="0"/>
                  </a:lnTo>
                  <a:lnTo>
                    <a:pt x="77861" y="1588"/>
                  </a:lnTo>
                  <a:lnTo>
                    <a:pt x="108922" y="31227"/>
                  </a:lnTo>
                  <a:lnTo>
                    <a:pt x="127249" y="61727"/>
                  </a:lnTo>
                  <a:lnTo>
                    <a:pt x="131383" y="85836"/>
                  </a:lnTo>
                  <a:lnTo>
                    <a:pt x="131305" y="101721"/>
                  </a:lnTo>
                  <a:lnTo>
                    <a:pt x="120189" y="135819"/>
                  </a:lnTo>
                  <a:lnTo>
                    <a:pt x="112466" y="151720"/>
                  </a:lnTo>
                  <a:lnTo>
                    <a:pt x="104755" y="161623"/>
                  </a:lnTo>
                  <a:lnTo>
                    <a:pt x="71353" y="184323"/>
                  </a:lnTo>
                  <a:lnTo>
                    <a:pt x="56457" y="194138"/>
                  </a:lnTo>
                  <a:lnTo>
                    <a:pt x="41989" y="198281"/>
                  </a:lnTo>
                  <a:lnTo>
                    <a:pt x="17137" y="199872"/>
                  </a:lnTo>
                  <a:lnTo>
                    <a:pt x="11587" y="197840"/>
                  </a:lnTo>
                  <a:lnTo>
                    <a:pt x="8995" y="196187"/>
                  </a:lnTo>
                  <a:lnTo>
                    <a:pt x="7268" y="194292"/>
                  </a:lnTo>
                  <a:lnTo>
                    <a:pt x="475" y="183229"/>
                  </a:lnTo>
                  <a:lnTo>
                    <a:pt x="0" y="180096"/>
                  </a:lnTo>
                  <a:lnTo>
                    <a:pt x="3154" y="162907"/>
                  </a:lnTo>
                  <a:lnTo>
                    <a:pt x="5637" y="157599"/>
                  </a:lnTo>
                  <a:lnTo>
                    <a:pt x="7410" y="155073"/>
                  </a:lnTo>
                  <a:lnTo>
                    <a:pt x="17490" y="147724"/>
                  </a:lnTo>
                  <a:lnTo>
                    <a:pt x="30531" y="144312"/>
                  </a:lnTo>
                  <a:lnTo>
                    <a:pt x="40657" y="143301"/>
                  </a:lnTo>
                  <a:lnTo>
                    <a:pt x="56893" y="148662"/>
                  </a:lnTo>
                  <a:lnTo>
                    <a:pt x="70693" y="155879"/>
                  </a:lnTo>
                  <a:lnTo>
                    <a:pt x="103837" y="180287"/>
                  </a:lnTo>
                  <a:lnTo>
                    <a:pt x="122878" y="194186"/>
                  </a:lnTo>
                  <a:lnTo>
                    <a:pt x="139544" y="20002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29" name="SMARTInkShape-748"/>
            <p:cNvSpPr/>
            <p:nvPr/>
          </p:nvSpPr>
          <p:spPr bwMode="auto">
            <a:xfrm>
              <a:off x="1862176" y="4215893"/>
              <a:ext cx="173309" cy="155966"/>
            </a:xfrm>
            <a:custGeom>
              <a:avLst/>
              <a:gdLst/>
              <a:ahLst/>
              <a:cxnLst/>
              <a:rect l="0" t="0" r="0" b="0"/>
              <a:pathLst>
                <a:path w="173309" h="155966">
                  <a:moveTo>
                    <a:pt x="45205" y="13207"/>
                  </a:moveTo>
                  <a:lnTo>
                    <a:pt x="41413" y="13207"/>
                  </a:lnTo>
                  <a:lnTo>
                    <a:pt x="37434" y="11090"/>
                  </a:lnTo>
                  <a:lnTo>
                    <a:pt x="35262" y="9415"/>
                  </a:lnTo>
                  <a:lnTo>
                    <a:pt x="28615" y="7553"/>
                  </a:lnTo>
                  <a:lnTo>
                    <a:pt x="15948" y="4388"/>
                  </a:lnTo>
                  <a:lnTo>
                    <a:pt x="1238" y="0"/>
                  </a:lnTo>
                  <a:lnTo>
                    <a:pt x="19" y="433"/>
                  </a:lnTo>
                  <a:lnTo>
                    <a:pt x="0" y="1516"/>
                  </a:lnTo>
                  <a:lnTo>
                    <a:pt x="781" y="3032"/>
                  </a:lnTo>
                  <a:lnTo>
                    <a:pt x="2095" y="4042"/>
                  </a:lnTo>
                  <a:lnTo>
                    <a:pt x="32830" y="15927"/>
                  </a:lnTo>
                  <a:lnTo>
                    <a:pt x="65574" y="30090"/>
                  </a:lnTo>
                  <a:lnTo>
                    <a:pt x="100499" y="43471"/>
                  </a:lnTo>
                  <a:lnTo>
                    <a:pt x="132920" y="60908"/>
                  </a:lnTo>
                  <a:lnTo>
                    <a:pt x="151363" y="73466"/>
                  </a:lnTo>
                  <a:lnTo>
                    <a:pt x="170112" y="95674"/>
                  </a:lnTo>
                  <a:lnTo>
                    <a:pt x="172702" y="103435"/>
                  </a:lnTo>
                  <a:lnTo>
                    <a:pt x="173308" y="108342"/>
                  </a:lnTo>
                  <a:lnTo>
                    <a:pt x="169857" y="119359"/>
                  </a:lnTo>
                  <a:lnTo>
                    <a:pt x="163841" y="126002"/>
                  </a:lnTo>
                  <a:lnTo>
                    <a:pt x="147044" y="136735"/>
                  </a:lnTo>
                  <a:lnTo>
                    <a:pt x="115183" y="145142"/>
                  </a:lnTo>
                  <a:lnTo>
                    <a:pt x="87194" y="151606"/>
                  </a:lnTo>
                  <a:lnTo>
                    <a:pt x="53802" y="155493"/>
                  </a:lnTo>
                  <a:lnTo>
                    <a:pt x="37378" y="155965"/>
                  </a:lnTo>
                  <a:lnTo>
                    <a:pt x="31673" y="153914"/>
                  </a:lnTo>
                  <a:lnTo>
                    <a:pt x="26491" y="151149"/>
                  </a:lnTo>
                  <a:lnTo>
                    <a:pt x="16630" y="14893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30" name="SMARTInkShape-749"/>
            <p:cNvSpPr/>
            <p:nvPr/>
          </p:nvSpPr>
          <p:spPr bwMode="auto">
            <a:xfrm>
              <a:off x="1851224" y="4207669"/>
              <a:ext cx="177602" cy="28576"/>
            </a:xfrm>
            <a:custGeom>
              <a:avLst/>
              <a:gdLst/>
              <a:ahLst/>
              <a:cxnLst/>
              <a:rect l="0" t="0" r="0" b="0"/>
              <a:pathLst>
                <a:path w="177602" h="28576">
                  <a:moveTo>
                    <a:pt x="6151" y="0"/>
                  </a:moveTo>
                  <a:lnTo>
                    <a:pt x="0" y="0"/>
                  </a:lnTo>
                  <a:lnTo>
                    <a:pt x="35252" y="794"/>
                  </a:lnTo>
                  <a:lnTo>
                    <a:pt x="68260" y="9943"/>
                  </a:lnTo>
                  <a:lnTo>
                    <a:pt x="99382" y="19132"/>
                  </a:lnTo>
                  <a:lnTo>
                    <a:pt x="133164" y="26474"/>
                  </a:lnTo>
                  <a:lnTo>
                    <a:pt x="167575" y="28390"/>
                  </a:lnTo>
                  <a:lnTo>
                    <a:pt x="177601" y="2857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31" name="SMARTInkShape-750"/>
            <p:cNvSpPr/>
            <p:nvPr/>
          </p:nvSpPr>
          <p:spPr bwMode="auto">
            <a:xfrm>
              <a:off x="2064902" y="4200525"/>
              <a:ext cx="71080" cy="155716"/>
            </a:xfrm>
            <a:custGeom>
              <a:avLst/>
              <a:gdLst/>
              <a:ahLst/>
              <a:cxnLst/>
              <a:rect l="0" t="0" r="0" b="0"/>
              <a:pathLst>
                <a:path w="71080" h="155716">
                  <a:moveTo>
                    <a:pt x="63936" y="0"/>
                  </a:moveTo>
                  <a:lnTo>
                    <a:pt x="57785" y="0"/>
                  </a:lnTo>
                  <a:lnTo>
                    <a:pt x="46936" y="9943"/>
                  </a:lnTo>
                  <a:lnTo>
                    <a:pt x="44474" y="14473"/>
                  </a:lnTo>
                  <a:lnTo>
                    <a:pt x="43817" y="16793"/>
                  </a:lnTo>
                  <a:lnTo>
                    <a:pt x="19263" y="50197"/>
                  </a:lnTo>
                  <a:lnTo>
                    <a:pt x="12331" y="58822"/>
                  </a:lnTo>
                  <a:lnTo>
                    <a:pt x="3723" y="80997"/>
                  </a:lnTo>
                  <a:lnTo>
                    <a:pt x="0" y="111713"/>
                  </a:lnTo>
                  <a:lnTo>
                    <a:pt x="3540" y="126145"/>
                  </a:lnTo>
                  <a:lnTo>
                    <a:pt x="11848" y="139541"/>
                  </a:lnTo>
                  <a:lnTo>
                    <a:pt x="19574" y="147355"/>
                  </a:lnTo>
                  <a:lnTo>
                    <a:pt x="27286" y="152274"/>
                  </a:lnTo>
                  <a:lnTo>
                    <a:pt x="40553" y="155715"/>
                  </a:lnTo>
                  <a:lnTo>
                    <a:pt x="71079" y="15001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32" name="SMARTInkShape-751"/>
            <p:cNvSpPr/>
            <p:nvPr/>
          </p:nvSpPr>
          <p:spPr bwMode="auto">
            <a:xfrm>
              <a:off x="2128838" y="4244468"/>
              <a:ext cx="85726" cy="241808"/>
            </a:xfrm>
            <a:custGeom>
              <a:avLst/>
              <a:gdLst/>
              <a:ahLst/>
              <a:cxnLst/>
              <a:rect l="0" t="0" r="0" b="0"/>
              <a:pathLst>
                <a:path w="85726" h="241808">
                  <a:moveTo>
                    <a:pt x="85725" y="13207"/>
                  </a:moveTo>
                  <a:lnTo>
                    <a:pt x="81932" y="13207"/>
                  </a:lnTo>
                  <a:lnTo>
                    <a:pt x="80815" y="12413"/>
                  </a:lnTo>
                  <a:lnTo>
                    <a:pt x="80070" y="11090"/>
                  </a:lnTo>
                  <a:lnTo>
                    <a:pt x="78777" y="5931"/>
                  </a:lnTo>
                  <a:lnTo>
                    <a:pt x="78668" y="2565"/>
                  </a:lnTo>
                  <a:lnTo>
                    <a:pt x="77845" y="1350"/>
                  </a:lnTo>
                  <a:lnTo>
                    <a:pt x="76503" y="540"/>
                  </a:lnTo>
                  <a:lnTo>
                    <a:pt x="74814" y="0"/>
                  </a:lnTo>
                  <a:lnTo>
                    <a:pt x="72895" y="433"/>
                  </a:lnTo>
                  <a:lnTo>
                    <a:pt x="68645" y="3032"/>
                  </a:lnTo>
                  <a:lnTo>
                    <a:pt x="67195" y="4836"/>
                  </a:lnTo>
                  <a:lnTo>
                    <a:pt x="65583" y="8957"/>
                  </a:lnTo>
                  <a:lnTo>
                    <a:pt x="60633" y="13435"/>
                  </a:lnTo>
                  <a:lnTo>
                    <a:pt x="57091" y="15740"/>
                  </a:lnTo>
                  <a:lnTo>
                    <a:pt x="54729" y="18864"/>
                  </a:lnTo>
                  <a:lnTo>
                    <a:pt x="46705" y="35285"/>
                  </a:lnTo>
                  <a:lnTo>
                    <a:pt x="36857" y="51234"/>
                  </a:lnTo>
                  <a:lnTo>
                    <a:pt x="23962" y="84948"/>
                  </a:lnTo>
                  <a:lnTo>
                    <a:pt x="11926" y="120404"/>
                  </a:lnTo>
                  <a:lnTo>
                    <a:pt x="8088" y="153856"/>
                  </a:lnTo>
                  <a:lnTo>
                    <a:pt x="5213" y="186334"/>
                  </a:lnTo>
                  <a:lnTo>
                    <a:pt x="1029" y="219296"/>
                  </a:lnTo>
                  <a:lnTo>
                    <a:pt x="0" y="24180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438" name="SMARTInkShape-Group108"/>
          <p:cNvGrpSpPr/>
          <p:nvPr/>
        </p:nvGrpSpPr>
        <p:grpSpPr>
          <a:xfrm>
            <a:off x="4743450" y="3504450"/>
            <a:ext cx="620994" cy="267451"/>
            <a:chOff x="4743450" y="3504450"/>
            <a:chExt cx="620994" cy="267451"/>
          </a:xfrm>
        </p:grpSpPr>
        <p:sp>
          <p:nvSpPr>
            <p:cNvPr id="434" name="SMARTInkShape-752"/>
            <p:cNvSpPr/>
            <p:nvPr/>
          </p:nvSpPr>
          <p:spPr bwMode="auto">
            <a:xfrm>
              <a:off x="4822031" y="3529215"/>
              <a:ext cx="257175" cy="242686"/>
            </a:xfrm>
            <a:custGeom>
              <a:avLst/>
              <a:gdLst/>
              <a:ahLst/>
              <a:cxnLst/>
              <a:rect l="0" t="0" r="0" b="0"/>
              <a:pathLst>
                <a:path w="257175" h="242686">
                  <a:moveTo>
                    <a:pt x="0" y="242685"/>
                  </a:moveTo>
                  <a:lnTo>
                    <a:pt x="0" y="219534"/>
                  </a:lnTo>
                  <a:lnTo>
                    <a:pt x="7276" y="185148"/>
                  </a:lnTo>
                  <a:lnTo>
                    <a:pt x="14361" y="149845"/>
                  </a:lnTo>
                  <a:lnTo>
                    <a:pt x="20344" y="120148"/>
                  </a:lnTo>
                  <a:lnTo>
                    <a:pt x="23405" y="87495"/>
                  </a:lnTo>
                  <a:lnTo>
                    <a:pt x="34423" y="52300"/>
                  </a:lnTo>
                  <a:lnTo>
                    <a:pt x="39127" y="37932"/>
                  </a:lnTo>
                  <a:lnTo>
                    <a:pt x="49341" y="23620"/>
                  </a:lnTo>
                  <a:lnTo>
                    <a:pt x="72559" y="4979"/>
                  </a:lnTo>
                  <a:lnTo>
                    <a:pt x="82255" y="2100"/>
                  </a:lnTo>
                  <a:lnTo>
                    <a:pt x="116113" y="0"/>
                  </a:lnTo>
                  <a:lnTo>
                    <a:pt x="150257" y="618"/>
                  </a:lnTo>
                  <a:lnTo>
                    <a:pt x="180758" y="5457"/>
                  </a:lnTo>
                  <a:lnTo>
                    <a:pt x="203577" y="8618"/>
                  </a:lnTo>
                  <a:lnTo>
                    <a:pt x="238966" y="15722"/>
                  </a:lnTo>
                  <a:lnTo>
                    <a:pt x="248870" y="19597"/>
                  </a:lnTo>
                  <a:lnTo>
                    <a:pt x="257174" y="2122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35" name="SMARTInkShape-753"/>
            <p:cNvSpPr/>
            <p:nvPr/>
          </p:nvSpPr>
          <p:spPr bwMode="auto">
            <a:xfrm>
              <a:off x="4743450" y="3621881"/>
              <a:ext cx="335588" cy="128533"/>
            </a:xfrm>
            <a:custGeom>
              <a:avLst/>
              <a:gdLst/>
              <a:ahLst/>
              <a:cxnLst/>
              <a:rect l="0" t="0" r="0" b="0"/>
              <a:pathLst>
                <a:path w="335588" h="128533">
                  <a:moveTo>
                    <a:pt x="0" y="7144"/>
                  </a:moveTo>
                  <a:lnTo>
                    <a:pt x="0" y="10936"/>
                  </a:lnTo>
                  <a:lnTo>
                    <a:pt x="794" y="12053"/>
                  </a:lnTo>
                  <a:lnTo>
                    <a:pt x="2117" y="12798"/>
                  </a:lnTo>
                  <a:lnTo>
                    <a:pt x="30735" y="20413"/>
                  </a:lnTo>
                  <a:lnTo>
                    <a:pt x="63280" y="26140"/>
                  </a:lnTo>
                  <a:lnTo>
                    <a:pt x="91686" y="27854"/>
                  </a:lnTo>
                  <a:lnTo>
                    <a:pt x="124092" y="29155"/>
                  </a:lnTo>
                  <a:lnTo>
                    <a:pt x="154155" y="33421"/>
                  </a:lnTo>
                  <a:lnTo>
                    <a:pt x="182376" y="35038"/>
                  </a:lnTo>
                  <a:lnTo>
                    <a:pt x="213649" y="35585"/>
                  </a:lnTo>
                  <a:lnTo>
                    <a:pt x="233431" y="37796"/>
                  </a:lnTo>
                  <a:lnTo>
                    <a:pt x="252754" y="42989"/>
                  </a:lnTo>
                  <a:lnTo>
                    <a:pt x="254228" y="44535"/>
                  </a:lnTo>
                  <a:lnTo>
                    <a:pt x="256593" y="48926"/>
                  </a:lnTo>
                  <a:lnTo>
                    <a:pt x="257124" y="59855"/>
                  </a:lnTo>
                  <a:lnTo>
                    <a:pt x="256347" y="61334"/>
                  </a:lnTo>
                  <a:lnTo>
                    <a:pt x="255036" y="62321"/>
                  </a:lnTo>
                  <a:lnTo>
                    <a:pt x="253367" y="62979"/>
                  </a:lnTo>
                  <a:lnTo>
                    <a:pt x="234231" y="80272"/>
                  </a:lnTo>
                  <a:lnTo>
                    <a:pt x="226476" y="91694"/>
                  </a:lnTo>
                  <a:lnTo>
                    <a:pt x="218105" y="109225"/>
                  </a:lnTo>
                  <a:lnTo>
                    <a:pt x="217634" y="111711"/>
                  </a:lnTo>
                  <a:lnTo>
                    <a:pt x="218115" y="114161"/>
                  </a:lnTo>
                  <a:lnTo>
                    <a:pt x="219971" y="119001"/>
                  </a:lnTo>
                  <a:lnTo>
                    <a:pt x="220796" y="123798"/>
                  </a:lnTo>
                  <a:lnTo>
                    <a:pt x="221810" y="125395"/>
                  </a:lnTo>
                  <a:lnTo>
                    <a:pt x="223279" y="126459"/>
                  </a:lnTo>
                  <a:lnTo>
                    <a:pt x="227823" y="127642"/>
                  </a:lnTo>
                  <a:lnTo>
                    <a:pt x="259525" y="128532"/>
                  </a:lnTo>
                  <a:lnTo>
                    <a:pt x="271713" y="127770"/>
                  </a:lnTo>
                  <a:lnTo>
                    <a:pt x="301168" y="118641"/>
                  </a:lnTo>
                  <a:lnTo>
                    <a:pt x="322339" y="104545"/>
                  </a:lnTo>
                  <a:lnTo>
                    <a:pt x="329264" y="98588"/>
                  </a:lnTo>
                  <a:lnTo>
                    <a:pt x="332871" y="91177"/>
                  </a:lnTo>
                  <a:lnTo>
                    <a:pt x="335587" y="63225"/>
                  </a:lnTo>
                  <a:lnTo>
                    <a:pt x="331914" y="51365"/>
                  </a:lnTo>
                  <a:lnTo>
                    <a:pt x="322006" y="37797"/>
                  </a:lnTo>
                  <a:lnTo>
                    <a:pt x="304436" y="24694"/>
                  </a:lnTo>
                  <a:lnTo>
                    <a:pt x="257175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36" name="SMARTInkShape-754"/>
            <p:cNvSpPr/>
            <p:nvPr/>
          </p:nvSpPr>
          <p:spPr bwMode="auto">
            <a:xfrm>
              <a:off x="5082789" y="3614738"/>
              <a:ext cx="159256" cy="126468"/>
            </a:xfrm>
            <a:custGeom>
              <a:avLst/>
              <a:gdLst/>
              <a:ahLst/>
              <a:cxnLst/>
              <a:rect l="0" t="0" r="0" b="0"/>
              <a:pathLst>
                <a:path w="159256" h="126468">
                  <a:moveTo>
                    <a:pt x="74999" y="21431"/>
                  </a:moveTo>
                  <a:lnTo>
                    <a:pt x="61554" y="34082"/>
                  </a:lnTo>
                  <a:lnTo>
                    <a:pt x="27221" y="52416"/>
                  </a:lnTo>
                  <a:lnTo>
                    <a:pt x="13041" y="63332"/>
                  </a:lnTo>
                  <a:lnTo>
                    <a:pt x="7774" y="69951"/>
                  </a:lnTo>
                  <a:lnTo>
                    <a:pt x="601" y="84461"/>
                  </a:lnTo>
                  <a:lnTo>
                    <a:pt x="0" y="88057"/>
                  </a:lnTo>
                  <a:lnTo>
                    <a:pt x="393" y="91248"/>
                  </a:lnTo>
                  <a:lnTo>
                    <a:pt x="2947" y="96911"/>
                  </a:lnTo>
                  <a:lnTo>
                    <a:pt x="6727" y="102073"/>
                  </a:lnTo>
                  <a:lnTo>
                    <a:pt x="17111" y="109442"/>
                  </a:lnTo>
                  <a:lnTo>
                    <a:pt x="47267" y="121431"/>
                  </a:lnTo>
                  <a:lnTo>
                    <a:pt x="70221" y="126467"/>
                  </a:lnTo>
                  <a:lnTo>
                    <a:pt x="95014" y="125842"/>
                  </a:lnTo>
                  <a:lnTo>
                    <a:pt x="127846" y="119641"/>
                  </a:lnTo>
                  <a:lnTo>
                    <a:pt x="143995" y="110324"/>
                  </a:lnTo>
                  <a:lnTo>
                    <a:pt x="153288" y="100362"/>
                  </a:lnTo>
                  <a:lnTo>
                    <a:pt x="158521" y="87945"/>
                  </a:lnTo>
                  <a:lnTo>
                    <a:pt x="159255" y="84823"/>
                  </a:lnTo>
                  <a:lnTo>
                    <a:pt x="157955" y="77122"/>
                  </a:lnTo>
                  <a:lnTo>
                    <a:pt x="150651" y="59243"/>
                  </a:lnTo>
                  <a:lnTo>
                    <a:pt x="130712" y="34723"/>
                  </a:lnTo>
                  <a:lnTo>
                    <a:pt x="103261" y="13020"/>
                  </a:lnTo>
                  <a:lnTo>
                    <a:pt x="95233" y="9755"/>
                  </a:lnTo>
                  <a:lnTo>
                    <a:pt x="67856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37" name="SMARTInkShape-755"/>
            <p:cNvSpPr/>
            <p:nvPr/>
          </p:nvSpPr>
          <p:spPr bwMode="auto">
            <a:xfrm>
              <a:off x="5226392" y="3504450"/>
              <a:ext cx="138052" cy="224142"/>
            </a:xfrm>
            <a:custGeom>
              <a:avLst/>
              <a:gdLst/>
              <a:ahLst/>
              <a:cxnLst/>
              <a:rect l="0" t="0" r="0" b="0"/>
              <a:pathLst>
                <a:path w="138052" h="224142">
                  <a:moveTo>
                    <a:pt x="131421" y="131719"/>
                  </a:moveTo>
                  <a:lnTo>
                    <a:pt x="114421" y="131719"/>
                  </a:lnTo>
                  <a:lnTo>
                    <a:pt x="79099" y="140538"/>
                  </a:lnTo>
                  <a:lnTo>
                    <a:pt x="50300" y="151783"/>
                  </a:lnTo>
                  <a:lnTo>
                    <a:pt x="16252" y="172351"/>
                  </a:lnTo>
                  <a:lnTo>
                    <a:pt x="965" y="190172"/>
                  </a:lnTo>
                  <a:lnTo>
                    <a:pt x="0" y="193706"/>
                  </a:lnTo>
                  <a:lnTo>
                    <a:pt x="1046" y="201867"/>
                  </a:lnTo>
                  <a:lnTo>
                    <a:pt x="6096" y="211594"/>
                  </a:lnTo>
                  <a:lnTo>
                    <a:pt x="12619" y="219503"/>
                  </a:lnTo>
                  <a:lnTo>
                    <a:pt x="19354" y="222328"/>
                  </a:lnTo>
                  <a:lnTo>
                    <a:pt x="36612" y="224141"/>
                  </a:lnTo>
                  <a:lnTo>
                    <a:pt x="60217" y="218796"/>
                  </a:lnTo>
                  <a:lnTo>
                    <a:pt x="85894" y="207783"/>
                  </a:lnTo>
                  <a:lnTo>
                    <a:pt x="114727" y="177526"/>
                  </a:lnTo>
                  <a:lnTo>
                    <a:pt x="125239" y="159049"/>
                  </a:lnTo>
                  <a:lnTo>
                    <a:pt x="132724" y="126528"/>
                  </a:lnTo>
                  <a:lnTo>
                    <a:pt x="135968" y="114331"/>
                  </a:lnTo>
                  <a:lnTo>
                    <a:pt x="138051" y="82746"/>
                  </a:lnTo>
                  <a:lnTo>
                    <a:pt x="137543" y="68678"/>
                  </a:lnTo>
                  <a:lnTo>
                    <a:pt x="132382" y="37917"/>
                  </a:lnTo>
                  <a:lnTo>
                    <a:pt x="130817" y="21497"/>
                  </a:lnTo>
                  <a:lnTo>
                    <a:pt x="125774" y="13159"/>
                  </a:lnTo>
                  <a:lnTo>
                    <a:pt x="120046" y="5662"/>
                  </a:lnTo>
                  <a:lnTo>
                    <a:pt x="118427" y="816"/>
                  </a:lnTo>
                  <a:lnTo>
                    <a:pt x="117202" y="0"/>
                  </a:lnTo>
                  <a:lnTo>
                    <a:pt x="115592" y="250"/>
                  </a:lnTo>
                  <a:lnTo>
                    <a:pt x="111096" y="2562"/>
                  </a:lnTo>
                  <a:lnTo>
                    <a:pt x="110481" y="4995"/>
                  </a:lnTo>
                  <a:lnTo>
                    <a:pt x="109988" y="3170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444" name="SMARTInkShape-Group109"/>
          <p:cNvGrpSpPr/>
          <p:nvPr/>
        </p:nvGrpSpPr>
        <p:grpSpPr>
          <a:xfrm>
            <a:off x="4359590" y="3202075"/>
            <a:ext cx="1055374" cy="255501"/>
            <a:chOff x="4359590" y="3202075"/>
            <a:chExt cx="1055374" cy="255501"/>
          </a:xfrm>
        </p:grpSpPr>
        <p:sp>
          <p:nvSpPr>
            <p:cNvPr id="439" name="SMARTInkShape-756"/>
            <p:cNvSpPr/>
            <p:nvPr/>
          </p:nvSpPr>
          <p:spPr bwMode="auto">
            <a:xfrm>
              <a:off x="4359590" y="3202075"/>
              <a:ext cx="462442" cy="247142"/>
            </a:xfrm>
            <a:custGeom>
              <a:avLst/>
              <a:gdLst/>
              <a:ahLst/>
              <a:cxnLst/>
              <a:rect l="0" t="0" r="0" b="0"/>
              <a:pathLst>
                <a:path w="462442" h="247142">
                  <a:moveTo>
                    <a:pt x="219554" y="41188"/>
                  </a:moveTo>
                  <a:lnTo>
                    <a:pt x="215762" y="37395"/>
                  </a:lnTo>
                  <a:lnTo>
                    <a:pt x="213899" y="33417"/>
                  </a:lnTo>
                  <a:lnTo>
                    <a:pt x="213403" y="31245"/>
                  </a:lnTo>
                  <a:lnTo>
                    <a:pt x="208912" y="24395"/>
                  </a:lnTo>
                  <a:lnTo>
                    <a:pt x="179549" y="10220"/>
                  </a:lnTo>
                  <a:lnTo>
                    <a:pt x="145435" y="3978"/>
                  </a:lnTo>
                  <a:lnTo>
                    <a:pt x="118747" y="0"/>
                  </a:lnTo>
                  <a:lnTo>
                    <a:pt x="90731" y="938"/>
                  </a:lnTo>
                  <a:lnTo>
                    <a:pt x="62321" y="6243"/>
                  </a:lnTo>
                  <a:lnTo>
                    <a:pt x="31862" y="15147"/>
                  </a:lnTo>
                  <a:lnTo>
                    <a:pt x="7728" y="26920"/>
                  </a:lnTo>
                  <a:lnTo>
                    <a:pt x="2377" y="31671"/>
                  </a:lnTo>
                  <a:lnTo>
                    <a:pt x="0" y="36429"/>
                  </a:lnTo>
                  <a:lnTo>
                    <a:pt x="159" y="38809"/>
                  </a:lnTo>
                  <a:lnTo>
                    <a:pt x="2454" y="43570"/>
                  </a:lnTo>
                  <a:lnTo>
                    <a:pt x="24883" y="67799"/>
                  </a:lnTo>
                  <a:lnTo>
                    <a:pt x="55952" y="87711"/>
                  </a:lnTo>
                  <a:lnTo>
                    <a:pt x="83962" y="109556"/>
                  </a:lnTo>
                  <a:lnTo>
                    <a:pt x="116541" y="129951"/>
                  </a:lnTo>
                  <a:lnTo>
                    <a:pt x="149231" y="165132"/>
                  </a:lnTo>
                  <a:lnTo>
                    <a:pt x="158148" y="184010"/>
                  </a:lnTo>
                  <a:lnTo>
                    <a:pt x="161843" y="209936"/>
                  </a:lnTo>
                  <a:lnTo>
                    <a:pt x="160038" y="217522"/>
                  </a:lnTo>
                  <a:lnTo>
                    <a:pt x="152442" y="228372"/>
                  </a:lnTo>
                  <a:lnTo>
                    <a:pt x="145277" y="235505"/>
                  </a:lnTo>
                  <a:lnTo>
                    <a:pt x="127909" y="244253"/>
                  </a:lnTo>
                  <a:lnTo>
                    <a:pt x="114436" y="247141"/>
                  </a:lnTo>
                  <a:lnTo>
                    <a:pt x="86174" y="242099"/>
                  </a:lnTo>
                  <a:lnTo>
                    <a:pt x="82215" y="240216"/>
                  </a:lnTo>
                  <a:lnTo>
                    <a:pt x="67569" y="225196"/>
                  </a:lnTo>
                  <a:lnTo>
                    <a:pt x="64693" y="217955"/>
                  </a:lnTo>
                  <a:lnTo>
                    <a:pt x="62526" y="186337"/>
                  </a:lnTo>
                  <a:lnTo>
                    <a:pt x="70016" y="168332"/>
                  </a:lnTo>
                  <a:lnTo>
                    <a:pt x="95980" y="132937"/>
                  </a:lnTo>
                  <a:lnTo>
                    <a:pt x="126235" y="110963"/>
                  </a:lnTo>
                  <a:lnTo>
                    <a:pt x="153451" y="96169"/>
                  </a:lnTo>
                  <a:lnTo>
                    <a:pt x="182417" y="81732"/>
                  </a:lnTo>
                  <a:lnTo>
                    <a:pt x="214989" y="67400"/>
                  </a:lnTo>
                  <a:lnTo>
                    <a:pt x="245100" y="53893"/>
                  </a:lnTo>
                  <a:lnTo>
                    <a:pt x="273337" y="44511"/>
                  </a:lnTo>
                  <a:lnTo>
                    <a:pt x="308187" y="31787"/>
                  </a:lnTo>
                  <a:lnTo>
                    <a:pt x="327137" y="22162"/>
                  </a:lnTo>
                  <a:lnTo>
                    <a:pt x="330869" y="17386"/>
                  </a:lnTo>
                  <a:lnTo>
                    <a:pt x="331070" y="15795"/>
                  </a:lnTo>
                  <a:lnTo>
                    <a:pt x="330411" y="14734"/>
                  </a:lnTo>
                  <a:lnTo>
                    <a:pt x="329177" y="14027"/>
                  </a:lnTo>
                  <a:lnTo>
                    <a:pt x="323649" y="13032"/>
                  </a:lnTo>
                  <a:lnTo>
                    <a:pt x="304562" y="20439"/>
                  </a:lnTo>
                  <a:lnTo>
                    <a:pt x="270987" y="34104"/>
                  </a:lnTo>
                  <a:lnTo>
                    <a:pt x="254584" y="43581"/>
                  </a:lnTo>
                  <a:lnTo>
                    <a:pt x="250998" y="52570"/>
                  </a:lnTo>
                  <a:lnTo>
                    <a:pt x="248695" y="73951"/>
                  </a:lnTo>
                  <a:lnTo>
                    <a:pt x="252614" y="83795"/>
                  </a:lnTo>
                  <a:lnTo>
                    <a:pt x="255881" y="88642"/>
                  </a:lnTo>
                  <a:lnTo>
                    <a:pt x="265862" y="96145"/>
                  </a:lnTo>
                  <a:lnTo>
                    <a:pt x="297795" y="115658"/>
                  </a:lnTo>
                  <a:lnTo>
                    <a:pt x="331555" y="138904"/>
                  </a:lnTo>
                  <a:lnTo>
                    <a:pt x="366572" y="167402"/>
                  </a:lnTo>
                  <a:lnTo>
                    <a:pt x="383151" y="185553"/>
                  </a:lnTo>
                  <a:lnTo>
                    <a:pt x="385768" y="189819"/>
                  </a:lnTo>
                  <a:lnTo>
                    <a:pt x="386720" y="193456"/>
                  </a:lnTo>
                  <a:lnTo>
                    <a:pt x="386560" y="196675"/>
                  </a:lnTo>
                  <a:lnTo>
                    <a:pt x="384266" y="202368"/>
                  </a:lnTo>
                  <a:lnTo>
                    <a:pt x="380601" y="207544"/>
                  </a:lnTo>
                  <a:lnTo>
                    <a:pt x="361686" y="219737"/>
                  </a:lnTo>
                  <a:lnTo>
                    <a:pt x="352574" y="223731"/>
                  </a:lnTo>
                  <a:lnTo>
                    <a:pt x="329048" y="226504"/>
                  </a:lnTo>
                  <a:lnTo>
                    <a:pt x="294973" y="219625"/>
                  </a:lnTo>
                  <a:lnTo>
                    <a:pt x="289321" y="216272"/>
                  </a:lnTo>
                  <a:lnTo>
                    <a:pt x="286280" y="212136"/>
                  </a:lnTo>
                  <a:lnTo>
                    <a:pt x="280052" y="195756"/>
                  </a:lnTo>
                  <a:lnTo>
                    <a:pt x="281632" y="189789"/>
                  </a:lnTo>
                  <a:lnTo>
                    <a:pt x="289907" y="173787"/>
                  </a:lnTo>
                  <a:lnTo>
                    <a:pt x="301606" y="160821"/>
                  </a:lnTo>
                  <a:lnTo>
                    <a:pt x="332057" y="142559"/>
                  </a:lnTo>
                  <a:lnTo>
                    <a:pt x="362867" y="125123"/>
                  </a:lnTo>
                  <a:lnTo>
                    <a:pt x="396588" y="113212"/>
                  </a:lnTo>
                  <a:lnTo>
                    <a:pt x="426414" y="103216"/>
                  </a:lnTo>
                  <a:lnTo>
                    <a:pt x="452513" y="96863"/>
                  </a:lnTo>
                  <a:lnTo>
                    <a:pt x="462441" y="9119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40" name="SMARTInkShape-757"/>
            <p:cNvSpPr/>
            <p:nvPr/>
          </p:nvSpPr>
          <p:spPr bwMode="auto">
            <a:xfrm>
              <a:off x="4886325" y="3321844"/>
              <a:ext cx="35721" cy="1"/>
            </a:xfrm>
            <a:custGeom>
              <a:avLst/>
              <a:gdLst/>
              <a:ahLst/>
              <a:cxnLst/>
              <a:rect l="0" t="0" r="0" b="0"/>
              <a:pathLst>
                <a:path w="35721" h="1">
                  <a:moveTo>
                    <a:pt x="0" y="0"/>
                  </a:moveTo>
                  <a:lnTo>
                    <a:pt x="3572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41" name="SMARTInkShape-758"/>
            <p:cNvSpPr/>
            <p:nvPr/>
          </p:nvSpPr>
          <p:spPr bwMode="auto">
            <a:xfrm>
              <a:off x="5030934" y="3221831"/>
              <a:ext cx="62562" cy="235745"/>
            </a:xfrm>
            <a:custGeom>
              <a:avLst/>
              <a:gdLst/>
              <a:ahLst/>
              <a:cxnLst/>
              <a:rect l="0" t="0" r="0" b="0"/>
              <a:pathLst>
                <a:path w="62562" h="235745">
                  <a:moveTo>
                    <a:pt x="62561" y="0"/>
                  </a:moveTo>
                  <a:lnTo>
                    <a:pt x="58768" y="0"/>
                  </a:lnTo>
                  <a:lnTo>
                    <a:pt x="57650" y="794"/>
                  </a:lnTo>
                  <a:lnTo>
                    <a:pt x="56905" y="2117"/>
                  </a:lnTo>
                  <a:lnTo>
                    <a:pt x="55710" y="9943"/>
                  </a:lnTo>
                  <a:lnTo>
                    <a:pt x="54680" y="19927"/>
                  </a:lnTo>
                  <a:lnTo>
                    <a:pt x="40946" y="52314"/>
                  </a:lnTo>
                  <a:lnTo>
                    <a:pt x="29198" y="86029"/>
                  </a:lnTo>
                  <a:lnTo>
                    <a:pt x="17313" y="121484"/>
                  </a:lnTo>
                  <a:lnTo>
                    <a:pt x="5409" y="155051"/>
                  </a:lnTo>
                  <a:lnTo>
                    <a:pt x="1441" y="166543"/>
                  </a:lnTo>
                  <a:lnTo>
                    <a:pt x="0" y="185607"/>
                  </a:lnTo>
                  <a:lnTo>
                    <a:pt x="5624" y="210770"/>
                  </a:lnTo>
                  <a:lnTo>
                    <a:pt x="10950" y="221227"/>
                  </a:lnTo>
                  <a:lnTo>
                    <a:pt x="11485" y="223685"/>
                  </a:lnTo>
                  <a:lnTo>
                    <a:pt x="16029" y="230936"/>
                  </a:lnTo>
                  <a:lnTo>
                    <a:pt x="20184" y="233607"/>
                  </a:lnTo>
                  <a:lnTo>
                    <a:pt x="26841" y="2357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42" name="SMARTInkShape-759"/>
            <p:cNvSpPr/>
            <p:nvPr/>
          </p:nvSpPr>
          <p:spPr bwMode="auto">
            <a:xfrm>
              <a:off x="5147331" y="3264694"/>
              <a:ext cx="173889" cy="162490"/>
            </a:xfrm>
            <a:custGeom>
              <a:avLst/>
              <a:gdLst/>
              <a:ahLst/>
              <a:cxnLst/>
              <a:rect l="0" t="0" r="0" b="0"/>
              <a:pathLst>
                <a:path w="173889" h="162490">
                  <a:moveTo>
                    <a:pt x="53319" y="57150"/>
                  </a:moveTo>
                  <a:lnTo>
                    <a:pt x="53319" y="40150"/>
                  </a:lnTo>
                  <a:lnTo>
                    <a:pt x="52525" y="38673"/>
                  </a:lnTo>
                  <a:lnTo>
                    <a:pt x="51202" y="37688"/>
                  </a:lnTo>
                  <a:lnTo>
                    <a:pt x="49527" y="37032"/>
                  </a:lnTo>
                  <a:lnTo>
                    <a:pt x="47616" y="37387"/>
                  </a:lnTo>
                  <a:lnTo>
                    <a:pt x="41134" y="41681"/>
                  </a:lnTo>
                  <a:lnTo>
                    <a:pt x="15065" y="67647"/>
                  </a:lnTo>
                  <a:lnTo>
                    <a:pt x="7147" y="80456"/>
                  </a:lnTo>
                  <a:lnTo>
                    <a:pt x="25" y="98662"/>
                  </a:lnTo>
                  <a:lnTo>
                    <a:pt x="0" y="107614"/>
                  </a:lnTo>
                  <a:lnTo>
                    <a:pt x="6451" y="126296"/>
                  </a:lnTo>
                  <a:lnTo>
                    <a:pt x="16855" y="140520"/>
                  </a:lnTo>
                  <a:lnTo>
                    <a:pt x="33784" y="150996"/>
                  </a:lnTo>
                  <a:lnTo>
                    <a:pt x="61466" y="159128"/>
                  </a:lnTo>
                  <a:lnTo>
                    <a:pt x="94968" y="162489"/>
                  </a:lnTo>
                  <a:lnTo>
                    <a:pt x="124517" y="156333"/>
                  </a:lnTo>
                  <a:lnTo>
                    <a:pt x="149491" y="147473"/>
                  </a:lnTo>
                  <a:lnTo>
                    <a:pt x="164806" y="132860"/>
                  </a:lnTo>
                  <a:lnTo>
                    <a:pt x="170337" y="122284"/>
                  </a:lnTo>
                  <a:lnTo>
                    <a:pt x="173888" y="102560"/>
                  </a:lnTo>
                  <a:lnTo>
                    <a:pt x="170141" y="92943"/>
                  </a:lnTo>
                  <a:lnTo>
                    <a:pt x="145782" y="62184"/>
                  </a:lnTo>
                  <a:lnTo>
                    <a:pt x="129663" y="44354"/>
                  </a:lnTo>
                  <a:lnTo>
                    <a:pt x="95887" y="20040"/>
                  </a:lnTo>
                  <a:lnTo>
                    <a:pt x="60464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43" name="SMARTInkShape-760"/>
            <p:cNvSpPr/>
            <p:nvPr/>
          </p:nvSpPr>
          <p:spPr bwMode="auto">
            <a:xfrm>
              <a:off x="5404034" y="3264694"/>
              <a:ext cx="10930" cy="171451"/>
            </a:xfrm>
            <a:custGeom>
              <a:avLst/>
              <a:gdLst/>
              <a:ahLst/>
              <a:cxnLst/>
              <a:rect l="0" t="0" r="0" b="0"/>
              <a:pathLst>
                <a:path w="10930" h="171451">
                  <a:moveTo>
                    <a:pt x="10929" y="0"/>
                  </a:moveTo>
                  <a:lnTo>
                    <a:pt x="10929" y="13735"/>
                  </a:lnTo>
                  <a:lnTo>
                    <a:pt x="8812" y="20127"/>
                  </a:lnTo>
                  <a:lnTo>
                    <a:pt x="7136" y="22943"/>
                  </a:lnTo>
                  <a:lnTo>
                    <a:pt x="4226" y="49029"/>
                  </a:lnTo>
                  <a:lnTo>
                    <a:pt x="3843" y="84303"/>
                  </a:lnTo>
                  <a:lnTo>
                    <a:pt x="1679" y="116136"/>
                  </a:lnTo>
                  <a:lnTo>
                    <a:pt x="0" y="125049"/>
                  </a:lnTo>
                  <a:lnTo>
                    <a:pt x="2367" y="141302"/>
                  </a:lnTo>
                  <a:lnTo>
                    <a:pt x="10929" y="17145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458" name="SMARTInkShape-Group110"/>
          <p:cNvGrpSpPr/>
          <p:nvPr/>
        </p:nvGrpSpPr>
        <p:grpSpPr>
          <a:xfrm>
            <a:off x="1214438" y="3507581"/>
            <a:ext cx="1321594" cy="428626"/>
            <a:chOff x="1214438" y="3507581"/>
            <a:chExt cx="1321594" cy="428626"/>
          </a:xfrm>
        </p:grpSpPr>
        <p:sp>
          <p:nvSpPr>
            <p:cNvPr id="445" name="SMARTInkShape-761"/>
            <p:cNvSpPr/>
            <p:nvPr/>
          </p:nvSpPr>
          <p:spPr bwMode="auto">
            <a:xfrm>
              <a:off x="1343051" y="3507581"/>
              <a:ext cx="14263" cy="285751"/>
            </a:xfrm>
            <a:custGeom>
              <a:avLst/>
              <a:gdLst/>
              <a:ahLst/>
              <a:cxnLst/>
              <a:rect l="0" t="0" r="0" b="0"/>
              <a:pathLst>
                <a:path w="14263" h="285751">
                  <a:moveTo>
                    <a:pt x="14262" y="0"/>
                  </a:moveTo>
                  <a:lnTo>
                    <a:pt x="14262" y="34288"/>
                  </a:lnTo>
                  <a:lnTo>
                    <a:pt x="13468" y="50905"/>
                  </a:lnTo>
                  <a:lnTo>
                    <a:pt x="8111" y="79797"/>
                  </a:lnTo>
                  <a:lnTo>
                    <a:pt x="7314" y="112306"/>
                  </a:lnTo>
                  <a:lnTo>
                    <a:pt x="5040" y="142481"/>
                  </a:lnTo>
                  <a:lnTo>
                    <a:pt x="975" y="175165"/>
                  </a:lnTo>
                  <a:lnTo>
                    <a:pt x="172" y="206492"/>
                  </a:lnTo>
                  <a:lnTo>
                    <a:pt x="0" y="239006"/>
                  </a:lnTo>
                  <a:lnTo>
                    <a:pt x="6457" y="272962"/>
                  </a:lnTo>
                  <a:lnTo>
                    <a:pt x="7118" y="28575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46" name="SMARTInkShape-762"/>
            <p:cNvSpPr/>
            <p:nvPr/>
          </p:nvSpPr>
          <p:spPr bwMode="auto">
            <a:xfrm>
              <a:off x="1214438" y="3665165"/>
              <a:ext cx="300038" cy="135311"/>
            </a:xfrm>
            <a:custGeom>
              <a:avLst/>
              <a:gdLst/>
              <a:ahLst/>
              <a:cxnLst/>
              <a:rect l="0" t="0" r="0" b="0"/>
              <a:pathLst>
                <a:path w="300038" h="135311">
                  <a:moveTo>
                    <a:pt x="0" y="28154"/>
                  </a:moveTo>
                  <a:lnTo>
                    <a:pt x="0" y="24362"/>
                  </a:lnTo>
                  <a:lnTo>
                    <a:pt x="1587" y="23244"/>
                  </a:lnTo>
                  <a:lnTo>
                    <a:pt x="15541" y="21451"/>
                  </a:lnTo>
                  <a:lnTo>
                    <a:pt x="45089" y="21049"/>
                  </a:lnTo>
                  <a:lnTo>
                    <a:pt x="75669" y="24810"/>
                  </a:lnTo>
                  <a:lnTo>
                    <a:pt x="106581" y="33196"/>
                  </a:lnTo>
                  <a:lnTo>
                    <a:pt x="127623" y="40937"/>
                  </a:lnTo>
                  <a:lnTo>
                    <a:pt x="158456" y="61630"/>
                  </a:lnTo>
                  <a:lnTo>
                    <a:pt x="173374" y="79462"/>
                  </a:lnTo>
                  <a:lnTo>
                    <a:pt x="176274" y="86941"/>
                  </a:lnTo>
                  <a:lnTo>
                    <a:pt x="178356" y="94762"/>
                  </a:lnTo>
                  <a:lnTo>
                    <a:pt x="181927" y="100885"/>
                  </a:lnTo>
                  <a:lnTo>
                    <a:pt x="182403" y="103629"/>
                  </a:lnTo>
                  <a:lnTo>
                    <a:pt x="181927" y="106252"/>
                  </a:lnTo>
                  <a:lnTo>
                    <a:pt x="180075" y="112077"/>
                  </a:lnTo>
                  <a:lnTo>
                    <a:pt x="178651" y="133596"/>
                  </a:lnTo>
                  <a:lnTo>
                    <a:pt x="177838" y="134167"/>
                  </a:lnTo>
                  <a:lnTo>
                    <a:pt x="174818" y="134802"/>
                  </a:lnTo>
                  <a:lnTo>
                    <a:pt x="173695" y="134178"/>
                  </a:lnTo>
                  <a:lnTo>
                    <a:pt x="172947" y="132968"/>
                  </a:lnTo>
                  <a:lnTo>
                    <a:pt x="171893" y="127472"/>
                  </a:lnTo>
                  <a:lnTo>
                    <a:pt x="171745" y="125322"/>
                  </a:lnTo>
                  <a:lnTo>
                    <a:pt x="173698" y="120817"/>
                  </a:lnTo>
                  <a:lnTo>
                    <a:pt x="175329" y="118504"/>
                  </a:lnTo>
                  <a:lnTo>
                    <a:pt x="177626" y="107664"/>
                  </a:lnTo>
                  <a:lnTo>
                    <a:pt x="180582" y="85113"/>
                  </a:lnTo>
                  <a:lnTo>
                    <a:pt x="195378" y="51955"/>
                  </a:lnTo>
                  <a:lnTo>
                    <a:pt x="205604" y="33708"/>
                  </a:lnTo>
                  <a:lnTo>
                    <a:pt x="241267" y="6778"/>
                  </a:lnTo>
                  <a:lnTo>
                    <a:pt x="246930" y="2778"/>
                  </a:lnTo>
                  <a:lnTo>
                    <a:pt x="254580" y="527"/>
                  </a:lnTo>
                  <a:lnTo>
                    <a:pt x="259461" y="0"/>
                  </a:lnTo>
                  <a:lnTo>
                    <a:pt x="264276" y="1883"/>
                  </a:lnTo>
                  <a:lnTo>
                    <a:pt x="266671" y="3496"/>
                  </a:lnTo>
                  <a:lnTo>
                    <a:pt x="268268" y="5365"/>
                  </a:lnTo>
                  <a:lnTo>
                    <a:pt x="274834" y="16382"/>
                  </a:lnTo>
                  <a:lnTo>
                    <a:pt x="281281" y="23432"/>
                  </a:lnTo>
                  <a:lnTo>
                    <a:pt x="283763" y="30288"/>
                  </a:lnTo>
                  <a:lnTo>
                    <a:pt x="290581" y="64765"/>
                  </a:lnTo>
                  <a:lnTo>
                    <a:pt x="292758" y="97388"/>
                  </a:lnTo>
                  <a:lnTo>
                    <a:pt x="292867" y="108681"/>
                  </a:lnTo>
                  <a:lnTo>
                    <a:pt x="294998" y="113685"/>
                  </a:lnTo>
                  <a:lnTo>
                    <a:pt x="297797" y="118555"/>
                  </a:lnTo>
                  <a:lnTo>
                    <a:pt x="300037" y="13531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47" name="SMARTInkShape-763"/>
            <p:cNvSpPr/>
            <p:nvPr/>
          </p:nvSpPr>
          <p:spPr bwMode="auto">
            <a:xfrm>
              <a:off x="1485900" y="3671888"/>
              <a:ext cx="85726" cy="264319"/>
            </a:xfrm>
            <a:custGeom>
              <a:avLst/>
              <a:gdLst/>
              <a:ahLst/>
              <a:cxnLst/>
              <a:rect l="0" t="0" r="0" b="0"/>
              <a:pathLst>
                <a:path w="85726" h="264319">
                  <a:moveTo>
                    <a:pt x="85725" y="0"/>
                  </a:moveTo>
                  <a:lnTo>
                    <a:pt x="84931" y="17888"/>
                  </a:lnTo>
                  <a:lnTo>
                    <a:pt x="71252" y="52194"/>
                  </a:lnTo>
                  <a:lnTo>
                    <a:pt x="59507" y="86012"/>
                  </a:lnTo>
                  <a:lnTo>
                    <a:pt x="47622" y="121481"/>
                  </a:lnTo>
                  <a:lnTo>
                    <a:pt x="30064" y="157167"/>
                  </a:lnTo>
                  <a:lnTo>
                    <a:pt x="16865" y="187972"/>
                  </a:lnTo>
                  <a:lnTo>
                    <a:pt x="3192" y="223092"/>
                  </a:lnTo>
                  <a:lnTo>
                    <a:pt x="55" y="256976"/>
                  </a:lnTo>
                  <a:lnTo>
                    <a:pt x="0" y="26431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48" name="SMARTInkShape-764"/>
            <p:cNvSpPr/>
            <p:nvPr/>
          </p:nvSpPr>
          <p:spPr bwMode="auto">
            <a:xfrm>
              <a:off x="1714510" y="3621881"/>
              <a:ext cx="21422" cy="250033"/>
            </a:xfrm>
            <a:custGeom>
              <a:avLst/>
              <a:gdLst/>
              <a:ahLst/>
              <a:cxnLst/>
              <a:rect l="0" t="0" r="0" b="0"/>
              <a:pathLst>
                <a:path w="21422" h="250033">
                  <a:moveTo>
                    <a:pt x="21421" y="0"/>
                  </a:moveTo>
                  <a:lnTo>
                    <a:pt x="20628" y="35448"/>
                  </a:lnTo>
                  <a:lnTo>
                    <a:pt x="15767" y="64241"/>
                  </a:lnTo>
                  <a:lnTo>
                    <a:pt x="10779" y="96651"/>
                  </a:lnTo>
                  <a:lnTo>
                    <a:pt x="2944" y="127924"/>
                  </a:lnTo>
                  <a:lnTo>
                    <a:pt x="574" y="157032"/>
                  </a:lnTo>
                  <a:lnTo>
                    <a:pt x="105" y="185712"/>
                  </a:lnTo>
                  <a:lnTo>
                    <a:pt x="5" y="219336"/>
                  </a:lnTo>
                  <a:lnTo>
                    <a:pt x="0" y="224806"/>
                  </a:lnTo>
                  <a:lnTo>
                    <a:pt x="4228" y="235116"/>
                  </a:lnTo>
                  <a:lnTo>
                    <a:pt x="14278" y="25003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49" name="SMARTInkShape-765"/>
            <p:cNvSpPr/>
            <p:nvPr/>
          </p:nvSpPr>
          <p:spPr bwMode="auto">
            <a:xfrm>
              <a:off x="1650206" y="3707606"/>
              <a:ext cx="192431" cy="84609"/>
            </a:xfrm>
            <a:custGeom>
              <a:avLst/>
              <a:gdLst/>
              <a:ahLst/>
              <a:cxnLst/>
              <a:rect l="0" t="0" r="0" b="0"/>
              <a:pathLst>
                <a:path w="192431" h="84609">
                  <a:moveTo>
                    <a:pt x="0" y="35719"/>
                  </a:moveTo>
                  <a:lnTo>
                    <a:pt x="0" y="31927"/>
                  </a:lnTo>
                  <a:lnTo>
                    <a:pt x="2117" y="27948"/>
                  </a:lnTo>
                  <a:lnTo>
                    <a:pt x="3793" y="25776"/>
                  </a:lnTo>
                  <a:lnTo>
                    <a:pt x="9888" y="23362"/>
                  </a:lnTo>
                  <a:lnTo>
                    <a:pt x="22244" y="19887"/>
                  </a:lnTo>
                  <a:lnTo>
                    <a:pt x="32905" y="16776"/>
                  </a:lnTo>
                  <a:lnTo>
                    <a:pt x="63503" y="14779"/>
                  </a:lnTo>
                  <a:lnTo>
                    <a:pt x="85491" y="16550"/>
                  </a:lnTo>
                  <a:lnTo>
                    <a:pt x="119826" y="20789"/>
                  </a:lnTo>
                  <a:lnTo>
                    <a:pt x="144050" y="22169"/>
                  </a:lnTo>
                  <a:lnTo>
                    <a:pt x="146039" y="23510"/>
                  </a:lnTo>
                  <a:lnTo>
                    <a:pt x="147366" y="25199"/>
                  </a:lnTo>
                  <a:lnTo>
                    <a:pt x="148840" y="29191"/>
                  </a:lnTo>
                  <a:lnTo>
                    <a:pt x="149786" y="38222"/>
                  </a:lnTo>
                  <a:lnTo>
                    <a:pt x="147799" y="42917"/>
                  </a:lnTo>
                  <a:lnTo>
                    <a:pt x="145063" y="47649"/>
                  </a:lnTo>
                  <a:lnTo>
                    <a:pt x="142730" y="54776"/>
                  </a:lnTo>
                  <a:lnTo>
                    <a:pt x="138158" y="61915"/>
                  </a:lnTo>
                  <a:lnTo>
                    <a:pt x="136450" y="69057"/>
                  </a:lnTo>
                  <a:lnTo>
                    <a:pt x="136051" y="73819"/>
                  </a:lnTo>
                  <a:lnTo>
                    <a:pt x="136738" y="75407"/>
                  </a:lnTo>
                  <a:lnTo>
                    <a:pt x="137990" y="76465"/>
                  </a:lnTo>
                  <a:lnTo>
                    <a:pt x="141498" y="78435"/>
                  </a:lnTo>
                  <a:lnTo>
                    <a:pt x="145703" y="81956"/>
                  </a:lnTo>
                  <a:lnTo>
                    <a:pt x="152334" y="84050"/>
                  </a:lnTo>
                  <a:lnTo>
                    <a:pt x="156325" y="84608"/>
                  </a:lnTo>
                  <a:lnTo>
                    <a:pt x="169526" y="81602"/>
                  </a:lnTo>
                  <a:lnTo>
                    <a:pt x="179700" y="75684"/>
                  </a:lnTo>
                  <a:lnTo>
                    <a:pt x="187741" y="68904"/>
                  </a:lnTo>
                  <a:lnTo>
                    <a:pt x="190597" y="64226"/>
                  </a:lnTo>
                  <a:lnTo>
                    <a:pt x="192205" y="55014"/>
                  </a:lnTo>
                  <a:lnTo>
                    <a:pt x="192430" y="50963"/>
                  </a:lnTo>
                  <a:lnTo>
                    <a:pt x="185163" y="33886"/>
                  </a:lnTo>
                  <a:lnTo>
                    <a:pt x="164377" y="7444"/>
                  </a:lnTo>
                  <a:lnTo>
                    <a:pt x="157163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50" name="SMARTInkShape-766"/>
            <p:cNvSpPr/>
            <p:nvPr/>
          </p:nvSpPr>
          <p:spPr bwMode="auto">
            <a:xfrm>
              <a:off x="1964531" y="3600577"/>
              <a:ext cx="121445" cy="196871"/>
            </a:xfrm>
            <a:custGeom>
              <a:avLst/>
              <a:gdLst/>
              <a:ahLst/>
              <a:cxnLst/>
              <a:rect l="0" t="0" r="0" b="0"/>
              <a:pathLst>
                <a:path w="121445" h="196871">
                  <a:moveTo>
                    <a:pt x="0" y="192754"/>
                  </a:moveTo>
                  <a:lnTo>
                    <a:pt x="3793" y="192754"/>
                  </a:lnTo>
                  <a:lnTo>
                    <a:pt x="7771" y="194871"/>
                  </a:lnTo>
                  <a:lnTo>
                    <a:pt x="9943" y="196546"/>
                  </a:lnTo>
                  <a:lnTo>
                    <a:pt x="12979" y="196870"/>
                  </a:lnTo>
                  <a:lnTo>
                    <a:pt x="27874" y="192961"/>
                  </a:lnTo>
                  <a:lnTo>
                    <a:pt x="28514" y="176678"/>
                  </a:lnTo>
                  <a:lnTo>
                    <a:pt x="21296" y="142357"/>
                  </a:lnTo>
                  <a:lnTo>
                    <a:pt x="11575" y="113024"/>
                  </a:lnTo>
                  <a:lnTo>
                    <a:pt x="2073" y="80420"/>
                  </a:lnTo>
                  <a:lnTo>
                    <a:pt x="122" y="45232"/>
                  </a:lnTo>
                  <a:lnTo>
                    <a:pt x="818" y="26883"/>
                  </a:lnTo>
                  <a:lnTo>
                    <a:pt x="3803" y="20344"/>
                  </a:lnTo>
                  <a:lnTo>
                    <a:pt x="16794" y="4760"/>
                  </a:lnTo>
                  <a:lnTo>
                    <a:pt x="23604" y="2045"/>
                  </a:lnTo>
                  <a:lnTo>
                    <a:pt x="52538" y="0"/>
                  </a:lnTo>
                  <a:lnTo>
                    <a:pt x="68395" y="3703"/>
                  </a:lnTo>
                  <a:lnTo>
                    <a:pt x="102355" y="18214"/>
                  </a:lnTo>
                  <a:lnTo>
                    <a:pt x="115083" y="21182"/>
                  </a:lnTo>
                  <a:lnTo>
                    <a:pt x="117203" y="22810"/>
                  </a:lnTo>
                  <a:lnTo>
                    <a:pt x="121444" y="2844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51" name="SMARTInkShape-767"/>
            <p:cNvSpPr/>
            <p:nvPr/>
          </p:nvSpPr>
          <p:spPr bwMode="auto">
            <a:xfrm>
              <a:off x="1872743" y="3714750"/>
              <a:ext cx="191802" cy="85726"/>
            </a:xfrm>
            <a:custGeom>
              <a:avLst/>
              <a:gdLst/>
              <a:ahLst/>
              <a:cxnLst/>
              <a:rect l="0" t="0" r="0" b="0"/>
              <a:pathLst>
                <a:path w="191802" h="85726">
                  <a:moveTo>
                    <a:pt x="13207" y="0"/>
                  </a:moveTo>
                  <a:lnTo>
                    <a:pt x="2565" y="0"/>
                  </a:lnTo>
                  <a:lnTo>
                    <a:pt x="1350" y="794"/>
                  </a:lnTo>
                  <a:lnTo>
                    <a:pt x="540" y="2117"/>
                  </a:lnTo>
                  <a:lnTo>
                    <a:pt x="0" y="3792"/>
                  </a:lnTo>
                  <a:lnTo>
                    <a:pt x="433" y="4909"/>
                  </a:lnTo>
                  <a:lnTo>
                    <a:pt x="1516" y="5654"/>
                  </a:lnTo>
                  <a:lnTo>
                    <a:pt x="5630" y="6482"/>
                  </a:lnTo>
                  <a:lnTo>
                    <a:pt x="16871" y="7741"/>
                  </a:lnTo>
                  <a:lnTo>
                    <a:pt x="37008" y="12759"/>
                  </a:lnTo>
                  <a:lnTo>
                    <a:pt x="70669" y="14086"/>
                  </a:lnTo>
                  <a:lnTo>
                    <a:pt x="106117" y="14261"/>
                  </a:lnTo>
                  <a:lnTo>
                    <a:pt x="138999" y="14285"/>
                  </a:lnTo>
                  <a:lnTo>
                    <a:pt x="160367" y="20438"/>
                  </a:lnTo>
                  <a:lnTo>
                    <a:pt x="172918" y="31287"/>
                  </a:lnTo>
                  <a:lnTo>
                    <a:pt x="175471" y="35866"/>
                  </a:lnTo>
                  <a:lnTo>
                    <a:pt x="184765" y="69190"/>
                  </a:lnTo>
                  <a:lnTo>
                    <a:pt x="191801" y="8572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52" name="SMARTInkShape-768"/>
            <p:cNvSpPr/>
            <p:nvPr/>
          </p:nvSpPr>
          <p:spPr bwMode="auto">
            <a:xfrm>
              <a:off x="2108399" y="3729038"/>
              <a:ext cx="84733" cy="100013"/>
            </a:xfrm>
            <a:custGeom>
              <a:avLst/>
              <a:gdLst/>
              <a:ahLst/>
              <a:cxnLst/>
              <a:rect l="0" t="0" r="0" b="0"/>
              <a:pathLst>
                <a:path w="84733" h="100013">
                  <a:moveTo>
                    <a:pt x="6151" y="0"/>
                  </a:moveTo>
                  <a:lnTo>
                    <a:pt x="2359" y="3792"/>
                  </a:lnTo>
                  <a:lnTo>
                    <a:pt x="497" y="7770"/>
                  </a:lnTo>
                  <a:lnTo>
                    <a:pt x="0" y="9942"/>
                  </a:lnTo>
                  <a:lnTo>
                    <a:pt x="3094" y="20585"/>
                  </a:lnTo>
                  <a:lnTo>
                    <a:pt x="9037" y="29999"/>
                  </a:lnTo>
                  <a:lnTo>
                    <a:pt x="36421" y="62325"/>
                  </a:lnTo>
                  <a:lnTo>
                    <a:pt x="69862" y="90259"/>
                  </a:lnTo>
                  <a:lnTo>
                    <a:pt x="74948" y="92502"/>
                  </a:lnTo>
                  <a:lnTo>
                    <a:pt x="84732" y="10001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53" name="SMARTInkShape-769"/>
            <p:cNvSpPr/>
            <p:nvPr/>
          </p:nvSpPr>
          <p:spPr bwMode="auto">
            <a:xfrm>
              <a:off x="2078831" y="3764756"/>
              <a:ext cx="157164" cy="42864"/>
            </a:xfrm>
            <a:custGeom>
              <a:avLst/>
              <a:gdLst/>
              <a:ahLst/>
              <a:cxnLst/>
              <a:rect l="0" t="0" r="0" b="0"/>
              <a:pathLst>
                <a:path w="157164" h="42864">
                  <a:moveTo>
                    <a:pt x="157163" y="0"/>
                  </a:moveTo>
                  <a:lnTo>
                    <a:pt x="126635" y="0"/>
                  </a:lnTo>
                  <a:lnTo>
                    <a:pt x="94729" y="0"/>
                  </a:lnTo>
                  <a:lnTo>
                    <a:pt x="77016" y="2117"/>
                  </a:lnTo>
                  <a:lnTo>
                    <a:pt x="44244" y="12185"/>
                  </a:lnTo>
                  <a:lnTo>
                    <a:pt x="10347" y="32551"/>
                  </a:lnTo>
                  <a:lnTo>
                    <a:pt x="5128" y="34311"/>
                  </a:lnTo>
                  <a:lnTo>
                    <a:pt x="3419" y="35574"/>
                  </a:lnTo>
                  <a:lnTo>
                    <a:pt x="2279" y="37210"/>
                  </a:lnTo>
                  <a:lnTo>
                    <a:pt x="0" y="4286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54" name="SMARTInkShape-770"/>
            <p:cNvSpPr/>
            <p:nvPr/>
          </p:nvSpPr>
          <p:spPr bwMode="auto">
            <a:xfrm>
              <a:off x="2300288" y="3743325"/>
              <a:ext cx="7144" cy="92870"/>
            </a:xfrm>
            <a:custGeom>
              <a:avLst/>
              <a:gdLst/>
              <a:ahLst/>
              <a:cxnLst/>
              <a:rect l="0" t="0" r="0" b="0"/>
              <a:pathLst>
                <a:path w="7144" h="92870">
                  <a:moveTo>
                    <a:pt x="7143" y="0"/>
                  </a:moveTo>
                  <a:lnTo>
                    <a:pt x="3351" y="0"/>
                  </a:lnTo>
                  <a:lnTo>
                    <a:pt x="2234" y="794"/>
                  </a:lnTo>
                  <a:lnTo>
                    <a:pt x="1489" y="2117"/>
                  </a:lnTo>
                  <a:lnTo>
                    <a:pt x="294" y="9943"/>
                  </a:lnTo>
                  <a:lnTo>
                    <a:pt x="7" y="41609"/>
                  </a:lnTo>
                  <a:lnTo>
                    <a:pt x="0" y="76509"/>
                  </a:lnTo>
                  <a:lnTo>
                    <a:pt x="0" y="79580"/>
                  </a:lnTo>
                  <a:lnTo>
                    <a:pt x="2116" y="85111"/>
                  </a:lnTo>
                  <a:lnTo>
                    <a:pt x="7143" y="9286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55" name="SMARTInkShape-771"/>
            <p:cNvSpPr/>
            <p:nvPr/>
          </p:nvSpPr>
          <p:spPr bwMode="auto">
            <a:xfrm>
              <a:off x="2407662" y="3621881"/>
              <a:ext cx="128370" cy="184964"/>
            </a:xfrm>
            <a:custGeom>
              <a:avLst/>
              <a:gdLst/>
              <a:ahLst/>
              <a:cxnLst/>
              <a:rect l="0" t="0" r="0" b="0"/>
              <a:pathLst>
                <a:path w="128370" h="184964">
                  <a:moveTo>
                    <a:pt x="28357" y="0"/>
                  </a:moveTo>
                  <a:lnTo>
                    <a:pt x="21300" y="0"/>
                  </a:lnTo>
                  <a:lnTo>
                    <a:pt x="20421" y="24836"/>
                  </a:lnTo>
                  <a:lnTo>
                    <a:pt x="9822" y="57387"/>
                  </a:lnTo>
                  <a:lnTo>
                    <a:pt x="2270" y="88712"/>
                  </a:lnTo>
                  <a:lnTo>
                    <a:pt x="0" y="123147"/>
                  </a:lnTo>
                  <a:lnTo>
                    <a:pt x="640" y="137912"/>
                  </a:lnTo>
                  <a:lnTo>
                    <a:pt x="5504" y="151547"/>
                  </a:lnTo>
                  <a:lnTo>
                    <a:pt x="20369" y="170054"/>
                  </a:lnTo>
                  <a:lnTo>
                    <a:pt x="41159" y="179856"/>
                  </a:lnTo>
                  <a:lnTo>
                    <a:pt x="76051" y="184963"/>
                  </a:lnTo>
                  <a:lnTo>
                    <a:pt x="105987" y="184842"/>
                  </a:lnTo>
                  <a:lnTo>
                    <a:pt x="128369" y="17859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56" name="SMARTInkShape-772"/>
            <p:cNvSpPr/>
            <p:nvPr/>
          </p:nvSpPr>
          <p:spPr bwMode="auto">
            <a:xfrm>
              <a:off x="2300401" y="3729038"/>
              <a:ext cx="128475" cy="14288"/>
            </a:xfrm>
            <a:custGeom>
              <a:avLst/>
              <a:gdLst/>
              <a:ahLst/>
              <a:cxnLst/>
              <a:rect l="0" t="0" r="0" b="0"/>
              <a:pathLst>
                <a:path w="128475" h="14288">
                  <a:moveTo>
                    <a:pt x="14174" y="0"/>
                  </a:moveTo>
                  <a:lnTo>
                    <a:pt x="0" y="0"/>
                  </a:lnTo>
                  <a:lnTo>
                    <a:pt x="11315" y="4909"/>
                  </a:lnTo>
                  <a:lnTo>
                    <a:pt x="41059" y="6849"/>
                  </a:lnTo>
                  <a:lnTo>
                    <a:pt x="75900" y="7879"/>
                  </a:lnTo>
                  <a:lnTo>
                    <a:pt x="106536" y="12786"/>
                  </a:lnTo>
                  <a:lnTo>
                    <a:pt x="128474" y="1428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57" name="SMARTInkShape-773"/>
            <p:cNvSpPr/>
            <p:nvPr/>
          </p:nvSpPr>
          <p:spPr bwMode="auto">
            <a:xfrm>
              <a:off x="2279962" y="3600450"/>
              <a:ext cx="20327" cy="7145"/>
            </a:xfrm>
            <a:custGeom>
              <a:avLst/>
              <a:gdLst/>
              <a:ahLst/>
              <a:cxnLst/>
              <a:rect l="0" t="0" r="0" b="0"/>
              <a:pathLst>
                <a:path w="20327" h="7145">
                  <a:moveTo>
                    <a:pt x="20326" y="7144"/>
                  </a:moveTo>
                  <a:lnTo>
                    <a:pt x="16533" y="3352"/>
                  </a:lnTo>
                  <a:lnTo>
                    <a:pt x="12555" y="1489"/>
                  </a:lnTo>
                  <a:lnTo>
                    <a:pt x="0" y="26"/>
                  </a:lnTo>
                  <a:lnTo>
                    <a:pt x="13182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464" name="SMARTInkShape-Group111"/>
          <p:cNvGrpSpPr/>
          <p:nvPr/>
        </p:nvGrpSpPr>
        <p:grpSpPr>
          <a:xfrm>
            <a:off x="1928813" y="3186113"/>
            <a:ext cx="992982" cy="321048"/>
            <a:chOff x="1928813" y="3186113"/>
            <a:chExt cx="992982" cy="321048"/>
          </a:xfrm>
        </p:grpSpPr>
        <p:sp>
          <p:nvSpPr>
            <p:cNvPr id="459" name="SMARTInkShape-774"/>
            <p:cNvSpPr/>
            <p:nvPr/>
          </p:nvSpPr>
          <p:spPr bwMode="auto">
            <a:xfrm>
              <a:off x="2043138" y="3186113"/>
              <a:ext cx="28551" cy="264319"/>
            </a:xfrm>
            <a:custGeom>
              <a:avLst/>
              <a:gdLst/>
              <a:ahLst/>
              <a:cxnLst/>
              <a:rect l="0" t="0" r="0" b="0"/>
              <a:pathLst>
                <a:path w="28551" h="264319">
                  <a:moveTo>
                    <a:pt x="7118" y="0"/>
                  </a:moveTo>
                  <a:lnTo>
                    <a:pt x="3326" y="0"/>
                  </a:lnTo>
                  <a:lnTo>
                    <a:pt x="2209" y="793"/>
                  </a:lnTo>
                  <a:lnTo>
                    <a:pt x="1464" y="2116"/>
                  </a:lnTo>
                  <a:lnTo>
                    <a:pt x="269" y="9942"/>
                  </a:lnTo>
                  <a:lnTo>
                    <a:pt x="0" y="27641"/>
                  </a:lnTo>
                  <a:lnTo>
                    <a:pt x="6458" y="60409"/>
                  </a:lnTo>
                  <a:lnTo>
                    <a:pt x="7060" y="95389"/>
                  </a:lnTo>
                  <a:lnTo>
                    <a:pt x="7111" y="128919"/>
                  </a:lnTo>
                  <a:lnTo>
                    <a:pt x="3580" y="164350"/>
                  </a:lnTo>
                  <a:lnTo>
                    <a:pt x="6652" y="199237"/>
                  </a:lnTo>
                  <a:lnTo>
                    <a:pt x="7774" y="215754"/>
                  </a:lnTo>
                  <a:lnTo>
                    <a:pt x="21583" y="249976"/>
                  </a:lnTo>
                  <a:lnTo>
                    <a:pt x="28550" y="26431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60" name="SMARTInkShape-775"/>
            <p:cNvSpPr/>
            <p:nvPr/>
          </p:nvSpPr>
          <p:spPr bwMode="auto">
            <a:xfrm>
              <a:off x="1928813" y="3343275"/>
              <a:ext cx="248577" cy="70503"/>
            </a:xfrm>
            <a:custGeom>
              <a:avLst/>
              <a:gdLst/>
              <a:ahLst/>
              <a:cxnLst/>
              <a:rect l="0" t="0" r="0" b="0"/>
              <a:pathLst>
                <a:path w="248577" h="70503">
                  <a:moveTo>
                    <a:pt x="0" y="35719"/>
                  </a:moveTo>
                  <a:lnTo>
                    <a:pt x="0" y="31927"/>
                  </a:lnTo>
                  <a:lnTo>
                    <a:pt x="793" y="30809"/>
                  </a:lnTo>
                  <a:lnTo>
                    <a:pt x="2116" y="30064"/>
                  </a:lnTo>
                  <a:lnTo>
                    <a:pt x="30527" y="22511"/>
                  </a:lnTo>
                  <a:lnTo>
                    <a:pt x="63238" y="21644"/>
                  </a:lnTo>
                  <a:lnTo>
                    <a:pt x="90880" y="21494"/>
                  </a:lnTo>
                  <a:lnTo>
                    <a:pt x="126548" y="21444"/>
                  </a:lnTo>
                  <a:lnTo>
                    <a:pt x="156759" y="21434"/>
                  </a:lnTo>
                  <a:lnTo>
                    <a:pt x="180103" y="21432"/>
                  </a:lnTo>
                  <a:lnTo>
                    <a:pt x="181981" y="22225"/>
                  </a:lnTo>
                  <a:lnTo>
                    <a:pt x="183233" y="23548"/>
                  </a:lnTo>
                  <a:lnTo>
                    <a:pt x="185242" y="27582"/>
                  </a:lnTo>
                  <a:lnTo>
                    <a:pt x="181798" y="32073"/>
                  </a:lnTo>
                  <a:lnTo>
                    <a:pt x="175751" y="38431"/>
                  </a:lnTo>
                  <a:lnTo>
                    <a:pt x="171244" y="40893"/>
                  </a:lnTo>
                  <a:lnTo>
                    <a:pt x="166596" y="42781"/>
                  </a:lnTo>
                  <a:lnTo>
                    <a:pt x="161884" y="46266"/>
                  </a:lnTo>
                  <a:lnTo>
                    <a:pt x="159261" y="50460"/>
                  </a:lnTo>
                  <a:lnTo>
                    <a:pt x="157577" y="59621"/>
                  </a:lnTo>
                  <a:lnTo>
                    <a:pt x="159463" y="64334"/>
                  </a:lnTo>
                  <a:lnTo>
                    <a:pt x="161077" y="66702"/>
                  </a:lnTo>
                  <a:lnTo>
                    <a:pt x="163741" y="68280"/>
                  </a:lnTo>
                  <a:lnTo>
                    <a:pt x="175074" y="70502"/>
                  </a:lnTo>
                  <a:lnTo>
                    <a:pt x="189281" y="70367"/>
                  </a:lnTo>
                  <a:lnTo>
                    <a:pt x="222413" y="64138"/>
                  </a:lnTo>
                  <a:lnTo>
                    <a:pt x="232235" y="58779"/>
                  </a:lnTo>
                  <a:lnTo>
                    <a:pt x="245120" y="47526"/>
                  </a:lnTo>
                  <a:lnTo>
                    <a:pt x="247848" y="42819"/>
                  </a:lnTo>
                  <a:lnTo>
                    <a:pt x="248576" y="40452"/>
                  </a:lnTo>
                  <a:lnTo>
                    <a:pt x="248267" y="38081"/>
                  </a:lnTo>
                  <a:lnTo>
                    <a:pt x="245807" y="33329"/>
                  </a:lnTo>
                  <a:lnTo>
                    <a:pt x="239960" y="26191"/>
                  </a:lnTo>
                  <a:lnTo>
                    <a:pt x="216003" y="8555"/>
                  </a:lnTo>
                  <a:lnTo>
                    <a:pt x="215064" y="5654"/>
                  </a:lnTo>
                  <a:lnTo>
                    <a:pt x="214312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61" name="SMARTInkShape-776"/>
            <p:cNvSpPr/>
            <p:nvPr/>
          </p:nvSpPr>
          <p:spPr bwMode="auto">
            <a:xfrm>
              <a:off x="2293696" y="3300733"/>
              <a:ext cx="142324" cy="149699"/>
            </a:xfrm>
            <a:custGeom>
              <a:avLst/>
              <a:gdLst/>
              <a:ahLst/>
              <a:cxnLst/>
              <a:rect l="0" t="0" r="0" b="0"/>
              <a:pathLst>
                <a:path w="142324" h="149699">
                  <a:moveTo>
                    <a:pt x="142323" y="13967"/>
                  </a:moveTo>
                  <a:lnTo>
                    <a:pt x="142323" y="10175"/>
                  </a:lnTo>
                  <a:lnTo>
                    <a:pt x="141529" y="9058"/>
                  </a:lnTo>
                  <a:lnTo>
                    <a:pt x="140206" y="8313"/>
                  </a:lnTo>
                  <a:lnTo>
                    <a:pt x="138530" y="7816"/>
                  </a:lnTo>
                  <a:lnTo>
                    <a:pt x="127849" y="1300"/>
                  </a:lnTo>
                  <a:lnTo>
                    <a:pt x="114681" y="0"/>
                  </a:lnTo>
                  <a:lnTo>
                    <a:pt x="108077" y="1938"/>
                  </a:lnTo>
                  <a:lnTo>
                    <a:pt x="105205" y="3566"/>
                  </a:lnTo>
                  <a:lnTo>
                    <a:pt x="70135" y="10330"/>
                  </a:lnTo>
                  <a:lnTo>
                    <a:pt x="42956" y="19745"/>
                  </a:lnTo>
                  <a:lnTo>
                    <a:pt x="16515" y="40608"/>
                  </a:lnTo>
                  <a:lnTo>
                    <a:pt x="5740" y="54581"/>
                  </a:lnTo>
                  <a:lnTo>
                    <a:pt x="2244" y="64032"/>
                  </a:lnTo>
                  <a:lnTo>
                    <a:pt x="0" y="83035"/>
                  </a:lnTo>
                  <a:lnTo>
                    <a:pt x="3404" y="97314"/>
                  </a:lnTo>
                  <a:lnTo>
                    <a:pt x="9439" y="107807"/>
                  </a:lnTo>
                  <a:lnTo>
                    <a:pt x="23840" y="119735"/>
                  </a:lnTo>
                  <a:lnTo>
                    <a:pt x="56988" y="134914"/>
                  </a:lnTo>
                  <a:lnTo>
                    <a:pt x="78144" y="140291"/>
                  </a:lnTo>
                  <a:lnTo>
                    <a:pt x="97378" y="144001"/>
                  </a:lnTo>
                  <a:lnTo>
                    <a:pt x="113748" y="14969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62" name="SMARTInkShape-777"/>
            <p:cNvSpPr/>
            <p:nvPr/>
          </p:nvSpPr>
          <p:spPr bwMode="auto">
            <a:xfrm>
              <a:off x="2452006" y="3343325"/>
              <a:ext cx="376882" cy="163836"/>
            </a:xfrm>
            <a:custGeom>
              <a:avLst/>
              <a:gdLst/>
              <a:ahLst/>
              <a:cxnLst/>
              <a:rect l="0" t="0" r="0" b="0"/>
              <a:pathLst>
                <a:path w="376882" h="163836">
                  <a:moveTo>
                    <a:pt x="84025" y="21381"/>
                  </a:moveTo>
                  <a:lnTo>
                    <a:pt x="80233" y="21381"/>
                  </a:lnTo>
                  <a:lnTo>
                    <a:pt x="79116" y="20588"/>
                  </a:lnTo>
                  <a:lnTo>
                    <a:pt x="78371" y="19265"/>
                  </a:lnTo>
                  <a:lnTo>
                    <a:pt x="77874" y="17589"/>
                  </a:lnTo>
                  <a:lnTo>
                    <a:pt x="75956" y="16472"/>
                  </a:lnTo>
                  <a:lnTo>
                    <a:pt x="60875" y="14532"/>
                  </a:lnTo>
                  <a:lnTo>
                    <a:pt x="49473" y="18117"/>
                  </a:lnTo>
                  <a:lnTo>
                    <a:pt x="17523" y="40031"/>
                  </a:lnTo>
                  <a:lnTo>
                    <a:pt x="10019" y="47132"/>
                  </a:lnTo>
                  <a:lnTo>
                    <a:pt x="2125" y="59262"/>
                  </a:lnTo>
                  <a:lnTo>
                    <a:pt x="0" y="65469"/>
                  </a:lnTo>
                  <a:lnTo>
                    <a:pt x="1173" y="72991"/>
                  </a:lnTo>
                  <a:lnTo>
                    <a:pt x="6295" y="84033"/>
                  </a:lnTo>
                  <a:lnTo>
                    <a:pt x="10585" y="88914"/>
                  </a:lnTo>
                  <a:lnTo>
                    <a:pt x="15137" y="91083"/>
                  </a:lnTo>
                  <a:lnTo>
                    <a:pt x="39214" y="92666"/>
                  </a:lnTo>
                  <a:lnTo>
                    <a:pt x="46382" y="90634"/>
                  </a:lnTo>
                  <a:lnTo>
                    <a:pt x="68655" y="76022"/>
                  </a:lnTo>
                  <a:lnTo>
                    <a:pt x="78236" y="65176"/>
                  </a:lnTo>
                  <a:lnTo>
                    <a:pt x="82310" y="55701"/>
                  </a:lnTo>
                  <a:lnTo>
                    <a:pt x="84021" y="35795"/>
                  </a:lnTo>
                  <a:lnTo>
                    <a:pt x="84025" y="59519"/>
                  </a:lnTo>
                  <a:lnTo>
                    <a:pt x="86142" y="64260"/>
                  </a:lnTo>
                  <a:lnTo>
                    <a:pt x="100818" y="80914"/>
                  </a:lnTo>
                  <a:lnTo>
                    <a:pt x="105512" y="83559"/>
                  </a:lnTo>
                  <a:lnTo>
                    <a:pt x="114992" y="85257"/>
                  </a:lnTo>
                  <a:lnTo>
                    <a:pt x="125921" y="85551"/>
                  </a:lnTo>
                  <a:lnTo>
                    <a:pt x="128624" y="84799"/>
                  </a:lnTo>
                  <a:lnTo>
                    <a:pt x="130427" y="83503"/>
                  </a:lnTo>
                  <a:lnTo>
                    <a:pt x="145023" y="65543"/>
                  </a:lnTo>
                  <a:lnTo>
                    <a:pt x="153588" y="47599"/>
                  </a:lnTo>
                  <a:lnTo>
                    <a:pt x="167663" y="28666"/>
                  </a:lnTo>
                  <a:lnTo>
                    <a:pt x="169338" y="19028"/>
                  </a:lnTo>
                  <a:lnTo>
                    <a:pt x="170269" y="17431"/>
                  </a:lnTo>
                  <a:lnTo>
                    <a:pt x="171683" y="16366"/>
                  </a:lnTo>
                  <a:lnTo>
                    <a:pt x="176589" y="14362"/>
                  </a:lnTo>
                  <a:lnTo>
                    <a:pt x="176804" y="18067"/>
                  </a:lnTo>
                  <a:lnTo>
                    <a:pt x="178970" y="22025"/>
                  </a:lnTo>
                  <a:lnTo>
                    <a:pt x="190101" y="34563"/>
                  </a:lnTo>
                  <a:lnTo>
                    <a:pt x="194654" y="35341"/>
                  </a:lnTo>
                  <a:lnTo>
                    <a:pt x="201030" y="35572"/>
                  </a:lnTo>
                  <a:lnTo>
                    <a:pt x="205613" y="33509"/>
                  </a:lnTo>
                  <a:lnTo>
                    <a:pt x="210295" y="30740"/>
                  </a:lnTo>
                  <a:lnTo>
                    <a:pt x="217394" y="28387"/>
                  </a:lnTo>
                  <a:lnTo>
                    <a:pt x="247215" y="1065"/>
                  </a:lnTo>
                  <a:lnTo>
                    <a:pt x="247587" y="1487"/>
                  </a:lnTo>
                  <a:lnTo>
                    <a:pt x="249106" y="19102"/>
                  </a:lnTo>
                  <a:lnTo>
                    <a:pt x="253235" y="26968"/>
                  </a:lnTo>
                  <a:lnTo>
                    <a:pt x="259180" y="61987"/>
                  </a:lnTo>
                  <a:lnTo>
                    <a:pt x="268437" y="80937"/>
                  </a:lnTo>
                  <a:lnTo>
                    <a:pt x="293291" y="112863"/>
                  </a:lnTo>
                  <a:lnTo>
                    <a:pt x="301687" y="136739"/>
                  </a:lnTo>
                  <a:lnTo>
                    <a:pt x="309641" y="147326"/>
                  </a:lnTo>
                  <a:lnTo>
                    <a:pt x="314152" y="157061"/>
                  </a:lnTo>
                  <a:lnTo>
                    <a:pt x="319440" y="163835"/>
                  </a:lnTo>
                  <a:lnTo>
                    <a:pt x="319766" y="130461"/>
                  </a:lnTo>
                  <a:lnTo>
                    <a:pt x="311998" y="99275"/>
                  </a:lnTo>
                  <a:lnTo>
                    <a:pt x="301430" y="64947"/>
                  </a:lnTo>
                  <a:lnTo>
                    <a:pt x="299712" y="53708"/>
                  </a:lnTo>
                  <a:lnTo>
                    <a:pt x="304173" y="23051"/>
                  </a:lnTo>
                  <a:lnTo>
                    <a:pt x="305694" y="13392"/>
                  </a:lnTo>
                  <a:lnTo>
                    <a:pt x="309015" y="6453"/>
                  </a:lnTo>
                  <a:lnTo>
                    <a:pt x="311013" y="4286"/>
                  </a:lnTo>
                  <a:lnTo>
                    <a:pt x="315348" y="1877"/>
                  </a:lnTo>
                  <a:lnTo>
                    <a:pt x="347089" y="0"/>
                  </a:lnTo>
                  <a:lnTo>
                    <a:pt x="353871" y="2089"/>
                  </a:lnTo>
                  <a:lnTo>
                    <a:pt x="367181" y="12138"/>
                  </a:lnTo>
                  <a:lnTo>
                    <a:pt x="373681" y="19083"/>
                  </a:lnTo>
                  <a:lnTo>
                    <a:pt x="375480" y="23799"/>
                  </a:lnTo>
                  <a:lnTo>
                    <a:pt x="376881" y="41402"/>
                  </a:lnTo>
                  <a:lnTo>
                    <a:pt x="373115" y="46187"/>
                  </a:lnTo>
                  <a:lnTo>
                    <a:pt x="369143" y="48281"/>
                  </a:lnTo>
                  <a:lnTo>
                    <a:pt x="366973" y="48839"/>
                  </a:lnTo>
                  <a:lnTo>
                    <a:pt x="355432" y="55463"/>
                  </a:lnTo>
                  <a:lnTo>
                    <a:pt x="334057" y="5710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63" name="SMARTInkShape-778"/>
            <p:cNvSpPr/>
            <p:nvPr/>
          </p:nvSpPr>
          <p:spPr bwMode="auto">
            <a:xfrm>
              <a:off x="2850356" y="3330068"/>
              <a:ext cx="71439" cy="105952"/>
            </a:xfrm>
            <a:custGeom>
              <a:avLst/>
              <a:gdLst/>
              <a:ahLst/>
              <a:cxnLst/>
              <a:rect l="0" t="0" r="0" b="0"/>
              <a:pathLst>
                <a:path w="71439" h="105952">
                  <a:moveTo>
                    <a:pt x="71438" y="13207"/>
                  </a:moveTo>
                  <a:lnTo>
                    <a:pt x="71438" y="7056"/>
                  </a:lnTo>
                  <a:lnTo>
                    <a:pt x="67645" y="2565"/>
                  </a:lnTo>
                  <a:lnTo>
                    <a:pt x="63667" y="540"/>
                  </a:lnTo>
                  <a:lnTo>
                    <a:pt x="61495" y="0"/>
                  </a:lnTo>
                  <a:lnTo>
                    <a:pt x="59253" y="433"/>
                  </a:lnTo>
                  <a:lnTo>
                    <a:pt x="52305" y="4836"/>
                  </a:lnTo>
                  <a:lnTo>
                    <a:pt x="40471" y="15740"/>
                  </a:lnTo>
                  <a:lnTo>
                    <a:pt x="37831" y="20418"/>
                  </a:lnTo>
                  <a:lnTo>
                    <a:pt x="36345" y="29631"/>
                  </a:lnTo>
                  <a:lnTo>
                    <a:pt x="35756" y="60957"/>
                  </a:lnTo>
                  <a:lnTo>
                    <a:pt x="37852" y="68296"/>
                  </a:lnTo>
                  <a:lnTo>
                    <a:pt x="40636" y="74204"/>
                  </a:lnTo>
                  <a:lnTo>
                    <a:pt x="43461" y="89326"/>
                  </a:lnTo>
                  <a:lnTo>
                    <a:pt x="46568" y="94134"/>
                  </a:lnTo>
                  <a:lnTo>
                    <a:pt x="46921" y="96527"/>
                  </a:lnTo>
                  <a:lnTo>
                    <a:pt x="46362" y="98916"/>
                  </a:lnTo>
                  <a:lnTo>
                    <a:pt x="43554" y="104661"/>
                  </a:lnTo>
                  <a:lnTo>
                    <a:pt x="29529" y="105889"/>
                  </a:lnTo>
                  <a:lnTo>
                    <a:pt x="26830" y="105951"/>
                  </a:lnTo>
                  <a:lnTo>
                    <a:pt x="21714" y="103904"/>
                  </a:lnTo>
                  <a:lnTo>
                    <a:pt x="16795" y="101142"/>
                  </a:lnTo>
                  <a:lnTo>
                    <a:pt x="8572" y="99223"/>
                  </a:lnTo>
                  <a:lnTo>
                    <a:pt x="0" y="9178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477" name="SMARTInkShape-Group112"/>
          <p:cNvGrpSpPr/>
          <p:nvPr/>
        </p:nvGrpSpPr>
        <p:grpSpPr>
          <a:xfrm>
            <a:off x="1000125" y="2907532"/>
            <a:ext cx="871530" cy="664344"/>
            <a:chOff x="1000125" y="2907532"/>
            <a:chExt cx="871530" cy="664344"/>
          </a:xfrm>
        </p:grpSpPr>
        <p:sp>
          <p:nvSpPr>
            <p:cNvPr id="465" name="SMARTInkShape-779"/>
            <p:cNvSpPr/>
            <p:nvPr/>
          </p:nvSpPr>
          <p:spPr bwMode="auto">
            <a:xfrm>
              <a:off x="1000125" y="2907898"/>
              <a:ext cx="89700" cy="221066"/>
            </a:xfrm>
            <a:custGeom>
              <a:avLst/>
              <a:gdLst/>
              <a:ahLst/>
              <a:cxnLst/>
              <a:rect l="0" t="0" r="0" b="0"/>
              <a:pathLst>
                <a:path w="89700" h="221066">
                  <a:moveTo>
                    <a:pt x="7144" y="42471"/>
                  </a:moveTo>
                  <a:lnTo>
                    <a:pt x="3351" y="42471"/>
                  </a:lnTo>
                  <a:lnTo>
                    <a:pt x="2234" y="41677"/>
                  </a:lnTo>
                  <a:lnTo>
                    <a:pt x="1490" y="40354"/>
                  </a:lnTo>
                  <a:lnTo>
                    <a:pt x="294" y="32528"/>
                  </a:lnTo>
                  <a:lnTo>
                    <a:pt x="87" y="25678"/>
                  </a:lnTo>
                  <a:lnTo>
                    <a:pt x="1646" y="23338"/>
                  </a:lnTo>
                  <a:lnTo>
                    <a:pt x="7611" y="18622"/>
                  </a:lnTo>
                  <a:lnTo>
                    <a:pt x="39008" y="2587"/>
                  </a:lnTo>
                  <a:lnTo>
                    <a:pt x="58240" y="0"/>
                  </a:lnTo>
                  <a:lnTo>
                    <a:pt x="79856" y="5793"/>
                  </a:lnTo>
                  <a:lnTo>
                    <a:pt x="81812" y="6907"/>
                  </a:lnTo>
                  <a:lnTo>
                    <a:pt x="83117" y="8443"/>
                  </a:lnTo>
                  <a:lnTo>
                    <a:pt x="84566" y="12266"/>
                  </a:lnTo>
                  <a:lnTo>
                    <a:pt x="85572" y="27312"/>
                  </a:lnTo>
                  <a:lnTo>
                    <a:pt x="83541" y="33881"/>
                  </a:lnTo>
                  <a:lnTo>
                    <a:pt x="65796" y="61596"/>
                  </a:lnTo>
                  <a:lnTo>
                    <a:pt x="46692" y="82227"/>
                  </a:lnTo>
                  <a:lnTo>
                    <a:pt x="39575" y="98555"/>
                  </a:lnTo>
                  <a:lnTo>
                    <a:pt x="39083" y="102085"/>
                  </a:lnTo>
                  <a:lnTo>
                    <a:pt x="40654" y="108124"/>
                  </a:lnTo>
                  <a:lnTo>
                    <a:pt x="46114" y="113454"/>
                  </a:lnTo>
                  <a:lnTo>
                    <a:pt x="77544" y="141505"/>
                  </a:lnTo>
                  <a:lnTo>
                    <a:pt x="82089" y="148134"/>
                  </a:lnTo>
                  <a:lnTo>
                    <a:pt x="84648" y="156329"/>
                  </a:lnTo>
                  <a:lnTo>
                    <a:pt x="86040" y="162131"/>
                  </a:lnTo>
                  <a:lnTo>
                    <a:pt x="89305" y="170001"/>
                  </a:lnTo>
                  <a:lnTo>
                    <a:pt x="89699" y="173528"/>
                  </a:lnTo>
                  <a:lnTo>
                    <a:pt x="88020" y="179564"/>
                  </a:lnTo>
                  <a:lnTo>
                    <a:pt x="82512" y="184893"/>
                  </a:lnTo>
                  <a:lnTo>
                    <a:pt x="75566" y="190701"/>
                  </a:lnTo>
                  <a:lnTo>
                    <a:pt x="65605" y="202102"/>
                  </a:lnTo>
                  <a:lnTo>
                    <a:pt x="49072" y="210066"/>
                  </a:lnTo>
                  <a:lnTo>
                    <a:pt x="14372" y="219349"/>
                  </a:lnTo>
                  <a:lnTo>
                    <a:pt x="0" y="22106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66" name="SMARTInkShape-780"/>
            <p:cNvSpPr/>
            <p:nvPr/>
          </p:nvSpPr>
          <p:spPr bwMode="auto">
            <a:xfrm>
              <a:off x="1178719" y="2907532"/>
              <a:ext cx="111167" cy="221432"/>
            </a:xfrm>
            <a:custGeom>
              <a:avLst/>
              <a:gdLst/>
              <a:ahLst/>
              <a:cxnLst/>
              <a:rect l="0" t="0" r="0" b="0"/>
              <a:pathLst>
                <a:path w="111167" h="221432">
                  <a:moveTo>
                    <a:pt x="0" y="7118"/>
                  </a:moveTo>
                  <a:lnTo>
                    <a:pt x="13772" y="6324"/>
                  </a:lnTo>
                  <a:lnTo>
                    <a:pt x="44885" y="636"/>
                  </a:lnTo>
                  <a:lnTo>
                    <a:pt x="77179" y="0"/>
                  </a:lnTo>
                  <a:lnTo>
                    <a:pt x="94649" y="773"/>
                  </a:lnTo>
                  <a:lnTo>
                    <a:pt x="105352" y="6126"/>
                  </a:lnTo>
                  <a:lnTo>
                    <a:pt x="105953" y="7250"/>
                  </a:lnTo>
                  <a:lnTo>
                    <a:pt x="107593" y="12625"/>
                  </a:lnTo>
                  <a:lnTo>
                    <a:pt x="110790" y="16974"/>
                  </a:lnTo>
                  <a:lnTo>
                    <a:pt x="111166" y="20039"/>
                  </a:lnTo>
                  <a:lnTo>
                    <a:pt x="105344" y="52296"/>
                  </a:lnTo>
                  <a:lnTo>
                    <a:pt x="100794" y="64503"/>
                  </a:lnTo>
                  <a:lnTo>
                    <a:pt x="84230" y="93971"/>
                  </a:lnTo>
                  <a:lnTo>
                    <a:pt x="65900" y="128710"/>
                  </a:lnTo>
                  <a:lnTo>
                    <a:pt x="55509" y="147920"/>
                  </a:lnTo>
                  <a:lnTo>
                    <a:pt x="44493" y="165783"/>
                  </a:lnTo>
                  <a:lnTo>
                    <a:pt x="31964" y="198610"/>
                  </a:lnTo>
                  <a:lnTo>
                    <a:pt x="28575" y="22143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67" name="SMARTInkShape-781"/>
            <p:cNvSpPr/>
            <p:nvPr/>
          </p:nvSpPr>
          <p:spPr bwMode="auto">
            <a:xfrm>
              <a:off x="1321594" y="3036094"/>
              <a:ext cx="57151" cy="7145"/>
            </a:xfrm>
            <a:custGeom>
              <a:avLst/>
              <a:gdLst/>
              <a:ahLst/>
              <a:cxnLst/>
              <a:rect l="0" t="0" r="0" b="0"/>
              <a:pathLst>
                <a:path w="57151" h="7145">
                  <a:moveTo>
                    <a:pt x="0" y="7144"/>
                  </a:moveTo>
                  <a:lnTo>
                    <a:pt x="9943" y="7144"/>
                  </a:lnTo>
                  <a:lnTo>
                    <a:pt x="14473" y="5027"/>
                  </a:lnTo>
                  <a:lnTo>
                    <a:pt x="16792" y="3351"/>
                  </a:lnTo>
                  <a:lnTo>
                    <a:pt x="27641" y="993"/>
                  </a:lnTo>
                  <a:lnTo>
                    <a:pt x="5715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68" name="SMARTInkShape-782"/>
            <p:cNvSpPr/>
            <p:nvPr/>
          </p:nvSpPr>
          <p:spPr bwMode="auto">
            <a:xfrm>
              <a:off x="1479085" y="2914650"/>
              <a:ext cx="92541" cy="257176"/>
            </a:xfrm>
            <a:custGeom>
              <a:avLst/>
              <a:gdLst/>
              <a:ahLst/>
              <a:cxnLst/>
              <a:rect l="0" t="0" r="0" b="0"/>
              <a:pathLst>
                <a:path w="92541" h="257176">
                  <a:moveTo>
                    <a:pt x="92540" y="0"/>
                  </a:moveTo>
                  <a:lnTo>
                    <a:pt x="92540" y="3792"/>
                  </a:lnTo>
                  <a:lnTo>
                    <a:pt x="90423" y="7771"/>
                  </a:lnTo>
                  <a:lnTo>
                    <a:pt x="68498" y="39197"/>
                  </a:lnTo>
                  <a:lnTo>
                    <a:pt x="50931" y="71896"/>
                  </a:lnTo>
                  <a:lnTo>
                    <a:pt x="30214" y="107216"/>
                  </a:lnTo>
                  <a:lnTo>
                    <a:pt x="23802" y="128605"/>
                  </a:lnTo>
                  <a:lnTo>
                    <a:pt x="17342" y="163515"/>
                  </a:lnTo>
                  <a:lnTo>
                    <a:pt x="21462" y="194984"/>
                  </a:lnTo>
                  <a:lnTo>
                    <a:pt x="24702" y="204664"/>
                  </a:lnTo>
                  <a:lnTo>
                    <a:pt x="30904" y="212141"/>
                  </a:lnTo>
                  <a:lnTo>
                    <a:pt x="38953" y="217316"/>
                  </a:lnTo>
                  <a:lnTo>
                    <a:pt x="57947" y="220911"/>
                  </a:lnTo>
                  <a:lnTo>
                    <a:pt x="73559" y="213710"/>
                  </a:lnTo>
                  <a:lnTo>
                    <a:pt x="85681" y="205315"/>
                  </a:lnTo>
                  <a:lnTo>
                    <a:pt x="89492" y="200259"/>
                  </a:lnTo>
                  <a:lnTo>
                    <a:pt x="91185" y="194573"/>
                  </a:lnTo>
                  <a:lnTo>
                    <a:pt x="92487" y="173160"/>
                  </a:lnTo>
                  <a:lnTo>
                    <a:pt x="88732" y="168164"/>
                  </a:lnTo>
                  <a:lnTo>
                    <a:pt x="84762" y="166021"/>
                  </a:lnTo>
                  <a:lnTo>
                    <a:pt x="73406" y="164532"/>
                  </a:lnTo>
                  <a:lnTo>
                    <a:pt x="68690" y="164407"/>
                  </a:lnTo>
                  <a:lnTo>
                    <a:pt x="63949" y="166467"/>
                  </a:lnTo>
                  <a:lnTo>
                    <a:pt x="59195" y="169236"/>
                  </a:lnTo>
                  <a:lnTo>
                    <a:pt x="40005" y="176959"/>
                  </a:lnTo>
                  <a:lnTo>
                    <a:pt x="26159" y="188217"/>
                  </a:lnTo>
                  <a:lnTo>
                    <a:pt x="23350" y="192925"/>
                  </a:lnTo>
                  <a:lnTo>
                    <a:pt x="21308" y="197663"/>
                  </a:lnTo>
                  <a:lnTo>
                    <a:pt x="9799" y="216842"/>
                  </a:lnTo>
                  <a:lnTo>
                    <a:pt x="6905" y="225557"/>
                  </a:lnTo>
                  <a:lnTo>
                    <a:pt x="2167" y="233167"/>
                  </a:lnTo>
                  <a:lnTo>
                    <a:pt x="411" y="240448"/>
                  </a:lnTo>
                  <a:lnTo>
                    <a:pt x="0" y="245243"/>
                  </a:lnTo>
                  <a:lnTo>
                    <a:pt x="1934" y="250020"/>
                  </a:lnTo>
                  <a:lnTo>
                    <a:pt x="6815" y="25717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69" name="SMARTInkShape-783"/>
            <p:cNvSpPr/>
            <p:nvPr/>
          </p:nvSpPr>
          <p:spPr bwMode="auto">
            <a:xfrm>
              <a:off x="1629910" y="2971800"/>
              <a:ext cx="127316" cy="206139"/>
            </a:xfrm>
            <a:custGeom>
              <a:avLst/>
              <a:gdLst/>
              <a:ahLst/>
              <a:cxnLst/>
              <a:rect l="0" t="0" r="0" b="0"/>
              <a:pathLst>
                <a:path w="127316" h="206139">
                  <a:moveTo>
                    <a:pt x="56015" y="0"/>
                  </a:moveTo>
                  <a:lnTo>
                    <a:pt x="52223" y="0"/>
                  </a:lnTo>
                  <a:lnTo>
                    <a:pt x="51105" y="794"/>
                  </a:lnTo>
                  <a:lnTo>
                    <a:pt x="50361" y="2117"/>
                  </a:lnTo>
                  <a:lnTo>
                    <a:pt x="49165" y="9943"/>
                  </a:lnTo>
                  <a:lnTo>
                    <a:pt x="48136" y="24836"/>
                  </a:lnTo>
                  <a:lnTo>
                    <a:pt x="45105" y="33792"/>
                  </a:lnTo>
                  <a:lnTo>
                    <a:pt x="25930" y="65745"/>
                  </a:lnTo>
                  <a:lnTo>
                    <a:pt x="7613" y="100204"/>
                  </a:lnTo>
                  <a:lnTo>
                    <a:pt x="1457" y="121500"/>
                  </a:lnTo>
                  <a:lnTo>
                    <a:pt x="0" y="156376"/>
                  </a:lnTo>
                  <a:lnTo>
                    <a:pt x="8853" y="182939"/>
                  </a:lnTo>
                  <a:lnTo>
                    <a:pt x="15671" y="193728"/>
                  </a:lnTo>
                  <a:lnTo>
                    <a:pt x="30303" y="201952"/>
                  </a:lnTo>
                  <a:lnTo>
                    <a:pt x="51671" y="206138"/>
                  </a:lnTo>
                  <a:lnTo>
                    <a:pt x="71132" y="206070"/>
                  </a:lnTo>
                  <a:lnTo>
                    <a:pt x="102338" y="197185"/>
                  </a:lnTo>
                  <a:lnTo>
                    <a:pt x="116730" y="188028"/>
                  </a:lnTo>
                  <a:lnTo>
                    <a:pt x="122158" y="183316"/>
                  </a:lnTo>
                  <a:lnTo>
                    <a:pt x="125099" y="178576"/>
                  </a:lnTo>
                  <a:lnTo>
                    <a:pt x="127315" y="165716"/>
                  </a:lnTo>
                  <a:lnTo>
                    <a:pt x="126567" y="165246"/>
                  </a:lnTo>
                  <a:lnTo>
                    <a:pt x="113705" y="164430"/>
                  </a:lnTo>
                  <a:lnTo>
                    <a:pt x="96133" y="170034"/>
                  </a:lnTo>
                  <a:lnTo>
                    <a:pt x="79491" y="178784"/>
                  </a:lnTo>
                  <a:lnTo>
                    <a:pt x="63159" y="19288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0" name="SMARTInkShape-784"/>
            <p:cNvSpPr/>
            <p:nvPr/>
          </p:nvSpPr>
          <p:spPr bwMode="auto">
            <a:xfrm>
              <a:off x="1174620" y="3318091"/>
              <a:ext cx="139831" cy="153413"/>
            </a:xfrm>
            <a:custGeom>
              <a:avLst/>
              <a:gdLst/>
              <a:ahLst/>
              <a:cxnLst/>
              <a:rect l="0" t="0" r="0" b="0"/>
              <a:pathLst>
                <a:path w="139831" h="153413">
                  <a:moveTo>
                    <a:pt x="11243" y="68047"/>
                  </a:moveTo>
                  <a:lnTo>
                    <a:pt x="11243" y="71839"/>
                  </a:lnTo>
                  <a:lnTo>
                    <a:pt x="4761" y="94455"/>
                  </a:lnTo>
                  <a:lnTo>
                    <a:pt x="3363" y="119868"/>
                  </a:lnTo>
                  <a:lnTo>
                    <a:pt x="332" y="126268"/>
                  </a:lnTo>
                  <a:lnTo>
                    <a:pt x="0" y="129880"/>
                  </a:lnTo>
                  <a:lnTo>
                    <a:pt x="4081" y="153412"/>
                  </a:lnTo>
                  <a:lnTo>
                    <a:pt x="4099" y="122335"/>
                  </a:lnTo>
                  <a:lnTo>
                    <a:pt x="6215" y="94755"/>
                  </a:lnTo>
                  <a:lnTo>
                    <a:pt x="16284" y="61451"/>
                  </a:lnTo>
                  <a:lnTo>
                    <a:pt x="30317" y="30204"/>
                  </a:lnTo>
                  <a:lnTo>
                    <a:pt x="45551" y="5592"/>
                  </a:lnTo>
                  <a:lnTo>
                    <a:pt x="50336" y="505"/>
                  </a:lnTo>
                  <a:lnTo>
                    <a:pt x="51592" y="0"/>
                  </a:lnTo>
                  <a:lnTo>
                    <a:pt x="52430" y="457"/>
                  </a:lnTo>
                  <a:lnTo>
                    <a:pt x="53774" y="3102"/>
                  </a:lnTo>
                  <a:lnTo>
                    <a:pt x="54833" y="10121"/>
                  </a:lnTo>
                  <a:lnTo>
                    <a:pt x="59789" y="20809"/>
                  </a:lnTo>
                  <a:lnTo>
                    <a:pt x="64040" y="26679"/>
                  </a:lnTo>
                  <a:lnTo>
                    <a:pt x="71803" y="57869"/>
                  </a:lnTo>
                  <a:lnTo>
                    <a:pt x="75391" y="88825"/>
                  </a:lnTo>
                  <a:lnTo>
                    <a:pt x="75535" y="107594"/>
                  </a:lnTo>
                  <a:lnTo>
                    <a:pt x="75536" y="104426"/>
                  </a:lnTo>
                  <a:lnTo>
                    <a:pt x="81190" y="90427"/>
                  </a:lnTo>
                  <a:lnTo>
                    <a:pt x="84355" y="80499"/>
                  </a:lnTo>
                  <a:lnTo>
                    <a:pt x="87393" y="71994"/>
                  </a:lnTo>
                  <a:lnTo>
                    <a:pt x="93296" y="48889"/>
                  </a:lnTo>
                  <a:lnTo>
                    <a:pt x="112739" y="18053"/>
                  </a:lnTo>
                  <a:lnTo>
                    <a:pt x="118000" y="14077"/>
                  </a:lnTo>
                  <a:lnTo>
                    <a:pt x="124053" y="11525"/>
                  </a:lnTo>
                  <a:lnTo>
                    <a:pt x="126997" y="13292"/>
                  </a:lnTo>
                  <a:lnTo>
                    <a:pt x="128893" y="14875"/>
                  </a:lnTo>
                  <a:lnTo>
                    <a:pt x="131001" y="18750"/>
                  </a:lnTo>
                  <a:lnTo>
                    <a:pt x="133258" y="30040"/>
                  </a:lnTo>
                  <a:lnTo>
                    <a:pt x="137530" y="37912"/>
                  </a:lnTo>
                  <a:lnTo>
                    <a:pt x="139770" y="72745"/>
                  </a:lnTo>
                  <a:lnTo>
                    <a:pt x="139019" y="84608"/>
                  </a:lnTo>
                  <a:lnTo>
                    <a:pt x="136030" y="90753"/>
                  </a:lnTo>
                  <a:lnTo>
                    <a:pt x="135709" y="93503"/>
                  </a:lnTo>
                  <a:lnTo>
                    <a:pt x="139830" y="11805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1" name="SMARTInkShape-785"/>
            <p:cNvSpPr/>
            <p:nvPr/>
          </p:nvSpPr>
          <p:spPr bwMode="auto">
            <a:xfrm>
              <a:off x="1359017" y="3328988"/>
              <a:ext cx="122515" cy="135190"/>
            </a:xfrm>
            <a:custGeom>
              <a:avLst/>
              <a:gdLst/>
              <a:ahLst/>
              <a:cxnLst/>
              <a:rect l="0" t="0" r="0" b="0"/>
              <a:pathLst>
                <a:path w="122515" h="135190">
                  <a:moveTo>
                    <a:pt x="55446" y="21431"/>
                  </a:moveTo>
                  <a:lnTo>
                    <a:pt x="48596" y="21431"/>
                  </a:lnTo>
                  <a:lnTo>
                    <a:pt x="42657" y="26340"/>
                  </a:lnTo>
                  <a:lnTo>
                    <a:pt x="38385" y="27582"/>
                  </a:lnTo>
                  <a:lnTo>
                    <a:pt x="33840" y="32367"/>
                  </a:lnTo>
                  <a:lnTo>
                    <a:pt x="10048" y="66823"/>
                  </a:lnTo>
                  <a:lnTo>
                    <a:pt x="2130" y="81006"/>
                  </a:lnTo>
                  <a:lnTo>
                    <a:pt x="0" y="90507"/>
                  </a:lnTo>
                  <a:lnTo>
                    <a:pt x="1170" y="100021"/>
                  </a:lnTo>
                  <a:lnTo>
                    <a:pt x="6464" y="123032"/>
                  </a:lnTo>
                  <a:lnTo>
                    <a:pt x="12774" y="129558"/>
                  </a:lnTo>
                  <a:lnTo>
                    <a:pt x="20870" y="132987"/>
                  </a:lnTo>
                  <a:lnTo>
                    <a:pt x="42795" y="135189"/>
                  </a:lnTo>
                  <a:lnTo>
                    <a:pt x="73555" y="127889"/>
                  </a:lnTo>
                  <a:lnTo>
                    <a:pt x="101003" y="118924"/>
                  </a:lnTo>
                  <a:lnTo>
                    <a:pt x="109560" y="112121"/>
                  </a:lnTo>
                  <a:lnTo>
                    <a:pt x="121521" y="94819"/>
                  </a:lnTo>
                  <a:lnTo>
                    <a:pt x="122514" y="90994"/>
                  </a:lnTo>
                  <a:lnTo>
                    <a:pt x="122383" y="87650"/>
                  </a:lnTo>
                  <a:lnTo>
                    <a:pt x="118500" y="68369"/>
                  </a:lnTo>
                  <a:lnTo>
                    <a:pt x="90813" y="35678"/>
                  </a:lnTo>
                  <a:lnTo>
                    <a:pt x="80690" y="26969"/>
                  </a:lnTo>
                  <a:lnTo>
                    <a:pt x="47363" y="9802"/>
                  </a:lnTo>
                  <a:lnTo>
                    <a:pt x="34014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2" name="SMARTInkShape-786"/>
            <p:cNvSpPr/>
            <p:nvPr/>
          </p:nvSpPr>
          <p:spPr bwMode="auto">
            <a:xfrm>
              <a:off x="1443038" y="3307556"/>
              <a:ext cx="121444" cy="134517"/>
            </a:xfrm>
            <a:custGeom>
              <a:avLst/>
              <a:gdLst/>
              <a:ahLst/>
              <a:cxnLst/>
              <a:rect l="0" t="0" r="0" b="0"/>
              <a:pathLst>
                <a:path w="121444" h="134517">
                  <a:moveTo>
                    <a:pt x="0" y="0"/>
                  </a:moveTo>
                  <a:lnTo>
                    <a:pt x="3792" y="0"/>
                  </a:lnTo>
                  <a:lnTo>
                    <a:pt x="7770" y="2117"/>
                  </a:lnTo>
                  <a:lnTo>
                    <a:pt x="27641" y="20585"/>
                  </a:lnTo>
                  <a:lnTo>
                    <a:pt x="44952" y="53911"/>
                  </a:lnTo>
                  <a:lnTo>
                    <a:pt x="53917" y="73650"/>
                  </a:lnTo>
                  <a:lnTo>
                    <a:pt x="57779" y="88056"/>
                  </a:lnTo>
                  <a:lnTo>
                    <a:pt x="83205" y="122899"/>
                  </a:lnTo>
                  <a:lnTo>
                    <a:pt x="89652" y="127696"/>
                  </a:lnTo>
                  <a:lnTo>
                    <a:pt x="91439" y="131631"/>
                  </a:lnTo>
                  <a:lnTo>
                    <a:pt x="92709" y="132998"/>
                  </a:lnTo>
                  <a:lnTo>
                    <a:pt x="96237" y="134516"/>
                  </a:lnTo>
                  <a:lnTo>
                    <a:pt x="97495" y="134128"/>
                  </a:lnTo>
                  <a:lnTo>
                    <a:pt x="98334" y="133075"/>
                  </a:lnTo>
                  <a:lnTo>
                    <a:pt x="100060" y="129788"/>
                  </a:lnTo>
                  <a:lnTo>
                    <a:pt x="121443" y="9286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3" name="SMARTInkShape-787"/>
            <p:cNvSpPr/>
            <p:nvPr/>
          </p:nvSpPr>
          <p:spPr bwMode="auto">
            <a:xfrm>
              <a:off x="1629768" y="3328988"/>
              <a:ext cx="6152" cy="114301"/>
            </a:xfrm>
            <a:custGeom>
              <a:avLst/>
              <a:gdLst/>
              <a:ahLst/>
              <a:cxnLst/>
              <a:rect l="0" t="0" r="0" b="0"/>
              <a:pathLst>
                <a:path w="6152" h="114301">
                  <a:moveTo>
                    <a:pt x="6151" y="0"/>
                  </a:moveTo>
                  <a:lnTo>
                    <a:pt x="6151" y="33853"/>
                  </a:lnTo>
                  <a:lnTo>
                    <a:pt x="0" y="61957"/>
                  </a:lnTo>
                  <a:lnTo>
                    <a:pt x="4792" y="97039"/>
                  </a:lnTo>
                  <a:lnTo>
                    <a:pt x="6151" y="11430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4" name="SMARTInkShape-788"/>
            <p:cNvSpPr/>
            <p:nvPr/>
          </p:nvSpPr>
          <p:spPr bwMode="auto">
            <a:xfrm>
              <a:off x="1614488" y="3300413"/>
              <a:ext cx="14288" cy="7144"/>
            </a:xfrm>
            <a:custGeom>
              <a:avLst/>
              <a:gdLst/>
              <a:ahLst/>
              <a:cxnLst/>
              <a:rect l="0" t="0" r="0" b="0"/>
              <a:pathLst>
                <a:path w="14288" h="7144">
                  <a:moveTo>
                    <a:pt x="14287" y="7143"/>
                  </a:move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5" name="SMARTInkShape-789"/>
            <p:cNvSpPr/>
            <p:nvPr/>
          </p:nvSpPr>
          <p:spPr bwMode="auto">
            <a:xfrm>
              <a:off x="1664494" y="3336580"/>
              <a:ext cx="107157" cy="120996"/>
            </a:xfrm>
            <a:custGeom>
              <a:avLst/>
              <a:gdLst/>
              <a:ahLst/>
              <a:cxnLst/>
              <a:rect l="0" t="0" r="0" b="0"/>
              <a:pathLst>
                <a:path w="107157" h="120996">
                  <a:moveTo>
                    <a:pt x="0" y="78133"/>
                  </a:moveTo>
                  <a:lnTo>
                    <a:pt x="3792" y="81925"/>
                  </a:lnTo>
                  <a:lnTo>
                    <a:pt x="5654" y="85903"/>
                  </a:lnTo>
                  <a:lnTo>
                    <a:pt x="7118" y="98458"/>
                  </a:lnTo>
                  <a:lnTo>
                    <a:pt x="7937" y="68430"/>
                  </a:lnTo>
                  <a:lnTo>
                    <a:pt x="12053" y="58148"/>
                  </a:lnTo>
                  <a:lnTo>
                    <a:pt x="14419" y="42313"/>
                  </a:lnTo>
                  <a:lnTo>
                    <a:pt x="17785" y="34961"/>
                  </a:lnTo>
                  <a:lnTo>
                    <a:pt x="32117" y="18864"/>
                  </a:lnTo>
                  <a:lnTo>
                    <a:pt x="53930" y="2958"/>
                  </a:lnTo>
                  <a:lnTo>
                    <a:pt x="61664" y="561"/>
                  </a:lnTo>
                  <a:lnTo>
                    <a:pt x="66564" y="0"/>
                  </a:lnTo>
                  <a:lnTo>
                    <a:pt x="71388" y="1867"/>
                  </a:lnTo>
                  <a:lnTo>
                    <a:pt x="73786" y="3477"/>
                  </a:lnTo>
                  <a:lnTo>
                    <a:pt x="75384" y="5343"/>
                  </a:lnTo>
                  <a:lnTo>
                    <a:pt x="77160" y="9534"/>
                  </a:lnTo>
                  <a:lnTo>
                    <a:pt x="79292" y="37163"/>
                  </a:lnTo>
                  <a:lnTo>
                    <a:pt x="84219" y="51107"/>
                  </a:lnTo>
                  <a:lnTo>
                    <a:pt x="87709" y="78269"/>
                  </a:lnTo>
                  <a:lnTo>
                    <a:pt x="91340" y="92460"/>
                  </a:lnTo>
                  <a:lnTo>
                    <a:pt x="92983" y="101169"/>
                  </a:lnTo>
                  <a:lnTo>
                    <a:pt x="98370" y="110534"/>
                  </a:lnTo>
                  <a:lnTo>
                    <a:pt x="107156" y="12099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6" name="SMARTInkShape-790"/>
            <p:cNvSpPr/>
            <p:nvPr/>
          </p:nvSpPr>
          <p:spPr bwMode="auto">
            <a:xfrm>
              <a:off x="1793507" y="3365121"/>
              <a:ext cx="78148" cy="206755"/>
            </a:xfrm>
            <a:custGeom>
              <a:avLst/>
              <a:gdLst/>
              <a:ahLst/>
              <a:cxnLst/>
              <a:rect l="0" t="0" r="0" b="0"/>
              <a:pathLst>
                <a:path w="78148" h="206755">
                  <a:moveTo>
                    <a:pt x="49581" y="28160"/>
                  </a:moveTo>
                  <a:lnTo>
                    <a:pt x="49581" y="4311"/>
                  </a:lnTo>
                  <a:lnTo>
                    <a:pt x="48787" y="2736"/>
                  </a:lnTo>
                  <a:lnTo>
                    <a:pt x="47464" y="1686"/>
                  </a:lnTo>
                  <a:lnTo>
                    <a:pt x="43877" y="519"/>
                  </a:lnTo>
                  <a:lnTo>
                    <a:pt x="39638" y="0"/>
                  </a:lnTo>
                  <a:lnTo>
                    <a:pt x="28996" y="3501"/>
                  </a:lnTo>
                  <a:lnTo>
                    <a:pt x="16881" y="11795"/>
                  </a:lnTo>
                  <a:lnTo>
                    <a:pt x="9288" y="19519"/>
                  </a:lnTo>
                  <a:lnTo>
                    <a:pt x="1010" y="32912"/>
                  </a:lnTo>
                  <a:lnTo>
                    <a:pt x="0" y="38388"/>
                  </a:lnTo>
                  <a:lnTo>
                    <a:pt x="652" y="39741"/>
                  </a:lnTo>
                  <a:lnTo>
                    <a:pt x="1880" y="40643"/>
                  </a:lnTo>
                  <a:lnTo>
                    <a:pt x="5361" y="41646"/>
                  </a:lnTo>
                  <a:lnTo>
                    <a:pt x="16378" y="42342"/>
                  </a:lnTo>
                  <a:lnTo>
                    <a:pt x="51876" y="35390"/>
                  </a:lnTo>
                  <a:lnTo>
                    <a:pt x="56686" y="37459"/>
                  </a:lnTo>
                  <a:lnTo>
                    <a:pt x="62449" y="41463"/>
                  </a:lnTo>
                  <a:lnTo>
                    <a:pt x="67240" y="49741"/>
                  </a:lnTo>
                  <a:lnTo>
                    <a:pt x="76519" y="85409"/>
                  </a:lnTo>
                  <a:lnTo>
                    <a:pt x="78012" y="116011"/>
                  </a:lnTo>
                  <a:lnTo>
                    <a:pt x="78147" y="147922"/>
                  </a:lnTo>
                  <a:lnTo>
                    <a:pt x="69336" y="179696"/>
                  </a:lnTo>
                  <a:lnTo>
                    <a:pt x="63372" y="190799"/>
                  </a:lnTo>
                  <a:lnTo>
                    <a:pt x="49581" y="20675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496" name="SMARTInkShape-Group113"/>
          <p:cNvGrpSpPr/>
          <p:nvPr/>
        </p:nvGrpSpPr>
        <p:grpSpPr>
          <a:xfrm>
            <a:off x="4764881" y="2368198"/>
            <a:ext cx="2250283" cy="439297"/>
            <a:chOff x="4764881" y="2368198"/>
            <a:chExt cx="2250283" cy="439297"/>
          </a:xfrm>
        </p:grpSpPr>
        <p:sp>
          <p:nvSpPr>
            <p:cNvPr id="478" name="SMARTInkShape-791"/>
            <p:cNvSpPr/>
            <p:nvPr/>
          </p:nvSpPr>
          <p:spPr bwMode="auto">
            <a:xfrm>
              <a:off x="4764881" y="2472818"/>
              <a:ext cx="178595" cy="206089"/>
            </a:xfrm>
            <a:custGeom>
              <a:avLst/>
              <a:gdLst/>
              <a:ahLst/>
              <a:cxnLst/>
              <a:rect l="0" t="0" r="0" b="0"/>
              <a:pathLst>
                <a:path w="178595" h="206089">
                  <a:moveTo>
                    <a:pt x="178594" y="13207"/>
                  </a:moveTo>
                  <a:lnTo>
                    <a:pt x="174802" y="9415"/>
                  </a:lnTo>
                  <a:lnTo>
                    <a:pt x="170823" y="7553"/>
                  </a:lnTo>
                  <a:lnTo>
                    <a:pt x="168651" y="7056"/>
                  </a:lnTo>
                  <a:lnTo>
                    <a:pt x="157874" y="1350"/>
                  </a:lnTo>
                  <a:lnTo>
                    <a:pt x="147160" y="0"/>
                  </a:lnTo>
                  <a:lnTo>
                    <a:pt x="113056" y="5165"/>
                  </a:lnTo>
                  <a:lnTo>
                    <a:pt x="77479" y="15927"/>
                  </a:lnTo>
                  <a:lnTo>
                    <a:pt x="56286" y="30090"/>
                  </a:lnTo>
                  <a:lnTo>
                    <a:pt x="47193" y="38759"/>
                  </a:lnTo>
                  <a:lnTo>
                    <a:pt x="43433" y="47430"/>
                  </a:lnTo>
                  <a:lnTo>
                    <a:pt x="45233" y="50378"/>
                  </a:lnTo>
                  <a:lnTo>
                    <a:pt x="49472" y="54334"/>
                  </a:lnTo>
                  <a:lnTo>
                    <a:pt x="83509" y="78914"/>
                  </a:lnTo>
                  <a:lnTo>
                    <a:pt x="106542" y="90010"/>
                  </a:lnTo>
                  <a:lnTo>
                    <a:pt x="117470" y="102197"/>
                  </a:lnTo>
                  <a:lnTo>
                    <a:pt x="130759" y="125242"/>
                  </a:lnTo>
                  <a:lnTo>
                    <a:pt x="131623" y="129966"/>
                  </a:lnTo>
                  <a:lnTo>
                    <a:pt x="130466" y="139448"/>
                  </a:lnTo>
                  <a:lnTo>
                    <a:pt x="118809" y="161841"/>
                  </a:lnTo>
                  <a:lnTo>
                    <a:pt x="109954" y="168696"/>
                  </a:lnTo>
                  <a:lnTo>
                    <a:pt x="78803" y="182849"/>
                  </a:lnTo>
                  <a:lnTo>
                    <a:pt x="61890" y="193470"/>
                  </a:lnTo>
                  <a:lnTo>
                    <a:pt x="32051" y="202016"/>
                  </a:lnTo>
                  <a:lnTo>
                    <a:pt x="0" y="20608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9" name="SMARTInkShape-792"/>
            <p:cNvSpPr/>
            <p:nvPr/>
          </p:nvSpPr>
          <p:spPr bwMode="auto">
            <a:xfrm>
              <a:off x="4944013" y="2571750"/>
              <a:ext cx="123723" cy="91906"/>
            </a:xfrm>
            <a:custGeom>
              <a:avLst/>
              <a:gdLst/>
              <a:ahLst/>
              <a:cxnLst/>
              <a:rect l="0" t="0" r="0" b="0"/>
              <a:pathLst>
                <a:path w="123723" h="91906">
                  <a:moveTo>
                    <a:pt x="63757" y="0"/>
                  </a:moveTo>
                  <a:lnTo>
                    <a:pt x="63757" y="6151"/>
                  </a:lnTo>
                  <a:lnTo>
                    <a:pt x="43171" y="27703"/>
                  </a:lnTo>
                  <a:lnTo>
                    <a:pt x="12072" y="53138"/>
                  </a:lnTo>
                  <a:lnTo>
                    <a:pt x="3551" y="66104"/>
                  </a:lnTo>
                  <a:lnTo>
                    <a:pt x="674" y="75325"/>
                  </a:lnTo>
                  <a:lnTo>
                    <a:pt x="0" y="80574"/>
                  </a:lnTo>
                  <a:lnTo>
                    <a:pt x="1818" y="85552"/>
                  </a:lnTo>
                  <a:lnTo>
                    <a:pt x="3414" y="87991"/>
                  </a:lnTo>
                  <a:lnTo>
                    <a:pt x="6065" y="89617"/>
                  </a:lnTo>
                  <a:lnTo>
                    <a:pt x="17382" y="91905"/>
                  </a:lnTo>
                  <a:lnTo>
                    <a:pt x="31583" y="91789"/>
                  </a:lnTo>
                  <a:lnTo>
                    <a:pt x="64222" y="82888"/>
                  </a:lnTo>
                  <a:lnTo>
                    <a:pt x="91629" y="72935"/>
                  </a:lnTo>
                  <a:lnTo>
                    <a:pt x="114326" y="55750"/>
                  </a:lnTo>
                  <a:lnTo>
                    <a:pt x="122749" y="44123"/>
                  </a:lnTo>
                  <a:lnTo>
                    <a:pt x="123722" y="40528"/>
                  </a:lnTo>
                  <a:lnTo>
                    <a:pt x="123577" y="37338"/>
                  </a:lnTo>
                  <a:lnTo>
                    <a:pt x="122686" y="34417"/>
                  </a:lnTo>
                  <a:lnTo>
                    <a:pt x="117463" y="29055"/>
                  </a:lnTo>
                  <a:lnTo>
                    <a:pt x="101176" y="19145"/>
                  </a:lnTo>
                  <a:lnTo>
                    <a:pt x="87367" y="15727"/>
                  </a:lnTo>
                  <a:lnTo>
                    <a:pt x="64363" y="13778"/>
                  </a:lnTo>
                  <a:lnTo>
                    <a:pt x="42325" y="71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80" name="SMARTInkShape-793"/>
            <p:cNvSpPr/>
            <p:nvPr/>
          </p:nvSpPr>
          <p:spPr bwMode="auto">
            <a:xfrm>
              <a:off x="5099792" y="2550319"/>
              <a:ext cx="65139" cy="114301"/>
            </a:xfrm>
            <a:custGeom>
              <a:avLst/>
              <a:gdLst/>
              <a:ahLst/>
              <a:cxnLst/>
              <a:rect l="0" t="0" r="0" b="0"/>
              <a:pathLst>
                <a:path w="65139" h="114301">
                  <a:moveTo>
                    <a:pt x="29421" y="0"/>
                  </a:moveTo>
                  <a:lnTo>
                    <a:pt x="33213" y="0"/>
                  </a:lnTo>
                  <a:lnTo>
                    <a:pt x="37191" y="2116"/>
                  </a:lnTo>
                  <a:lnTo>
                    <a:pt x="42421" y="6151"/>
                  </a:lnTo>
                  <a:lnTo>
                    <a:pt x="43136" y="8819"/>
                  </a:lnTo>
                  <a:lnTo>
                    <a:pt x="43595" y="20792"/>
                  </a:lnTo>
                  <a:lnTo>
                    <a:pt x="42045" y="24180"/>
                  </a:lnTo>
                  <a:lnTo>
                    <a:pt x="13912" y="55108"/>
                  </a:lnTo>
                  <a:lnTo>
                    <a:pt x="2159" y="72949"/>
                  </a:lnTo>
                  <a:lnTo>
                    <a:pt x="134" y="78795"/>
                  </a:lnTo>
                  <a:lnTo>
                    <a:pt x="0" y="89524"/>
                  </a:lnTo>
                  <a:lnTo>
                    <a:pt x="2663" y="93814"/>
                  </a:lnTo>
                  <a:lnTo>
                    <a:pt x="21929" y="106402"/>
                  </a:lnTo>
                  <a:lnTo>
                    <a:pt x="31647" y="110789"/>
                  </a:lnTo>
                  <a:lnTo>
                    <a:pt x="65138" y="11430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81" name="SMARTInkShape-794"/>
            <p:cNvSpPr/>
            <p:nvPr/>
          </p:nvSpPr>
          <p:spPr bwMode="auto">
            <a:xfrm>
              <a:off x="5272088" y="2600325"/>
              <a:ext cx="21433" cy="78582"/>
            </a:xfrm>
            <a:custGeom>
              <a:avLst/>
              <a:gdLst/>
              <a:ahLst/>
              <a:cxnLst/>
              <a:rect l="0" t="0" r="0" b="0"/>
              <a:pathLst>
                <a:path w="21433" h="78582">
                  <a:moveTo>
                    <a:pt x="21432" y="0"/>
                  </a:moveTo>
                  <a:lnTo>
                    <a:pt x="21432" y="3792"/>
                  </a:lnTo>
                  <a:lnTo>
                    <a:pt x="19314" y="7771"/>
                  </a:lnTo>
                  <a:lnTo>
                    <a:pt x="16521" y="12185"/>
                  </a:lnTo>
                  <a:lnTo>
                    <a:pt x="7070" y="45530"/>
                  </a:lnTo>
                  <a:lnTo>
                    <a:pt x="724" y="68141"/>
                  </a:lnTo>
                  <a:lnTo>
                    <a:pt x="0" y="7858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82" name="SMARTInkShape-795"/>
            <p:cNvSpPr/>
            <p:nvPr/>
          </p:nvSpPr>
          <p:spPr bwMode="auto">
            <a:xfrm>
              <a:off x="5316572" y="2566026"/>
              <a:ext cx="134109" cy="118577"/>
            </a:xfrm>
            <a:custGeom>
              <a:avLst/>
              <a:gdLst/>
              <a:ahLst/>
              <a:cxnLst/>
              <a:rect l="0" t="0" r="0" b="0"/>
              <a:pathLst>
                <a:path w="134109" h="118577">
                  <a:moveTo>
                    <a:pt x="41241" y="77162"/>
                  </a:moveTo>
                  <a:lnTo>
                    <a:pt x="45033" y="73369"/>
                  </a:lnTo>
                  <a:lnTo>
                    <a:pt x="49011" y="71507"/>
                  </a:lnTo>
                  <a:lnTo>
                    <a:pt x="61825" y="66520"/>
                  </a:lnTo>
                  <a:lnTo>
                    <a:pt x="68381" y="60261"/>
                  </a:lnTo>
                  <a:lnTo>
                    <a:pt x="74735" y="52981"/>
                  </a:lnTo>
                  <a:lnTo>
                    <a:pt x="89631" y="39724"/>
                  </a:lnTo>
                  <a:lnTo>
                    <a:pt x="103275" y="20488"/>
                  </a:lnTo>
                  <a:lnTo>
                    <a:pt x="104029" y="17948"/>
                  </a:lnTo>
                  <a:lnTo>
                    <a:pt x="103737" y="15461"/>
                  </a:lnTo>
                  <a:lnTo>
                    <a:pt x="101296" y="10581"/>
                  </a:lnTo>
                  <a:lnTo>
                    <a:pt x="95459" y="3371"/>
                  </a:lnTo>
                  <a:lnTo>
                    <a:pt x="88886" y="710"/>
                  </a:lnTo>
                  <a:lnTo>
                    <a:pt x="84910" y="0"/>
                  </a:lnTo>
                  <a:lnTo>
                    <a:pt x="76260" y="1328"/>
                  </a:lnTo>
                  <a:lnTo>
                    <a:pt x="43581" y="15410"/>
                  </a:lnTo>
                  <a:lnTo>
                    <a:pt x="20448" y="25600"/>
                  </a:lnTo>
                  <a:lnTo>
                    <a:pt x="9504" y="37631"/>
                  </a:lnTo>
                  <a:lnTo>
                    <a:pt x="2027" y="51250"/>
                  </a:lnTo>
                  <a:lnTo>
                    <a:pt x="0" y="60618"/>
                  </a:lnTo>
                  <a:lnTo>
                    <a:pt x="1216" y="70073"/>
                  </a:lnTo>
                  <a:lnTo>
                    <a:pt x="8463" y="89079"/>
                  </a:lnTo>
                  <a:lnTo>
                    <a:pt x="15031" y="96481"/>
                  </a:lnTo>
                  <a:lnTo>
                    <a:pt x="29771" y="105111"/>
                  </a:lnTo>
                  <a:lnTo>
                    <a:pt x="59877" y="115138"/>
                  </a:lnTo>
                  <a:lnTo>
                    <a:pt x="87067" y="118576"/>
                  </a:lnTo>
                  <a:lnTo>
                    <a:pt x="122181" y="114179"/>
                  </a:lnTo>
                  <a:lnTo>
                    <a:pt x="134108" y="11288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83" name="SMARTInkShape-796"/>
            <p:cNvSpPr/>
            <p:nvPr/>
          </p:nvSpPr>
          <p:spPr bwMode="auto">
            <a:xfrm>
              <a:off x="5515018" y="2414588"/>
              <a:ext cx="28533" cy="271463"/>
            </a:xfrm>
            <a:custGeom>
              <a:avLst/>
              <a:gdLst/>
              <a:ahLst/>
              <a:cxnLst/>
              <a:rect l="0" t="0" r="0" b="0"/>
              <a:pathLst>
                <a:path w="28533" h="271463">
                  <a:moveTo>
                    <a:pt x="28532" y="0"/>
                  </a:moveTo>
                  <a:lnTo>
                    <a:pt x="24740" y="0"/>
                  </a:lnTo>
                  <a:lnTo>
                    <a:pt x="23622" y="793"/>
                  </a:lnTo>
                  <a:lnTo>
                    <a:pt x="22878" y="2116"/>
                  </a:lnTo>
                  <a:lnTo>
                    <a:pt x="14171" y="32904"/>
                  </a:lnTo>
                  <a:lnTo>
                    <a:pt x="8732" y="63502"/>
                  </a:lnTo>
                  <a:lnTo>
                    <a:pt x="3630" y="96504"/>
                  </a:lnTo>
                  <a:lnTo>
                    <a:pt x="1045" y="124196"/>
                  </a:lnTo>
                  <a:lnTo>
                    <a:pt x="172" y="157088"/>
                  </a:lnTo>
                  <a:lnTo>
                    <a:pt x="0" y="191220"/>
                  </a:lnTo>
                  <a:lnTo>
                    <a:pt x="2086" y="213820"/>
                  </a:lnTo>
                  <a:lnTo>
                    <a:pt x="12315" y="249360"/>
                  </a:lnTo>
                  <a:lnTo>
                    <a:pt x="14181" y="258464"/>
                  </a:lnTo>
                  <a:lnTo>
                    <a:pt x="21387" y="27146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84" name="SMARTInkShape-797"/>
            <p:cNvSpPr/>
            <p:nvPr/>
          </p:nvSpPr>
          <p:spPr bwMode="auto">
            <a:xfrm>
              <a:off x="5422105" y="2572079"/>
              <a:ext cx="249906" cy="235416"/>
            </a:xfrm>
            <a:custGeom>
              <a:avLst/>
              <a:gdLst/>
              <a:ahLst/>
              <a:cxnLst/>
              <a:rect l="0" t="0" r="0" b="0"/>
              <a:pathLst>
                <a:path w="249906" h="235416">
                  <a:moveTo>
                    <a:pt x="0" y="49677"/>
                  </a:moveTo>
                  <a:lnTo>
                    <a:pt x="0" y="45885"/>
                  </a:lnTo>
                  <a:lnTo>
                    <a:pt x="2118" y="41906"/>
                  </a:lnTo>
                  <a:lnTo>
                    <a:pt x="9944" y="32885"/>
                  </a:lnTo>
                  <a:lnTo>
                    <a:pt x="24379" y="25828"/>
                  </a:lnTo>
                  <a:lnTo>
                    <a:pt x="57539" y="19608"/>
                  </a:lnTo>
                  <a:lnTo>
                    <a:pt x="89595" y="11282"/>
                  </a:lnTo>
                  <a:lnTo>
                    <a:pt x="121592" y="6904"/>
                  </a:lnTo>
                  <a:lnTo>
                    <a:pt x="153430" y="1335"/>
                  </a:lnTo>
                  <a:lnTo>
                    <a:pt x="167892" y="0"/>
                  </a:lnTo>
                  <a:lnTo>
                    <a:pt x="171985" y="1934"/>
                  </a:lnTo>
                  <a:lnTo>
                    <a:pt x="174189" y="3561"/>
                  </a:lnTo>
                  <a:lnTo>
                    <a:pt x="174864" y="5439"/>
                  </a:lnTo>
                  <a:lnTo>
                    <a:pt x="174520" y="7485"/>
                  </a:lnTo>
                  <a:lnTo>
                    <a:pt x="172815" y="12669"/>
                  </a:lnTo>
                  <a:lnTo>
                    <a:pt x="171062" y="23719"/>
                  </a:lnTo>
                  <a:lnTo>
                    <a:pt x="166662" y="33166"/>
                  </a:lnTo>
                  <a:lnTo>
                    <a:pt x="164211" y="44873"/>
                  </a:lnTo>
                  <a:lnTo>
                    <a:pt x="159605" y="54516"/>
                  </a:lnTo>
                  <a:lnTo>
                    <a:pt x="157259" y="80311"/>
                  </a:lnTo>
                  <a:lnTo>
                    <a:pt x="159323" y="85253"/>
                  </a:lnTo>
                  <a:lnTo>
                    <a:pt x="160984" y="87682"/>
                  </a:lnTo>
                  <a:lnTo>
                    <a:pt x="164948" y="90381"/>
                  </a:lnTo>
                  <a:lnTo>
                    <a:pt x="167115" y="91100"/>
                  </a:lnTo>
                  <a:lnTo>
                    <a:pt x="169354" y="90786"/>
                  </a:lnTo>
                  <a:lnTo>
                    <a:pt x="178652" y="86696"/>
                  </a:lnTo>
                  <a:lnTo>
                    <a:pt x="187872" y="83664"/>
                  </a:lnTo>
                  <a:lnTo>
                    <a:pt x="223128" y="66279"/>
                  </a:lnTo>
                  <a:lnTo>
                    <a:pt x="242708" y="51790"/>
                  </a:lnTo>
                  <a:lnTo>
                    <a:pt x="249604" y="49801"/>
                  </a:lnTo>
                  <a:lnTo>
                    <a:pt x="249905" y="57298"/>
                  </a:lnTo>
                  <a:lnTo>
                    <a:pt x="242750" y="88738"/>
                  </a:lnTo>
                  <a:lnTo>
                    <a:pt x="236824" y="121555"/>
                  </a:lnTo>
                  <a:lnTo>
                    <a:pt x="231049" y="150571"/>
                  </a:lnTo>
                  <a:lnTo>
                    <a:pt x="230121" y="176056"/>
                  </a:lnTo>
                  <a:lnTo>
                    <a:pt x="234847" y="209900"/>
                  </a:lnTo>
                  <a:lnTo>
                    <a:pt x="235745" y="23541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85" name="SMARTInkShape-798"/>
            <p:cNvSpPr/>
            <p:nvPr/>
          </p:nvSpPr>
          <p:spPr bwMode="auto">
            <a:xfrm>
              <a:off x="5293520" y="2493169"/>
              <a:ext cx="21431" cy="14288"/>
            </a:xfrm>
            <a:custGeom>
              <a:avLst/>
              <a:gdLst/>
              <a:ahLst/>
              <a:cxnLst/>
              <a:rect l="0" t="0" r="0" b="0"/>
              <a:pathLst>
                <a:path w="21431" h="14288">
                  <a:moveTo>
                    <a:pt x="21430" y="14287"/>
                  </a:moveTo>
                  <a:lnTo>
                    <a:pt x="17638" y="14287"/>
                  </a:lnTo>
                  <a:lnTo>
                    <a:pt x="16520" y="13494"/>
                  </a:lnTo>
                  <a:lnTo>
                    <a:pt x="15776" y="12171"/>
                  </a:lnTo>
                  <a:lnTo>
                    <a:pt x="15278" y="10495"/>
                  </a:lnTo>
                  <a:lnTo>
                    <a:pt x="10494" y="6516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86" name="SMARTInkShape-799"/>
            <p:cNvSpPr/>
            <p:nvPr/>
          </p:nvSpPr>
          <p:spPr bwMode="auto">
            <a:xfrm>
              <a:off x="5707855" y="2407444"/>
              <a:ext cx="14291" cy="85726"/>
            </a:xfrm>
            <a:custGeom>
              <a:avLst/>
              <a:gdLst/>
              <a:ahLst/>
              <a:cxnLst/>
              <a:rect l="0" t="0" r="0" b="0"/>
              <a:pathLst>
                <a:path w="14291" h="85726">
                  <a:moveTo>
                    <a:pt x="0" y="0"/>
                  </a:moveTo>
                  <a:lnTo>
                    <a:pt x="0" y="32824"/>
                  </a:lnTo>
                  <a:lnTo>
                    <a:pt x="795" y="43957"/>
                  </a:lnTo>
                  <a:lnTo>
                    <a:pt x="11392" y="77028"/>
                  </a:lnTo>
                  <a:lnTo>
                    <a:pt x="14290" y="8572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87" name="SMARTInkShape-800"/>
            <p:cNvSpPr/>
            <p:nvPr/>
          </p:nvSpPr>
          <p:spPr bwMode="auto">
            <a:xfrm>
              <a:off x="5786438" y="2543175"/>
              <a:ext cx="28576" cy="78582"/>
            </a:xfrm>
            <a:custGeom>
              <a:avLst/>
              <a:gdLst/>
              <a:ahLst/>
              <a:cxnLst/>
              <a:rect l="0" t="0" r="0" b="0"/>
              <a:pathLst>
                <a:path w="28576" h="78582">
                  <a:moveTo>
                    <a:pt x="28575" y="0"/>
                  </a:moveTo>
                  <a:lnTo>
                    <a:pt x="28575" y="3792"/>
                  </a:lnTo>
                  <a:lnTo>
                    <a:pt x="27781" y="4910"/>
                  </a:lnTo>
                  <a:lnTo>
                    <a:pt x="26458" y="5654"/>
                  </a:lnTo>
                  <a:lnTo>
                    <a:pt x="24782" y="6151"/>
                  </a:lnTo>
                  <a:lnTo>
                    <a:pt x="23665" y="7276"/>
                  </a:lnTo>
                  <a:lnTo>
                    <a:pt x="22424" y="10642"/>
                  </a:lnTo>
                  <a:lnTo>
                    <a:pt x="21439" y="38109"/>
                  </a:lnTo>
                  <a:lnTo>
                    <a:pt x="23551" y="42866"/>
                  </a:lnTo>
                  <a:lnTo>
                    <a:pt x="26341" y="47627"/>
                  </a:lnTo>
                  <a:lnTo>
                    <a:pt x="28133" y="57150"/>
                  </a:lnTo>
                  <a:lnTo>
                    <a:pt x="28487" y="62883"/>
                  </a:lnTo>
                  <a:lnTo>
                    <a:pt x="20792" y="71879"/>
                  </a:lnTo>
                  <a:lnTo>
                    <a:pt x="16385" y="75602"/>
                  </a:lnTo>
                  <a:lnTo>
                    <a:pt x="9440" y="77699"/>
                  </a:lnTo>
                  <a:lnTo>
                    <a:pt x="0" y="7858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88" name="SMARTInkShape-801"/>
            <p:cNvSpPr/>
            <p:nvPr/>
          </p:nvSpPr>
          <p:spPr bwMode="auto">
            <a:xfrm>
              <a:off x="5972628" y="2543175"/>
              <a:ext cx="128136" cy="85726"/>
            </a:xfrm>
            <a:custGeom>
              <a:avLst/>
              <a:gdLst/>
              <a:ahLst/>
              <a:cxnLst/>
              <a:rect l="0" t="0" r="0" b="0"/>
              <a:pathLst>
                <a:path w="128136" h="85726">
                  <a:moveTo>
                    <a:pt x="78127" y="0"/>
                  </a:moveTo>
                  <a:lnTo>
                    <a:pt x="61335" y="0"/>
                  </a:lnTo>
                  <a:lnTo>
                    <a:pt x="37218" y="9943"/>
                  </a:lnTo>
                  <a:lnTo>
                    <a:pt x="4716" y="37817"/>
                  </a:lnTo>
                  <a:lnTo>
                    <a:pt x="1845" y="42737"/>
                  </a:lnTo>
                  <a:lnTo>
                    <a:pt x="0" y="52363"/>
                  </a:lnTo>
                  <a:lnTo>
                    <a:pt x="1865" y="57139"/>
                  </a:lnTo>
                  <a:lnTo>
                    <a:pt x="3474" y="59524"/>
                  </a:lnTo>
                  <a:lnTo>
                    <a:pt x="6134" y="61114"/>
                  </a:lnTo>
                  <a:lnTo>
                    <a:pt x="19692" y="63665"/>
                  </a:lnTo>
                  <a:lnTo>
                    <a:pt x="22502" y="63875"/>
                  </a:lnTo>
                  <a:lnTo>
                    <a:pt x="48578" y="56468"/>
                  </a:lnTo>
                  <a:lnTo>
                    <a:pt x="53666" y="54314"/>
                  </a:lnTo>
                  <a:lnTo>
                    <a:pt x="61435" y="47687"/>
                  </a:lnTo>
                  <a:lnTo>
                    <a:pt x="80369" y="26476"/>
                  </a:lnTo>
                  <a:lnTo>
                    <a:pt x="85210" y="23673"/>
                  </a:lnTo>
                  <a:lnTo>
                    <a:pt x="87611" y="22926"/>
                  </a:lnTo>
                  <a:lnTo>
                    <a:pt x="89213" y="21634"/>
                  </a:lnTo>
                  <a:lnTo>
                    <a:pt x="92261" y="16817"/>
                  </a:lnTo>
                  <a:lnTo>
                    <a:pt x="95786" y="15412"/>
                  </a:lnTo>
                  <a:lnTo>
                    <a:pt x="97044" y="15831"/>
                  </a:lnTo>
                  <a:lnTo>
                    <a:pt x="97882" y="16904"/>
                  </a:lnTo>
                  <a:lnTo>
                    <a:pt x="98814" y="20213"/>
                  </a:lnTo>
                  <a:lnTo>
                    <a:pt x="100334" y="51903"/>
                  </a:lnTo>
                  <a:lnTo>
                    <a:pt x="103343" y="58257"/>
                  </a:lnTo>
                  <a:lnTo>
                    <a:pt x="128135" y="8572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89" name="SMARTInkShape-802"/>
            <p:cNvSpPr/>
            <p:nvPr/>
          </p:nvSpPr>
          <p:spPr bwMode="auto">
            <a:xfrm>
              <a:off x="6193630" y="2414588"/>
              <a:ext cx="14291" cy="221457"/>
            </a:xfrm>
            <a:custGeom>
              <a:avLst/>
              <a:gdLst/>
              <a:ahLst/>
              <a:cxnLst/>
              <a:rect l="0" t="0" r="0" b="0"/>
              <a:pathLst>
                <a:path w="14291" h="221457">
                  <a:moveTo>
                    <a:pt x="14290" y="0"/>
                  </a:moveTo>
                  <a:lnTo>
                    <a:pt x="14290" y="3792"/>
                  </a:lnTo>
                  <a:lnTo>
                    <a:pt x="7807" y="32111"/>
                  </a:lnTo>
                  <a:lnTo>
                    <a:pt x="7232" y="64759"/>
                  </a:lnTo>
                  <a:lnTo>
                    <a:pt x="7162" y="93754"/>
                  </a:lnTo>
                  <a:lnTo>
                    <a:pt x="7148" y="127116"/>
                  </a:lnTo>
                  <a:lnTo>
                    <a:pt x="7146" y="156871"/>
                  </a:lnTo>
                  <a:lnTo>
                    <a:pt x="7145" y="185679"/>
                  </a:lnTo>
                  <a:lnTo>
                    <a:pt x="6351" y="205564"/>
                  </a:lnTo>
                  <a:lnTo>
                    <a:pt x="0" y="22145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90" name="SMARTInkShape-803"/>
            <p:cNvSpPr/>
            <p:nvPr/>
          </p:nvSpPr>
          <p:spPr bwMode="auto">
            <a:xfrm>
              <a:off x="6115050" y="2571750"/>
              <a:ext cx="171451" cy="28576"/>
            </a:xfrm>
            <a:custGeom>
              <a:avLst/>
              <a:gdLst/>
              <a:ahLst/>
              <a:cxnLst/>
              <a:rect l="0" t="0" r="0" b="0"/>
              <a:pathLst>
                <a:path w="171451" h="28576">
                  <a:moveTo>
                    <a:pt x="0" y="28575"/>
                  </a:moveTo>
                  <a:lnTo>
                    <a:pt x="0" y="24783"/>
                  </a:lnTo>
                  <a:lnTo>
                    <a:pt x="1588" y="23665"/>
                  </a:lnTo>
                  <a:lnTo>
                    <a:pt x="15542" y="21873"/>
                  </a:lnTo>
                  <a:lnTo>
                    <a:pt x="48878" y="21489"/>
                  </a:lnTo>
                  <a:lnTo>
                    <a:pt x="82592" y="19326"/>
                  </a:lnTo>
                  <a:lnTo>
                    <a:pt x="113371" y="13664"/>
                  </a:lnTo>
                  <a:lnTo>
                    <a:pt x="148424" y="8432"/>
                  </a:lnTo>
                  <a:lnTo>
                    <a:pt x="159364" y="5599"/>
                  </a:lnTo>
                  <a:lnTo>
                    <a:pt x="17145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91" name="SMARTInkShape-804"/>
            <p:cNvSpPr/>
            <p:nvPr/>
          </p:nvSpPr>
          <p:spPr bwMode="auto">
            <a:xfrm>
              <a:off x="6286500" y="2430690"/>
              <a:ext cx="50006" cy="191067"/>
            </a:xfrm>
            <a:custGeom>
              <a:avLst/>
              <a:gdLst/>
              <a:ahLst/>
              <a:cxnLst/>
              <a:rect l="0" t="0" r="0" b="0"/>
              <a:pathLst>
                <a:path w="50006" h="191067">
                  <a:moveTo>
                    <a:pt x="50005" y="55335"/>
                  </a:moveTo>
                  <a:lnTo>
                    <a:pt x="46214" y="51543"/>
                  </a:lnTo>
                  <a:lnTo>
                    <a:pt x="44352" y="45448"/>
                  </a:lnTo>
                  <a:lnTo>
                    <a:pt x="41187" y="33091"/>
                  </a:lnTo>
                  <a:lnTo>
                    <a:pt x="37339" y="19375"/>
                  </a:lnTo>
                  <a:lnTo>
                    <a:pt x="35645" y="10778"/>
                  </a:lnTo>
                  <a:lnTo>
                    <a:pt x="32246" y="4311"/>
                  </a:lnTo>
                  <a:lnTo>
                    <a:pt x="30229" y="2269"/>
                  </a:lnTo>
                  <a:lnTo>
                    <a:pt x="25871" y="0"/>
                  </a:lnTo>
                  <a:lnTo>
                    <a:pt x="24391" y="189"/>
                  </a:lnTo>
                  <a:lnTo>
                    <a:pt x="23404" y="1108"/>
                  </a:lnTo>
                  <a:lnTo>
                    <a:pt x="22308" y="4247"/>
                  </a:lnTo>
                  <a:lnTo>
                    <a:pt x="15805" y="33665"/>
                  </a:lnTo>
                  <a:lnTo>
                    <a:pt x="9089" y="62432"/>
                  </a:lnTo>
                  <a:lnTo>
                    <a:pt x="7528" y="91044"/>
                  </a:lnTo>
                  <a:lnTo>
                    <a:pt x="2310" y="119627"/>
                  </a:lnTo>
                  <a:lnTo>
                    <a:pt x="457" y="148203"/>
                  </a:lnTo>
                  <a:lnTo>
                    <a:pt x="60" y="181541"/>
                  </a:lnTo>
                  <a:lnTo>
                    <a:pt x="0" y="19106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92" name="SMARTInkShape-805"/>
            <p:cNvSpPr/>
            <p:nvPr/>
          </p:nvSpPr>
          <p:spPr bwMode="auto">
            <a:xfrm>
              <a:off x="6222205" y="2560554"/>
              <a:ext cx="178596" cy="54060"/>
            </a:xfrm>
            <a:custGeom>
              <a:avLst/>
              <a:gdLst/>
              <a:ahLst/>
              <a:cxnLst/>
              <a:rect l="0" t="0" r="0" b="0"/>
              <a:pathLst>
                <a:path w="178596" h="54060">
                  <a:moveTo>
                    <a:pt x="0" y="25484"/>
                  </a:moveTo>
                  <a:lnTo>
                    <a:pt x="0" y="21691"/>
                  </a:lnTo>
                  <a:lnTo>
                    <a:pt x="795" y="20574"/>
                  </a:lnTo>
                  <a:lnTo>
                    <a:pt x="2118" y="19829"/>
                  </a:lnTo>
                  <a:lnTo>
                    <a:pt x="9888" y="18781"/>
                  </a:lnTo>
                  <a:lnTo>
                    <a:pt x="43732" y="16262"/>
                  </a:lnTo>
                  <a:lnTo>
                    <a:pt x="75402" y="12197"/>
                  </a:lnTo>
                  <a:lnTo>
                    <a:pt x="106529" y="6484"/>
                  </a:lnTo>
                  <a:lnTo>
                    <a:pt x="135608" y="4533"/>
                  </a:lnTo>
                  <a:lnTo>
                    <a:pt x="148377" y="3472"/>
                  </a:lnTo>
                  <a:lnTo>
                    <a:pt x="160029" y="0"/>
                  </a:lnTo>
                  <a:lnTo>
                    <a:pt x="177110" y="3848"/>
                  </a:lnTo>
                  <a:lnTo>
                    <a:pt x="177605" y="4710"/>
                  </a:lnTo>
                  <a:lnTo>
                    <a:pt x="178508" y="16225"/>
                  </a:lnTo>
                  <a:lnTo>
                    <a:pt x="178595" y="51488"/>
                  </a:lnTo>
                  <a:lnTo>
                    <a:pt x="178595" y="5405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93" name="SMARTInkShape-806"/>
            <p:cNvSpPr/>
            <p:nvPr/>
          </p:nvSpPr>
          <p:spPr bwMode="auto">
            <a:xfrm>
              <a:off x="6486525" y="2393156"/>
              <a:ext cx="14289" cy="235745"/>
            </a:xfrm>
            <a:custGeom>
              <a:avLst/>
              <a:gdLst/>
              <a:ahLst/>
              <a:cxnLst/>
              <a:rect l="0" t="0" r="0" b="0"/>
              <a:pathLst>
                <a:path w="14289" h="235745">
                  <a:moveTo>
                    <a:pt x="0" y="0"/>
                  </a:moveTo>
                  <a:lnTo>
                    <a:pt x="0" y="16793"/>
                  </a:lnTo>
                  <a:lnTo>
                    <a:pt x="7276" y="51233"/>
                  </a:lnTo>
                  <a:lnTo>
                    <a:pt x="13207" y="82094"/>
                  </a:lnTo>
                  <a:lnTo>
                    <a:pt x="14145" y="114763"/>
                  </a:lnTo>
                  <a:lnTo>
                    <a:pt x="14269" y="150080"/>
                  </a:lnTo>
                  <a:lnTo>
                    <a:pt x="14285" y="181953"/>
                  </a:lnTo>
                  <a:lnTo>
                    <a:pt x="14288" y="214167"/>
                  </a:lnTo>
                  <a:lnTo>
                    <a:pt x="14288" y="2357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94" name="SMARTInkShape-807"/>
            <p:cNvSpPr/>
            <p:nvPr/>
          </p:nvSpPr>
          <p:spPr bwMode="auto">
            <a:xfrm>
              <a:off x="6443663" y="2493169"/>
              <a:ext cx="185738" cy="78545"/>
            </a:xfrm>
            <a:custGeom>
              <a:avLst/>
              <a:gdLst/>
              <a:ahLst/>
              <a:cxnLst/>
              <a:rect l="0" t="0" r="0" b="0"/>
              <a:pathLst>
                <a:path w="185738" h="78545">
                  <a:moveTo>
                    <a:pt x="0" y="50006"/>
                  </a:moveTo>
                  <a:lnTo>
                    <a:pt x="10641" y="39364"/>
                  </a:lnTo>
                  <a:lnTo>
                    <a:pt x="14783" y="37339"/>
                  </a:lnTo>
                  <a:lnTo>
                    <a:pt x="32756" y="31816"/>
                  </a:lnTo>
                  <a:lnTo>
                    <a:pt x="66101" y="35271"/>
                  </a:lnTo>
                  <a:lnTo>
                    <a:pt x="86619" y="35660"/>
                  </a:lnTo>
                  <a:lnTo>
                    <a:pt x="92208" y="37809"/>
                  </a:lnTo>
                  <a:lnTo>
                    <a:pt x="94809" y="39493"/>
                  </a:lnTo>
                  <a:lnTo>
                    <a:pt x="96544" y="41410"/>
                  </a:lnTo>
                  <a:lnTo>
                    <a:pt x="98470" y="45656"/>
                  </a:lnTo>
                  <a:lnTo>
                    <a:pt x="100716" y="61936"/>
                  </a:lnTo>
                  <a:lnTo>
                    <a:pt x="105648" y="71442"/>
                  </a:lnTo>
                  <a:lnTo>
                    <a:pt x="106150" y="73822"/>
                  </a:lnTo>
                  <a:lnTo>
                    <a:pt x="107280" y="75408"/>
                  </a:lnTo>
                  <a:lnTo>
                    <a:pt x="108825" y="76466"/>
                  </a:lnTo>
                  <a:lnTo>
                    <a:pt x="114794" y="77954"/>
                  </a:lnTo>
                  <a:lnTo>
                    <a:pt x="130998" y="78544"/>
                  </a:lnTo>
                  <a:lnTo>
                    <a:pt x="155202" y="68635"/>
                  </a:lnTo>
                  <a:lnTo>
                    <a:pt x="165401" y="61787"/>
                  </a:lnTo>
                  <a:lnTo>
                    <a:pt x="180861" y="41463"/>
                  </a:lnTo>
                  <a:lnTo>
                    <a:pt x="183570" y="34038"/>
                  </a:lnTo>
                  <a:lnTo>
                    <a:pt x="185737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95" name="SMARTInkShape-808"/>
            <p:cNvSpPr/>
            <p:nvPr/>
          </p:nvSpPr>
          <p:spPr bwMode="auto">
            <a:xfrm>
              <a:off x="6661961" y="2368198"/>
              <a:ext cx="353203" cy="258987"/>
            </a:xfrm>
            <a:custGeom>
              <a:avLst/>
              <a:gdLst/>
              <a:ahLst/>
              <a:cxnLst/>
              <a:rect l="0" t="0" r="0" b="0"/>
              <a:pathLst>
                <a:path w="353203" h="258987">
                  <a:moveTo>
                    <a:pt x="60308" y="153546"/>
                  </a:moveTo>
                  <a:lnTo>
                    <a:pt x="36705" y="175032"/>
                  </a:lnTo>
                  <a:lnTo>
                    <a:pt x="29180" y="180558"/>
                  </a:lnTo>
                  <a:lnTo>
                    <a:pt x="10431" y="210883"/>
                  </a:lnTo>
                  <a:lnTo>
                    <a:pt x="0" y="228830"/>
                  </a:lnTo>
                  <a:lnTo>
                    <a:pt x="259" y="231516"/>
                  </a:lnTo>
                  <a:lnTo>
                    <a:pt x="8480" y="248862"/>
                  </a:lnTo>
                  <a:lnTo>
                    <a:pt x="12932" y="254911"/>
                  </a:lnTo>
                  <a:lnTo>
                    <a:pt x="19672" y="258128"/>
                  </a:lnTo>
                  <a:lnTo>
                    <a:pt x="23693" y="258986"/>
                  </a:lnTo>
                  <a:lnTo>
                    <a:pt x="40728" y="256401"/>
                  </a:lnTo>
                  <a:lnTo>
                    <a:pt x="53272" y="250608"/>
                  </a:lnTo>
                  <a:lnTo>
                    <a:pt x="69530" y="235836"/>
                  </a:lnTo>
                  <a:lnTo>
                    <a:pt x="81209" y="215515"/>
                  </a:lnTo>
                  <a:lnTo>
                    <a:pt x="91159" y="185013"/>
                  </a:lnTo>
                  <a:lnTo>
                    <a:pt x="94584" y="157754"/>
                  </a:lnTo>
                  <a:lnTo>
                    <a:pt x="95599" y="129569"/>
                  </a:lnTo>
                  <a:lnTo>
                    <a:pt x="92107" y="101109"/>
                  </a:lnTo>
                  <a:lnTo>
                    <a:pt x="89839" y="72569"/>
                  </a:lnTo>
                  <a:lnTo>
                    <a:pt x="83368" y="40977"/>
                  </a:lnTo>
                  <a:lnTo>
                    <a:pt x="68834" y="6510"/>
                  </a:lnTo>
                  <a:lnTo>
                    <a:pt x="64069" y="618"/>
                  </a:lnTo>
                  <a:lnTo>
                    <a:pt x="62815" y="0"/>
                  </a:lnTo>
                  <a:lnTo>
                    <a:pt x="61979" y="382"/>
                  </a:lnTo>
                  <a:lnTo>
                    <a:pt x="60257" y="2923"/>
                  </a:lnTo>
                  <a:lnTo>
                    <a:pt x="50463" y="13286"/>
                  </a:lnTo>
                  <a:lnTo>
                    <a:pt x="47995" y="22152"/>
                  </a:lnTo>
                  <a:lnTo>
                    <a:pt x="44489" y="38414"/>
                  </a:lnTo>
                  <a:lnTo>
                    <a:pt x="42618" y="43454"/>
                  </a:lnTo>
                  <a:lnTo>
                    <a:pt x="42656" y="55403"/>
                  </a:lnTo>
                  <a:lnTo>
                    <a:pt x="46371" y="89498"/>
                  </a:lnTo>
                  <a:lnTo>
                    <a:pt x="55905" y="125003"/>
                  </a:lnTo>
                  <a:lnTo>
                    <a:pt x="66729" y="153552"/>
                  </a:lnTo>
                  <a:lnTo>
                    <a:pt x="89287" y="185473"/>
                  </a:lnTo>
                  <a:lnTo>
                    <a:pt x="111011" y="204861"/>
                  </a:lnTo>
                  <a:lnTo>
                    <a:pt x="136286" y="219766"/>
                  </a:lnTo>
                  <a:lnTo>
                    <a:pt x="160424" y="223953"/>
                  </a:lnTo>
                  <a:lnTo>
                    <a:pt x="176314" y="223884"/>
                  </a:lnTo>
                  <a:lnTo>
                    <a:pt x="200712" y="215000"/>
                  </a:lnTo>
                  <a:lnTo>
                    <a:pt x="211270" y="208179"/>
                  </a:lnTo>
                  <a:lnTo>
                    <a:pt x="226869" y="187864"/>
                  </a:lnTo>
                  <a:lnTo>
                    <a:pt x="229585" y="180440"/>
                  </a:lnTo>
                  <a:lnTo>
                    <a:pt x="231720" y="161202"/>
                  </a:lnTo>
                  <a:lnTo>
                    <a:pt x="221812" y="160734"/>
                  </a:lnTo>
                  <a:lnTo>
                    <a:pt x="217283" y="162826"/>
                  </a:lnTo>
                  <a:lnTo>
                    <a:pt x="204116" y="174429"/>
                  </a:lnTo>
                  <a:lnTo>
                    <a:pt x="199629" y="180819"/>
                  </a:lnTo>
                  <a:lnTo>
                    <a:pt x="197103" y="188879"/>
                  </a:lnTo>
                  <a:lnTo>
                    <a:pt x="196250" y="198713"/>
                  </a:lnTo>
                  <a:lnTo>
                    <a:pt x="199893" y="209703"/>
                  </a:lnTo>
                  <a:lnTo>
                    <a:pt x="205954" y="216340"/>
                  </a:lnTo>
                  <a:lnTo>
                    <a:pt x="222780" y="227068"/>
                  </a:lnTo>
                  <a:lnTo>
                    <a:pt x="252004" y="236831"/>
                  </a:lnTo>
                  <a:lnTo>
                    <a:pt x="283646" y="244286"/>
                  </a:lnTo>
                  <a:lnTo>
                    <a:pt x="316443" y="249786"/>
                  </a:lnTo>
                  <a:lnTo>
                    <a:pt x="329191" y="249765"/>
                  </a:lnTo>
                  <a:lnTo>
                    <a:pt x="353202" y="24641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499" name="SMARTInkShape-Group114"/>
          <p:cNvGrpSpPr/>
          <p:nvPr/>
        </p:nvGrpSpPr>
        <p:grpSpPr>
          <a:xfrm>
            <a:off x="4814888" y="2150269"/>
            <a:ext cx="283885" cy="235318"/>
            <a:chOff x="4814888" y="2150269"/>
            <a:chExt cx="283885" cy="235318"/>
          </a:xfrm>
        </p:grpSpPr>
        <p:sp>
          <p:nvSpPr>
            <p:cNvPr id="497" name="SMARTInkShape-809"/>
            <p:cNvSpPr/>
            <p:nvPr/>
          </p:nvSpPr>
          <p:spPr bwMode="auto">
            <a:xfrm>
              <a:off x="4814888" y="2158761"/>
              <a:ext cx="120874" cy="226826"/>
            </a:xfrm>
            <a:custGeom>
              <a:avLst/>
              <a:gdLst/>
              <a:ahLst/>
              <a:cxnLst/>
              <a:rect l="0" t="0" r="0" b="0"/>
              <a:pathLst>
                <a:path w="120874" h="226826">
                  <a:moveTo>
                    <a:pt x="7143" y="41514"/>
                  </a:moveTo>
                  <a:lnTo>
                    <a:pt x="3351" y="37722"/>
                  </a:lnTo>
                  <a:lnTo>
                    <a:pt x="1489" y="33743"/>
                  </a:lnTo>
                  <a:lnTo>
                    <a:pt x="992" y="31571"/>
                  </a:lnTo>
                  <a:lnTo>
                    <a:pt x="6237" y="15306"/>
                  </a:lnTo>
                  <a:lnTo>
                    <a:pt x="26950" y="3204"/>
                  </a:lnTo>
                  <a:lnTo>
                    <a:pt x="48290" y="0"/>
                  </a:lnTo>
                  <a:lnTo>
                    <a:pt x="78982" y="4920"/>
                  </a:lnTo>
                  <a:lnTo>
                    <a:pt x="84844" y="7523"/>
                  </a:lnTo>
                  <a:lnTo>
                    <a:pt x="95076" y="15662"/>
                  </a:lnTo>
                  <a:lnTo>
                    <a:pt x="97818" y="22351"/>
                  </a:lnTo>
                  <a:lnTo>
                    <a:pt x="98549" y="26357"/>
                  </a:lnTo>
                  <a:lnTo>
                    <a:pt x="97246" y="32926"/>
                  </a:lnTo>
                  <a:lnTo>
                    <a:pt x="86948" y="50996"/>
                  </a:lnTo>
                  <a:lnTo>
                    <a:pt x="66208" y="65007"/>
                  </a:lnTo>
                  <a:lnTo>
                    <a:pt x="34266" y="79586"/>
                  </a:lnTo>
                  <a:lnTo>
                    <a:pt x="10791" y="91372"/>
                  </a:lnTo>
                  <a:lnTo>
                    <a:pt x="9575" y="93009"/>
                  </a:lnTo>
                  <a:lnTo>
                    <a:pt x="7623" y="97547"/>
                  </a:lnTo>
                  <a:lnTo>
                    <a:pt x="8257" y="97919"/>
                  </a:lnTo>
                  <a:lnTo>
                    <a:pt x="11078" y="98333"/>
                  </a:lnTo>
                  <a:lnTo>
                    <a:pt x="14977" y="100634"/>
                  </a:lnTo>
                  <a:lnTo>
                    <a:pt x="17128" y="102358"/>
                  </a:lnTo>
                  <a:lnTo>
                    <a:pt x="50882" y="109297"/>
                  </a:lnTo>
                  <a:lnTo>
                    <a:pt x="80186" y="118125"/>
                  </a:lnTo>
                  <a:lnTo>
                    <a:pt x="98371" y="121628"/>
                  </a:lnTo>
                  <a:lnTo>
                    <a:pt x="103680" y="123498"/>
                  </a:lnTo>
                  <a:lnTo>
                    <a:pt x="111697" y="129810"/>
                  </a:lnTo>
                  <a:lnTo>
                    <a:pt x="117112" y="137113"/>
                  </a:lnTo>
                  <a:lnTo>
                    <a:pt x="119519" y="143005"/>
                  </a:lnTo>
                  <a:lnTo>
                    <a:pt x="120873" y="154576"/>
                  </a:lnTo>
                  <a:lnTo>
                    <a:pt x="119073" y="161349"/>
                  </a:lnTo>
                  <a:lnTo>
                    <a:pt x="111480" y="171742"/>
                  </a:lnTo>
                  <a:lnTo>
                    <a:pt x="99176" y="182758"/>
                  </a:lnTo>
                  <a:lnTo>
                    <a:pt x="66626" y="207113"/>
                  </a:lnTo>
                  <a:lnTo>
                    <a:pt x="33334" y="224013"/>
                  </a:lnTo>
                  <a:lnTo>
                    <a:pt x="13317" y="226825"/>
                  </a:lnTo>
                  <a:lnTo>
                    <a:pt x="11259" y="226173"/>
                  </a:lnTo>
                  <a:lnTo>
                    <a:pt x="9887" y="224945"/>
                  </a:lnTo>
                  <a:lnTo>
                    <a:pt x="0" y="21296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98" name="SMARTInkShape-810"/>
            <p:cNvSpPr/>
            <p:nvPr/>
          </p:nvSpPr>
          <p:spPr bwMode="auto">
            <a:xfrm>
              <a:off x="4943895" y="2150269"/>
              <a:ext cx="154878" cy="233787"/>
            </a:xfrm>
            <a:custGeom>
              <a:avLst/>
              <a:gdLst/>
              <a:ahLst/>
              <a:cxnLst/>
              <a:rect l="0" t="0" r="0" b="0"/>
              <a:pathLst>
                <a:path w="154878" h="233787">
                  <a:moveTo>
                    <a:pt x="42443" y="0"/>
                  </a:moveTo>
                  <a:lnTo>
                    <a:pt x="49292" y="0"/>
                  </a:lnTo>
                  <a:lnTo>
                    <a:pt x="49499" y="3792"/>
                  </a:lnTo>
                  <a:lnTo>
                    <a:pt x="38647" y="38076"/>
                  </a:lnTo>
                  <a:lnTo>
                    <a:pt x="26435" y="68552"/>
                  </a:lnTo>
                  <a:lnTo>
                    <a:pt x="16380" y="99442"/>
                  </a:lnTo>
                  <a:lnTo>
                    <a:pt x="6750" y="128475"/>
                  </a:lnTo>
                  <a:lnTo>
                    <a:pt x="996" y="157140"/>
                  </a:lnTo>
                  <a:lnTo>
                    <a:pt x="0" y="178587"/>
                  </a:lnTo>
                  <a:lnTo>
                    <a:pt x="7289" y="203815"/>
                  </a:lnTo>
                  <a:lnTo>
                    <a:pt x="15711" y="220022"/>
                  </a:lnTo>
                  <a:lnTo>
                    <a:pt x="27026" y="229850"/>
                  </a:lnTo>
                  <a:lnTo>
                    <a:pt x="37972" y="233124"/>
                  </a:lnTo>
                  <a:lnTo>
                    <a:pt x="50775" y="233786"/>
                  </a:lnTo>
                  <a:lnTo>
                    <a:pt x="71370" y="228902"/>
                  </a:lnTo>
                  <a:lnTo>
                    <a:pt x="106784" y="208962"/>
                  </a:lnTo>
                  <a:lnTo>
                    <a:pt x="129617" y="189590"/>
                  </a:lnTo>
                  <a:lnTo>
                    <a:pt x="150446" y="160521"/>
                  </a:lnTo>
                  <a:lnTo>
                    <a:pt x="154877" y="145546"/>
                  </a:lnTo>
                  <a:lnTo>
                    <a:pt x="153797" y="135860"/>
                  </a:lnTo>
                  <a:lnTo>
                    <a:pt x="149358" y="118432"/>
                  </a:lnTo>
                  <a:lnTo>
                    <a:pt x="147851" y="117055"/>
                  </a:lnTo>
                  <a:lnTo>
                    <a:pt x="146052" y="116136"/>
                  </a:lnTo>
                  <a:lnTo>
                    <a:pt x="139820" y="117233"/>
                  </a:lnTo>
                  <a:lnTo>
                    <a:pt x="105170" y="131140"/>
                  </a:lnTo>
                  <a:lnTo>
                    <a:pt x="88633" y="141955"/>
                  </a:lnTo>
                  <a:lnTo>
                    <a:pt x="74527" y="159832"/>
                  </a:lnTo>
                  <a:lnTo>
                    <a:pt x="63875" y="17859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503" name="SMARTInkShape-Group115"/>
          <p:cNvGrpSpPr/>
          <p:nvPr/>
        </p:nvGrpSpPr>
        <p:grpSpPr>
          <a:xfrm>
            <a:off x="4266420" y="2125489"/>
            <a:ext cx="512750" cy="308987"/>
            <a:chOff x="4266420" y="2125489"/>
            <a:chExt cx="512750" cy="308987"/>
          </a:xfrm>
        </p:grpSpPr>
        <p:sp>
          <p:nvSpPr>
            <p:cNvPr id="500" name="SMARTInkShape-811"/>
            <p:cNvSpPr/>
            <p:nvPr/>
          </p:nvSpPr>
          <p:spPr bwMode="auto">
            <a:xfrm>
              <a:off x="4266420" y="2125489"/>
              <a:ext cx="284030" cy="294696"/>
            </a:xfrm>
            <a:custGeom>
              <a:avLst/>
              <a:gdLst/>
              <a:ahLst/>
              <a:cxnLst/>
              <a:rect l="0" t="0" r="0" b="0"/>
              <a:pathLst>
                <a:path w="284030" h="294696">
                  <a:moveTo>
                    <a:pt x="155561" y="53355"/>
                  </a:moveTo>
                  <a:lnTo>
                    <a:pt x="155561" y="49562"/>
                  </a:lnTo>
                  <a:lnTo>
                    <a:pt x="157678" y="45584"/>
                  </a:lnTo>
                  <a:lnTo>
                    <a:pt x="160471" y="41170"/>
                  </a:lnTo>
                  <a:lnTo>
                    <a:pt x="168212" y="22227"/>
                  </a:lnTo>
                  <a:lnTo>
                    <a:pt x="172561" y="16237"/>
                  </a:lnTo>
                  <a:lnTo>
                    <a:pt x="183264" y="8402"/>
                  </a:lnTo>
                  <a:lnTo>
                    <a:pt x="210463" y="0"/>
                  </a:lnTo>
                  <a:lnTo>
                    <a:pt x="219914" y="8"/>
                  </a:lnTo>
                  <a:lnTo>
                    <a:pt x="247045" y="6945"/>
                  </a:lnTo>
                  <a:lnTo>
                    <a:pt x="260632" y="17026"/>
                  </a:lnTo>
                  <a:lnTo>
                    <a:pt x="265759" y="23450"/>
                  </a:lnTo>
                  <a:lnTo>
                    <a:pt x="279564" y="57465"/>
                  </a:lnTo>
                  <a:lnTo>
                    <a:pt x="283545" y="89615"/>
                  </a:lnTo>
                  <a:lnTo>
                    <a:pt x="284029" y="117755"/>
                  </a:lnTo>
                  <a:lnTo>
                    <a:pt x="276529" y="142904"/>
                  </a:lnTo>
                  <a:lnTo>
                    <a:pt x="258184" y="174936"/>
                  </a:lnTo>
                  <a:lnTo>
                    <a:pt x="225633" y="208898"/>
                  </a:lnTo>
                  <a:lnTo>
                    <a:pt x="198019" y="231469"/>
                  </a:lnTo>
                  <a:lnTo>
                    <a:pt x="167612" y="251121"/>
                  </a:lnTo>
                  <a:lnTo>
                    <a:pt x="135584" y="266998"/>
                  </a:lnTo>
                  <a:lnTo>
                    <a:pt x="105986" y="279640"/>
                  </a:lnTo>
                  <a:lnTo>
                    <a:pt x="71333" y="291022"/>
                  </a:lnTo>
                  <a:lnTo>
                    <a:pt x="45056" y="294695"/>
                  </a:lnTo>
                  <a:lnTo>
                    <a:pt x="24747" y="291992"/>
                  </a:lnTo>
                  <a:lnTo>
                    <a:pt x="12467" y="286163"/>
                  </a:lnTo>
                  <a:lnTo>
                    <a:pt x="3802" y="275617"/>
                  </a:lnTo>
                  <a:lnTo>
                    <a:pt x="0" y="266231"/>
                  </a:lnTo>
                  <a:lnTo>
                    <a:pt x="2665" y="250837"/>
                  </a:lnTo>
                  <a:lnTo>
                    <a:pt x="12275" y="234987"/>
                  </a:lnTo>
                  <a:lnTo>
                    <a:pt x="28968" y="220237"/>
                  </a:lnTo>
                  <a:lnTo>
                    <a:pt x="62955" y="204026"/>
                  </a:lnTo>
                  <a:lnTo>
                    <a:pt x="84202" y="198540"/>
                  </a:lnTo>
                  <a:lnTo>
                    <a:pt x="98446" y="198050"/>
                  </a:lnTo>
                  <a:lnTo>
                    <a:pt x="130342" y="202516"/>
                  </a:lnTo>
                  <a:lnTo>
                    <a:pt x="145619" y="206912"/>
                  </a:lnTo>
                  <a:lnTo>
                    <a:pt x="179349" y="229767"/>
                  </a:lnTo>
                  <a:lnTo>
                    <a:pt x="192860" y="242238"/>
                  </a:lnTo>
                  <a:lnTo>
                    <a:pt x="207055" y="258558"/>
                  </a:lnTo>
                  <a:lnTo>
                    <a:pt x="238992" y="283228"/>
                  </a:lnTo>
                  <a:lnTo>
                    <a:pt x="255574" y="28909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01" name="SMARTInkShape-812"/>
            <p:cNvSpPr/>
            <p:nvPr/>
          </p:nvSpPr>
          <p:spPr bwMode="auto">
            <a:xfrm>
              <a:off x="4529513" y="2193451"/>
              <a:ext cx="149197" cy="241025"/>
            </a:xfrm>
            <a:custGeom>
              <a:avLst/>
              <a:gdLst/>
              <a:ahLst/>
              <a:cxnLst/>
              <a:rect l="0" t="0" r="0" b="0"/>
              <a:pathLst>
                <a:path w="149197" h="241025">
                  <a:moveTo>
                    <a:pt x="49631" y="13968"/>
                  </a:moveTo>
                  <a:lnTo>
                    <a:pt x="49631" y="10175"/>
                  </a:lnTo>
                  <a:lnTo>
                    <a:pt x="50425" y="9058"/>
                  </a:lnTo>
                  <a:lnTo>
                    <a:pt x="51747" y="8313"/>
                  </a:lnTo>
                  <a:lnTo>
                    <a:pt x="53423" y="7817"/>
                  </a:lnTo>
                  <a:lnTo>
                    <a:pt x="54540" y="6692"/>
                  </a:lnTo>
                  <a:lnTo>
                    <a:pt x="55782" y="3326"/>
                  </a:lnTo>
                  <a:lnTo>
                    <a:pt x="56906" y="2111"/>
                  </a:lnTo>
                  <a:lnTo>
                    <a:pt x="60273" y="760"/>
                  </a:lnTo>
                  <a:lnTo>
                    <a:pt x="70423" y="0"/>
                  </a:lnTo>
                  <a:lnTo>
                    <a:pt x="76863" y="1939"/>
                  </a:lnTo>
                  <a:lnTo>
                    <a:pt x="108595" y="19612"/>
                  </a:lnTo>
                  <a:lnTo>
                    <a:pt x="122603" y="33927"/>
                  </a:lnTo>
                  <a:lnTo>
                    <a:pt x="126854" y="36799"/>
                  </a:lnTo>
                  <a:lnTo>
                    <a:pt x="133694" y="46340"/>
                  </a:lnTo>
                  <a:lnTo>
                    <a:pt x="146249" y="73852"/>
                  </a:lnTo>
                  <a:lnTo>
                    <a:pt x="149196" y="107197"/>
                  </a:lnTo>
                  <a:lnTo>
                    <a:pt x="141813" y="142603"/>
                  </a:lnTo>
                  <a:lnTo>
                    <a:pt x="136638" y="156070"/>
                  </a:lnTo>
                  <a:lnTo>
                    <a:pt x="119640" y="186414"/>
                  </a:lnTo>
                  <a:lnTo>
                    <a:pt x="88390" y="218424"/>
                  </a:lnTo>
                  <a:lnTo>
                    <a:pt x="53063" y="237358"/>
                  </a:lnTo>
                  <a:lnTo>
                    <a:pt x="34244" y="241024"/>
                  </a:lnTo>
                  <a:lnTo>
                    <a:pt x="17378" y="238318"/>
                  </a:lnTo>
                  <a:lnTo>
                    <a:pt x="13841" y="236560"/>
                  </a:lnTo>
                  <a:lnTo>
                    <a:pt x="11484" y="234594"/>
                  </a:lnTo>
                  <a:lnTo>
                    <a:pt x="2480" y="223408"/>
                  </a:lnTo>
                  <a:lnTo>
                    <a:pt x="470" y="216342"/>
                  </a:lnTo>
                  <a:lnTo>
                    <a:pt x="0" y="211597"/>
                  </a:lnTo>
                  <a:lnTo>
                    <a:pt x="1908" y="206843"/>
                  </a:lnTo>
                  <a:lnTo>
                    <a:pt x="9601" y="197323"/>
                  </a:lnTo>
                  <a:lnTo>
                    <a:pt x="20219" y="190180"/>
                  </a:lnTo>
                  <a:lnTo>
                    <a:pt x="33420" y="186829"/>
                  </a:lnTo>
                  <a:lnTo>
                    <a:pt x="68987" y="185454"/>
                  </a:lnTo>
                  <a:lnTo>
                    <a:pt x="101075" y="191572"/>
                  </a:lnTo>
                  <a:lnTo>
                    <a:pt x="135356" y="19256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02" name="SMARTInkShape-813"/>
            <p:cNvSpPr/>
            <p:nvPr/>
          </p:nvSpPr>
          <p:spPr bwMode="auto">
            <a:xfrm>
              <a:off x="4743450" y="2314575"/>
              <a:ext cx="35720" cy="7145"/>
            </a:xfrm>
            <a:custGeom>
              <a:avLst/>
              <a:gdLst/>
              <a:ahLst/>
              <a:cxnLst/>
              <a:rect l="0" t="0" r="0" b="0"/>
              <a:pathLst>
                <a:path w="35720" h="7145">
                  <a:moveTo>
                    <a:pt x="0" y="7144"/>
                  </a:moveTo>
                  <a:lnTo>
                    <a:pt x="3792" y="7144"/>
                  </a:lnTo>
                  <a:lnTo>
                    <a:pt x="4909" y="6350"/>
                  </a:lnTo>
                  <a:lnTo>
                    <a:pt x="5654" y="5027"/>
                  </a:lnTo>
                  <a:lnTo>
                    <a:pt x="6151" y="3351"/>
                  </a:lnTo>
                  <a:lnTo>
                    <a:pt x="8069" y="2234"/>
                  </a:lnTo>
                  <a:lnTo>
                    <a:pt x="35719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517" name="SMARTInkShape-Group116"/>
          <p:cNvGrpSpPr/>
          <p:nvPr/>
        </p:nvGrpSpPr>
        <p:grpSpPr>
          <a:xfrm>
            <a:off x="6550819" y="1350169"/>
            <a:ext cx="1628776" cy="514351"/>
            <a:chOff x="6550819" y="1350169"/>
            <a:chExt cx="1628776" cy="514351"/>
          </a:xfrm>
        </p:grpSpPr>
        <p:sp>
          <p:nvSpPr>
            <p:cNvPr id="504" name="SMARTInkShape-814"/>
            <p:cNvSpPr/>
            <p:nvPr/>
          </p:nvSpPr>
          <p:spPr bwMode="auto">
            <a:xfrm>
              <a:off x="6550819" y="1464469"/>
              <a:ext cx="264320" cy="400051"/>
            </a:xfrm>
            <a:custGeom>
              <a:avLst/>
              <a:gdLst/>
              <a:ahLst/>
              <a:cxnLst/>
              <a:rect l="0" t="0" r="0" b="0"/>
              <a:pathLst>
                <a:path w="264320" h="400051">
                  <a:moveTo>
                    <a:pt x="264319" y="0"/>
                  </a:moveTo>
                  <a:lnTo>
                    <a:pt x="264319" y="3792"/>
                  </a:lnTo>
                  <a:lnTo>
                    <a:pt x="263525" y="4909"/>
                  </a:lnTo>
                  <a:lnTo>
                    <a:pt x="262202" y="5654"/>
                  </a:lnTo>
                  <a:lnTo>
                    <a:pt x="260526" y="6151"/>
                  </a:lnTo>
                  <a:lnTo>
                    <a:pt x="251339" y="13444"/>
                  </a:lnTo>
                  <a:lnTo>
                    <a:pt x="240277" y="25767"/>
                  </a:lnTo>
                  <a:lnTo>
                    <a:pt x="218917" y="57721"/>
                  </a:lnTo>
                  <a:lnTo>
                    <a:pt x="198083" y="86631"/>
                  </a:lnTo>
                  <a:lnTo>
                    <a:pt x="176563" y="122093"/>
                  </a:lnTo>
                  <a:lnTo>
                    <a:pt x="149617" y="155879"/>
                  </a:lnTo>
                  <a:lnTo>
                    <a:pt x="128469" y="185798"/>
                  </a:lnTo>
                  <a:lnTo>
                    <a:pt x="107121" y="216006"/>
                  </a:lnTo>
                  <a:lnTo>
                    <a:pt x="85714" y="245065"/>
                  </a:lnTo>
                  <a:lnTo>
                    <a:pt x="64290" y="273783"/>
                  </a:lnTo>
                  <a:lnTo>
                    <a:pt x="42861" y="302401"/>
                  </a:lnTo>
                  <a:lnTo>
                    <a:pt x="25694" y="334812"/>
                  </a:lnTo>
                  <a:lnTo>
                    <a:pt x="14659" y="364144"/>
                  </a:lnTo>
                  <a:lnTo>
                    <a:pt x="0" y="40005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05" name="SMARTInkShape-815"/>
            <p:cNvSpPr/>
            <p:nvPr/>
          </p:nvSpPr>
          <p:spPr bwMode="auto">
            <a:xfrm>
              <a:off x="6808288" y="1500349"/>
              <a:ext cx="185444" cy="271276"/>
            </a:xfrm>
            <a:custGeom>
              <a:avLst/>
              <a:gdLst/>
              <a:ahLst/>
              <a:cxnLst/>
              <a:rect l="0" t="0" r="0" b="0"/>
              <a:pathLst>
                <a:path w="185444" h="271276">
                  <a:moveTo>
                    <a:pt x="6850" y="264157"/>
                  </a:moveTo>
                  <a:lnTo>
                    <a:pt x="699" y="264157"/>
                  </a:lnTo>
                  <a:lnTo>
                    <a:pt x="368" y="264951"/>
                  </a:lnTo>
                  <a:lnTo>
                    <a:pt x="0" y="267950"/>
                  </a:lnTo>
                  <a:lnTo>
                    <a:pt x="696" y="269067"/>
                  </a:lnTo>
                  <a:lnTo>
                    <a:pt x="1953" y="269812"/>
                  </a:lnTo>
                  <a:lnTo>
                    <a:pt x="6764" y="271275"/>
                  </a:lnTo>
                  <a:lnTo>
                    <a:pt x="6848" y="239189"/>
                  </a:lnTo>
                  <a:lnTo>
                    <a:pt x="6850" y="206542"/>
                  </a:lnTo>
                  <a:lnTo>
                    <a:pt x="6850" y="171227"/>
                  </a:lnTo>
                  <a:lnTo>
                    <a:pt x="6850" y="138909"/>
                  </a:lnTo>
                  <a:lnTo>
                    <a:pt x="11759" y="106861"/>
                  </a:lnTo>
                  <a:lnTo>
                    <a:pt x="14919" y="80850"/>
                  </a:lnTo>
                  <a:lnTo>
                    <a:pt x="25203" y="58502"/>
                  </a:lnTo>
                  <a:lnTo>
                    <a:pt x="48125" y="26374"/>
                  </a:lnTo>
                  <a:lnTo>
                    <a:pt x="75227" y="6057"/>
                  </a:lnTo>
                  <a:lnTo>
                    <a:pt x="89992" y="1681"/>
                  </a:lnTo>
                  <a:lnTo>
                    <a:pt x="118751" y="0"/>
                  </a:lnTo>
                  <a:lnTo>
                    <a:pt x="152104" y="7124"/>
                  </a:lnTo>
                  <a:lnTo>
                    <a:pt x="161630" y="10485"/>
                  </a:lnTo>
                  <a:lnTo>
                    <a:pt x="169039" y="16741"/>
                  </a:lnTo>
                  <a:lnTo>
                    <a:pt x="181989" y="32580"/>
                  </a:lnTo>
                  <a:lnTo>
                    <a:pt x="185443" y="4270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06" name="SMARTInkShape-816"/>
            <p:cNvSpPr/>
            <p:nvPr/>
          </p:nvSpPr>
          <p:spPr bwMode="auto">
            <a:xfrm>
              <a:off x="6766124" y="1643462"/>
              <a:ext cx="313333" cy="110316"/>
            </a:xfrm>
            <a:custGeom>
              <a:avLst/>
              <a:gdLst/>
              <a:ahLst/>
              <a:cxnLst/>
              <a:rect l="0" t="0" r="0" b="0"/>
              <a:pathLst>
                <a:path w="313333" h="110316">
                  <a:moveTo>
                    <a:pt x="6151" y="49607"/>
                  </a:moveTo>
                  <a:lnTo>
                    <a:pt x="0" y="49607"/>
                  </a:lnTo>
                  <a:lnTo>
                    <a:pt x="9038" y="49607"/>
                  </a:lnTo>
                  <a:lnTo>
                    <a:pt x="40392" y="39664"/>
                  </a:lnTo>
                  <a:lnTo>
                    <a:pt x="66656" y="32814"/>
                  </a:lnTo>
                  <a:lnTo>
                    <a:pt x="98338" y="21965"/>
                  </a:lnTo>
                  <a:lnTo>
                    <a:pt x="132861" y="16281"/>
                  </a:lnTo>
                  <a:lnTo>
                    <a:pt x="168226" y="10805"/>
                  </a:lnTo>
                  <a:lnTo>
                    <a:pt x="196254" y="4155"/>
                  </a:lnTo>
                  <a:lnTo>
                    <a:pt x="230152" y="200"/>
                  </a:lnTo>
                  <a:lnTo>
                    <a:pt x="234066" y="0"/>
                  </a:lnTo>
                  <a:lnTo>
                    <a:pt x="236676" y="661"/>
                  </a:lnTo>
                  <a:lnTo>
                    <a:pt x="238415" y="1895"/>
                  </a:lnTo>
                  <a:lnTo>
                    <a:pt x="239576" y="3511"/>
                  </a:lnTo>
                  <a:lnTo>
                    <a:pt x="239555" y="5383"/>
                  </a:lnTo>
                  <a:lnTo>
                    <a:pt x="233689" y="19534"/>
                  </a:lnTo>
                  <a:lnTo>
                    <a:pt x="204978" y="54497"/>
                  </a:lnTo>
                  <a:lnTo>
                    <a:pt x="180714" y="87714"/>
                  </a:lnTo>
                  <a:lnTo>
                    <a:pt x="171965" y="103935"/>
                  </a:lnTo>
                  <a:lnTo>
                    <a:pt x="172256" y="105670"/>
                  </a:lnTo>
                  <a:lnTo>
                    <a:pt x="174697" y="109713"/>
                  </a:lnTo>
                  <a:lnTo>
                    <a:pt x="176458" y="110315"/>
                  </a:lnTo>
                  <a:lnTo>
                    <a:pt x="178427" y="109923"/>
                  </a:lnTo>
                  <a:lnTo>
                    <a:pt x="184990" y="105578"/>
                  </a:lnTo>
                  <a:lnTo>
                    <a:pt x="220656" y="70822"/>
                  </a:lnTo>
                  <a:lnTo>
                    <a:pt x="243869" y="41480"/>
                  </a:lnTo>
                  <a:lnTo>
                    <a:pt x="246741" y="35941"/>
                  </a:lnTo>
                  <a:lnTo>
                    <a:pt x="248585" y="29710"/>
                  </a:lnTo>
                  <a:lnTo>
                    <a:pt x="249530" y="29198"/>
                  </a:lnTo>
                  <a:lnTo>
                    <a:pt x="255149" y="28310"/>
                  </a:lnTo>
                  <a:lnTo>
                    <a:pt x="255493" y="29059"/>
                  </a:lnTo>
                  <a:lnTo>
                    <a:pt x="255877" y="32008"/>
                  </a:lnTo>
                  <a:lnTo>
                    <a:pt x="258163" y="35964"/>
                  </a:lnTo>
                  <a:lnTo>
                    <a:pt x="276104" y="60876"/>
                  </a:lnTo>
                  <a:lnTo>
                    <a:pt x="294660" y="70912"/>
                  </a:lnTo>
                  <a:lnTo>
                    <a:pt x="313332" y="7818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07" name="SMARTInkShape-817"/>
            <p:cNvSpPr/>
            <p:nvPr/>
          </p:nvSpPr>
          <p:spPr bwMode="auto">
            <a:xfrm>
              <a:off x="7154245" y="1493044"/>
              <a:ext cx="25225" cy="235745"/>
            </a:xfrm>
            <a:custGeom>
              <a:avLst/>
              <a:gdLst/>
              <a:ahLst/>
              <a:cxnLst/>
              <a:rect l="0" t="0" r="0" b="0"/>
              <a:pathLst>
                <a:path w="25225" h="235745">
                  <a:moveTo>
                    <a:pt x="3793" y="0"/>
                  </a:moveTo>
                  <a:lnTo>
                    <a:pt x="3793" y="9943"/>
                  </a:lnTo>
                  <a:lnTo>
                    <a:pt x="1676" y="14473"/>
                  </a:lnTo>
                  <a:lnTo>
                    <a:pt x="0" y="16792"/>
                  </a:lnTo>
                  <a:lnTo>
                    <a:pt x="255" y="25719"/>
                  </a:lnTo>
                  <a:lnTo>
                    <a:pt x="4120" y="56921"/>
                  </a:lnTo>
                  <a:lnTo>
                    <a:pt x="9882" y="90585"/>
                  </a:lnTo>
                  <a:lnTo>
                    <a:pt x="11521" y="120992"/>
                  </a:lnTo>
                  <a:lnTo>
                    <a:pt x="16549" y="149929"/>
                  </a:lnTo>
                  <a:lnTo>
                    <a:pt x="22788" y="184932"/>
                  </a:lnTo>
                  <a:lnTo>
                    <a:pt x="25081" y="219153"/>
                  </a:lnTo>
                  <a:lnTo>
                    <a:pt x="25224" y="2357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08" name="SMARTInkShape-818"/>
            <p:cNvSpPr/>
            <p:nvPr/>
          </p:nvSpPr>
          <p:spPr bwMode="auto">
            <a:xfrm>
              <a:off x="7093744" y="1440165"/>
              <a:ext cx="235745" cy="274336"/>
            </a:xfrm>
            <a:custGeom>
              <a:avLst/>
              <a:gdLst/>
              <a:ahLst/>
              <a:cxnLst/>
              <a:rect l="0" t="0" r="0" b="0"/>
              <a:pathLst>
                <a:path w="235745" h="274336">
                  <a:moveTo>
                    <a:pt x="0" y="210041"/>
                  </a:moveTo>
                  <a:lnTo>
                    <a:pt x="0" y="200098"/>
                  </a:lnTo>
                  <a:lnTo>
                    <a:pt x="794" y="198650"/>
                  </a:lnTo>
                  <a:lnTo>
                    <a:pt x="2117" y="197685"/>
                  </a:lnTo>
                  <a:lnTo>
                    <a:pt x="3793" y="197041"/>
                  </a:lnTo>
                  <a:lnTo>
                    <a:pt x="24361" y="182498"/>
                  </a:lnTo>
                  <a:lnTo>
                    <a:pt x="54377" y="172145"/>
                  </a:lnTo>
                  <a:lnTo>
                    <a:pt x="85970" y="156753"/>
                  </a:lnTo>
                  <a:lnTo>
                    <a:pt x="112697" y="142306"/>
                  </a:lnTo>
                  <a:lnTo>
                    <a:pt x="145939" y="118609"/>
                  </a:lnTo>
                  <a:lnTo>
                    <a:pt x="168262" y="94614"/>
                  </a:lnTo>
                  <a:lnTo>
                    <a:pt x="179325" y="73976"/>
                  </a:lnTo>
                  <a:lnTo>
                    <a:pt x="184893" y="40664"/>
                  </a:lnTo>
                  <a:lnTo>
                    <a:pt x="185688" y="9167"/>
                  </a:lnTo>
                  <a:lnTo>
                    <a:pt x="183599" y="3554"/>
                  </a:lnTo>
                  <a:lnTo>
                    <a:pt x="181931" y="945"/>
                  </a:lnTo>
                  <a:lnTo>
                    <a:pt x="180818" y="0"/>
                  </a:lnTo>
                  <a:lnTo>
                    <a:pt x="180076" y="164"/>
                  </a:lnTo>
                  <a:lnTo>
                    <a:pt x="164132" y="31798"/>
                  </a:lnTo>
                  <a:lnTo>
                    <a:pt x="160260" y="41922"/>
                  </a:lnTo>
                  <a:lnTo>
                    <a:pt x="157774" y="69941"/>
                  </a:lnTo>
                  <a:lnTo>
                    <a:pt x="153490" y="102022"/>
                  </a:lnTo>
                  <a:lnTo>
                    <a:pt x="149911" y="136993"/>
                  </a:lnTo>
                  <a:lnTo>
                    <a:pt x="144499" y="172358"/>
                  </a:lnTo>
                  <a:lnTo>
                    <a:pt x="139403" y="202510"/>
                  </a:lnTo>
                  <a:lnTo>
                    <a:pt x="134098" y="236449"/>
                  </a:lnTo>
                  <a:lnTo>
                    <a:pt x="126954" y="259230"/>
                  </a:lnTo>
                  <a:lnTo>
                    <a:pt x="122532" y="265619"/>
                  </a:lnTo>
                  <a:lnTo>
                    <a:pt x="122169" y="265349"/>
                  </a:lnTo>
                  <a:lnTo>
                    <a:pt x="121539" y="257110"/>
                  </a:lnTo>
                  <a:lnTo>
                    <a:pt x="135920" y="222005"/>
                  </a:lnTo>
                  <a:lnTo>
                    <a:pt x="141371" y="209802"/>
                  </a:lnTo>
                  <a:lnTo>
                    <a:pt x="153366" y="194801"/>
                  </a:lnTo>
                  <a:lnTo>
                    <a:pt x="166180" y="185770"/>
                  </a:lnTo>
                  <a:lnTo>
                    <a:pt x="172547" y="183379"/>
                  </a:lnTo>
                  <a:lnTo>
                    <a:pt x="194157" y="181634"/>
                  </a:lnTo>
                  <a:lnTo>
                    <a:pt x="199533" y="183658"/>
                  </a:lnTo>
                  <a:lnTo>
                    <a:pt x="209453" y="191424"/>
                  </a:lnTo>
                  <a:lnTo>
                    <a:pt x="223829" y="215260"/>
                  </a:lnTo>
                  <a:lnTo>
                    <a:pt x="227186" y="229227"/>
                  </a:lnTo>
                  <a:lnTo>
                    <a:pt x="230530" y="252922"/>
                  </a:lnTo>
                  <a:lnTo>
                    <a:pt x="235744" y="27433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09" name="SMARTInkShape-819"/>
            <p:cNvSpPr/>
            <p:nvPr/>
          </p:nvSpPr>
          <p:spPr bwMode="auto">
            <a:xfrm>
              <a:off x="7350919" y="1579919"/>
              <a:ext cx="257176" cy="134019"/>
            </a:xfrm>
            <a:custGeom>
              <a:avLst/>
              <a:gdLst/>
              <a:ahLst/>
              <a:cxnLst/>
              <a:rect l="0" t="0" r="0" b="0"/>
              <a:pathLst>
                <a:path w="257176" h="134019">
                  <a:moveTo>
                    <a:pt x="0" y="84575"/>
                  </a:moveTo>
                  <a:lnTo>
                    <a:pt x="3793" y="84575"/>
                  </a:lnTo>
                  <a:lnTo>
                    <a:pt x="4910" y="83781"/>
                  </a:lnTo>
                  <a:lnTo>
                    <a:pt x="5654" y="82458"/>
                  </a:lnTo>
                  <a:lnTo>
                    <a:pt x="6151" y="80782"/>
                  </a:lnTo>
                  <a:lnTo>
                    <a:pt x="8069" y="79665"/>
                  </a:lnTo>
                  <a:lnTo>
                    <a:pt x="34553" y="73726"/>
                  </a:lnTo>
                  <a:lnTo>
                    <a:pt x="70081" y="46735"/>
                  </a:lnTo>
                  <a:lnTo>
                    <a:pt x="79855" y="35616"/>
                  </a:lnTo>
                  <a:lnTo>
                    <a:pt x="83116" y="26832"/>
                  </a:lnTo>
                  <a:lnTo>
                    <a:pt x="85573" y="7788"/>
                  </a:lnTo>
                  <a:lnTo>
                    <a:pt x="81887" y="2733"/>
                  </a:lnTo>
                  <a:lnTo>
                    <a:pt x="77934" y="576"/>
                  </a:lnTo>
                  <a:lnTo>
                    <a:pt x="75769" y="0"/>
                  </a:lnTo>
                  <a:lnTo>
                    <a:pt x="73531" y="411"/>
                  </a:lnTo>
                  <a:lnTo>
                    <a:pt x="58082" y="8894"/>
                  </a:lnTo>
                  <a:lnTo>
                    <a:pt x="51479" y="15485"/>
                  </a:lnTo>
                  <a:lnTo>
                    <a:pt x="34178" y="37259"/>
                  </a:lnTo>
                  <a:lnTo>
                    <a:pt x="25521" y="60803"/>
                  </a:lnTo>
                  <a:lnTo>
                    <a:pt x="25365" y="72422"/>
                  </a:lnTo>
                  <a:lnTo>
                    <a:pt x="31733" y="95492"/>
                  </a:lnTo>
                  <a:lnTo>
                    <a:pt x="42122" y="110475"/>
                  </a:lnTo>
                  <a:lnTo>
                    <a:pt x="59047" y="124969"/>
                  </a:lnTo>
                  <a:lnTo>
                    <a:pt x="70164" y="130309"/>
                  </a:lnTo>
                  <a:lnTo>
                    <a:pt x="95082" y="134018"/>
                  </a:lnTo>
                  <a:lnTo>
                    <a:pt x="109488" y="133621"/>
                  </a:lnTo>
                  <a:lnTo>
                    <a:pt x="119041" y="130715"/>
                  </a:lnTo>
                  <a:lnTo>
                    <a:pt x="126461" y="124660"/>
                  </a:lnTo>
                  <a:lnTo>
                    <a:pt x="139420" y="108168"/>
                  </a:lnTo>
                  <a:lnTo>
                    <a:pt x="141851" y="94917"/>
                  </a:lnTo>
                  <a:lnTo>
                    <a:pt x="142835" y="61444"/>
                  </a:lnTo>
                  <a:lnTo>
                    <a:pt x="142872" y="46535"/>
                  </a:lnTo>
                  <a:lnTo>
                    <a:pt x="147106" y="39622"/>
                  </a:lnTo>
                  <a:lnTo>
                    <a:pt x="153487" y="32846"/>
                  </a:lnTo>
                  <a:lnTo>
                    <a:pt x="158968" y="29834"/>
                  </a:lnTo>
                  <a:lnTo>
                    <a:pt x="193273" y="27566"/>
                  </a:lnTo>
                  <a:lnTo>
                    <a:pt x="216036" y="29569"/>
                  </a:lnTo>
                  <a:lnTo>
                    <a:pt x="250684" y="34276"/>
                  </a:lnTo>
                  <a:lnTo>
                    <a:pt x="257175" y="3456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0" name="SMARTInkShape-820"/>
            <p:cNvSpPr/>
            <p:nvPr/>
          </p:nvSpPr>
          <p:spPr bwMode="auto">
            <a:xfrm>
              <a:off x="7629525" y="1350169"/>
              <a:ext cx="28576" cy="92870"/>
            </a:xfrm>
            <a:custGeom>
              <a:avLst/>
              <a:gdLst/>
              <a:ahLst/>
              <a:cxnLst/>
              <a:rect l="0" t="0" r="0" b="0"/>
              <a:pathLst>
                <a:path w="28576" h="92870">
                  <a:moveTo>
                    <a:pt x="0" y="0"/>
                  </a:moveTo>
                  <a:lnTo>
                    <a:pt x="0" y="14434"/>
                  </a:lnTo>
                  <a:lnTo>
                    <a:pt x="2117" y="20438"/>
                  </a:lnTo>
                  <a:lnTo>
                    <a:pt x="3793" y="23150"/>
                  </a:lnTo>
                  <a:lnTo>
                    <a:pt x="11857" y="53421"/>
                  </a:lnTo>
                  <a:lnTo>
                    <a:pt x="14361" y="70862"/>
                  </a:lnTo>
                  <a:lnTo>
                    <a:pt x="19777" y="81762"/>
                  </a:lnTo>
                  <a:lnTo>
                    <a:pt x="28575" y="9286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1" name="SMARTInkShape-821"/>
            <p:cNvSpPr/>
            <p:nvPr/>
          </p:nvSpPr>
          <p:spPr bwMode="auto">
            <a:xfrm>
              <a:off x="7715250" y="1507331"/>
              <a:ext cx="84989" cy="142876"/>
            </a:xfrm>
            <a:custGeom>
              <a:avLst/>
              <a:gdLst/>
              <a:ahLst/>
              <a:cxnLst/>
              <a:rect l="0" t="0" r="0" b="0"/>
              <a:pathLst>
                <a:path w="84989" h="142876">
                  <a:moveTo>
                    <a:pt x="78581" y="0"/>
                  </a:moveTo>
                  <a:lnTo>
                    <a:pt x="67939" y="0"/>
                  </a:lnTo>
                  <a:lnTo>
                    <a:pt x="63798" y="2117"/>
                  </a:lnTo>
                  <a:lnTo>
                    <a:pt x="41446" y="16793"/>
                  </a:lnTo>
                  <a:lnTo>
                    <a:pt x="38264" y="21487"/>
                  </a:lnTo>
                  <a:lnTo>
                    <a:pt x="36473" y="28592"/>
                  </a:lnTo>
                  <a:lnTo>
                    <a:pt x="36222" y="30967"/>
                  </a:lnTo>
                  <a:lnTo>
                    <a:pt x="39660" y="41896"/>
                  </a:lnTo>
                  <a:lnTo>
                    <a:pt x="48727" y="54901"/>
                  </a:lnTo>
                  <a:lnTo>
                    <a:pt x="69215" y="75480"/>
                  </a:lnTo>
                  <a:lnTo>
                    <a:pt x="80128" y="83131"/>
                  </a:lnTo>
                  <a:lnTo>
                    <a:pt x="83238" y="88012"/>
                  </a:lnTo>
                  <a:lnTo>
                    <a:pt x="84988" y="95222"/>
                  </a:lnTo>
                  <a:lnTo>
                    <a:pt x="84440" y="97613"/>
                  </a:lnTo>
                  <a:lnTo>
                    <a:pt x="79877" y="104770"/>
                  </a:lnTo>
                  <a:lnTo>
                    <a:pt x="68914" y="116681"/>
                  </a:lnTo>
                  <a:lnTo>
                    <a:pt x="54286" y="123825"/>
                  </a:lnTo>
                  <a:lnTo>
                    <a:pt x="24592" y="132194"/>
                  </a:lnTo>
                  <a:lnTo>
                    <a:pt x="0" y="14287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2" name="SMARTInkShape-822"/>
            <p:cNvSpPr/>
            <p:nvPr/>
          </p:nvSpPr>
          <p:spPr bwMode="auto">
            <a:xfrm>
              <a:off x="7315360" y="1703540"/>
              <a:ext cx="342741" cy="146389"/>
            </a:xfrm>
            <a:custGeom>
              <a:avLst/>
              <a:gdLst/>
              <a:ahLst/>
              <a:cxnLst/>
              <a:rect l="0" t="0" r="0" b="0"/>
              <a:pathLst>
                <a:path w="342741" h="146389">
                  <a:moveTo>
                    <a:pt x="164146" y="68110"/>
                  </a:moveTo>
                  <a:lnTo>
                    <a:pt x="160353" y="68110"/>
                  </a:lnTo>
                  <a:lnTo>
                    <a:pt x="159236" y="67316"/>
                  </a:lnTo>
                  <a:lnTo>
                    <a:pt x="158492" y="65993"/>
                  </a:lnTo>
                  <a:lnTo>
                    <a:pt x="157995" y="64318"/>
                  </a:lnTo>
                  <a:lnTo>
                    <a:pt x="149363" y="53637"/>
                  </a:lnTo>
                  <a:lnTo>
                    <a:pt x="144082" y="48977"/>
                  </a:lnTo>
                  <a:lnTo>
                    <a:pt x="109436" y="27627"/>
                  </a:lnTo>
                  <a:lnTo>
                    <a:pt x="96783" y="21278"/>
                  </a:lnTo>
                  <a:lnTo>
                    <a:pt x="87641" y="19515"/>
                  </a:lnTo>
                  <a:lnTo>
                    <a:pt x="78286" y="20848"/>
                  </a:lnTo>
                  <a:lnTo>
                    <a:pt x="55551" y="28171"/>
                  </a:lnTo>
                  <a:lnTo>
                    <a:pt x="46297" y="34749"/>
                  </a:lnTo>
                  <a:lnTo>
                    <a:pt x="16301" y="65867"/>
                  </a:lnTo>
                  <a:lnTo>
                    <a:pt x="5953" y="80057"/>
                  </a:lnTo>
                  <a:lnTo>
                    <a:pt x="1652" y="94316"/>
                  </a:lnTo>
                  <a:lnTo>
                    <a:pt x="0" y="119088"/>
                  </a:lnTo>
                  <a:lnTo>
                    <a:pt x="2027" y="124633"/>
                  </a:lnTo>
                  <a:lnTo>
                    <a:pt x="3679" y="127223"/>
                  </a:lnTo>
                  <a:lnTo>
                    <a:pt x="6368" y="128950"/>
                  </a:lnTo>
                  <a:lnTo>
                    <a:pt x="17738" y="131380"/>
                  </a:lnTo>
                  <a:lnTo>
                    <a:pt x="31954" y="131307"/>
                  </a:lnTo>
                  <a:lnTo>
                    <a:pt x="44276" y="128477"/>
                  </a:lnTo>
                  <a:lnTo>
                    <a:pt x="60807" y="118628"/>
                  </a:lnTo>
                  <a:lnTo>
                    <a:pt x="79822" y="101078"/>
                  </a:lnTo>
                  <a:lnTo>
                    <a:pt x="103193" y="70205"/>
                  </a:lnTo>
                  <a:lnTo>
                    <a:pt x="106245" y="62791"/>
                  </a:lnTo>
                  <a:lnTo>
                    <a:pt x="106496" y="62977"/>
                  </a:lnTo>
                  <a:lnTo>
                    <a:pt x="107777" y="80131"/>
                  </a:lnTo>
                  <a:lnTo>
                    <a:pt x="112648" y="89564"/>
                  </a:lnTo>
                  <a:lnTo>
                    <a:pt x="117637" y="102863"/>
                  </a:lnTo>
                  <a:lnTo>
                    <a:pt x="130907" y="120204"/>
                  </a:lnTo>
                  <a:lnTo>
                    <a:pt x="141774" y="127554"/>
                  </a:lnTo>
                  <a:lnTo>
                    <a:pt x="167274" y="137029"/>
                  </a:lnTo>
                  <a:lnTo>
                    <a:pt x="189465" y="140120"/>
                  </a:lnTo>
                  <a:lnTo>
                    <a:pt x="199692" y="145158"/>
                  </a:lnTo>
                  <a:lnTo>
                    <a:pt x="205564" y="146388"/>
                  </a:lnTo>
                  <a:lnTo>
                    <a:pt x="210373" y="142809"/>
                  </a:lnTo>
                  <a:lnTo>
                    <a:pt x="216825" y="136722"/>
                  </a:lnTo>
                  <a:lnTo>
                    <a:pt x="219309" y="130089"/>
                  </a:lnTo>
                  <a:lnTo>
                    <a:pt x="222012" y="99901"/>
                  </a:lnTo>
                  <a:lnTo>
                    <a:pt x="227772" y="65531"/>
                  </a:lnTo>
                  <a:lnTo>
                    <a:pt x="229176" y="35634"/>
                  </a:lnTo>
                  <a:lnTo>
                    <a:pt x="234126" y="23210"/>
                  </a:lnTo>
                  <a:lnTo>
                    <a:pt x="245230" y="8937"/>
                  </a:lnTo>
                  <a:lnTo>
                    <a:pt x="249926" y="6092"/>
                  </a:lnTo>
                  <a:lnTo>
                    <a:pt x="252288" y="5334"/>
                  </a:lnTo>
                  <a:lnTo>
                    <a:pt x="253864" y="4034"/>
                  </a:lnTo>
                  <a:lnTo>
                    <a:pt x="255614" y="473"/>
                  </a:lnTo>
                  <a:lnTo>
                    <a:pt x="257669" y="0"/>
                  </a:lnTo>
                  <a:lnTo>
                    <a:pt x="280509" y="4170"/>
                  </a:lnTo>
                  <a:lnTo>
                    <a:pt x="289553" y="9389"/>
                  </a:lnTo>
                  <a:lnTo>
                    <a:pt x="304569" y="22144"/>
                  </a:lnTo>
                  <a:lnTo>
                    <a:pt x="314151" y="26751"/>
                  </a:lnTo>
                  <a:lnTo>
                    <a:pt x="326070" y="36558"/>
                  </a:lnTo>
                  <a:lnTo>
                    <a:pt x="333214" y="38653"/>
                  </a:lnTo>
                  <a:lnTo>
                    <a:pt x="342740" y="3953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3" name="SMARTInkShape-823"/>
            <p:cNvSpPr/>
            <p:nvPr/>
          </p:nvSpPr>
          <p:spPr bwMode="auto">
            <a:xfrm>
              <a:off x="7643813" y="1707687"/>
              <a:ext cx="185738" cy="106827"/>
            </a:xfrm>
            <a:custGeom>
              <a:avLst/>
              <a:gdLst/>
              <a:ahLst/>
              <a:cxnLst/>
              <a:rect l="0" t="0" r="0" b="0"/>
              <a:pathLst>
                <a:path w="185738" h="106827">
                  <a:moveTo>
                    <a:pt x="7143" y="63963"/>
                  </a:moveTo>
                  <a:lnTo>
                    <a:pt x="992" y="70114"/>
                  </a:lnTo>
                  <a:lnTo>
                    <a:pt x="294" y="74605"/>
                  </a:lnTo>
                  <a:lnTo>
                    <a:pt x="0" y="85360"/>
                  </a:lnTo>
                  <a:lnTo>
                    <a:pt x="3792" y="81592"/>
                  </a:lnTo>
                  <a:lnTo>
                    <a:pt x="5654" y="77619"/>
                  </a:lnTo>
                  <a:lnTo>
                    <a:pt x="10641" y="64808"/>
                  </a:lnTo>
                  <a:lnTo>
                    <a:pt x="26502" y="37003"/>
                  </a:lnTo>
                  <a:lnTo>
                    <a:pt x="28447" y="31343"/>
                  </a:lnTo>
                  <a:lnTo>
                    <a:pt x="33211" y="23695"/>
                  </a:lnTo>
                  <a:lnTo>
                    <a:pt x="35388" y="15396"/>
                  </a:lnTo>
                  <a:lnTo>
                    <a:pt x="36292" y="14916"/>
                  </a:lnTo>
                  <a:lnTo>
                    <a:pt x="48924" y="13968"/>
                  </a:lnTo>
                  <a:lnTo>
                    <a:pt x="67036" y="25349"/>
                  </a:lnTo>
                  <a:lnTo>
                    <a:pt x="97611" y="35846"/>
                  </a:lnTo>
                  <a:lnTo>
                    <a:pt x="112438" y="38766"/>
                  </a:lnTo>
                  <a:lnTo>
                    <a:pt x="144090" y="34995"/>
                  </a:lnTo>
                  <a:lnTo>
                    <a:pt x="153730" y="29804"/>
                  </a:lnTo>
                  <a:lnTo>
                    <a:pt x="159076" y="25498"/>
                  </a:lnTo>
                  <a:lnTo>
                    <a:pt x="161981" y="20938"/>
                  </a:lnTo>
                  <a:lnTo>
                    <a:pt x="164066" y="16266"/>
                  </a:lnTo>
                  <a:lnTo>
                    <a:pt x="170321" y="8215"/>
                  </a:lnTo>
                  <a:lnTo>
                    <a:pt x="171115" y="3436"/>
                  </a:lnTo>
                  <a:lnTo>
                    <a:pt x="170433" y="2180"/>
                  </a:lnTo>
                  <a:lnTo>
                    <a:pt x="169185" y="1343"/>
                  </a:lnTo>
                  <a:lnTo>
                    <a:pt x="163634" y="165"/>
                  </a:lnTo>
                  <a:lnTo>
                    <a:pt x="161476" y="0"/>
                  </a:lnTo>
                  <a:lnTo>
                    <a:pt x="156963" y="1933"/>
                  </a:lnTo>
                  <a:lnTo>
                    <a:pt x="140482" y="16470"/>
                  </a:lnTo>
                  <a:lnTo>
                    <a:pt x="124617" y="40290"/>
                  </a:lnTo>
                  <a:lnTo>
                    <a:pt x="122854" y="48415"/>
                  </a:lnTo>
                  <a:lnTo>
                    <a:pt x="124187" y="57317"/>
                  </a:lnTo>
                  <a:lnTo>
                    <a:pt x="129400" y="69138"/>
                  </a:lnTo>
                  <a:lnTo>
                    <a:pt x="145304" y="93811"/>
                  </a:lnTo>
                  <a:lnTo>
                    <a:pt x="152156" y="97073"/>
                  </a:lnTo>
                  <a:lnTo>
                    <a:pt x="185737" y="10682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4" name="SMARTInkShape-824"/>
            <p:cNvSpPr/>
            <p:nvPr/>
          </p:nvSpPr>
          <p:spPr bwMode="auto">
            <a:xfrm>
              <a:off x="7865269" y="1678930"/>
              <a:ext cx="71438" cy="114028"/>
            </a:xfrm>
            <a:custGeom>
              <a:avLst/>
              <a:gdLst/>
              <a:ahLst/>
              <a:cxnLst/>
              <a:rect l="0" t="0" r="0" b="0"/>
              <a:pathLst>
                <a:path w="71438" h="114028">
                  <a:moveTo>
                    <a:pt x="71437" y="35570"/>
                  </a:moveTo>
                  <a:lnTo>
                    <a:pt x="71437" y="25627"/>
                  </a:lnTo>
                  <a:lnTo>
                    <a:pt x="67644" y="14985"/>
                  </a:lnTo>
                  <a:lnTo>
                    <a:pt x="61494" y="5570"/>
                  </a:lnTo>
                  <a:lnTo>
                    <a:pt x="56964" y="2393"/>
                  </a:lnTo>
                  <a:lnTo>
                    <a:pt x="51511" y="981"/>
                  </a:lnTo>
                  <a:lnTo>
                    <a:pt x="34319" y="0"/>
                  </a:lnTo>
                  <a:lnTo>
                    <a:pt x="22692" y="3688"/>
                  </a:lnTo>
                  <a:lnTo>
                    <a:pt x="12985" y="9807"/>
                  </a:lnTo>
                  <a:lnTo>
                    <a:pt x="9739" y="14330"/>
                  </a:lnTo>
                  <a:lnTo>
                    <a:pt x="7912" y="21339"/>
                  </a:lnTo>
                  <a:lnTo>
                    <a:pt x="7657" y="23702"/>
                  </a:lnTo>
                  <a:lnTo>
                    <a:pt x="11088" y="34611"/>
                  </a:lnTo>
                  <a:lnTo>
                    <a:pt x="41638" y="69937"/>
                  </a:lnTo>
                  <a:lnTo>
                    <a:pt x="53263" y="82458"/>
                  </a:lnTo>
                  <a:lnTo>
                    <a:pt x="55422" y="87630"/>
                  </a:lnTo>
                  <a:lnTo>
                    <a:pt x="56998" y="102216"/>
                  </a:lnTo>
                  <a:lnTo>
                    <a:pt x="54965" y="106995"/>
                  </a:lnTo>
                  <a:lnTo>
                    <a:pt x="50986" y="112738"/>
                  </a:lnTo>
                  <a:lnTo>
                    <a:pt x="33998" y="114027"/>
                  </a:lnTo>
                  <a:lnTo>
                    <a:pt x="0" y="9986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5" name="SMARTInkShape-825"/>
            <p:cNvSpPr/>
            <p:nvPr/>
          </p:nvSpPr>
          <p:spPr bwMode="auto">
            <a:xfrm>
              <a:off x="8023444" y="1593056"/>
              <a:ext cx="141863" cy="181699"/>
            </a:xfrm>
            <a:custGeom>
              <a:avLst/>
              <a:gdLst/>
              <a:ahLst/>
              <a:cxnLst/>
              <a:rect l="0" t="0" r="0" b="0"/>
              <a:pathLst>
                <a:path w="141863" h="181699">
                  <a:moveTo>
                    <a:pt x="27562" y="0"/>
                  </a:moveTo>
                  <a:lnTo>
                    <a:pt x="23769" y="3793"/>
                  </a:lnTo>
                  <a:lnTo>
                    <a:pt x="21908" y="7771"/>
                  </a:lnTo>
                  <a:lnTo>
                    <a:pt x="14911" y="24836"/>
                  </a:lnTo>
                  <a:lnTo>
                    <a:pt x="9086" y="38403"/>
                  </a:lnTo>
                  <a:lnTo>
                    <a:pt x="650" y="73572"/>
                  </a:lnTo>
                  <a:lnTo>
                    <a:pt x="0" y="101734"/>
                  </a:lnTo>
                  <a:lnTo>
                    <a:pt x="11192" y="135027"/>
                  </a:lnTo>
                  <a:lnTo>
                    <a:pt x="15789" y="142827"/>
                  </a:lnTo>
                  <a:lnTo>
                    <a:pt x="35820" y="159211"/>
                  </a:lnTo>
                  <a:lnTo>
                    <a:pt x="64525" y="173474"/>
                  </a:lnTo>
                  <a:lnTo>
                    <a:pt x="96217" y="181698"/>
                  </a:lnTo>
                  <a:lnTo>
                    <a:pt x="108611" y="180503"/>
                  </a:lnTo>
                  <a:lnTo>
                    <a:pt x="117294" y="177326"/>
                  </a:lnTo>
                  <a:lnTo>
                    <a:pt x="126645" y="173191"/>
                  </a:lnTo>
                  <a:lnTo>
                    <a:pt x="131924" y="171430"/>
                  </a:lnTo>
                  <a:lnTo>
                    <a:pt x="136916" y="168002"/>
                  </a:lnTo>
                  <a:lnTo>
                    <a:pt x="139664" y="163832"/>
                  </a:lnTo>
                  <a:lnTo>
                    <a:pt x="141862" y="15716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6" name="SMARTInkShape-826"/>
            <p:cNvSpPr/>
            <p:nvPr/>
          </p:nvSpPr>
          <p:spPr bwMode="auto">
            <a:xfrm>
              <a:off x="7958730" y="1628865"/>
              <a:ext cx="220865" cy="21342"/>
            </a:xfrm>
            <a:custGeom>
              <a:avLst/>
              <a:gdLst/>
              <a:ahLst/>
              <a:cxnLst/>
              <a:rect l="0" t="0" r="0" b="0"/>
              <a:pathLst>
                <a:path w="220865" h="21342">
                  <a:moveTo>
                    <a:pt x="49414" y="21341"/>
                  </a:moveTo>
                  <a:lnTo>
                    <a:pt x="45621" y="17549"/>
                  </a:lnTo>
                  <a:lnTo>
                    <a:pt x="41643" y="15687"/>
                  </a:lnTo>
                  <a:lnTo>
                    <a:pt x="6145" y="8073"/>
                  </a:lnTo>
                  <a:lnTo>
                    <a:pt x="1404" y="7356"/>
                  </a:lnTo>
                  <a:lnTo>
                    <a:pt x="738" y="6461"/>
                  </a:lnTo>
                  <a:lnTo>
                    <a:pt x="0" y="3351"/>
                  </a:lnTo>
                  <a:lnTo>
                    <a:pt x="1390" y="2204"/>
                  </a:lnTo>
                  <a:lnTo>
                    <a:pt x="11725" y="590"/>
                  </a:lnTo>
                  <a:lnTo>
                    <a:pt x="42951" y="0"/>
                  </a:lnTo>
                  <a:lnTo>
                    <a:pt x="76683" y="4837"/>
                  </a:lnTo>
                  <a:lnTo>
                    <a:pt x="105295" y="7191"/>
                  </a:lnTo>
                  <a:lnTo>
                    <a:pt x="137761" y="11769"/>
                  </a:lnTo>
                  <a:lnTo>
                    <a:pt x="167842" y="14272"/>
                  </a:lnTo>
                  <a:lnTo>
                    <a:pt x="202218" y="19710"/>
                  </a:lnTo>
                  <a:lnTo>
                    <a:pt x="220864" y="2134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531" name="SMARTInkShape-Group117"/>
          <p:cNvGrpSpPr/>
          <p:nvPr/>
        </p:nvGrpSpPr>
        <p:grpSpPr>
          <a:xfrm>
            <a:off x="4837916" y="1622041"/>
            <a:ext cx="1634323" cy="328204"/>
            <a:chOff x="4837916" y="1622041"/>
            <a:chExt cx="1634323" cy="328204"/>
          </a:xfrm>
        </p:grpSpPr>
        <p:sp>
          <p:nvSpPr>
            <p:cNvPr id="518" name="SMARTInkShape-827"/>
            <p:cNvSpPr/>
            <p:nvPr/>
          </p:nvSpPr>
          <p:spPr bwMode="auto">
            <a:xfrm>
              <a:off x="4837916" y="1622041"/>
              <a:ext cx="227005" cy="312770"/>
            </a:xfrm>
            <a:custGeom>
              <a:avLst/>
              <a:gdLst/>
              <a:ahLst/>
              <a:cxnLst/>
              <a:rect l="0" t="0" r="0" b="0"/>
              <a:pathLst>
                <a:path w="227005" h="312770">
                  <a:moveTo>
                    <a:pt x="227004" y="28165"/>
                  </a:moveTo>
                  <a:lnTo>
                    <a:pt x="227004" y="22014"/>
                  </a:lnTo>
                  <a:lnTo>
                    <a:pt x="222093" y="15514"/>
                  </a:lnTo>
                  <a:lnTo>
                    <a:pt x="219727" y="8895"/>
                  </a:lnTo>
                  <a:lnTo>
                    <a:pt x="216361" y="4255"/>
                  </a:lnTo>
                  <a:lnTo>
                    <a:pt x="212219" y="1663"/>
                  </a:lnTo>
                  <a:lnTo>
                    <a:pt x="203092" y="0"/>
                  </a:lnTo>
                  <a:lnTo>
                    <a:pt x="174331" y="408"/>
                  </a:lnTo>
                  <a:lnTo>
                    <a:pt x="159450" y="6094"/>
                  </a:lnTo>
                  <a:lnTo>
                    <a:pt x="129257" y="26069"/>
                  </a:lnTo>
                  <a:lnTo>
                    <a:pt x="96922" y="52534"/>
                  </a:lnTo>
                  <a:lnTo>
                    <a:pt x="65365" y="82774"/>
                  </a:lnTo>
                  <a:lnTo>
                    <a:pt x="59914" y="92388"/>
                  </a:lnTo>
                  <a:lnTo>
                    <a:pt x="56414" y="111495"/>
                  </a:lnTo>
                  <a:lnTo>
                    <a:pt x="55808" y="125792"/>
                  </a:lnTo>
                  <a:lnTo>
                    <a:pt x="57310" y="129763"/>
                  </a:lnTo>
                  <a:lnTo>
                    <a:pt x="63214" y="136290"/>
                  </a:lnTo>
                  <a:lnTo>
                    <a:pt x="71128" y="139721"/>
                  </a:lnTo>
                  <a:lnTo>
                    <a:pt x="100645" y="142224"/>
                  </a:lnTo>
                  <a:lnTo>
                    <a:pt x="134817" y="142451"/>
                  </a:lnTo>
                  <a:lnTo>
                    <a:pt x="140523" y="144576"/>
                  </a:lnTo>
                  <a:lnTo>
                    <a:pt x="147960" y="149314"/>
                  </a:lnTo>
                  <a:lnTo>
                    <a:pt x="135416" y="166686"/>
                  </a:lnTo>
                  <a:lnTo>
                    <a:pt x="104313" y="189270"/>
                  </a:lnTo>
                  <a:lnTo>
                    <a:pt x="69676" y="217773"/>
                  </a:lnTo>
                  <a:lnTo>
                    <a:pt x="37117" y="242448"/>
                  </a:lnTo>
                  <a:lnTo>
                    <a:pt x="15869" y="263433"/>
                  </a:lnTo>
                  <a:lnTo>
                    <a:pt x="1996" y="282749"/>
                  </a:lnTo>
                  <a:lnTo>
                    <a:pt x="0" y="291068"/>
                  </a:lnTo>
                  <a:lnTo>
                    <a:pt x="1229" y="297940"/>
                  </a:lnTo>
                  <a:lnTo>
                    <a:pt x="2668" y="300884"/>
                  </a:lnTo>
                  <a:lnTo>
                    <a:pt x="4422" y="302847"/>
                  </a:lnTo>
                  <a:lnTo>
                    <a:pt x="19029" y="310047"/>
                  </a:lnTo>
                  <a:lnTo>
                    <a:pt x="32207" y="312769"/>
                  </a:lnTo>
                  <a:lnTo>
                    <a:pt x="66507" y="307664"/>
                  </a:lnTo>
                  <a:lnTo>
                    <a:pt x="91272" y="30677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9" name="SMARTInkShape-828"/>
            <p:cNvSpPr/>
            <p:nvPr/>
          </p:nvSpPr>
          <p:spPr bwMode="auto">
            <a:xfrm>
              <a:off x="4993480" y="1800225"/>
              <a:ext cx="157166" cy="74608"/>
            </a:xfrm>
            <a:custGeom>
              <a:avLst/>
              <a:gdLst/>
              <a:ahLst/>
              <a:cxnLst/>
              <a:rect l="0" t="0" r="0" b="0"/>
              <a:pathLst>
                <a:path w="157166" h="74608">
                  <a:moveTo>
                    <a:pt x="0" y="0"/>
                  </a:moveTo>
                  <a:lnTo>
                    <a:pt x="0" y="3792"/>
                  </a:lnTo>
                  <a:lnTo>
                    <a:pt x="2118" y="7771"/>
                  </a:lnTo>
                  <a:lnTo>
                    <a:pt x="9944" y="16793"/>
                  </a:lnTo>
                  <a:lnTo>
                    <a:pt x="43065" y="41378"/>
                  </a:lnTo>
                  <a:lnTo>
                    <a:pt x="73573" y="57020"/>
                  </a:lnTo>
                  <a:lnTo>
                    <a:pt x="108835" y="71426"/>
                  </a:lnTo>
                  <a:lnTo>
                    <a:pt x="121397" y="74607"/>
                  </a:lnTo>
                  <a:lnTo>
                    <a:pt x="157165" y="7143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20" name="SMARTInkShape-829"/>
            <p:cNvSpPr/>
            <p:nvPr/>
          </p:nvSpPr>
          <p:spPr bwMode="auto">
            <a:xfrm>
              <a:off x="5036345" y="1785938"/>
              <a:ext cx="150019" cy="164307"/>
            </a:xfrm>
            <a:custGeom>
              <a:avLst/>
              <a:gdLst/>
              <a:ahLst/>
              <a:cxnLst/>
              <a:rect l="0" t="0" r="0" b="0"/>
              <a:pathLst>
                <a:path w="150019" h="164307">
                  <a:moveTo>
                    <a:pt x="150018" y="0"/>
                  </a:moveTo>
                  <a:lnTo>
                    <a:pt x="133018" y="0"/>
                  </a:lnTo>
                  <a:lnTo>
                    <a:pt x="122315" y="3792"/>
                  </a:lnTo>
                  <a:lnTo>
                    <a:pt x="97475" y="20584"/>
                  </a:lnTo>
                  <a:lnTo>
                    <a:pt x="63077" y="53910"/>
                  </a:lnTo>
                  <a:lnTo>
                    <a:pt x="31267" y="89419"/>
                  </a:lnTo>
                  <a:lnTo>
                    <a:pt x="8558" y="125119"/>
                  </a:lnTo>
                  <a:lnTo>
                    <a:pt x="3802" y="135248"/>
                  </a:lnTo>
                  <a:lnTo>
                    <a:pt x="0" y="16430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21" name="SMARTInkShape-830"/>
            <p:cNvSpPr/>
            <p:nvPr/>
          </p:nvSpPr>
          <p:spPr bwMode="auto">
            <a:xfrm>
              <a:off x="5164930" y="1779130"/>
              <a:ext cx="128222" cy="128252"/>
            </a:xfrm>
            <a:custGeom>
              <a:avLst/>
              <a:gdLst/>
              <a:ahLst/>
              <a:cxnLst/>
              <a:rect l="0" t="0" r="0" b="0"/>
              <a:pathLst>
                <a:path w="128222" h="128252">
                  <a:moveTo>
                    <a:pt x="0" y="56814"/>
                  </a:moveTo>
                  <a:lnTo>
                    <a:pt x="0" y="53021"/>
                  </a:lnTo>
                  <a:lnTo>
                    <a:pt x="795" y="51904"/>
                  </a:lnTo>
                  <a:lnTo>
                    <a:pt x="2118" y="51159"/>
                  </a:lnTo>
                  <a:lnTo>
                    <a:pt x="9944" y="49964"/>
                  </a:lnTo>
                  <a:lnTo>
                    <a:pt x="45183" y="49681"/>
                  </a:lnTo>
                  <a:lnTo>
                    <a:pt x="57388" y="48881"/>
                  </a:lnTo>
                  <a:lnTo>
                    <a:pt x="92744" y="40851"/>
                  </a:lnTo>
                  <a:lnTo>
                    <a:pt x="118616" y="29552"/>
                  </a:lnTo>
                  <a:lnTo>
                    <a:pt x="124399" y="21043"/>
                  </a:lnTo>
                  <a:lnTo>
                    <a:pt x="128221" y="8423"/>
                  </a:lnTo>
                  <a:lnTo>
                    <a:pt x="126309" y="5409"/>
                  </a:lnTo>
                  <a:lnTo>
                    <a:pt x="124687" y="3494"/>
                  </a:lnTo>
                  <a:lnTo>
                    <a:pt x="120769" y="1366"/>
                  </a:lnTo>
                  <a:lnTo>
                    <a:pt x="107994" y="0"/>
                  </a:lnTo>
                  <a:lnTo>
                    <a:pt x="77036" y="9636"/>
                  </a:lnTo>
                  <a:lnTo>
                    <a:pt x="50496" y="19596"/>
                  </a:lnTo>
                  <a:lnTo>
                    <a:pt x="24192" y="36782"/>
                  </a:lnTo>
                  <a:lnTo>
                    <a:pt x="20891" y="40285"/>
                  </a:lnTo>
                  <a:lnTo>
                    <a:pt x="9960" y="66560"/>
                  </a:lnTo>
                  <a:lnTo>
                    <a:pt x="7516" y="90180"/>
                  </a:lnTo>
                  <a:lnTo>
                    <a:pt x="9425" y="97573"/>
                  </a:lnTo>
                  <a:lnTo>
                    <a:pt x="17120" y="112578"/>
                  </a:lnTo>
                  <a:lnTo>
                    <a:pt x="20145" y="115421"/>
                  </a:lnTo>
                  <a:lnTo>
                    <a:pt x="48094" y="126429"/>
                  </a:lnTo>
                  <a:lnTo>
                    <a:pt x="57150" y="12825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22" name="SMARTInkShape-831"/>
            <p:cNvSpPr/>
            <p:nvPr/>
          </p:nvSpPr>
          <p:spPr bwMode="auto">
            <a:xfrm>
              <a:off x="5286509" y="1785938"/>
              <a:ext cx="92737" cy="100013"/>
            </a:xfrm>
            <a:custGeom>
              <a:avLst/>
              <a:gdLst/>
              <a:ahLst/>
              <a:cxnLst/>
              <a:rect l="0" t="0" r="0" b="0"/>
              <a:pathLst>
                <a:path w="92737" h="100013">
                  <a:moveTo>
                    <a:pt x="92736" y="0"/>
                  </a:moveTo>
                  <a:lnTo>
                    <a:pt x="75942" y="0"/>
                  </a:lnTo>
                  <a:lnTo>
                    <a:pt x="71248" y="2116"/>
                  </a:lnTo>
                  <a:lnTo>
                    <a:pt x="37547" y="27641"/>
                  </a:lnTo>
                  <a:lnTo>
                    <a:pt x="16215" y="50196"/>
                  </a:lnTo>
                  <a:lnTo>
                    <a:pt x="3312" y="68934"/>
                  </a:lnTo>
                  <a:lnTo>
                    <a:pt x="319" y="86992"/>
                  </a:lnTo>
                  <a:lnTo>
                    <a:pt x="0" y="94920"/>
                  </a:lnTo>
                  <a:lnTo>
                    <a:pt x="749" y="96617"/>
                  </a:lnTo>
                  <a:lnTo>
                    <a:pt x="2042" y="97749"/>
                  </a:lnTo>
                  <a:lnTo>
                    <a:pt x="3698" y="98503"/>
                  </a:lnTo>
                  <a:lnTo>
                    <a:pt x="28441" y="10001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23" name="SMARTInkShape-832"/>
            <p:cNvSpPr/>
            <p:nvPr/>
          </p:nvSpPr>
          <p:spPr bwMode="auto">
            <a:xfrm>
              <a:off x="5379245" y="1821656"/>
              <a:ext cx="78581" cy="61647"/>
            </a:xfrm>
            <a:custGeom>
              <a:avLst/>
              <a:gdLst/>
              <a:ahLst/>
              <a:cxnLst/>
              <a:rect l="0" t="0" r="0" b="0"/>
              <a:pathLst>
                <a:path w="78581" h="61647">
                  <a:moveTo>
                    <a:pt x="0" y="7144"/>
                  </a:moveTo>
                  <a:lnTo>
                    <a:pt x="793" y="31980"/>
                  </a:lnTo>
                  <a:lnTo>
                    <a:pt x="9942" y="54904"/>
                  </a:lnTo>
                  <a:lnTo>
                    <a:pt x="14472" y="60121"/>
                  </a:lnTo>
                  <a:lnTo>
                    <a:pt x="16792" y="61512"/>
                  </a:lnTo>
                  <a:lnTo>
                    <a:pt x="19925" y="61646"/>
                  </a:lnTo>
                  <a:lnTo>
                    <a:pt x="36361" y="56157"/>
                  </a:lnTo>
                  <a:lnTo>
                    <a:pt x="51103" y="47429"/>
                  </a:lnTo>
                  <a:lnTo>
                    <a:pt x="61659" y="37268"/>
                  </a:lnTo>
                  <a:lnTo>
                    <a:pt x="76448" y="14727"/>
                  </a:lnTo>
                  <a:lnTo>
                    <a:pt x="7858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24" name="SMARTInkShape-833"/>
            <p:cNvSpPr/>
            <p:nvPr/>
          </p:nvSpPr>
          <p:spPr bwMode="auto">
            <a:xfrm>
              <a:off x="5530256" y="1628775"/>
              <a:ext cx="13295" cy="235745"/>
            </a:xfrm>
            <a:custGeom>
              <a:avLst/>
              <a:gdLst/>
              <a:ahLst/>
              <a:cxnLst/>
              <a:rect l="0" t="0" r="0" b="0"/>
              <a:pathLst>
                <a:path w="13295" h="235745">
                  <a:moveTo>
                    <a:pt x="13294" y="0"/>
                  </a:moveTo>
                  <a:lnTo>
                    <a:pt x="13294" y="9943"/>
                  </a:lnTo>
                  <a:lnTo>
                    <a:pt x="11177" y="14473"/>
                  </a:lnTo>
                  <a:lnTo>
                    <a:pt x="9502" y="16793"/>
                  </a:lnTo>
                  <a:lnTo>
                    <a:pt x="7142" y="27642"/>
                  </a:lnTo>
                  <a:lnTo>
                    <a:pt x="6281" y="57968"/>
                  </a:lnTo>
                  <a:lnTo>
                    <a:pt x="6168" y="92976"/>
                  </a:lnTo>
                  <a:lnTo>
                    <a:pt x="4037" y="123582"/>
                  </a:lnTo>
                  <a:lnTo>
                    <a:pt x="0" y="156174"/>
                  </a:lnTo>
                  <a:lnTo>
                    <a:pt x="4791" y="190634"/>
                  </a:lnTo>
                  <a:lnTo>
                    <a:pt x="8147" y="221259"/>
                  </a:lnTo>
                  <a:lnTo>
                    <a:pt x="13294" y="2357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25" name="SMARTInkShape-834"/>
            <p:cNvSpPr/>
            <p:nvPr/>
          </p:nvSpPr>
          <p:spPr bwMode="auto">
            <a:xfrm>
              <a:off x="5450680" y="1772068"/>
              <a:ext cx="157166" cy="106739"/>
            </a:xfrm>
            <a:custGeom>
              <a:avLst/>
              <a:gdLst/>
              <a:ahLst/>
              <a:cxnLst/>
              <a:rect l="0" t="0" r="0" b="0"/>
              <a:pathLst>
                <a:path w="157166" h="106739">
                  <a:moveTo>
                    <a:pt x="0" y="56732"/>
                  </a:moveTo>
                  <a:lnTo>
                    <a:pt x="0" y="46789"/>
                  </a:lnTo>
                  <a:lnTo>
                    <a:pt x="2118" y="42259"/>
                  </a:lnTo>
                  <a:lnTo>
                    <a:pt x="3793" y="39939"/>
                  </a:lnTo>
                  <a:lnTo>
                    <a:pt x="13736" y="32883"/>
                  </a:lnTo>
                  <a:lnTo>
                    <a:pt x="43732" y="21008"/>
                  </a:lnTo>
                  <a:lnTo>
                    <a:pt x="71610" y="11487"/>
                  </a:lnTo>
                  <a:lnTo>
                    <a:pt x="104163" y="2757"/>
                  </a:lnTo>
                  <a:lnTo>
                    <a:pt x="128851" y="0"/>
                  </a:lnTo>
                  <a:lnTo>
                    <a:pt x="134791" y="1884"/>
                  </a:lnTo>
                  <a:lnTo>
                    <a:pt x="145071" y="9562"/>
                  </a:lnTo>
                  <a:lnTo>
                    <a:pt x="152346" y="20178"/>
                  </a:lnTo>
                  <a:lnTo>
                    <a:pt x="155737" y="33377"/>
                  </a:lnTo>
                  <a:lnTo>
                    <a:pt x="157080" y="66284"/>
                  </a:lnTo>
                  <a:lnTo>
                    <a:pt x="157163" y="101852"/>
                  </a:lnTo>
                  <a:lnTo>
                    <a:pt x="157165" y="10673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26" name="SMARTInkShape-835"/>
            <p:cNvSpPr/>
            <p:nvPr/>
          </p:nvSpPr>
          <p:spPr bwMode="auto">
            <a:xfrm>
              <a:off x="5614988" y="1721644"/>
              <a:ext cx="7143" cy="14288"/>
            </a:xfrm>
            <a:custGeom>
              <a:avLst/>
              <a:gdLst/>
              <a:ahLst/>
              <a:cxnLst/>
              <a:rect l="0" t="0" r="0" b="0"/>
              <a:pathLst>
                <a:path w="7143" h="14288">
                  <a:moveTo>
                    <a:pt x="7142" y="14287"/>
                  </a:moveTo>
                  <a:lnTo>
                    <a:pt x="3351" y="10495"/>
                  </a:lnTo>
                  <a:lnTo>
                    <a:pt x="1489" y="6516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27" name="SMARTInkShape-836"/>
            <p:cNvSpPr/>
            <p:nvPr/>
          </p:nvSpPr>
          <p:spPr bwMode="auto">
            <a:xfrm>
              <a:off x="5629275" y="1757460"/>
              <a:ext cx="156804" cy="92772"/>
            </a:xfrm>
            <a:custGeom>
              <a:avLst/>
              <a:gdLst/>
              <a:ahLst/>
              <a:cxnLst/>
              <a:rect l="0" t="0" r="0" b="0"/>
              <a:pathLst>
                <a:path w="156804" h="92772">
                  <a:moveTo>
                    <a:pt x="0" y="14190"/>
                  </a:moveTo>
                  <a:lnTo>
                    <a:pt x="0" y="17982"/>
                  </a:lnTo>
                  <a:lnTo>
                    <a:pt x="2117" y="21961"/>
                  </a:lnTo>
                  <a:lnTo>
                    <a:pt x="4910" y="26375"/>
                  </a:lnTo>
                  <a:lnTo>
                    <a:pt x="14361" y="58926"/>
                  </a:lnTo>
                  <a:lnTo>
                    <a:pt x="17760" y="65293"/>
                  </a:lnTo>
                  <a:lnTo>
                    <a:pt x="27929" y="73341"/>
                  </a:lnTo>
                  <a:lnTo>
                    <a:pt x="37203" y="76960"/>
                  </a:lnTo>
                  <a:lnTo>
                    <a:pt x="48516" y="78350"/>
                  </a:lnTo>
                  <a:lnTo>
                    <a:pt x="53356" y="74652"/>
                  </a:lnTo>
                  <a:lnTo>
                    <a:pt x="66760" y="51744"/>
                  </a:lnTo>
                  <a:lnTo>
                    <a:pt x="70052" y="41633"/>
                  </a:lnTo>
                  <a:lnTo>
                    <a:pt x="71434" y="14343"/>
                  </a:lnTo>
                  <a:lnTo>
                    <a:pt x="77588" y="14203"/>
                  </a:lnTo>
                  <a:lnTo>
                    <a:pt x="84645" y="20342"/>
                  </a:lnTo>
                  <a:lnTo>
                    <a:pt x="102757" y="25391"/>
                  </a:lnTo>
                  <a:lnTo>
                    <a:pt x="137371" y="19308"/>
                  </a:lnTo>
                  <a:lnTo>
                    <a:pt x="144397" y="15671"/>
                  </a:lnTo>
                  <a:lnTo>
                    <a:pt x="149147" y="9955"/>
                  </a:lnTo>
                  <a:lnTo>
                    <a:pt x="153071" y="8339"/>
                  </a:lnTo>
                  <a:lnTo>
                    <a:pt x="154436" y="7114"/>
                  </a:lnTo>
                  <a:lnTo>
                    <a:pt x="156803" y="1009"/>
                  </a:lnTo>
                  <a:lnTo>
                    <a:pt x="156129" y="640"/>
                  </a:lnTo>
                  <a:lnTo>
                    <a:pt x="143396" y="0"/>
                  </a:lnTo>
                  <a:lnTo>
                    <a:pt x="130418" y="3724"/>
                  </a:lnTo>
                  <a:lnTo>
                    <a:pt x="99551" y="23506"/>
                  </a:lnTo>
                  <a:lnTo>
                    <a:pt x="81842" y="40523"/>
                  </a:lnTo>
                  <a:lnTo>
                    <a:pt x="74873" y="52243"/>
                  </a:lnTo>
                  <a:lnTo>
                    <a:pt x="72116" y="63717"/>
                  </a:lnTo>
                  <a:lnTo>
                    <a:pt x="71890" y="66258"/>
                  </a:lnTo>
                  <a:lnTo>
                    <a:pt x="75364" y="77419"/>
                  </a:lnTo>
                  <a:lnTo>
                    <a:pt x="78024" y="80155"/>
                  </a:lnTo>
                  <a:lnTo>
                    <a:pt x="101977" y="88699"/>
                  </a:lnTo>
                  <a:lnTo>
                    <a:pt x="135730" y="9277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28" name="SMARTInkShape-837"/>
            <p:cNvSpPr/>
            <p:nvPr/>
          </p:nvSpPr>
          <p:spPr bwMode="auto">
            <a:xfrm>
              <a:off x="5894039" y="1658663"/>
              <a:ext cx="113373" cy="141402"/>
            </a:xfrm>
            <a:custGeom>
              <a:avLst/>
              <a:gdLst/>
              <a:ahLst/>
              <a:cxnLst/>
              <a:rect l="0" t="0" r="0" b="0"/>
              <a:pathLst>
                <a:path w="113373" h="141402">
                  <a:moveTo>
                    <a:pt x="70991" y="20118"/>
                  </a:moveTo>
                  <a:lnTo>
                    <a:pt x="70991" y="9476"/>
                  </a:lnTo>
                  <a:lnTo>
                    <a:pt x="68875" y="5334"/>
                  </a:lnTo>
                  <a:lnTo>
                    <a:pt x="64841" y="0"/>
                  </a:lnTo>
                  <a:lnTo>
                    <a:pt x="63717" y="356"/>
                  </a:lnTo>
                  <a:lnTo>
                    <a:pt x="43289" y="15514"/>
                  </a:lnTo>
                  <a:lnTo>
                    <a:pt x="36719" y="24422"/>
                  </a:lnTo>
                  <a:lnTo>
                    <a:pt x="26441" y="40708"/>
                  </a:lnTo>
                  <a:lnTo>
                    <a:pt x="15459" y="57704"/>
                  </a:lnTo>
                  <a:lnTo>
                    <a:pt x="1814" y="91092"/>
                  </a:lnTo>
                  <a:lnTo>
                    <a:pt x="0" y="110514"/>
                  </a:lnTo>
                  <a:lnTo>
                    <a:pt x="3479" y="124866"/>
                  </a:lnTo>
                  <a:lnTo>
                    <a:pt x="9501" y="132290"/>
                  </a:lnTo>
                  <a:lnTo>
                    <a:pt x="16675" y="137441"/>
                  </a:lnTo>
                  <a:lnTo>
                    <a:pt x="22510" y="139730"/>
                  </a:lnTo>
                  <a:lnTo>
                    <a:pt x="51315" y="141401"/>
                  </a:lnTo>
                  <a:lnTo>
                    <a:pt x="62511" y="137257"/>
                  </a:lnTo>
                  <a:lnTo>
                    <a:pt x="91601" y="117183"/>
                  </a:lnTo>
                  <a:lnTo>
                    <a:pt x="108357" y="93862"/>
                  </a:lnTo>
                  <a:lnTo>
                    <a:pt x="112226" y="79627"/>
                  </a:lnTo>
                  <a:lnTo>
                    <a:pt x="113372" y="65355"/>
                  </a:lnTo>
                  <a:lnTo>
                    <a:pt x="111523" y="57951"/>
                  </a:lnTo>
                  <a:lnTo>
                    <a:pt x="108850" y="51220"/>
                  </a:lnTo>
                  <a:lnTo>
                    <a:pt x="107661" y="42937"/>
                  </a:lnTo>
                  <a:lnTo>
                    <a:pt x="105757" y="40093"/>
                  </a:lnTo>
                  <a:lnTo>
                    <a:pt x="102900" y="38198"/>
                  </a:lnTo>
                  <a:lnTo>
                    <a:pt x="96286" y="35297"/>
                  </a:lnTo>
                  <a:lnTo>
                    <a:pt x="90700" y="31362"/>
                  </a:lnTo>
                  <a:lnTo>
                    <a:pt x="87306" y="30789"/>
                  </a:lnTo>
                  <a:lnTo>
                    <a:pt x="70991" y="3440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29" name="SMARTInkShape-838"/>
            <p:cNvSpPr/>
            <p:nvPr/>
          </p:nvSpPr>
          <p:spPr bwMode="auto">
            <a:xfrm>
              <a:off x="6029325" y="1623108"/>
              <a:ext cx="178079" cy="232736"/>
            </a:xfrm>
            <a:custGeom>
              <a:avLst/>
              <a:gdLst/>
              <a:ahLst/>
              <a:cxnLst/>
              <a:rect l="0" t="0" r="0" b="0"/>
              <a:pathLst>
                <a:path w="178079" h="232736">
                  <a:moveTo>
                    <a:pt x="0" y="191405"/>
                  </a:moveTo>
                  <a:lnTo>
                    <a:pt x="0" y="168461"/>
                  </a:lnTo>
                  <a:lnTo>
                    <a:pt x="3792" y="156913"/>
                  </a:lnTo>
                  <a:lnTo>
                    <a:pt x="9943" y="147230"/>
                  </a:lnTo>
                  <a:lnTo>
                    <a:pt x="41609" y="124757"/>
                  </a:lnTo>
                  <a:lnTo>
                    <a:pt x="55103" y="121386"/>
                  </a:lnTo>
                  <a:lnTo>
                    <a:pt x="88126" y="120050"/>
                  </a:lnTo>
                  <a:lnTo>
                    <a:pt x="118622" y="119970"/>
                  </a:lnTo>
                  <a:lnTo>
                    <a:pt x="122306" y="122085"/>
                  </a:lnTo>
                  <a:lnTo>
                    <a:pt x="127347" y="126118"/>
                  </a:lnTo>
                  <a:lnTo>
                    <a:pt x="126967" y="127243"/>
                  </a:lnTo>
                  <a:lnTo>
                    <a:pt x="116182" y="141545"/>
                  </a:lnTo>
                  <a:lnTo>
                    <a:pt x="114343" y="146226"/>
                  </a:lnTo>
                  <a:lnTo>
                    <a:pt x="89501" y="174869"/>
                  </a:lnTo>
                  <a:lnTo>
                    <a:pt x="81941" y="201150"/>
                  </a:lnTo>
                  <a:lnTo>
                    <a:pt x="83514" y="210553"/>
                  </a:lnTo>
                  <a:lnTo>
                    <a:pt x="88862" y="220979"/>
                  </a:lnTo>
                  <a:lnTo>
                    <a:pt x="99266" y="229095"/>
                  </a:lnTo>
                  <a:lnTo>
                    <a:pt x="112403" y="232735"/>
                  </a:lnTo>
                  <a:lnTo>
                    <a:pt x="121659" y="231469"/>
                  </a:lnTo>
                  <a:lnTo>
                    <a:pt x="140536" y="224189"/>
                  </a:lnTo>
                  <a:lnTo>
                    <a:pt x="147920" y="217617"/>
                  </a:lnTo>
                  <a:lnTo>
                    <a:pt x="169776" y="189080"/>
                  </a:lnTo>
                  <a:lnTo>
                    <a:pt x="174675" y="176084"/>
                  </a:lnTo>
                  <a:lnTo>
                    <a:pt x="178078" y="141262"/>
                  </a:lnTo>
                  <a:lnTo>
                    <a:pt x="174649" y="116134"/>
                  </a:lnTo>
                  <a:lnTo>
                    <a:pt x="161468" y="84902"/>
                  </a:lnTo>
                  <a:lnTo>
                    <a:pt x="148282" y="57919"/>
                  </a:lnTo>
                  <a:lnTo>
                    <a:pt x="137333" y="39934"/>
                  </a:lnTo>
                  <a:lnTo>
                    <a:pt x="126523" y="20109"/>
                  </a:lnTo>
                  <a:lnTo>
                    <a:pt x="117538" y="8549"/>
                  </a:lnTo>
                  <a:lnTo>
                    <a:pt x="114726" y="0"/>
                  </a:lnTo>
                  <a:lnTo>
                    <a:pt x="113792" y="302"/>
                  </a:lnTo>
                  <a:lnTo>
                    <a:pt x="110634" y="2753"/>
                  </a:lnTo>
                  <a:lnTo>
                    <a:pt x="108702" y="6489"/>
                  </a:lnTo>
                  <a:lnTo>
                    <a:pt x="101032" y="39437"/>
                  </a:lnTo>
                  <a:lnTo>
                    <a:pt x="100147" y="70645"/>
                  </a:lnTo>
                  <a:lnTo>
                    <a:pt x="100866" y="83759"/>
                  </a:lnTo>
                  <a:lnTo>
                    <a:pt x="106499" y="114952"/>
                  </a:lnTo>
                  <a:lnTo>
                    <a:pt x="107155" y="13425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30" name="SMARTInkShape-839"/>
            <p:cNvSpPr/>
            <p:nvPr/>
          </p:nvSpPr>
          <p:spPr bwMode="auto">
            <a:xfrm>
              <a:off x="6179345" y="1736057"/>
              <a:ext cx="292894" cy="112756"/>
            </a:xfrm>
            <a:custGeom>
              <a:avLst/>
              <a:gdLst/>
              <a:ahLst/>
              <a:cxnLst/>
              <a:rect l="0" t="0" r="0" b="0"/>
              <a:pathLst>
                <a:path w="292894" h="112756">
                  <a:moveTo>
                    <a:pt x="0" y="78456"/>
                  </a:moveTo>
                  <a:lnTo>
                    <a:pt x="7584" y="82248"/>
                  </a:lnTo>
                  <a:lnTo>
                    <a:pt x="10611" y="82571"/>
                  </a:lnTo>
                  <a:lnTo>
                    <a:pt x="40847" y="74870"/>
                  </a:lnTo>
                  <a:lnTo>
                    <a:pt x="75649" y="61893"/>
                  </a:lnTo>
                  <a:lnTo>
                    <a:pt x="101803" y="40641"/>
                  </a:lnTo>
                  <a:lnTo>
                    <a:pt x="104777" y="33603"/>
                  </a:lnTo>
                  <a:lnTo>
                    <a:pt x="106891" y="25977"/>
                  </a:lnTo>
                  <a:lnTo>
                    <a:pt x="110477" y="19942"/>
                  </a:lnTo>
                  <a:lnTo>
                    <a:pt x="110958" y="17222"/>
                  </a:lnTo>
                  <a:lnTo>
                    <a:pt x="110484" y="14614"/>
                  </a:lnTo>
                  <a:lnTo>
                    <a:pt x="108142" y="7152"/>
                  </a:lnTo>
                  <a:lnTo>
                    <a:pt x="107350" y="1312"/>
                  </a:lnTo>
                  <a:lnTo>
                    <a:pt x="106491" y="833"/>
                  </a:lnTo>
                  <a:lnTo>
                    <a:pt x="97229" y="0"/>
                  </a:lnTo>
                  <a:lnTo>
                    <a:pt x="92689" y="2047"/>
                  </a:lnTo>
                  <a:lnTo>
                    <a:pt x="70037" y="16670"/>
                  </a:lnTo>
                  <a:lnTo>
                    <a:pt x="54854" y="40785"/>
                  </a:lnTo>
                  <a:lnTo>
                    <a:pt x="44990" y="62108"/>
                  </a:lnTo>
                  <a:lnTo>
                    <a:pt x="44281" y="65176"/>
                  </a:lnTo>
                  <a:lnTo>
                    <a:pt x="45608" y="72818"/>
                  </a:lnTo>
                  <a:lnTo>
                    <a:pt x="50819" y="83929"/>
                  </a:lnTo>
                  <a:lnTo>
                    <a:pt x="66721" y="102170"/>
                  </a:lnTo>
                  <a:lnTo>
                    <a:pt x="81416" y="109383"/>
                  </a:lnTo>
                  <a:lnTo>
                    <a:pt x="97059" y="112755"/>
                  </a:lnTo>
                  <a:lnTo>
                    <a:pt x="106901" y="111427"/>
                  </a:lnTo>
                  <a:lnTo>
                    <a:pt x="140478" y="97345"/>
                  </a:lnTo>
                  <a:lnTo>
                    <a:pt x="164303" y="83461"/>
                  </a:lnTo>
                  <a:lnTo>
                    <a:pt x="182414" y="66415"/>
                  </a:lnTo>
                  <a:lnTo>
                    <a:pt x="204762" y="33278"/>
                  </a:lnTo>
                  <a:lnTo>
                    <a:pt x="216689" y="19247"/>
                  </a:lnTo>
                  <a:lnTo>
                    <a:pt x="221453" y="16422"/>
                  </a:lnTo>
                  <a:lnTo>
                    <a:pt x="251418" y="8050"/>
                  </a:lnTo>
                  <a:lnTo>
                    <a:pt x="284529" y="18470"/>
                  </a:lnTo>
                  <a:lnTo>
                    <a:pt x="292893" y="2130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547" name="SMARTInkShape-Group118"/>
          <p:cNvGrpSpPr/>
          <p:nvPr/>
        </p:nvGrpSpPr>
        <p:grpSpPr>
          <a:xfrm>
            <a:off x="1343025" y="2000250"/>
            <a:ext cx="1700214" cy="428626"/>
            <a:chOff x="1343025" y="2000250"/>
            <a:chExt cx="1700214" cy="428626"/>
          </a:xfrm>
        </p:grpSpPr>
        <p:sp>
          <p:nvSpPr>
            <p:cNvPr id="532" name="SMARTInkShape-840"/>
            <p:cNvSpPr/>
            <p:nvPr/>
          </p:nvSpPr>
          <p:spPr bwMode="auto">
            <a:xfrm>
              <a:off x="1464469" y="2050256"/>
              <a:ext cx="28576" cy="321470"/>
            </a:xfrm>
            <a:custGeom>
              <a:avLst/>
              <a:gdLst/>
              <a:ahLst/>
              <a:cxnLst/>
              <a:rect l="0" t="0" r="0" b="0"/>
              <a:pathLst>
                <a:path w="28576" h="321470">
                  <a:moveTo>
                    <a:pt x="7144" y="0"/>
                  </a:moveTo>
                  <a:lnTo>
                    <a:pt x="7144" y="3793"/>
                  </a:lnTo>
                  <a:lnTo>
                    <a:pt x="5027" y="7771"/>
                  </a:lnTo>
                  <a:lnTo>
                    <a:pt x="2234" y="12185"/>
                  </a:lnTo>
                  <a:lnTo>
                    <a:pt x="993" y="16793"/>
                  </a:lnTo>
                  <a:lnTo>
                    <a:pt x="87" y="50854"/>
                  </a:lnTo>
                  <a:lnTo>
                    <a:pt x="17" y="83658"/>
                  </a:lnTo>
                  <a:lnTo>
                    <a:pt x="3" y="116009"/>
                  </a:lnTo>
                  <a:lnTo>
                    <a:pt x="1" y="143381"/>
                  </a:lnTo>
                  <a:lnTo>
                    <a:pt x="0" y="171600"/>
                  </a:lnTo>
                  <a:lnTo>
                    <a:pt x="0" y="200070"/>
                  </a:lnTo>
                  <a:lnTo>
                    <a:pt x="2116" y="228613"/>
                  </a:lnTo>
                  <a:lnTo>
                    <a:pt x="5654" y="257179"/>
                  </a:lnTo>
                  <a:lnTo>
                    <a:pt x="8069" y="274639"/>
                  </a:lnTo>
                  <a:lnTo>
                    <a:pt x="20843" y="308212"/>
                  </a:lnTo>
                  <a:lnTo>
                    <a:pt x="28575" y="32146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33" name="SMARTInkShape-841"/>
            <p:cNvSpPr/>
            <p:nvPr/>
          </p:nvSpPr>
          <p:spPr bwMode="auto">
            <a:xfrm>
              <a:off x="1343025" y="2164978"/>
              <a:ext cx="407195" cy="263898"/>
            </a:xfrm>
            <a:custGeom>
              <a:avLst/>
              <a:gdLst/>
              <a:ahLst/>
              <a:cxnLst/>
              <a:rect l="0" t="0" r="0" b="0"/>
              <a:pathLst>
                <a:path w="407195" h="263898">
                  <a:moveTo>
                    <a:pt x="0" y="92447"/>
                  </a:moveTo>
                  <a:lnTo>
                    <a:pt x="0" y="81805"/>
                  </a:lnTo>
                  <a:lnTo>
                    <a:pt x="2117" y="77663"/>
                  </a:lnTo>
                  <a:lnTo>
                    <a:pt x="3792" y="75447"/>
                  </a:lnTo>
                  <a:lnTo>
                    <a:pt x="13735" y="68536"/>
                  </a:lnTo>
                  <a:lnTo>
                    <a:pt x="43731" y="62370"/>
                  </a:lnTo>
                  <a:lnTo>
                    <a:pt x="58330" y="60029"/>
                  </a:lnTo>
                  <a:lnTo>
                    <a:pt x="91455" y="62878"/>
                  </a:lnTo>
                  <a:lnTo>
                    <a:pt x="111764" y="65694"/>
                  </a:lnTo>
                  <a:lnTo>
                    <a:pt x="142653" y="78319"/>
                  </a:lnTo>
                  <a:lnTo>
                    <a:pt x="151507" y="83787"/>
                  </a:lnTo>
                  <a:lnTo>
                    <a:pt x="163660" y="100232"/>
                  </a:lnTo>
                  <a:lnTo>
                    <a:pt x="167988" y="109401"/>
                  </a:lnTo>
                  <a:lnTo>
                    <a:pt x="176902" y="142470"/>
                  </a:lnTo>
                  <a:lnTo>
                    <a:pt x="178591" y="170894"/>
                  </a:lnTo>
                  <a:lnTo>
                    <a:pt x="178594" y="138915"/>
                  </a:lnTo>
                  <a:lnTo>
                    <a:pt x="179388" y="120767"/>
                  </a:lnTo>
                  <a:lnTo>
                    <a:pt x="185869" y="85343"/>
                  </a:lnTo>
                  <a:lnTo>
                    <a:pt x="192955" y="49650"/>
                  </a:lnTo>
                  <a:lnTo>
                    <a:pt x="198371" y="34434"/>
                  </a:lnTo>
                  <a:lnTo>
                    <a:pt x="209646" y="19142"/>
                  </a:lnTo>
                  <a:lnTo>
                    <a:pt x="229997" y="4386"/>
                  </a:lnTo>
                  <a:lnTo>
                    <a:pt x="237423" y="1715"/>
                  </a:lnTo>
                  <a:lnTo>
                    <a:pt x="251333" y="0"/>
                  </a:lnTo>
                  <a:lnTo>
                    <a:pt x="275500" y="6879"/>
                  </a:lnTo>
                  <a:lnTo>
                    <a:pt x="288036" y="16581"/>
                  </a:lnTo>
                  <a:lnTo>
                    <a:pt x="290735" y="23275"/>
                  </a:lnTo>
                  <a:lnTo>
                    <a:pt x="292728" y="30747"/>
                  </a:lnTo>
                  <a:lnTo>
                    <a:pt x="297519" y="40211"/>
                  </a:lnTo>
                  <a:lnTo>
                    <a:pt x="298918" y="48329"/>
                  </a:lnTo>
                  <a:lnTo>
                    <a:pt x="293788" y="79669"/>
                  </a:lnTo>
                  <a:lnTo>
                    <a:pt x="293864" y="101329"/>
                  </a:lnTo>
                  <a:lnTo>
                    <a:pt x="301723" y="133155"/>
                  </a:lnTo>
                  <a:lnTo>
                    <a:pt x="314473" y="149408"/>
                  </a:lnTo>
                  <a:lnTo>
                    <a:pt x="316805" y="151852"/>
                  </a:lnTo>
                  <a:lnTo>
                    <a:pt x="323629" y="154568"/>
                  </a:lnTo>
                  <a:lnTo>
                    <a:pt x="327671" y="155292"/>
                  </a:lnTo>
                  <a:lnTo>
                    <a:pt x="334280" y="153980"/>
                  </a:lnTo>
                  <a:lnTo>
                    <a:pt x="357685" y="140094"/>
                  </a:lnTo>
                  <a:lnTo>
                    <a:pt x="384403" y="115129"/>
                  </a:lnTo>
                  <a:lnTo>
                    <a:pt x="389127" y="104115"/>
                  </a:lnTo>
                  <a:lnTo>
                    <a:pt x="398836" y="70310"/>
                  </a:lnTo>
                  <a:lnTo>
                    <a:pt x="399690" y="61987"/>
                  </a:lnTo>
                  <a:lnTo>
                    <a:pt x="397773" y="56949"/>
                  </a:lnTo>
                  <a:lnTo>
                    <a:pt x="396151" y="54494"/>
                  </a:lnTo>
                  <a:lnTo>
                    <a:pt x="395069" y="53651"/>
                  </a:lnTo>
                  <a:lnTo>
                    <a:pt x="394348" y="53883"/>
                  </a:lnTo>
                  <a:lnTo>
                    <a:pt x="393191" y="56166"/>
                  </a:lnTo>
                  <a:lnTo>
                    <a:pt x="392169" y="68024"/>
                  </a:lnTo>
                  <a:lnTo>
                    <a:pt x="380553" y="101811"/>
                  </a:lnTo>
                  <a:lnTo>
                    <a:pt x="378873" y="136396"/>
                  </a:lnTo>
                  <a:lnTo>
                    <a:pt x="378669" y="169597"/>
                  </a:lnTo>
                  <a:lnTo>
                    <a:pt x="380750" y="192035"/>
                  </a:lnTo>
                  <a:lnTo>
                    <a:pt x="393093" y="227514"/>
                  </a:lnTo>
                  <a:lnTo>
                    <a:pt x="406260" y="255640"/>
                  </a:lnTo>
                  <a:lnTo>
                    <a:pt x="407194" y="26389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34" name="SMARTInkShape-842"/>
            <p:cNvSpPr/>
            <p:nvPr/>
          </p:nvSpPr>
          <p:spPr bwMode="auto">
            <a:xfrm>
              <a:off x="1785938" y="2243138"/>
              <a:ext cx="7144" cy="71438"/>
            </a:xfrm>
            <a:custGeom>
              <a:avLst/>
              <a:gdLst/>
              <a:ahLst/>
              <a:cxnLst/>
              <a:rect l="0" t="0" r="0" b="0"/>
              <a:pathLst>
                <a:path w="7144" h="71438">
                  <a:moveTo>
                    <a:pt x="0" y="0"/>
                  </a:moveTo>
                  <a:lnTo>
                    <a:pt x="793" y="33493"/>
                  </a:lnTo>
                  <a:lnTo>
                    <a:pt x="6150" y="55102"/>
                  </a:lnTo>
                  <a:lnTo>
                    <a:pt x="7143" y="7143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35" name="SMARTInkShape-843"/>
            <p:cNvSpPr/>
            <p:nvPr/>
          </p:nvSpPr>
          <p:spPr bwMode="auto">
            <a:xfrm>
              <a:off x="1778794" y="2171700"/>
              <a:ext cx="14288" cy="28576"/>
            </a:xfrm>
            <a:custGeom>
              <a:avLst/>
              <a:gdLst/>
              <a:ahLst/>
              <a:cxnLst/>
              <a:rect l="0" t="0" r="0" b="0"/>
              <a:pathLst>
                <a:path w="14288" h="28576">
                  <a:moveTo>
                    <a:pt x="14287" y="28575"/>
                  </a:moveTo>
                  <a:lnTo>
                    <a:pt x="10495" y="24783"/>
                  </a:lnTo>
                  <a:lnTo>
                    <a:pt x="8633" y="20804"/>
                  </a:lnTo>
                  <a:lnTo>
                    <a:pt x="8136" y="18632"/>
                  </a:lnTo>
                  <a:lnTo>
                    <a:pt x="1620" y="7089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36" name="SMARTInkShape-844"/>
            <p:cNvSpPr/>
            <p:nvPr/>
          </p:nvSpPr>
          <p:spPr bwMode="auto">
            <a:xfrm>
              <a:off x="1857375" y="2205177"/>
              <a:ext cx="246271" cy="193678"/>
            </a:xfrm>
            <a:custGeom>
              <a:avLst/>
              <a:gdLst/>
              <a:ahLst/>
              <a:cxnLst/>
              <a:rect l="0" t="0" r="0" b="0"/>
              <a:pathLst>
                <a:path w="246271" h="193678">
                  <a:moveTo>
                    <a:pt x="0" y="59392"/>
                  </a:moveTo>
                  <a:lnTo>
                    <a:pt x="0" y="80702"/>
                  </a:lnTo>
                  <a:lnTo>
                    <a:pt x="0" y="64027"/>
                  </a:lnTo>
                  <a:lnTo>
                    <a:pt x="8819" y="30626"/>
                  </a:lnTo>
                  <a:lnTo>
                    <a:pt x="13445" y="21207"/>
                  </a:lnTo>
                  <a:lnTo>
                    <a:pt x="30061" y="1260"/>
                  </a:lnTo>
                  <a:lnTo>
                    <a:pt x="33535" y="0"/>
                  </a:lnTo>
                  <a:lnTo>
                    <a:pt x="41627" y="716"/>
                  </a:lnTo>
                  <a:lnTo>
                    <a:pt x="48399" y="3680"/>
                  </a:lnTo>
                  <a:lnTo>
                    <a:pt x="59214" y="12051"/>
                  </a:lnTo>
                  <a:lnTo>
                    <a:pt x="78569" y="45301"/>
                  </a:lnTo>
                  <a:lnTo>
                    <a:pt x="89692" y="68943"/>
                  </a:lnTo>
                  <a:lnTo>
                    <a:pt x="96243" y="92733"/>
                  </a:lnTo>
                  <a:lnTo>
                    <a:pt x="105170" y="108771"/>
                  </a:lnTo>
                  <a:lnTo>
                    <a:pt x="107067" y="113882"/>
                  </a:lnTo>
                  <a:lnTo>
                    <a:pt x="110556" y="118799"/>
                  </a:lnTo>
                  <a:lnTo>
                    <a:pt x="116869" y="121514"/>
                  </a:lnTo>
                  <a:lnTo>
                    <a:pt x="120776" y="122238"/>
                  </a:lnTo>
                  <a:lnTo>
                    <a:pt x="129349" y="120925"/>
                  </a:lnTo>
                  <a:lnTo>
                    <a:pt x="138451" y="116903"/>
                  </a:lnTo>
                  <a:lnTo>
                    <a:pt x="170833" y="97252"/>
                  </a:lnTo>
                  <a:lnTo>
                    <a:pt x="181762" y="84809"/>
                  </a:lnTo>
                  <a:lnTo>
                    <a:pt x="197815" y="59973"/>
                  </a:lnTo>
                  <a:lnTo>
                    <a:pt x="198552" y="57398"/>
                  </a:lnTo>
                  <a:lnTo>
                    <a:pt x="198249" y="55682"/>
                  </a:lnTo>
                  <a:lnTo>
                    <a:pt x="197253" y="54537"/>
                  </a:lnTo>
                  <a:lnTo>
                    <a:pt x="194031" y="53265"/>
                  </a:lnTo>
                  <a:lnTo>
                    <a:pt x="189953" y="52700"/>
                  </a:lnTo>
                  <a:lnTo>
                    <a:pt x="185494" y="54566"/>
                  </a:lnTo>
                  <a:lnTo>
                    <a:pt x="151430" y="86559"/>
                  </a:lnTo>
                  <a:lnTo>
                    <a:pt x="151753" y="87028"/>
                  </a:lnTo>
                  <a:lnTo>
                    <a:pt x="156001" y="87689"/>
                  </a:lnTo>
                  <a:lnTo>
                    <a:pt x="170640" y="87930"/>
                  </a:lnTo>
                  <a:lnTo>
                    <a:pt x="177176" y="85834"/>
                  </a:lnTo>
                  <a:lnTo>
                    <a:pt x="206690" y="68597"/>
                  </a:lnTo>
                  <a:lnTo>
                    <a:pt x="212807" y="66943"/>
                  </a:lnTo>
                  <a:lnTo>
                    <a:pt x="217659" y="74241"/>
                  </a:lnTo>
                  <a:lnTo>
                    <a:pt x="231301" y="107387"/>
                  </a:lnTo>
                  <a:lnTo>
                    <a:pt x="242759" y="141948"/>
                  </a:lnTo>
                  <a:lnTo>
                    <a:pt x="246270" y="150588"/>
                  </a:lnTo>
                  <a:lnTo>
                    <a:pt x="246243" y="159719"/>
                  </a:lnTo>
                  <a:lnTo>
                    <a:pt x="242536" y="177555"/>
                  </a:lnTo>
                  <a:lnTo>
                    <a:pt x="235204" y="187802"/>
                  </a:lnTo>
                  <a:lnTo>
                    <a:pt x="230741" y="191869"/>
                  </a:lnTo>
                  <a:lnTo>
                    <a:pt x="226112" y="193677"/>
                  </a:lnTo>
                  <a:lnTo>
                    <a:pt x="219292" y="192364"/>
                  </a:lnTo>
                  <a:lnTo>
                    <a:pt x="184066" y="175965"/>
                  </a:lnTo>
                  <a:lnTo>
                    <a:pt x="171450" y="16654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37" name="SMARTInkShape-845"/>
            <p:cNvSpPr/>
            <p:nvPr/>
          </p:nvSpPr>
          <p:spPr bwMode="auto">
            <a:xfrm>
              <a:off x="2178931" y="2000250"/>
              <a:ext cx="42776" cy="350045"/>
            </a:xfrm>
            <a:custGeom>
              <a:avLst/>
              <a:gdLst/>
              <a:ahLst/>
              <a:cxnLst/>
              <a:rect l="0" t="0" r="0" b="0"/>
              <a:pathLst>
                <a:path w="42776" h="350045">
                  <a:moveTo>
                    <a:pt x="7057" y="0"/>
                  </a:moveTo>
                  <a:lnTo>
                    <a:pt x="7057" y="32111"/>
                  </a:lnTo>
                  <a:lnTo>
                    <a:pt x="7057" y="59965"/>
                  </a:lnTo>
                  <a:lnTo>
                    <a:pt x="4940" y="86559"/>
                  </a:lnTo>
                  <a:lnTo>
                    <a:pt x="906" y="120198"/>
                  </a:lnTo>
                  <a:lnTo>
                    <a:pt x="207" y="150090"/>
                  </a:lnTo>
                  <a:lnTo>
                    <a:pt x="0" y="180291"/>
                  </a:lnTo>
                  <a:lnTo>
                    <a:pt x="3731" y="209347"/>
                  </a:lnTo>
                  <a:lnTo>
                    <a:pt x="6071" y="238065"/>
                  </a:lnTo>
                  <a:lnTo>
                    <a:pt x="12565" y="271304"/>
                  </a:lnTo>
                  <a:lnTo>
                    <a:pt x="21491" y="303387"/>
                  </a:lnTo>
                  <a:lnTo>
                    <a:pt x="35644" y="335423"/>
                  </a:lnTo>
                  <a:lnTo>
                    <a:pt x="42775" y="3500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38" name="SMARTInkShape-846"/>
            <p:cNvSpPr/>
            <p:nvPr/>
          </p:nvSpPr>
          <p:spPr bwMode="auto">
            <a:xfrm>
              <a:off x="2050256" y="2193168"/>
              <a:ext cx="212754" cy="91393"/>
            </a:xfrm>
            <a:custGeom>
              <a:avLst/>
              <a:gdLst/>
              <a:ahLst/>
              <a:cxnLst/>
              <a:rect l="0" t="0" r="0" b="0"/>
              <a:pathLst>
                <a:path w="212754" h="91393">
                  <a:moveTo>
                    <a:pt x="0" y="42826"/>
                  </a:moveTo>
                  <a:lnTo>
                    <a:pt x="0" y="32883"/>
                  </a:lnTo>
                  <a:lnTo>
                    <a:pt x="2117" y="28352"/>
                  </a:lnTo>
                  <a:lnTo>
                    <a:pt x="3793" y="26033"/>
                  </a:lnTo>
                  <a:lnTo>
                    <a:pt x="17528" y="18977"/>
                  </a:lnTo>
                  <a:lnTo>
                    <a:pt x="49206" y="9481"/>
                  </a:lnTo>
                  <a:lnTo>
                    <a:pt x="76669" y="3136"/>
                  </a:lnTo>
                  <a:lnTo>
                    <a:pt x="110159" y="590"/>
                  </a:lnTo>
                  <a:lnTo>
                    <a:pt x="143603" y="0"/>
                  </a:lnTo>
                  <a:lnTo>
                    <a:pt x="145742" y="781"/>
                  </a:lnTo>
                  <a:lnTo>
                    <a:pt x="147167" y="2096"/>
                  </a:lnTo>
                  <a:lnTo>
                    <a:pt x="148118" y="3767"/>
                  </a:lnTo>
                  <a:lnTo>
                    <a:pt x="147057" y="9856"/>
                  </a:lnTo>
                  <a:lnTo>
                    <a:pt x="131647" y="44520"/>
                  </a:lnTo>
                  <a:lnTo>
                    <a:pt x="129192" y="58624"/>
                  </a:lnTo>
                  <a:lnTo>
                    <a:pt x="128707" y="72669"/>
                  </a:lnTo>
                  <a:lnTo>
                    <a:pt x="130757" y="78050"/>
                  </a:lnTo>
                  <a:lnTo>
                    <a:pt x="132415" y="80596"/>
                  </a:lnTo>
                  <a:lnTo>
                    <a:pt x="142334" y="87972"/>
                  </a:lnTo>
                  <a:lnTo>
                    <a:pt x="155326" y="91392"/>
                  </a:lnTo>
                  <a:lnTo>
                    <a:pt x="173023" y="88613"/>
                  </a:lnTo>
                  <a:lnTo>
                    <a:pt x="193839" y="80563"/>
                  </a:lnTo>
                  <a:lnTo>
                    <a:pt x="209049" y="68972"/>
                  </a:lnTo>
                  <a:lnTo>
                    <a:pt x="211973" y="64236"/>
                  </a:lnTo>
                  <a:lnTo>
                    <a:pt x="212753" y="61861"/>
                  </a:lnTo>
                  <a:lnTo>
                    <a:pt x="211503" y="54990"/>
                  </a:lnTo>
                  <a:lnTo>
                    <a:pt x="206336" y="44313"/>
                  </a:lnTo>
                  <a:lnTo>
                    <a:pt x="202830" y="38724"/>
                  </a:lnTo>
                  <a:lnTo>
                    <a:pt x="200063" y="31115"/>
                  </a:lnTo>
                  <a:lnTo>
                    <a:pt x="192882" y="2139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39" name="SMARTInkShape-847"/>
            <p:cNvSpPr/>
            <p:nvPr/>
          </p:nvSpPr>
          <p:spPr bwMode="auto">
            <a:xfrm>
              <a:off x="2378958" y="2036107"/>
              <a:ext cx="121356" cy="263887"/>
            </a:xfrm>
            <a:custGeom>
              <a:avLst/>
              <a:gdLst/>
              <a:ahLst/>
              <a:cxnLst/>
              <a:rect l="0" t="0" r="0" b="0"/>
              <a:pathLst>
                <a:path w="121356" h="263887">
                  <a:moveTo>
                    <a:pt x="7055" y="257037"/>
                  </a:moveTo>
                  <a:lnTo>
                    <a:pt x="7055" y="263886"/>
                  </a:lnTo>
                  <a:lnTo>
                    <a:pt x="7055" y="254212"/>
                  </a:lnTo>
                  <a:lnTo>
                    <a:pt x="9171" y="249696"/>
                  </a:lnTo>
                  <a:lnTo>
                    <a:pt x="10847" y="247380"/>
                  </a:lnTo>
                  <a:lnTo>
                    <a:pt x="13536" y="226554"/>
                  </a:lnTo>
                  <a:lnTo>
                    <a:pt x="11951" y="199510"/>
                  </a:lnTo>
                  <a:lnTo>
                    <a:pt x="8022" y="167445"/>
                  </a:lnTo>
                  <a:lnTo>
                    <a:pt x="7341" y="139915"/>
                  </a:lnTo>
                  <a:lnTo>
                    <a:pt x="2202" y="107078"/>
                  </a:lnTo>
                  <a:lnTo>
                    <a:pt x="363" y="72957"/>
                  </a:lnTo>
                  <a:lnTo>
                    <a:pt x="0" y="43052"/>
                  </a:lnTo>
                  <a:lnTo>
                    <a:pt x="3730" y="25182"/>
                  </a:lnTo>
                  <a:lnTo>
                    <a:pt x="9862" y="13626"/>
                  </a:lnTo>
                  <a:lnTo>
                    <a:pt x="16706" y="5175"/>
                  </a:lnTo>
                  <a:lnTo>
                    <a:pt x="21398" y="2223"/>
                  </a:lnTo>
                  <a:lnTo>
                    <a:pt x="26923" y="911"/>
                  </a:lnTo>
                  <a:lnTo>
                    <a:pt x="44165" y="0"/>
                  </a:lnTo>
                  <a:lnTo>
                    <a:pt x="75449" y="15968"/>
                  </a:lnTo>
                  <a:lnTo>
                    <a:pt x="108616" y="44557"/>
                  </a:lnTo>
                  <a:lnTo>
                    <a:pt x="121355" y="5701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40" name="SMARTInkShape-848"/>
            <p:cNvSpPr/>
            <p:nvPr/>
          </p:nvSpPr>
          <p:spPr bwMode="auto">
            <a:xfrm>
              <a:off x="2237368" y="2178844"/>
              <a:ext cx="234371" cy="142876"/>
            </a:xfrm>
            <a:custGeom>
              <a:avLst/>
              <a:gdLst/>
              <a:ahLst/>
              <a:cxnLst/>
              <a:rect l="0" t="0" r="0" b="0"/>
              <a:pathLst>
                <a:path w="234371" h="142876">
                  <a:moveTo>
                    <a:pt x="20057" y="0"/>
                  </a:moveTo>
                  <a:lnTo>
                    <a:pt x="16265" y="3792"/>
                  </a:lnTo>
                  <a:lnTo>
                    <a:pt x="12286" y="5654"/>
                  </a:lnTo>
                  <a:lnTo>
                    <a:pt x="10114" y="6151"/>
                  </a:lnTo>
                  <a:lnTo>
                    <a:pt x="3264" y="10642"/>
                  </a:lnTo>
                  <a:lnTo>
                    <a:pt x="687" y="14784"/>
                  </a:lnTo>
                  <a:lnTo>
                    <a:pt x="0" y="16999"/>
                  </a:lnTo>
                  <a:lnTo>
                    <a:pt x="336" y="18477"/>
                  </a:lnTo>
                  <a:lnTo>
                    <a:pt x="1353" y="19461"/>
                  </a:lnTo>
                  <a:lnTo>
                    <a:pt x="4601" y="20556"/>
                  </a:lnTo>
                  <a:lnTo>
                    <a:pt x="37786" y="21380"/>
                  </a:lnTo>
                  <a:lnTo>
                    <a:pt x="73124" y="21421"/>
                  </a:lnTo>
                  <a:lnTo>
                    <a:pt x="101221" y="21428"/>
                  </a:lnTo>
                  <a:lnTo>
                    <a:pt x="129654" y="17638"/>
                  </a:lnTo>
                  <a:lnTo>
                    <a:pt x="162003" y="14949"/>
                  </a:lnTo>
                  <a:lnTo>
                    <a:pt x="182500" y="15277"/>
                  </a:lnTo>
                  <a:lnTo>
                    <a:pt x="190944" y="18167"/>
                  </a:lnTo>
                  <a:lnTo>
                    <a:pt x="205407" y="28772"/>
                  </a:lnTo>
                  <a:lnTo>
                    <a:pt x="210385" y="34219"/>
                  </a:lnTo>
                  <a:lnTo>
                    <a:pt x="215243" y="41931"/>
                  </a:lnTo>
                  <a:lnTo>
                    <a:pt x="224708" y="74697"/>
                  </a:lnTo>
                  <a:lnTo>
                    <a:pt x="227798" y="108883"/>
                  </a:lnTo>
                  <a:lnTo>
                    <a:pt x="234370" y="14287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41" name="SMARTInkShape-849"/>
            <p:cNvSpPr/>
            <p:nvPr/>
          </p:nvSpPr>
          <p:spPr bwMode="auto">
            <a:xfrm>
              <a:off x="2536031" y="2214563"/>
              <a:ext cx="142876" cy="121444"/>
            </a:xfrm>
            <a:custGeom>
              <a:avLst/>
              <a:gdLst/>
              <a:ahLst/>
              <a:cxnLst/>
              <a:rect l="0" t="0" r="0" b="0"/>
              <a:pathLst>
                <a:path w="142876" h="121444">
                  <a:moveTo>
                    <a:pt x="0" y="0"/>
                  </a:moveTo>
                  <a:lnTo>
                    <a:pt x="3793" y="0"/>
                  </a:lnTo>
                  <a:lnTo>
                    <a:pt x="4910" y="793"/>
                  </a:lnTo>
                  <a:lnTo>
                    <a:pt x="5655" y="2116"/>
                  </a:lnTo>
                  <a:lnTo>
                    <a:pt x="6151" y="3792"/>
                  </a:lnTo>
                  <a:lnTo>
                    <a:pt x="36052" y="35959"/>
                  </a:lnTo>
                  <a:lnTo>
                    <a:pt x="69076" y="69070"/>
                  </a:lnTo>
                  <a:lnTo>
                    <a:pt x="103784" y="99990"/>
                  </a:lnTo>
                  <a:lnTo>
                    <a:pt x="123630" y="115559"/>
                  </a:lnTo>
                  <a:lnTo>
                    <a:pt x="142875" y="12144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42" name="SMARTInkShape-850"/>
            <p:cNvSpPr/>
            <p:nvPr/>
          </p:nvSpPr>
          <p:spPr bwMode="auto">
            <a:xfrm>
              <a:off x="2500313" y="2221706"/>
              <a:ext cx="214313" cy="135733"/>
            </a:xfrm>
            <a:custGeom>
              <a:avLst/>
              <a:gdLst/>
              <a:ahLst/>
              <a:cxnLst/>
              <a:rect l="0" t="0" r="0" b="0"/>
              <a:pathLst>
                <a:path w="214313" h="135733">
                  <a:moveTo>
                    <a:pt x="214312" y="0"/>
                  </a:moveTo>
                  <a:lnTo>
                    <a:pt x="210520" y="0"/>
                  </a:lnTo>
                  <a:lnTo>
                    <a:pt x="206541" y="2117"/>
                  </a:lnTo>
                  <a:lnTo>
                    <a:pt x="180520" y="16793"/>
                  </a:lnTo>
                  <a:lnTo>
                    <a:pt x="149331" y="30708"/>
                  </a:lnTo>
                  <a:lnTo>
                    <a:pt x="117515" y="48047"/>
                  </a:lnTo>
                  <a:lnTo>
                    <a:pt x="86360" y="67552"/>
                  </a:lnTo>
                  <a:lnTo>
                    <a:pt x="53882" y="96650"/>
                  </a:lnTo>
                  <a:lnTo>
                    <a:pt x="19931" y="125208"/>
                  </a:lnTo>
                  <a:lnTo>
                    <a:pt x="10491" y="132261"/>
                  </a:lnTo>
                  <a:lnTo>
                    <a:pt x="0" y="13573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43" name="SMARTInkShape-851"/>
            <p:cNvSpPr/>
            <p:nvPr/>
          </p:nvSpPr>
          <p:spPr bwMode="auto">
            <a:xfrm>
              <a:off x="2829221" y="2235994"/>
              <a:ext cx="21136" cy="92870"/>
            </a:xfrm>
            <a:custGeom>
              <a:avLst/>
              <a:gdLst/>
              <a:ahLst/>
              <a:cxnLst/>
              <a:rect l="0" t="0" r="0" b="0"/>
              <a:pathLst>
                <a:path w="21136" h="92870">
                  <a:moveTo>
                    <a:pt x="21135" y="0"/>
                  </a:moveTo>
                  <a:lnTo>
                    <a:pt x="17343" y="0"/>
                  </a:lnTo>
                  <a:lnTo>
                    <a:pt x="16226" y="794"/>
                  </a:lnTo>
                  <a:lnTo>
                    <a:pt x="15481" y="2116"/>
                  </a:lnTo>
                  <a:lnTo>
                    <a:pt x="14286" y="6151"/>
                  </a:lnTo>
                  <a:lnTo>
                    <a:pt x="10286" y="10642"/>
                  </a:lnTo>
                  <a:lnTo>
                    <a:pt x="8376" y="16900"/>
                  </a:lnTo>
                  <a:lnTo>
                    <a:pt x="6113" y="51695"/>
                  </a:lnTo>
                  <a:lnTo>
                    <a:pt x="1205" y="65803"/>
                  </a:lnTo>
                  <a:lnTo>
                    <a:pt x="0" y="79849"/>
                  </a:lnTo>
                  <a:lnTo>
                    <a:pt x="1952" y="85230"/>
                  </a:lnTo>
                  <a:lnTo>
                    <a:pt x="6848" y="9286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44" name="SMARTInkShape-852"/>
            <p:cNvSpPr/>
            <p:nvPr/>
          </p:nvSpPr>
          <p:spPr bwMode="auto">
            <a:xfrm>
              <a:off x="2914687" y="2071688"/>
              <a:ext cx="128552" cy="256293"/>
            </a:xfrm>
            <a:custGeom>
              <a:avLst/>
              <a:gdLst/>
              <a:ahLst/>
              <a:cxnLst/>
              <a:rect l="0" t="0" r="0" b="0"/>
              <a:pathLst>
                <a:path w="128552" h="256293">
                  <a:moveTo>
                    <a:pt x="71401" y="0"/>
                  </a:moveTo>
                  <a:lnTo>
                    <a:pt x="71401" y="10641"/>
                  </a:lnTo>
                  <a:lnTo>
                    <a:pt x="56927" y="45208"/>
                  </a:lnTo>
                  <a:lnTo>
                    <a:pt x="45182" y="78096"/>
                  </a:lnTo>
                  <a:lnTo>
                    <a:pt x="33297" y="111982"/>
                  </a:lnTo>
                  <a:lnTo>
                    <a:pt x="23775" y="142417"/>
                  </a:lnTo>
                  <a:lnTo>
                    <a:pt x="11869" y="174741"/>
                  </a:lnTo>
                  <a:lnTo>
                    <a:pt x="2080" y="205485"/>
                  </a:lnTo>
                  <a:lnTo>
                    <a:pt x="18" y="241168"/>
                  </a:lnTo>
                  <a:lnTo>
                    <a:pt x="0" y="244122"/>
                  </a:lnTo>
                  <a:lnTo>
                    <a:pt x="2096" y="249521"/>
                  </a:lnTo>
                  <a:lnTo>
                    <a:pt x="3766" y="252072"/>
                  </a:lnTo>
                  <a:lnTo>
                    <a:pt x="6467" y="253773"/>
                  </a:lnTo>
                  <a:lnTo>
                    <a:pt x="17853" y="256167"/>
                  </a:lnTo>
                  <a:lnTo>
                    <a:pt x="51017" y="256292"/>
                  </a:lnTo>
                  <a:lnTo>
                    <a:pt x="85826" y="251012"/>
                  </a:lnTo>
                  <a:lnTo>
                    <a:pt x="128551" y="23574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45" name="SMARTInkShape-853"/>
            <p:cNvSpPr/>
            <p:nvPr/>
          </p:nvSpPr>
          <p:spPr bwMode="auto">
            <a:xfrm>
              <a:off x="2822075" y="2228850"/>
              <a:ext cx="156870" cy="7145"/>
            </a:xfrm>
            <a:custGeom>
              <a:avLst/>
              <a:gdLst/>
              <a:ahLst/>
              <a:cxnLst/>
              <a:rect l="0" t="0" r="0" b="0"/>
              <a:pathLst>
                <a:path w="156870" h="7145">
                  <a:moveTo>
                    <a:pt x="6850" y="7144"/>
                  </a:moveTo>
                  <a:lnTo>
                    <a:pt x="3058" y="7144"/>
                  </a:lnTo>
                  <a:lnTo>
                    <a:pt x="1940" y="6350"/>
                  </a:lnTo>
                  <a:lnTo>
                    <a:pt x="1196" y="5027"/>
                  </a:lnTo>
                  <a:lnTo>
                    <a:pt x="0" y="993"/>
                  </a:lnTo>
                  <a:lnTo>
                    <a:pt x="35500" y="58"/>
                  </a:lnTo>
                  <a:lnTo>
                    <a:pt x="63140" y="17"/>
                  </a:lnTo>
                  <a:lnTo>
                    <a:pt x="95319" y="5"/>
                  </a:lnTo>
                  <a:lnTo>
                    <a:pt x="124521" y="2"/>
                  </a:lnTo>
                  <a:lnTo>
                    <a:pt x="156869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46" name="SMARTInkShape-854"/>
            <p:cNvSpPr/>
            <p:nvPr/>
          </p:nvSpPr>
          <p:spPr bwMode="auto">
            <a:xfrm>
              <a:off x="2836069" y="2107406"/>
              <a:ext cx="14288" cy="1"/>
            </a:xfrm>
            <a:custGeom>
              <a:avLst/>
              <a:gdLst/>
              <a:ahLst/>
              <a:cxnLst/>
              <a:rect l="0" t="0" r="0" b="0"/>
              <a:pathLst>
                <a:path w="14288" h="1">
                  <a:moveTo>
                    <a:pt x="0" y="0"/>
                  </a:moveTo>
                  <a:lnTo>
                    <a:pt x="14287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556" name="SMARTInkShape-Group119"/>
          <p:cNvGrpSpPr/>
          <p:nvPr/>
        </p:nvGrpSpPr>
        <p:grpSpPr>
          <a:xfrm>
            <a:off x="1043282" y="1514475"/>
            <a:ext cx="1028280" cy="428626"/>
            <a:chOff x="1043282" y="1514475"/>
            <a:chExt cx="1028280" cy="428626"/>
          </a:xfrm>
        </p:grpSpPr>
        <p:sp>
          <p:nvSpPr>
            <p:cNvPr id="548" name="SMARTInkShape-855"/>
            <p:cNvSpPr/>
            <p:nvPr/>
          </p:nvSpPr>
          <p:spPr bwMode="auto">
            <a:xfrm>
              <a:off x="1043282" y="1514475"/>
              <a:ext cx="228307" cy="395777"/>
            </a:xfrm>
            <a:custGeom>
              <a:avLst/>
              <a:gdLst/>
              <a:ahLst/>
              <a:cxnLst/>
              <a:rect l="0" t="0" r="0" b="0"/>
              <a:pathLst>
                <a:path w="228307" h="395777">
                  <a:moveTo>
                    <a:pt x="6849" y="0"/>
                  </a:moveTo>
                  <a:lnTo>
                    <a:pt x="699" y="0"/>
                  </a:lnTo>
                  <a:lnTo>
                    <a:pt x="367" y="794"/>
                  </a:lnTo>
                  <a:lnTo>
                    <a:pt x="0" y="3792"/>
                  </a:lnTo>
                  <a:lnTo>
                    <a:pt x="6419" y="38076"/>
                  </a:lnTo>
                  <a:lnTo>
                    <a:pt x="11702" y="71748"/>
                  </a:lnTo>
                  <a:lnTo>
                    <a:pt x="15657" y="104307"/>
                  </a:lnTo>
                  <a:lnTo>
                    <a:pt x="21630" y="134887"/>
                  </a:lnTo>
                  <a:lnTo>
                    <a:pt x="28427" y="164056"/>
                  </a:lnTo>
                  <a:lnTo>
                    <a:pt x="35468" y="192807"/>
                  </a:lnTo>
                  <a:lnTo>
                    <a:pt x="44698" y="223551"/>
                  </a:lnTo>
                  <a:lnTo>
                    <a:pt x="55370" y="255679"/>
                  </a:lnTo>
                  <a:lnTo>
                    <a:pt x="61442" y="285307"/>
                  </a:lnTo>
                  <a:lnTo>
                    <a:pt x="67287" y="319970"/>
                  </a:lnTo>
                  <a:lnTo>
                    <a:pt x="78406" y="354873"/>
                  </a:lnTo>
                  <a:lnTo>
                    <a:pt x="83349" y="370789"/>
                  </a:lnTo>
                  <a:lnTo>
                    <a:pt x="85349" y="395776"/>
                  </a:lnTo>
                  <a:lnTo>
                    <a:pt x="85427" y="385480"/>
                  </a:lnTo>
                  <a:lnTo>
                    <a:pt x="76611" y="349940"/>
                  </a:lnTo>
                  <a:lnTo>
                    <a:pt x="73573" y="339679"/>
                  </a:lnTo>
                  <a:lnTo>
                    <a:pt x="71463" y="306757"/>
                  </a:lnTo>
                  <a:lnTo>
                    <a:pt x="72794" y="276935"/>
                  </a:lnTo>
                  <a:lnTo>
                    <a:pt x="81775" y="248125"/>
                  </a:lnTo>
                  <a:lnTo>
                    <a:pt x="90609" y="229270"/>
                  </a:lnTo>
                  <a:lnTo>
                    <a:pt x="102928" y="218303"/>
                  </a:lnTo>
                  <a:lnTo>
                    <a:pt x="116632" y="210821"/>
                  </a:lnTo>
                  <a:lnTo>
                    <a:pt x="126021" y="208792"/>
                  </a:lnTo>
                  <a:lnTo>
                    <a:pt x="135485" y="210007"/>
                  </a:lnTo>
                  <a:lnTo>
                    <a:pt x="158462" y="215333"/>
                  </a:lnTo>
                  <a:lnTo>
                    <a:pt x="176433" y="234517"/>
                  </a:lnTo>
                  <a:lnTo>
                    <a:pt x="187095" y="250991"/>
                  </a:lnTo>
                  <a:lnTo>
                    <a:pt x="197808" y="286566"/>
                  </a:lnTo>
                  <a:lnTo>
                    <a:pt x="205524" y="317784"/>
                  </a:lnTo>
                  <a:lnTo>
                    <a:pt x="208813" y="348383"/>
                  </a:lnTo>
                  <a:lnTo>
                    <a:pt x="214593" y="361722"/>
                  </a:lnTo>
                  <a:lnTo>
                    <a:pt x="218242" y="368728"/>
                  </a:lnTo>
                  <a:lnTo>
                    <a:pt x="221090" y="380010"/>
                  </a:lnTo>
                  <a:lnTo>
                    <a:pt x="222702" y="381927"/>
                  </a:lnTo>
                  <a:lnTo>
                    <a:pt x="228306" y="38576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49" name="SMARTInkShape-856"/>
            <p:cNvSpPr/>
            <p:nvPr/>
          </p:nvSpPr>
          <p:spPr bwMode="auto">
            <a:xfrm>
              <a:off x="1275875" y="1714500"/>
              <a:ext cx="127598" cy="146683"/>
            </a:xfrm>
            <a:custGeom>
              <a:avLst/>
              <a:gdLst/>
              <a:ahLst/>
              <a:cxnLst/>
              <a:rect l="0" t="0" r="0" b="0"/>
              <a:pathLst>
                <a:path w="127598" h="146683">
                  <a:moveTo>
                    <a:pt x="117156" y="21431"/>
                  </a:moveTo>
                  <a:lnTo>
                    <a:pt x="117156" y="17639"/>
                  </a:lnTo>
                  <a:lnTo>
                    <a:pt x="112923" y="13660"/>
                  </a:lnTo>
                  <a:lnTo>
                    <a:pt x="106544" y="10040"/>
                  </a:lnTo>
                  <a:lnTo>
                    <a:pt x="97696" y="8002"/>
                  </a:lnTo>
                  <a:lnTo>
                    <a:pt x="80100" y="7257"/>
                  </a:lnTo>
                  <a:lnTo>
                    <a:pt x="68429" y="10970"/>
                  </a:lnTo>
                  <a:lnTo>
                    <a:pt x="40859" y="33882"/>
                  </a:lnTo>
                  <a:lnTo>
                    <a:pt x="16165" y="68111"/>
                  </a:lnTo>
                  <a:lnTo>
                    <a:pt x="598" y="101341"/>
                  </a:lnTo>
                  <a:lnTo>
                    <a:pt x="0" y="112774"/>
                  </a:lnTo>
                  <a:lnTo>
                    <a:pt x="2381" y="122353"/>
                  </a:lnTo>
                  <a:lnTo>
                    <a:pt x="8183" y="132208"/>
                  </a:lnTo>
                  <a:lnTo>
                    <a:pt x="12632" y="137605"/>
                  </a:lnTo>
                  <a:lnTo>
                    <a:pt x="19372" y="140533"/>
                  </a:lnTo>
                  <a:lnTo>
                    <a:pt x="41250" y="146682"/>
                  </a:lnTo>
                  <a:lnTo>
                    <a:pt x="64807" y="143533"/>
                  </a:lnTo>
                  <a:lnTo>
                    <a:pt x="74311" y="138934"/>
                  </a:lnTo>
                  <a:lnTo>
                    <a:pt x="102870" y="117492"/>
                  </a:lnTo>
                  <a:lnTo>
                    <a:pt x="118127" y="95881"/>
                  </a:lnTo>
                  <a:lnTo>
                    <a:pt x="127550" y="66730"/>
                  </a:lnTo>
                  <a:lnTo>
                    <a:pt x="127597" y="57175"/>
                  </a:lnTo>
                  <a:lnTo>
                    <a:pt x="122473" y="30694"/>
                  </a:lnTo>
                  <a:lnTo>
                    <a:pt x="114414" y="15676"/>
                  </a:lnTo>
                  <a:lnTo>
                    <a:pt x="111359" y="12832"/>
                  </a:lnTo>
                  <a:lnTo>
                    <a:pt x="81438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50" name="SMARTInkShape-857"/>
            <p:cNvSpPr/>
            <p:nvPr/>
          </p:nvSpPr>
          <p:spPr bwMode="auto">
            <a:xfrm>
              <a:off x="1421606" y="1707356"/>
              <a:ext cx="142429" cy="149564"/>
            </a:xfrm>
            <a:custGeom>
              <a:avLst/>
              <a:gdLst/>
              <a:ahLst/>
              <a:cxnLst/>
              <a:rect l="0" t="0" r="0" b="0"/>
              <a:pathLst>
                <a:path w="142429" h="149564">
                  <a:moveTo>
                    <a:pt x="0" y="0"/>
                  </a:moveTo>
                  <a:lnTo>
                    <a:pt x="794" y="31318"/>
                  </a:lnTo>
                  <a:lnTo>
                    <a:pt x="7276" y="65266"/>
                  </a:lnTo>
                  <a:lnTo>
                    <a:pt x="13208" y="96348"/>
                  </a:lnTo>
                  <a:lnTo>
                    <a:pt x="21500" y="130100"/>
                  </a:lnTo>
                  <a:lnTo>
                    <a:pt x="26920" y="139531"/>
                  </a:lnTo>
                  <a:lnTo>
                    <a:pt x="31279" y="144828"/>
                  </a:lnTo>
                  <a:lnTo>
                    <a:pt x="37979" y="147712"/>
                  </a:lnTo>
                  <a:lnTo>
                    <a:pt x="55215" y="149563"/>
                  </a:lnTo>
                  <a:lnTo>
                    <a:pt x="69189" y="146092"/>
                  </a:lnTo>
                  <a:lnTo>
                    <a:pt x="88133" y="137014"/>
                  </a:lnTo>
                  <a:lnTo>
                    <a:pt x="101608" y="125175"/>
                  </a:lnTo>
                  <a:lnTo>
                    <a:pt x="123694" y="92631"/>
                  </a:lnTo>
                  <a:lnTo>
                    <a:pt x="139480" y="62101"/>
                  </a:lnTo>
                  <a:lnTo>
                    <a:pt x="142428" y="38125"/>
                  </a:lnTo>
                  <a:lnTo>
                    <a:pt x="140560" y="30703"/>
                  </a:lnTo>
                  <a:lnTo>
                    <a:pt x="137162" y="22062"/>
                  </a:lnTo>
                  <a:lnTo>
                    <a:pt x="136014" y="12031"/>
                  </a:lnTo>
                  <a:lnTo>
                    <a:pt x="135126" y="10402"/>
                  </a:lnTo>
                  <a:lnTo>
                    <a:pt x="133741" y="9316"/>
                  </a:lnTo>
                  <a:lnTo>
                    <a:pt x="132023" y="8592"/>
                  </a:lnTo>
                  <a:lnTo>
                    <a:pt x="130878" y="7316"/>
                  </a:lnTo>
                  <a:lnTo>
                    <a:pt x="128588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51" name="SMARTInkShape-858"/>
            <p:cNvSpPr/>
            <p:nvPr/>
          </p:nvSpPr>
          <p:spPr bwMode="auto">
            <a:xfrm>
              <a:off x="1601733" y="1664494"/>
              <a:ext cx="105490" cy="185738"/>
            </a:xfrm>
            <a:custGeom>
              <a:avLst/>
              <a:gdLst/>
              <a:ahLst/>
              <a:cxnLst/>
              <a:rect l="0" t="0" r="0" b="0"/>
              <a:pathLst>
                <a:path w="105490" h="185738">
                  <a:moveTo>
                    <a:pt x="77048" y="0"/>
                  </a:moveTo>
                  <a:lnTo>
                    <a:pt x="58694" y="794"/>
                  </a:lnTo>
                  <a:lnTo>
                    <a:pt x="26943" y="12356"/>
                  </a:lnTo>
                  <a:lnTo>
                    <a:pt x="22214" y="13000"/>
                  </a:lnTo>
                  <a:lnTo>
                    <a:pt x="18267" y="15017"/>
                  </a:lnTo>
                  <a:lnTo>
                    <a:pt x="6229" y="25426"/>
                  </a:lnTo>
                  <a:lnTo>
                    <a:pt x="3642" y="26476"/>
                  </a:lnTo>
                  <a:lnTo>
                    <a:pt x="1917" y="27969"/>
                  </a:lnTo>
                  <a:lnTo>
                    <a:pt x="0" y="31745"/>
                  </a:lnTo>
                  <a:lnTo>
                    <a:pt x="283" y="33863"/>
                  </a:lnTo>
                  <a:lnTo>
                    <a:pt x="2714" y="38334"/>
                  </a:lnTo>
                  <a:lnTo>
                    <a:pt x="16445" y="47671"/>
                  </a:lnTo>
                  <a:lnTo>
                    <a:pt x="48550" y="64296"/>
                  </a:lnTo>
                  <a:lnTo>
                    <a:pt x="81815" y="80962"/>
                  </a:lnTo>
                  <a:lnTo>
                    <a:pt x="92307" y="88106"/>
                  </a:lnTo>
                  <a:lnTo>
                    <a:pt x="100443" y="99042"/>
                  </a:lnTo>
                  <a:lnTo>
                    <a:pt x="104088" y="108544"/>
                  </a:lnTo>
                  <a:lnTo>
                    <a:pt x="105489" y="123738"/>
                  </a:lnTo>
                  <a:lnTo>
                    <a:pt x="101791" y="134735"/>
                  </a:lnTo>
                  <a:lnTo>
                    <a:pt x="93430" y="146970"/>
                  </a:lnTo>
                  <a:lnTo>
                    <a:pt x="85695" y="154583"/>
                  </a:lnTo>
                  <a:lnTo>
                    <a:pt x="50727" y="173823"/>
                  </a:lnTo>
                  <a:lnTo>
                    <a:pt x="40322" y="177180"/>
                  </a:lnTo>
                  <a:lnTo>
                    <a:pt x="15878" y="179305"/>
                  </a:lnTo>
                  <a:lnTo>
                    <a:pt x="5611" y="18573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52" name="SMARTInkShape-859"/>
            <p:cNvSpPr/>
            <p:nvPr/>
          </p:nvSpPr>
          <p:spPr bwMode="auto">
            <a:xfrm>
              <a:off x="1707356" y="1700213"/>
              <a:ext cx="28576" cy="142876"/>
            </a:xfrm>
            <a:custGeom>
              <a:avLst/>
              <a:gdLst/>
              <a:ahLst/>
              <a:cxnLst/>
              <a:rect l="0" t="0" r="0" b="0"/>
              <a:pathLst>
                <a:path w="28576" h="142876">
                  <a:moveTo>
                    <a:pt x="0" y="0"/>
                  </a:moveTo>
                  <a:lnTo>
                    <a:pt x="0" y="33792"/>
                  </a:lnTo>
                  <a:lnTo>
                    <a:pt x="4910" y="63089"/>
                  </a:lnTo>
                  <a:lnTo>
                    <a:pt x="10642" y="96061"/>
                  </a:lnTo>
                  <a:lnTo>
                    <a:pt x="22965" y="130015"/>
                  </a:lnTo>
                  <a:lnTo>
                    <a:pt x="28575" y="14287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53" name="SMARTInkShape-860"/>
            <p:cNvSpPr/>
            <p:nvPr/>
          </p:nvSpPr>
          <p:spPr bwMode="auto">
            <a:xfrm>
              <a:off x="1657350" y="1628775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7144" y="7144"/>
                  </a:moveTo>
                  <a:lnTo>
                    <a:pt x="7144" y="3351"/>
                  </a:lnTo>
                  <a:lnTo>
                    <a:pt x="6350" y="2234"/>
                  </a:lnTo>
                  <a:lnTo>
                    <a:pt x="5027" y="1489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54" name="SMARTInkShape-861"/>
            <p:cNvSpPr/>
            <p:nvPr/>
          </p:nvSpPr>
          <p:spPr bwMode="auto">
            <a:xfrm>
              <a:off x="1735957" y="1664835"/>
              <a:ext cx="121419" cy="163966"/>
            </a:xfrm>
            <a:custGeom>
              <a:avLst/>
              <a:gdLst/>
              <a:ahLst/>
              <a:cxnLst/>
              <a:rect l="0" t="0" r="0" b="0"/>
              <a:pathLst>
                <a:path w="121419" h="163966">
                  <a:moveTo>
                    <a:pt x="7118" y="78240"/>
                  </a:moveTo>
                  <a:lnTo>
                    <a:pt x="7118" y="111585"/>
                  </a:lnTo>
                  <a:lnTo>
                    <a:pt x="7118" y="116343"/>
                  </a:lnTo>
                  <a:lnTo>
                    <a:pt x="6324" y="117930"/>
                  </a:lnTo>
                  <a:lnTo>
                    <a:pt x="5001" y="118987"/>
                  </a:lnTo>
                  <a:lnTo>
                    <a:pt x="967" y="120685"/>
                  </a:lnTo>
                  <a:lnTo>
                    <a:pt x="2532" y="120917"/>
                  </a:lnTo>
                  <a:lnTo>
                    <a:pt x="4061" y="120979"/>
                  </a:lnTo>
                  <a:lnTo>
                    <a:pt x="5080" y="120226"/>
                  </a:lnTo>
                  <a:lnTo>
                    <a:pt x="6212" y="117273"/>
                  </a:lnTo>
                  <a:lnTo>
                    <a:pt x="7038" y="104307"/>
                  </a:lnTo>
                  <a:lnTo>
                    <a:pt x="4966" y="99615"/>
                  </a:lnTo>
                  <a:lnTo>
                    <a:pt x="3302" y="97252"/>
                  </a:lnTo>
                  <a:lnTo>
                    <a:pt x="960" y="86343"/>
                  </a:lnTo>
                  <a:lnTo>
                    <a:pt x="0" y="51715"/>
                  </a:lnTo>
                  <a:lnTo>
                    <a:pt x="773" y="32931"/>
                  </a:lnTo>
                  <a:lnTo>
                    <a:pt x="5679" y="19483"/>
                  </a:lnTo>
                  <a:lnTo>
                    <a:pt x="9918" y="12968"/>
                  </a:lnTo>
                  <a:lnTo>
                    <a:pt x="14448" y="9542"/>
                  </a:lnTo>
                  <a:lnTo>
                    <a:pt x="19107" y="7227"/>
                  </a:lnTo>
                  <a:lnTo>
                    <a:pt x="23823" y="3551"/>
                  </a:lnTo>
                  <a:lnTo>
                    <a:pt x="30682" y="1389"/>
                  </a:lnTo>
                  <a:lnTo>
                    <a:pt x="44228" y="0"/>
                  </a:lnTo>
                  <a:lnTo>
                    <a:pt x="55861" y="3552"/>
                  </a:lnTo>
                  <a:lnTo>
                    <a:pt x="68311" y="11864"/>
                  </a:lnTo>
                  <a:lnTo>
                    <a:pt x="80842" y="23511"/>
                  </a:lnTo>
                  <a:lnTo>
                    <a:pt x="83540" y="28251"/>
                  </a:lnTo>
                  <a:lnTo>
                    <a:pt x="97006" y="59469"/>
                  </a:lnTo>
                  <a:lnTo>
                    <a:pt x="99725" y="92699"/>
                  </a:lnTo>
                  <a:lnTo>
                    <a:pt x="100703" y="108541"/>
                  </a:lnTo>
                  <a:lnTo>
                    <a:pt x="108801" y="142495"/>
                  </a:lnTo>
                  <a:lnTo>
                    <a:pt x="114769" y="154693"/>
                  </a:lnTo>
                  <a:lnTo>
                    <a:pt x="121418" y="16396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55" name="SMARTInkShape-862"/>
            <p:cNvSpPr/>
            <p:nvPr/>
          </p:nvSpPr>
          <p:spPr bwMode="auto">
            <a:xfrm>
              <a:off x="1921795" y="1664614"/>
              <a:ext cx="149767" cy="278487"/>
            </a:xfrm>
            <a:custGeom>
              <a:avLst/>
              <a:gdLst/>
              <a:ahLst/>
              <a:cxnLst/>
              <a:rect l="0" t="0" r="0" b="0"/>
              <a:pathLst>
                <a:path w="149767" h="278487">
                  <a:moveTo>
                    <a:pt x="71311" y="21311"/>
                  </a:moveTo>
                  <a:lnTo>
                    <a:pt x="67519" y="17519"/>
                  </a:lnTo>
                  <a:lnTo>
                    <a:pt x="65657" y="13540"/>
                  </a:lnTo>
                  <a:lnTo>
                    <a:pt x="64462" y="4518"/>
                  </a:lnTo>
                  <a:lnTo>
                    <a:pt x="63570" y="2972"/>
                  </a:lnTo>
                  <a:lnTo>
                    <a:pt x="62182" y="1941"/>
                  </a:lnTo>
                  <a:lnTo>
                    <a:pt x="58522" y="796"/>
                  </a:lnTo>
                  <a:lnTo>
                    <a:pt x="47382" y="0"/>
                  </a:lnTo>
                  <a:lnTo>
                    <a:pt x="42685" y="2050"/>
                  </a:lnTo>
                  <a:lnTo>
                    <a:pt x="19914" y="16676"/>
                  </a:lnTo>
                  <a:lnTo>
                    <a:pt x="4723" y="40790"/>
                  </a:lnTo>
                  <a:lnTo>
                    <a:pt x="832" y="58702"/>
                  </a:lnTo>
                  <a:lnTo>
                    <a:pt x="0" y="77084"/>
                  </a:lnTo>
                  <a:lnTo>
                    <a:pt x="2046" y="83934"/>
                  </a:lnTo>
                  <a:lnTo>
                    <a:pt x="4808" y="89625"/>
                  </a:lnTo>
                  <a:lnTo>
                    <a:pt x="7157" y="97291"/>
                  </a:lnTo>
                  <a:lnTo>
                    <a:pt x="10519" y="102176"/>
                  </a:lnTo>
                  <a:lnTo>
                    <a:pt x="14659" y="104876"/>
                  </a:lnTo>
                  <a:lnTo>
                    <a:pt x="16874" y="105596"/>
                  </a:lnTo>
                  <a:lnTo>
                    <a:pt x="19145" y="105282"/>
                  </a:lnTo>
                  <a:lnTo>
                    <a:pt x="26927" y="101842"/>
                  </a:lnTo>
                  <a:lnTo>
                    <a:pt x="37346" y="99676"/>
                  </a:lnTo>
                  <a:lnTo>
                    <a:pt x="39143" y="98161"/>
                  </a:lnTo>
                  <a:lnTo>
                    <a:pt x="61702" y="65011"/>
                  </a:lnTo>
                  <a:lnTo>
                    <a:pt x="62524" y="62351"/>
                  </a:lnTo>
                  <a:lnTo>
                    <a:pt x="63865" y="60577"/>
                  </a:lnTo>
                  <a:lnTo>
                    <a:pt x="70174" y="57497"/>
                  </a:lnTo>
                  <a:lnTo>
                    <a:pt x="77362" y="57071"/>
                  </a:lnTo>
                  <a:lnTo>
                    <a:pt x="77726" y="57851"/>
                  </a:lnTo>
                  <a:lnTo>
                    <a:pt x="78131" y="60834"/>
                  </a:lnTo>
                  <a:lnTo>
                    <a:pt x="80428" y="64806"/>
                  </a:lnTo>
                  <a:lnTo>
                    <a:pt x="82151" y="66976"/>
                  </a:lnTo>
                  <a:lnTo>
                    <a:pt x="84067" y="73621"/>
                  </a:lnTo>
                  <a:lnTo>
                    <a:pt x="84577" y="77616"/>
                  </a:lnTo>
                  <a:lnTo>
                    <a:pt x="89378" y="86287"/>
                  </a:lnTo>
                  <a:lnTo>
                    <a:pt x="109214" y="118982"/>
                  </a:lnTo>
                  <a:lnTo>
                    <a:pt x="126946" y="150531"/>
                  </a:lnTo>
                  <a:lnTo>
                    <a:pt x="140168" y="180791"/>
                  </a:lnTo>
                  <a:lnTo>
                    <a:pt x="147736" y="205390"/>
                  </a:lnTo>
                  <a:lnTo>
                    <a:pt x="149766" y="234138"/>
                  </a:lnTo>
                  <a:lnTo>
                    <a:pt x="147720" y="241049"/>
                  </a:lnTo>
                  <a:lnTo>
                    <a:pt x="133097" y="265486"/>
                  </a:lnTo>
                  <a:lnTo>
                    <a:pt x="126288" y="268740"/>
                  </a:lnTo>
                  <a:lnTo>
                    <a:pt x="94996" y="277341"/>
                  </a:lnTo>
                  <a:lnTo>
                    <a:pt x="61779" y="278419"/>
                  </a:lnTo>
                  <a:lnTo>
                    <a:pt x="35593" y="27848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557" name="SMARTInkShape-863"/>
          <p:cNvSpPr/>
          <p:nvPr/>
        </p:nvSpPr>
        <p:spPr bwMode="auto">
          <a:xfrm>
            <a:off x="971552" y="1364456"/>
            <a:ext cx="1000124" cy="128589"/>
          </a:xfrm>
          <a:custGeom>
            <a:avLst/>
            <a:gdLst/>
            <a:ahLst/>
            <a:cxnLst/>
            <a:rect l="0" t="0" r="0" b="0"/>
            <a:pathLst>
              <a:path w="1000124" h="128589">
                <a:moveTo>
                  <a:pt x="7142" y="128588"/>
                </a:moveTo>
                <a:lnTo>
                  <a:pt x="0" y="128588"/>
                </a:lnTo>
                <a:lnTo>
                  <a:pt x="3791" y="124795"/>
                </a:lnTo>
                <a:lnTo>
                  <a:pt x="9886" y="122933"/>
                </a:lnTo>
                <a:lnTo>
                  <a:pt x="43729" y="115920"/>
                </a:lnTo>
                <a:lnTo>
                  <a:pt x="75399" y="110828"/>
                </a:lnTo>
                <a:lnTo>
                  <a:pt x="106653" y="104452"/>
                </a:lnTo>
                <a:lnTo>
                  <a:pt x="141049" y="97536"/>
                </a:lnTo>
                <a:lnTo>
                  <a:pt x="176376" y="94252"/>
                </a:lnTo>
                <a:lnTo>
                  <a:pt x="202213" y="91367"/>
                </a:lnTo>
                <a:lnTo>
                  <a:pt x="228778" y="88233"/>
                </a:lnTo>
                <a:lnTo>
                  <a:pt x="253813" y="86840"/>
                </a:lnTo>
                <a:lnTo>
                  <a:pt x="280286" y="84104"/>
                </a:lnTo>
                <a:lnTo>
                  <a:pt x="307927" y="81036"/>
                </a:lnTo>
                <a:lnTo>
                  <a:pt x="336086" y="79672"/>
                </a:lnTo>
                <a:lnTo>
                  <a:pt x="364477" y="79066"/>
                </a:lnTo>
                <a:lnTo>
                  <a:pt x="393764" y="78003"/>
                </a:lnTo>
                <a:lnTo>
                  <a:pt x="425301" y="74885"/>
                </a:lnTo>
                <a:lnTo>
                  <a:pt x="455722" y="72970"/>
                </a:lnTo>
                <a:lnTo>
                  <a:pt x="485117" y="72119"/>
                </a:lnTo>
                <a:lnTo>
                  <a:pt x="514056" y="71740"/>
                </a:lnTo>
                <a:lnTo>
                  <a:pt x="544910" y="69456"/>
                </a:lnTo>
                <a:lnTo>
                  <a:pt x="576350" y="66588"/>
                </a:lnTo>
                <a:lnTo>
                  <a:pt x="606198" y="65314"/>
                </a:lnTo>
                <a:lnTo>
                  <a:pt x="635339" y="62631"/>
                </a:lnTo>
                <a:lnTo>
                  <a:pt x="664166" y="58792"/>
                </a:lnTo>
                <a:lnTo>
                  <a:pt x="692852" y="54441"/>
                </a:lnTo>
                <a:lnTo>
                  <a:pt x="721477" y="51977"/>
                </a:lnTo>
                <a:lnTo>
                  <a:pt x="749280" y="50089"/>
                </a:lnTo>
                <a:lnTo>
                  <a:pt x="774867" y="46603"/>
                </a:lnTo>
                <a:lnTo>
                  <a:pt x="801584" y="42409"/>
                </a:lnTo>
                <a:lnTo>
                  <a:pt x="827746" y="37898"/>
                </a:lnTo>
                <a:lnTo>
                  <a:pt x="860325" y="31690"/>
                </a:lnTo>
                <a:lnTo>
                  <a:pt x="889292" y="28705"/>
                </a:lnTo>
                <a:lnTo>
                  <a:pt x="922933" y="20987"/>
                </a:lnTo>
                <a:lnTo>
                  <a:pt x="957943" y="14376"/>
                </a:lnTo>
                <a:lnTo>
                  <a:pt x="982364" y="7090"/>
                </a:lnTo>
                <a:lnTo>
                  <a:pt x="991425" y="1091"/>
                </a:lnTo>
                <a:lnTo>
                  <a:pt x="1000123" y="0"/>
                </a:lnTo>
              </a:path>
            </a:pathLst>
          </a:custGeom>
          <a:solidFill>
            <a:schemeClr val="accent1"/>
          </a:solidFill>
          <a:ln w="1905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grpSp>
        <p:nvGrpSpPr>
          <p:cNvPr id="560" name="SMARTInkShape-Group121"/>
          <p:cNvGrpSpPr/>
          <p:nvPr/>
        </p:nvGrpSpPr>
        <p:grpSpPr>
          <a:xfrm>
            <a:off x="4923037" y="1210879"/>
            <a:ext cx="306189" cy="282166"/>
            <a:chOff x="4923037" y="1210879"/>
            <a:chExt cx="306189" cy="282166"/>
          </a:xfrm>
        </p:grpSpPr>
        <p:sp>
          <p:nvSpPr>
            <p:cNvPr id="558" name="SMARTInkShape-864"/>
            <p:cNvSpPr/>
            <p:nvPr/>
          </p:nvSpPr>
          <p:spPr bwMode="auto">
            <a:xfrm>
              <a:off x="4923037" y="1210879"/>
              <a:ext cx="241894" cy="280688"/>
            </a:xfrm>
            <a:custGeom>
              <a:avLst/>
              <a:gdLst/>
              <a:ahLst/>
              <a:cxnLst/>
              <a:rect l="0" t="0" r="0" b="0"/>
              <a:pathLst>
                <a:path w="241894" h="280688">
                  <a:moveTo>
                    <a:pt x="6151" y="89284"/>
                  </a:moveTo>
                  <a:lnTo>
                    <a:pt x="5357" y="77877"/>
                  </a:lnTo>
                  <a:lnTo>
                    <a:pt x="0" y="55698"/>
                  </a:lnTo>
                  <a:lnTo>
                    <a:pt x="3093" y="41585"/>
                  </a:lnTo>
                  <a:lnTo>
                    <a:pt x="16953" y="22594"/>
                  </a:lnTo>
                  <a:lnTo>
                    <a:pt x="25769" y="13077"/>
                  </a:lnTo>
                  <a:lnTo>
                    <a:pt x="37094" y="7789"/>
                  </a:lnTo>
                  <a:lnTo>
                    <a:pt x="69962" y="0"/>
                  </a:lnTo>
                  <a:lnTo>
                    <a:pt x="100053" y="6725"/>
                  </a:lnTo>
                  <a:lnTo>
                    <a:pt x="122095" y="16414"/>
                  </a:lnTo>
                  <a:lnTo>
                    <a:pt x="132030" y="24089"/>
                  </a:lnTo>
                  <a:lnTo>
                    <a:pt x="154752" y="57464"/>
                  </a:lnTo>
                  <a:lnTo>
                    <a:pt x="164570" y="79944"/>
                  </a:lnTo>
                  <a:lnTo>
                    <a:pt x="169293" y="111075"/>
                  </a:lnTo>
                  <a:lnTo>
                    <a:pt x="168524" y="137721"/>
                  </a:lnTo>
                  <a:lnTo>
                    <a:pt x="159742" y="165724"/>
                  </a:lnTo>
                  <a:lnTo>
                    <a:pt x="150172" y="193336"/>
                  </a:lnTo>
                  <a:lnTo>
                    <a:pt x="123453" y="227957"/>
                  </a:lnTo>
                  <a:lnTo>
                    <a:pt x="98201" y="252584"/>
                  </a:lnTo>
                  <a:lnTo>
                    <a:pt x="63193" y="269499"/>
                  </a:lnTo>
                  <a:lnTo>
                    <a:pt x="35339" y="279948"/>
                  </a:lnTo>
                  <a:lnTo>
                    <a:pt x="30372" y="280687"/>
                  </a:lnTo>
                  <a:lnTo>
                    <a:pt x="27060" y="280386"/>
                  </a:lnTo>
                  <a:lnTo>
                    <a:pt x="24853" y="279391"/>
                  </a:lnTo>
                  <a:lnTo>
                    <a:pt x="17518" y="272092"/>
                  </a:lnTo>
                  <a:lnTo>
                    <a:pt x="15172" y="265517"/>
                  </a:lnTo>
                  <a:lnTo>
                    <a:pt x="14545" y="261541"/>
                  </a:lnTo>
                  <a:lnTo>
                    <a:pt x="15967" y="252890"/>
                  </a:lnTo>
                  <a:lnTo>
                    <a:pt x="23347" y="234402"/>
                  </a:lnTo>
                  <a:lnTo>
                    <a:pt x="29934" y="227070"/>
                  </a:lnTo>
                  <a:lnTo>
                    <a:pt x="47096" y="215896"/>
                  </a:lnTo>
                  <a:lnTo>
                    <a:pt x="64848" y="212259"/>
                  </a:lnTo>
                  <a:lnTo>
                    <a:pt x="99223" y="210929"/>
                  </a:lnTo>
                  <a:lnTo>
                    <a:pt x="120511" y="212904"/>
                  </a:lnTo>
                  <a:lnTo>
                    <a:pt x="141900" y="220632"/>
                  </a:lnTo>
                  <a:lnTo>
                    <a:pt x="177603" y="236344"/>
                  </a:lnTo>
                  <a:lnTo>
                    <a:pt x="209527" y="248751"/>
                  </a:lnTo>
                  <a:lnTo>
                    <a:pt x="241893" y="26787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59" name="SMARTInkShape-865"/>
            <p:cNvSpPr/>
            <p:nvPr/>
          </p:nvSpPr>
          <p:spPr bwMode="auto">
            <a:xfrm>
              <a:off x="5214938" y="1228725"/>
              <a:ext cx="14288" cy="264320"/>
            </a:xfrm>
            <a:custGeom>
              <a:avLst/>
              <a:gdLst/>
              <a:ahLst/>
              <a:cxnLst/>
              <a:rect l="0" t="0" r="0" b="0"/>
              <a:pathLst>
                <a:path w="14288" h="264320">
                  <a:moveTo>
                    <a:pt x="7142" y="0"/>
                  </a:moveTo>
                  <a:lnTo>
                    <a:pt x="7142" y="3792"/>
                  </a:lnTo>
                  <a:lnTo>
                    <a:pt x="6350" y="4909"/>
                  </a:lnTo>
                  <a:lnTo>
                    <a:pt x="5026" y="5654"/>
                  </a:lnTo>
                  <a:lnTo>
                    <a:pt x="3351" y="6151"/>
                  </a:lnTo>
                  <a:lnTo>
                    <a:pt x="2233" y="8069"/>
                  </a:lnTo>
                  <a:lnTo>
                    <a:pt x="294" y="26943"/>
                  </a:lnTo>
                  <a:lnTo>
                    <a:pt x="58" y="56004"/>
                  </a:lnTo>
                  <a:lnTo>
                    <a:pt x="11" y="87615"/>
                  </a:lnTo>
                  <a:lnTo>
                    <a:pt x="3" y="114860"/>
                  </a:lnTo>
                  <a:lnTo>
                    <a:pt x="1" y="143041"/>
                  </a:lnTo>
                  <a:lnTo>
                    <a:pt x="0" y="171499"/>
                  </a:lnTo>
                  <a:lnTo>
                    <a:pt x="0" y="200040"/>
                  </a:lnTo>
                  <a:lnTo>
                    <a:pt x="3792" y="234336"/>
                  </a:lnTo>
                  <a:lnTo>
                    <a:pt x="14287" y="26431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563" name="SMARTInkShape-Group122"/>
          <p:cNvGrpSpPr/>
          <p:nvPr/>
        </p:nvGrpSpPr>
        <p:grpSpPr>
          <a:xfrm>
            <a:off x="4614863" y="1285875"/>
            <a:ext cx="200026" cy="235745"/>
            <a:chOff x="4614863" y="1285875"/>
            <a:chExt cx="200026" cy="235745"/>
          </a:xfrm>
        </p:grpSpPr>
        <p:sp>
          <p:nvSpPr>
            <p:cNvPr id="561" name="SMARTInkShape-866"/>
            <p:cNvSpPr/>
            <p:nvPr/>
          </p:nvSpPr>
          <p:spPr bwMode="auto">
            <a:xfrm>
              <a:off x="4614863" y="1285875"/>
              <a:ext cx="35719" cy="235745"/>
            </a:xfrm>
            <a:custGeom>
              <a:avLst/>
              <a:gdLst/>
              <a:ahLst/>
              <a:cxnLst/>
              <a:rect l="0" t="0" r="0" b="0"/>
              <a:pathLst>
                <a:path w="35719" h="235745">
                  <a:moveTo>
                    <a:pt x="35718" y="0"/>
                  </a:moveTo>
                  <a:lnTo>
                    <a:pt x="31926" y="0"/>
                  </a:lnTo>
                  <a:lnTo>
                    <a:pt x="30809" y="794"/>
                  </a:lnTo>
                  <a:lnTo>
                    <a:pt x="30064" y="2117"/>
                  </a:lnTo>
                  <a:lnTo>
                    <a:pt x="29016" y="9888"/>
                  </a:lnTo>
                  <a:lnTo>
                    <a:pt x="26497" y="41614"/>
                  </a:lnTo>
                  <a:lnTo>
                    <a:pt x="17188" y="72214"/>
                  </a:lnTo>
                  <a:lnTo>
                    <a:pt x="10877" y="107259"/>
                  </a:lnTo>
                  <a:lnTo>
                    <a:pt x="5518" y="142889"/>
                  </a:lnTo>
                  <a:lnTo>
                    <a:pt x="726" y="178595"/>
                  </a:lnTo>
                  <a:lnTo>
                    <a:pt x="95" y="210520"/>
                  </a:lnTo>
                  <a:lnTo>
                    <a:pt x="0" y="2357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62" name="SMARTInkShape-867"/>
            <p:cNvSpPr/>
            <p:nvPr/>
          </p:nvSpPr>
          <p:spPr bwMode="auto">
            <a:xfrm>
              <a:off x="4700588" y="1378744"/>
              <a:ext cx="114301" cy="7145"/>
            </a:xfrm>
            <a:custGeom>
              <a:avLst/>
              <a:gdLst/>
              <a:ahLst/>
              <a:cxnLst/>
              <a:rect l="0" t="0" r="0" b="0"/>
              <a:pathLst>
                <a:path w="114301" h="7145">
                  <a:moveTo>
                    <a:pt x="0" y="7144"/>
                  </a:moveTo>
                  <a:lnTo>
                    <a:pt x="0" y="3351"/>
                  </a:lnTo>
                  <a:lnTo>
                    <a:pt x="793" y="2234"/>
                  </a:lnTo>
                  <a:lnTo>
                    <a:pt x="2116" y="1489"/>
                  </a:lnTo>
                  <a:lnTo>
                    <a:pt x="9942" y="294"/>
                  </a:lnTo>
                  <a:lnTo>
                    <a:pt x="45181" y="11"/>
                  </a:lnTo>
                  <a:lnTo>
                    <a:pt x="78092" y="1"/>
                  </a:lnTo>
                  <a:lnTo>
                    <a:pt x="11430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567" name="SMARTInkShape-Group123"/>
          <p:cNvGrpSpPr/>
          <p:nvPr/>
        </p:nvGrpSpPr>
        <p:grpSpPr>
          <a:xfrm>
            <a:off x="1593056" y="1050461"/>
            <a:ext cx="528639" cy="256417"/>
            <a:chOff x="1593056" y="1050461"/>
            <a:chExt cx="528639" cy="256417"/>
          </a:xfrm>
        </p:grpSpPr>
        <p:sp>
          <p:nvSpPr>
            <p:cNvPr id="564" name="SMARTInkShape-868"/>
            <p:cNvSpPr/>
            <p:nvPr/>
          </p:nvSpPr>
          <p:spPr bwMode="auto">
            <a:xfrm>
              <a:off x="1593056" y="1050461"/>
              <a:ext cx="242889" cy="256417"/>
            </a:xfrm>
            <a:custGeom>
              <a:avLst/>
              <a:gdLst/>
              <a:ahLst/>
              <a:cxnLst/>
              <a:rect l="0" t="0" r="0" b="0"/>
              <a:pathLst>
                <a:path w="242889" h="256417">
                  <a:moveTo>
                    <a:pt x="0" y="28245"/>
                  </a:moveTo>
                  <a:lnTo>
                    <a:pt x="0" y="24453"/>
                  </a:lnTo>
                  <a:lnTo>
                    <a:pt x="2117" y="20474"/>
                  </a:lnTo>
                  <a:lnTo>
                    <a:pt x="4910" y="16060"/>
                  </a:lnTo>
                  <a:lnTo>
                    <a:pt x="6850" y="8188"/>
                  </a:lnTo>
                  <a:lnTo>
                    <a:pt x="13269" y="784"/>
                  </a:lnTo>
                  <a:lnTo>
                    <a:pt x="21571" y="0"/>
                  </a:lnTo>
                  <a:lnTo>
                    <a:pt x="27579" y="1934"/>
                  </a:lnTo>
                  <a:lnTo>
                    <a:pt x="30292" y="3560"/>
                  </a:lnTo>
                  <a:lnTo>
                    <a:pt x="46054" y="7759"/>
                  </a:lnTo>
                  <a:lnTo>
                    <a:pt x="78629" y="30069"/>
                  </a:lnTo>
                  <a:lnTo>
                    <a:pt x="107161" y="62635"/>
                  </a:lnTo>
                  <a:lnTo>
                    <a:pt x="115889" y="73692"/>
                  </a:lnTo>
                  <a:lnTo>
                    <a:pt x="132278" y="109288"/>
                  </a:lnTo>
                  <a:lnTo>
                    <a:pt x="135428" y="144996"/>
                  </a:lnTo>
                  <a:lnTo>
                    <a:pt x="134848" y="163909"/>
                  </a:lnTo>
                  <a:lnTo>
                    <a:pt x="125777" y="193640"/>
                  </a:lnTo>
                  <a:lnTo>
                    <a:pt x="110893" y="215638"/>
                  </a:lnTo>
                  <a:lnTo>
                    <a:pt x="92666" y="233154"/>
                  </a:lnTo>
                  <a:lnTo>
                    <a:pt x="59519" y="251950"/>
                  </a:lnTo>
                  <a:lnTo>
                    <a:pt x="51092" y="255878"/>
                  </a:lnTo>
                  <a:lnTo>
                    <a:pt x="47049" y="256416"/>
                  </a:lnTo>
                  <a:lnTo>
                    <a:pt x="45654" y="255765"/>
                  </a:lnTo>
                  <a:lnTo>
                    <a:pt x="44723" y="254538"/>
                  </a:lnTo>
                  <a:lnTo>
                    <a:pt x="43690" y="251057"/>
                  </a:lnTo>
                  <a:lnTo>
                    <a:pt x="42972" y="236249"/>
                  </a:lnTo>
                  <a:lnTo>
                    <a:pt x="46687" y="223050"/>
                  </a:lnTo>
                  <a:lnTo>
                    <a:pt x="52815" y="212877"/>
                  </a:lnTo>
                  <a:lnTo>
                    <a:pt x="67700" y="197419"/>
                  </a:lnTo>
                  <a:lnTo>
                    <a:pt x="88044" y="185899"/>
                  </a:lnTo>
                  <a:lnTo>
                    <a:pt x="107844" y="180526"/>
                  </a:lnTo>
                  <a:lnTo>
                    <a:pt x="142172" y="179356"/>
                  </a:lnTo>
                  <a:lnTo>
                    <a:pt x="172455" y="188246"/>
                  </a:lnTo>
                  <a:lnTo>
                    <a:pt x="194521" y="198198"/>
                  </a:lnTo>
                  <a:lnTo>
                    <a:pt x="229541" y="223217"/>
                  </a:lnTo>
                  <a:lnTo>
                    <a:pt x="235104" y="226024"/>
                  </a:lnTo>
                  <a:lnTo>
                    <a:pt x="242888" y="22827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65" name="SMARTInkShape-869"/>
            <p:cNvSpPr/>
            <p:nvPr/>
          </p:nvSpPr>
          <p:spPr bwMode="auto">
            <a:xfrm>
              <a:off x="1821819" y="1087250"/>
              <a:ext cx="142195" cy="197385"/>
            </a:xfrm>
            <a:custGeom>
              <a:avLst/>
              <a:gdLst/>
              <a:ahLst/>
              <a:cxnLst/>
              <a:rect l="0" t="0" r="0" b="0"/>
              <a:pathLst>
                <a:path w="142195" h="197385">
                  <a:moveTo>
                    <a:pt x="14125" y="27175"/>
                  </a:moveTo>
                  <a:lnTo>
                    <a:pt x="14125" y="23383"/>
                  </a:lnTo>
                  <a:lnTo>
                    <a:pt x="16241" y="19404"/>
                  </a:lnTo>
                  <a:lnTo>
                    <a:pt x="30917" y="3326"/>
                  </a:lnTo>
                  <a:lnTo>
                    <a:pt x="37728" y="700"/>
                  </a:lnTo>
                  <a:lnTo>
                    <a:pt x="41766" y="0"/>
                  </a:lnTo>
                  <a:lnTo>
                    <a:pt x="58827" y="2807"/>
                  </a:lnTo>
                  <a:lnTo>
                    <a:pt x="93344" y="18551"/>
                  </a:lnTo>
                  <a:lnTo>
                    <a:pt x="108065" y="30529"/>
                  </a:lnTo>
                  <a:lnTo>
                    <a:pt x="133863" y="62951"/>
                  </a:lnTo>
                  <a:lnTo>
                    <a:pt x="138779" y="73238"/>
                  </a:lnTo>
                  <a:lnTo>
                    <a:pt x="142194" y="102385"/>
                  </a:lnTo>
                  <a:lnTo>
                    <a:pt x="138766" y="121162"/>
                  </a:lnTo>
                  <a:lnTo>
                    <a:pt x="128931" y="138014"/>
                  </a:lnTo>
                  <a:lnTo>
                    <a:pt x="96565" y="172368"/>
                  </a:lnTo>
                  <a:lnTo>
                    <a:pt x="78239" y="185112"/>
                  </a:lnTo>
                  <a:lnTo>
                    <a:pt x="42746" y="195832"/>
                  </a:lnTo>
                  <a:lnTo>
                    <a:pt x="31872" y="197384"/>
                  </a:lnTo>
                  <a:lnTo>
                    <a:pt x="16826" y="194465"/>
                  </a:lnTo>
                  <a:lnTo>
                    <a:pt x="6106" y="188573"/>
                  </a:lnTo>
                  <a:lnTo>
                    <a:pt x="2623" y="184103"/>
                  </a:lnTo>
                  <a:lnTo>
                    <a:pt x="1075" y="178677"/>
                  </a:lnTo>
                  <a:lnTo>
                    <a:pt x="0" y="161504"/>
                  </a:lnTo>
                  <a:lnTo>
                    <a:pt x="3678" y="149879"/>
                  </a:lnTo>
                  <a:lnTo>
                    <a:pt x="6367" y="147078"/>
                  </a:lnTo>
                  <a:lnTo>
                    <a:pt x="28028" y="136149"/>
                  </a:lnTo>
                  <a:lnTo>
                    <a:pt x="30537" y="135543"/>
                  </a:lnTo>
                  <a:lnTo>
                    <a:pt x="37559" y="136987"/>
                  </a:lnTo>
                  <a:lnTo>
                    <a:pt x="56536" y="143198"/>
                  </a:lnTo>
                  <a:lnTo>
                    <a:pt x="70216" y="151340"/>
                  </a:lnTo>
                  <a:lnTo>
                    <a:pt x="85109" y="157297"/>
                  </a:lnTo>
                  <a:lnTo>
                    <a:pt x="97409" y="167077"/>
                  </a:lnTo>
                  <a:lnTo>
                    <a:pt x="102205" y="168729"/>
                  </a:lnTo>
                  <a:lnTo>
                    <a:pt x="104595" y="168375"/>
                  </a:lnTo>
                  <a:lnTo>
                    <a:pt x="114137" y="16290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66" name="SMARTInkShape-870"/>
            <p:cNvSpPr/>
            <p:nvPr/>
          </p:nvSpPr>
          <p:spPr bwMode="auto">
            <a:xfrm>
              <a:off x="1959310" y="1080239"/>
              <a:ext cx="162385" cy="204997"/>
            </a:xfrm>
            <a:custGeom>
              <a:avLst/>
              <a:gdLst/>
              <a:ahLst/>
              <a:cxnLst/>
              <a:rect l="0" t="0" r="0" b="0"/>
              <a:pathLst>
                <a:path w="162385" h="204997">
                  <a:moveTo>
                    <a:pt x="105234" y="27042"/>
                  </a:moveTo>
                  <a:lnTo>
                    <a:pt x="105234" y="10043"/>
                  </a:lnTo>
                  <a:lnTo>
                    <a:pt x="104440" y="8565"/>
                  </a:lnTo>
                  <a:lnTo>
                    <a:pt x="103117" y="7581"/>
                  </a:lnTo>
                  <a:lnTo>
                    <a:pt x="99530" y="5693"/>
                  </a:lnTo>
                  <a:lnTo>
                    <a:pt x="95291" y="2208"/>
                  </a:lnTo>
                  <a:lnTo>
                    <a:pt x="88644" y="130"/>
                  </a:lnTo>
                  <a:lnTo>
                    <a:pt x="79604" y="0"/>
                  </a:lnTo>
                  <a:lnTo>
                    <a:pt x="45481" y="10717"/>
                  </a:lnTo>
                  <a:lnTo>
                    <a:pt x="11490" y="24691"/>
                  </a:lnTo>
                  <a:lnTo>
                    <a:pt x="4568" y="29437"/>
                  </a:lnTo>
                  <a:lnTo>
                    <a:pt x="962" y="34192"/>
                  </a:lnTo>
                  <a:lnTo>
                    <a:pt x="0" y="36571"/>
                  </a:lnTo>
                  <a:lnTo>
                    <a:pt x="153" y="38951"/>
                  </a:lnTo>
                  <a:lnTo>
                    <a:pt x="2440" y="43712"/>
                  </a:lnTo>
                  <a:lnTo>
                    <a:pt x="8189" y="50855"/>
                  </a:lnTo>
                  <a:lnTo>
                    <a:pt x="40782" y="62761"/>
                  </a:lnTo>
                  <a:lnTo>
                    <a:pt x="69484" y="72286"/>
                  </a:lnTo>
                  <a:lnTo>
                    <a:pt x="102200" y="86720"/>
                  </a:lnTo>
                  <a:lnTo>
                    <a:pt x="135715" y="103840"/>
                  </a:lnTo>
                  <a:lnTo>
                    <a:pt x="148749" y="115237"/>
                  </a:lnTo>
                  <a:lnTo>
                    <a:pt x="158178" y="132926"/>
                  </a:lnTo>
                  <a:lnTo>
                    <a:pt x="158786" y="136525"/>
                  </a:lnTo>
                  <a:lnTo>
                    <a:pt x="158398" y="139719"/>
                  </a:lnTo>
                  <a:lnTo>
                    <a:pt x="149953" y="157944"/>
                  </a:lnTo>
                  <a:lnTo>
                    <a:pt x="134710" y="175768"/>
                  </a:lnTo>
                  <a:lnTo>
                    <a:pt x="107485" y="193407"/>
                  </a:lnTo>
                  <a:lnTo>
                    <a:pt x="82042" y="202397"/>
                  </a:lnTo>
                  <a:lnTo>
                    <a:pt x="51499" y="204996"/>
                  </a:lnTo>
                  <a:lnTo>
                    <a:pt x="40077" y="204558"/>
                  </a:lnTo>
                  <a:lnTo>
                    <a:pt x="14946" y="195656"/>
                  </a:lnTo>
                  <a:lnTo>
                    <a:pt x="11704" y="192632"/>
                  </a:lnTo>
                  <a:lnTo>
                    <a:pt x="8103" y="185040"/>
                  </a:lnTo>
                  <a:lnTo>
                    <a:pt x="6075" y="168048"/>
                  </a:lnTo>
                  <a:lnTo>
                    <a:pt x="9267" y="151724"/>
                  </a:lnTo>
                  <a:lnTo>
                    <a:pt x="19032" y="133041"/>
                  </a:lnTo>
                  <a:lnTo>
                    <a:pt x="51078" y="103982"/>
                  </a:lnTo>
                  <a:lnTo>
                    <a:pt x="82983" y="80517"/>
                  </a:lnTo>
                  <a:lnTo>
                    <a:pt x="112215" y="60594"/>
                  </a:lnTo>
                  <a:lnTo>
                    <a:pt x="144283" y="40388"/>
                  </a:lnTo>
                  <a:lnTo>
                    <a:pt x="162384" y="2704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572" name="SMARTInkShape-Group124"/>
          <p:cNvGrpSpPr/>
          <p:nvPr/>
        </p:nvGrpSpPr>
        <p:grpSpPr>
          <a:xfrm>
            <a:off x="1064419" y="985838"/>
            <a:ext cx="550070" cy="342901"/>
            <a:chOff x="1064419" y="985838"/>
            <a:chExt cx="550070" cy="342901"/>
          </a:xfrm>
        </p:grpSpPr>
        <p:sp>
          <p:nvSpPr>
            <p:cNvPr id="568" name="SMARTInkShape-871"/>
            <p:cNvSpPr/>
            <p:nvPr/>
          </p:nvSpPr>
          <p:spPr bwMode="auto">
            <a:xfrm>
              <a:off x="1064419" y="985838"/>
              <a:ext cx="28576" cy="342901"/>
            </a:xfrm>
            <a:custGeom>
              <a:avLst/>
              <a:gdLst/>
              <a:ahLst/>
              <a:cxnLst/>
              <a:rect l="0" t="0" r="0" b="0"/>
              <a:pathLst>
                <a:path w="28576" h="342901">
                  <a:moveTo>
                    <a:pt x="28575" y="0"/>
                  </a:moveTo>
                  <a:lnTo>
                    <a:pt x="28575" y="33792"/>
                  </a:lnTo>
                  <a:lnTo>
                    <a:pt x="28575" y="67097"/>
                  </a:lnTo>
                  <a:lnTo>
                    <a:pt x="28575" y="99155"/>
                  </a:lnTo>
                  <a:lnTo>
                    <a:pt x="23665" y="133327"/>
                  </a:lnTo>
                  <a:lnTo>
                    <a:pt x="21872" y="165948"/>
                  </a:lnTo>
                  <a:lnTo>
                    <a:pt x="19445" y="193367"/>
                  </a:lnTo>
                  <a:lnTo>
                    <a:pt x="15306" y="227284"/>
                  </a:lnTo>
                  <a:lnTo>
                    <a:pt x="9579" y="256915"/>
                  </a:lnTo>
                  <a:lnTo>
                    <a:pt x="5508" y="285698"/>
                  </a:lnTo>
                  <a:lnTo>
                    <a:pt x="483" y="318720"/>
                  </a:lnTo>
                  <a:lnTo>
                    <a:pt x="0" y="34290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69" name="SMARTInkShape-872"/>
            <p:cNvSpPr/>
            <p:nvPr/>
          </p:nvSpPr>
          <p:spPr bwMode="auto">
            <a:xfrm>
              <a:off x="1136041" y="1085887"/>
              <a:ext cx="156817" cy="192340"/>
            </a:xfrm>
            <a:custGeom>
              <a:avLst/>
              <a:gdLst/>
              <a:ahLst/>
              <a:cxnLst/>
              <a:rect l="0" t="0" r="0" b="0"/>
              <a:pathLst>
                <a:path w="156817" h="192340">
                  <a:moveTo>
                    <a:pt x="42678" y="7107"/>
                  </a:moveTo>
                  <a:lnTo>
                    <a:pt x="36527" y="7107"/>
                  </a:lnTo>
                  <a:lnTo>
                    <a:pt x="36196" y="7901"/>
                  </a:lnTo>
                  <a:lnTo>
                    <a:pt x="33548" y="16994"/>
                  </a:lnTo>
                  <a:lnTo>
                    <a:pt x="30683" y="24995"/>
                  </a:lnTo>
                  <a:lnTo>
                    <a:pt x="20754" y="59301"/>
                  </a:lnTo>
                  <a:lnTo>
                    <a:pt x="9275" y="93120"/>
                  </a:lnTo>
                  <a:lnTo>
                    <a:pt x="1218" y="124796"/>
                  </a:lnTo>
                  <a:lnTo>
                    <a:pt x="0" y="155455"/>
                  </a:lnTo>
                  <a:lnTo>
                    <a:pt x="691" y="165114"/>
                  </a:lnTo>
                  <a:lnTo>
                    <a:pt x="3644" y="172053"/>
                  </a:lnTo>
                  <a:lnTo>
                    <a:pt x="13562" y="184215"/>
                  </a:lnTo>
                  <a:lnTo>
                    <a:pt x="22064" y="189009"/>
                  </a:lnTo>
                  <a:lnTo>
                    <a:pt x="45167" y="192339"/>
                  </a:lnTo>
                  <a:lnTo>
                    <a:pt x="60172" y="191901"/>
                  </a:lnTo>
                  <a:lnTo>
                    <a:pt x="93106" y="182881"/>
                  </a:lnTo>
                  <a:lnTo>
                    <a:pt x="110448" y="172253"/>
                  </a:lnTo>
                  <a:lnTo>
                    <a:pt x="135377" y="147662"/>
                  </a:lnTo>
                  <a:lnTo>
                    <a:pt x="150771" y="124741"/>
                  </a:lnTo>
                  <a:lnTo>
                    <a:pt x="155139" y="105991"/>
                  </a:lnTo>
                  <a:lnTo>
                    <a:pt x="156816" y="70308"/>
                  </a:lnTo>
                  <a:lnTo>
                    <a:pt x="153138" y="53438"/>
                  </a:lnTo>
                  <a:lnTo>
                    <a:pt x="139874" y="34309"/>
                  </a:lnTo>
                  <a:lnTo>
                    <a:pt x="130567" y="24780"/>
                  </a:lnTo>
                  <a:lnTo>
                    <a:pt x="94964" y="4765"/>
                  </a:lnTo>
                  <a:lnTo>
                    <a:pt x="76789" y="911"/>
                  </a:lnTo>
                  <a:lnTo>
                    <a:pt x="58499" y="0"/>
                  </a:lnTo>
                  <a:lnTo>
                    <a:pt x="49822" y="710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70" name="SMARTInkShape-873"/>
            <p:cNvSpPr/>
            <p:nvPr/>
          </p:nvSpPr>
          <p:spPr bwMode="auto">
            <a:xfrm>
              <a:off x="1365878" y="1092994"/>
              <a:ext cx="120023" cy="185378"/>
            </a:xfrm>
            <a:custGeom>
              <a:avLst/>
              <a:gdLst/>
              <a:ahLst/>
              <a:cxnLst/>
              <a:rect l="0" t="0" r="0" b="0"/>
              <a:pathLst>
                <a:path w="120023" h="185378">
                  <a:moveTo>
                    <a:pt x="5722" y="0"/>
                  </a:moveTo>
                  <a:lnTo>
                    <a:pt x="15665" y="0"/>
                  </a:lnTo>
                  <a:lnTo>
                    <a:pt x="20195" y="2116"/>
                  </a:lnTo>
                  <a:lnTo>
                    <a:pt x="22515" y="3792"/>
                  </a:lnTo>
                  <a:lnTo>
                    <a:pt x="55919" y="14784"/>
                  </a:lnTo>
                  <a:lnTo>
                    <a:pt x="84320" y="30735"/>
                  </a:lnTo>
                  <a:lnTo>
                    <a:pt x="102415" y="47762"/>
                  </a:lnTo>
                  <a:lnTo>
                    <a:pt x="115136" y="69388"/>
                  </a:lnTo>
                  <a:lnTo>
                    <a:pt x="118574" y="83442"/>
                  </a:lnTo>
                  <a:lnTo>
                    <a:pt x="119895" y="111927"/>
                  </a:lnTo>
                  <a:lnTo>
                    <a:pt x="117849" y="119331"/>
                  </a:lnTo>
                  <a:lnTo>
                    <a:pt x="100093" y="151802"/>
                  </a:lnTo>
                  <a:lnTo>
                    <a:pt x="74492" y="172923"/>
                  </a:lnTo>
                  <a:lnTo>
                    <a:pt x="41424" y="183916"/>
                  </a:lnTo>
                  <a:lnTo>
                    <a:pt x="26180" y="185377"/>
                  </a:lnTo>
                  <a:lnTo>
                    <a:pt x="20635" y="183461"/>
                  </a:lnTo>
                  <a:lnTo>
                    <a:pt x="15525" y="180757"/>
                  </a:lnTo>
                  <a:lnTo>
                    <a:pt x="8186" y="178441"/>
                  </a:lnTo>
                  <a:lnTo>
                    <a:pt x="3377" y="175086"/>
                  </a:lnTo>
                  <a:lnTo>
                    <a:pt x="711" y="170949"/>
                  </a:lnTo>
                  <a:lnTo>
                    <a:pt x="0" y="168735"/>
                  </a:lnTo>
                  <a:lnTo>
                    <a:pt x="320" y="166465"/>
                  </a:lnTo>
                  <a:lnTo>
                    <a:pt x="2792" y="161826"/>
                  </a:lnTo>
                  <a:lnTo>
                    <a:pt x="8646" y="154752"/>
                  </a:lnTo>
                  <a:lnTo>
                    <a:pt x="15224" y="152122"/>
                  </a:lnTo>
                  <a:lnTo>
                    <a:pt x="22645" y="150160"/>
                  </a:lnTo>
                  <a:lnTo>
                    <a:pt x="28589" y="146642"/>
                  </a:lnTo>
                  <a:lnTo>
                    <a:pt x="32079" y="146180"/>
                  </a:lnTo>
                  <a:lnTo>
                    <a:pt x="67734" y="149822"/>
                  </a:lnTo>
                  <a:lnTo>
                    <a:pt x="100084" y="158830"/>
                  </a:lnTo>
                  <a:lnTo>
                    <a:pt x="111987" y="164379"/>
                  </a:lnTo>
                  <a:lnTo>
                    <a:pt x="120022" y="17145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71" name="SMARTInkShape-874"/>
            <p:cNvSpPr/>
            <p:nvPr/>
          </p:nvSpPr>
          <p:spPr bwMode="auto">
            <a:xfrm>
              <a:off x="1535906" y="1185863"/>
              <a:ext cx="78583" cy="7057"/>
            </a:xfrm>
            <a:custGeom>
              <a:avLst/>
              <a:gdLst/>
              <a:ahLst/>
              <a:cxnLst/>
              <a:rect l="0" t="0" r="0" b="0"/>
              <a:pathLst>
                <a:path w="78583" h="7057">
                  <a:moveTo>
                    <a:pt x="0" y="0"/>
                  </a:moveTo>
                  <a:lnTo>
                    <a:pt x="14435" y="0"/>
                  </a:lnTo>
                  <a:lnTo>
                    <a:pt x="20438" y="2116"/>
                  </a:lnTo>
                  <a:lnTo>
                    <a:pt x="23151" y="3792"/>
                  </a:lnTo>
                  <a:lnTo>
                    <a:pt x="34553" y="6150"/>
                  </a:lnTo>
                  <a:lnTo>
                    <a:pt x="58227" y="7056"/>
                  </a:lnTo>
                  <a:lnTo>
                    <a:pt x="63714" y="4988"/>
                  </a:lnTo>
                  <a:lnTo>
                    <a:pt x="69912" y="985"/>
                  </a:lnTo>
                  <a:lnTo>
                    <a:pt x="78582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583" name="SMARTInkShape-Group125"/>
          <p:cNvGrpSpPr/>
          <p:nvPr/>
        </p:nvGrpSpPr>
        <p:grpSpPr>
          <a:xfrm>
            <a:off x="4786313" y="550069"/>
            <a:ext cx="1933704" cy="506839"/>
            <a:chOff x="4786313" y="550069"/>
            <a:chExt cx="1933704" cy="506839"/>
          </a:xfrm>
        </p:grpSpPr>
        <p:sp>
          <p:nvSpPr>
            <p:cNvPr id="573" name="SMARTInkShape-875"/>
            <p:cNvSpPr/>
            <p:nvPr/>
          </p:nvSpPr>
          <p:spPr bwMode="auto">
            <a:xfrm>
              <a:off x="6100763" y="550069"/>
              <a:ext cx="619254" cy="399923"/>
            </a:xfrm>
            <a:custGeom>
              <a:avLst/>
              <a:gdLst/>
              <a:ahLst/>
              <a:cxnLst/>
              <a:rect l="0" t="0" r="0" b="0"/>
              <a:pathLst>
                <a:path w="619254" h="399923">
                  <a:moveTo>
                    <a:pt x="0" y="242887"/>
                  </a:moveTo>
                  <a:lnTo>
                    <a:pt x="0" y="226095"/>
                  </a:lnTo>
                  <a:lnTo>
                    <a:pt x="2116" y="221401"/>
                  </a:lnTo>
                  <a:lnTo>
                    <a:pt x="3792" y="219038"/>
                  </a:lnTo>
                  <a:lnTo>
                    <a:pt x="7770" y="216413"/>
                  </a:lnTo>
                  <a:lnTo>
                    <a:pt x="37584" y="208284"/>
                  </a:lnTo>
                  <a:lnTo>
                    <a:pt x="71683" y="207315"/>
                  </a:lnTo>
                  <a:lnTo>
                    <a:pt x="107188" y="207188"/>
                  </a:lnTo>
                  <a:lnTo>
                    <a:pt x="139086" y="207171"/>
                  </a:lnTo>
                  <a:lnTo>
                    <a:pt x="154364" y="210962"/>
                  </a:lnTo>
                  <a:lnTo>
                    <a:pt x="165151" y="217112"/>
                  </a:lnTo>
                  <a:lnTo>
                    <a:pt x="167251" y="220147"/>
                  </a:lnTo>
                  <a:lnTo>
                    <a:pt x="169584" y="227754"/>
                  </a:lnTo>
                  <a:lnTo>
                    <a:pt x="168504" y="236426"/>
                  </a:lnTo>
                  <a:lnTo>
                    <a:pt x="156903" y="266495"/>
                  </a:lnTo>
                  <a:lnTo>
                    <a:pt x="154609" y="272913"/>
                  </a:lnTo>
                  <a:lnTo>
                    <a:pt x="145708" y="284278"/>
                  </a:lnTo>
                  <a:lnTo>
                    <a:pt x="134609" y="296208"/>
                  </a:lnTo>
                  <a:lnTo>
                    <a:pt x="112431" y="325504"/>
                  </a:lnTo>
                  <a:lnTo>
                    <a:pt x="89148" y="350841"/>
                  </a:lnTo>
                  <a:lnTo>
                    <a:pt x="75758" y="372279"/>
                  </a:lnTo>
                  <a:lnTo>
                    <a:pt x="72290" y="384980"/>
                  </a:lnTo>
                  <a:lnTo>
                    <a:pt x="72006" y="387622"/>
                  </a:lnTo>
                  <a:lnTo>
                    <a:pt x="73807" y="392674"/>
                  </a:lnTo>
                  <a:lnTo>
                    <a:pt x="75398" y="395133"/>
                  </a:lnTo>
                  <a:lnTo>
                    <a:pt x="77253" y="396772"/>
                  </a:lnTo>
                  <a:lnTo>
                    <a:pt x="81430" y="398593"/>
                  </a:lnTo>
                  <a:lnTo>
                    <a:pt x="111385" y="399922"/>
                  </a:lnTo>
                  <a:lnTo>
                    <a:pt x="143063" y="393527"/>
                  </a:lnTo>
                  <a:lnTo>
                    <a:pt x="174504" y="382154"/>
                  </a:lnTo>
                  <a:lnTo>
                    <a:pt x="204281" y="368730"/>
                  </a:lnTo>
                  <a:lnTo>
                    <a:pt x="232419" y="353905"/>
                  </a:lnTo>
                  <a:lnTo>
                    <a:pt x="267232" y="324829"/>
                  </a:lnTo>
                  <a:lnTo>
                    <a:pt x="290534" y="300166"/>
                  </a:lnTo>
                  <a:lnTo>
                    <a:pt x="297222" y="287905"/>
                  </a:lnTo>
                  <a:lnTo>
                    <a:pt x="299480" y="276650"/>
                  </a:lnTo>
                  <a:lnTo>
                    <a:pt x="297673" y="271651"/>
                  </a:lnTo>
                  <a:lnTo>
                    <a:pt x="296080" y="269207"/>
                  </a:lnTo>
                  <a:lnTo>
                    <a:pt x="294224" y="268371"/>
                  </a:lnTo>
                  <a:lnTo>
                    <a:pt x="292193" y="268608"/>
                  </a:lnTo>
                  <a:lnTo>
                    <a:pt x="287025" y="270194"/>
                  </a:lnTo>
                  <a:lnTo>
                    <a:pt x="279437" y="270898"/>
                  </a:lnTo>
                  <a:lnTo>
                    <a:pt x="270773" y="275445"/>
                  </a:lnTo>
                  <a:lnTo>
                    <a:pt x="240710" y="294733"/>
                  </a:lnTo>
                  <a:lnTo>
                    <a:pt x="229219" y="304030"/>
                  </a:lnTo>
                  <a:lnTo>
                    <a:pt x="212639" y="332489"/>
                  </a:lnTo>
                  <a:lnTo>
                    <a:pt x="208249" y="351456"/>
                  </a:lnTo>
                  <a:lnTo>
                    <a:pt x="207648" y="358080"/>
                  </a:lnTo>
                  <a:lnTo>
                    <a:pt x="209498" y="363669"/>
                  </a:lnTo>
                  <a:lnTo>
                    <a:pt x="217154" y="373725"/>
                  </a:lnTo>
                  <a:lnTo>
                    <a:pt x="225893" y="376444"/>
                  </a:lnTo>
                  <a:lnTo>
                    <a:pt x="237716" y="376858"/>
                  </a:lnTo>
                  <a:lnTo>
                    <a:pt x="266824" y="372773"/>
                  </a:lnTo>
                  <a:lnTo>
                    <a:pt x="295752" y="367626"/>
                  </a:lnTo>
                  <a:lnTo>
                    <a:pt x="329459" y="356047"/>
                  </a:lnTo>
                  <a:lnTo>
                    <a:pt x="364582" y="342562"/>
                  </a:lnTo>
                  <a:lnTo>
                    <a:pt x="400124" y="326395"/>
                  </a:lnTo>
                  <a:lnTo>
                    <a:pt x="433674" y="306524"/>
                  </a:lnTo>
                  <a:lnTo>
                    <a:pt x="461606" y="285555"/>
                  </a:lnTo>
                  <a:lnTo>
                    <a:pt x="475827" y="271376"/>
                  </a:lnTo>
                  <a:lnTo>
                    <a:pt x="497016" y="239205"/>
                  </a:lnTo>
                  <a:lnTo>
                    <a:pt x="506762" y="222241"/>
                  </a:lnTo>
                  <a:lnTo>
                    <a:pt x="503282" y="225481"/>
                  </a:lnTo>
                  <a:lnTo>
                    <a:pt x="482362" y="257697"/>
                  </a:lnTo>
                  <a:lnTo>
                    <a:pt x="459444" y="290708"/>
                  </a:lnTo>
                  <a:lnTo>
                    <a:pt x="447001" y="321037"/>
                  </a:lnTo>
                  <a:lnTo>
                    <a:pt x="443720" y="349958"/>
                  </a:lnTo>
                  <a:lnTo>
                    <a:pt x="444065" y="362706"/>
                  </a:lnTo>
                  <a:lnTo>
                    <a:pt x="446864" y="371017"/>
                  </a:lnTo>
                  <a:lnTo>
                    <a:pt x="452870" y="377357"/>
                  </a:lnTo>
                  <a:lnTo>
                    <a:pt x="456695" y="380159"/>
                  </a:lnTo>
                  <a:lnTo>
                    <a:pt x="460832" y="381233"/>
                  </a:lnTo>
                  <a:lnTo>
                    <a:pt x="469662" y="380309"/>
                  </a:lnTo>
                  <a:lnTo>
                    <a:pt x="502879" y="368954"/>
                  </a:lnTo>
                  <a:lnTo>
                    <a:pt x="527355" y="354324"/>
                  </a:lnTo>
                  <a:lnTo>
                    <a:pt x="560751" y="328047"/>
                  </a:lnTo>
                  <a:lnTo>
                    <a:pt x="587309" y="294222"/>
                  </a:lnTo>
                  <a:lnTo>
                    <a:pt x="606082" y="266388"/>
                  </a:lnTo>
                  <a:lnTo>
                    <a:pt x="616583" y="237239"/>
                  </a:lnTo>
                  <a:lnTo>
                    <a:pt x="619253" y="203819"/>
                  </a:lnTo>
                  <a:lnTo>
                    <a:pt x="613783" y="168782"/>
                  </a:lnTo>
                  <a:lnTo>
                    <a:pt x="598580" y="134059"/>
                  </a:lnTo>
                  <a:lnTo>
                    <a:pt x="582081" y="103309"/>
                  </a:lnTo>
                  <a:lnTo>
                    <a:pt x="558583" y="74883"/>
                  </a:lnTo>
                  <a:lnTo>
                    <a:pt x="528908" y="43543"/>
                  </a:lnTo>
                  <a:lnTo>
                    <a:pt x="513677" y="30465"/>
                  </a:lnTo>
                  <a:lnTo>
                    <a:pt x="482261" y="15601"/>
                  </a:lnTo>
                  <a:lnTo>
                    <a:pt x="45720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74" name="SMARTInkShape-876"/>
            <p:cNvSpPr/>
            <p:nvPr/>
          </p:nvSpPr>
          <p:spPr bwMode="auto">
            <a:xfrm>
              <a:off x="5957985" y="657225"/>
              <a:ext cx="35621" cy="364332"/>
            </a:xfrm>
            <a:custGeom>
              <a:avLst/>
              <a:gdLst/>
              <a:ahLst/>
              <a:cxnLst/>
              <a:rect l="0" t="0" r="0" b="0"/>
              <a:pathLst>
                <a:path w="35621" h="364332">
                  <a:moveTo>
                    <a:pt x="35620" y="0"/>
                  </a:moveTo>
                  <a:lnTo>
                    <a:pt x="33504" y="33491"/>
                  </a:lnTo>
                  <a:lnTo>
                    <a:pt x="29470" y="63854"/>
                  </a:lnTo>
                  <a:lnTo>
                    <a:pt x="23764" y="99279"/>
                  </a:lnTo>
                  <a:lnTo>
                    <a:pt x="21260" y="131369"/>
                  </a:lnTo>
                  <a:lnTo>
                    <a:pt x="15844" y="161338"/>
                  </a:lnTo>
                  <a:lnTo>
                    <a:pt x="10006" y="190326"/>
                  </a:lnTo>
                  <a:lnTo>
                    <a:pt x="7129" y="219023"/>
                  </a:lnTo>
                  <a:lnTo>
                    <a:pt x="2397" y="246841"/>
                  </a:lnTo>
                  <a:lnTo>
                    <a:pt x="395" y="280093"/>
                  </a:lnTo>
                  <a:lnTo>
                    <a:pt x="0" y="313207"/>
                  </a:lnTo>
                  <a:lnTo>
                    <a:pt x="5570" y="345663"/>
                  </a:lnTo>
                  <a:lnTo>
                    <a:pt x="7045" y="36433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75" name="SMARTInkShape-877"/>
            <p:cNvSpPr/>
            <p:nvPr/>
          </p:nvSpPr>
          <p:spPr bwMode="auto">
            <a:xfrm>
              <a:off x="6043613" y="864394"/>
              <a:ext cx="7143" cy="135732"/>
            </a:xfrm>
            <a:custGeom>
              <a:avLst/>
              <a:gdLst/>
              <a:ahLst/>
              <a:cxnLst/>
              <a:rect l="0" t="0" r="0" b="0"/>
              <a:pathLst>
                <a:path w="7143" h="135732">
                  <a:moveTo>
                    <a:pt x="7142" y="0"/>
                  </a:moveTo>
                  <a:lnTo>
                    <a:pt x="6350" y="11406"/>
                  </a:lnTo>
                  <a:lnTo>
                    <a:pt x="1489" y="31063"/>
                  </a:lnTo>
                  <a:lnTo>
                    <a:pt x="294" y="61434"/>
                  </a:lnTo>
                  <a:lnTo>
                    <a:pt x="58" y="92304"/>
                  </a:lnTo>
                  <a:lnTo>
                    <a:pt x="3" y="127300"/>
                  </a:lnTo>
                  <a:lnTo>
                    <a:pt x="0" y="13573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76" name="SMARTInkShape-878"/>
            <p:cNvSpPr/>
            <p:nvPr/>
          </p:nvSpPr>
          <p:spPr bwMode="auto">
            <a:xfrm>
              <a:off x="5772286" y="864394"/>
              <a:ext cx="114165" cy="124319"/>
            </a:xfrm>
            <a:custGeom>
              <a:avLst/>
              <a:gdLst/>
              <a:ahLst/>
              <a:cxnLst/>
              <a:rect l="0" t="0" r="0" b="0"/>
              <a:pathLst>
                <a:path w="114165" h="124319">
                  <a:moveTo>
                    <a:pt x="99877" y="0"/>
                  </a:moveTo>
                  <a:lnTo>
                    <a:pt x="89235" y="0"/>
                  </a:lnTo>
                  <a:lnTo>
                    <a:pt x="85093" y="4233"/>
                  </a:lnTo>
                  <a:lnTo>
                    <a:pt x="72174" y="19886"/>
                  </a:lnTo>
                  <a:lnTo>
                    <a:pt x="38824" y="51491"/>
                  </a:lnTo>
                  <a:lnTo>
                    <a:pt x="16382" y="83804"/>
                  </a:lnTo>
                  <a:lnTo>
                    <a:pt x="2177" y="112014"/>
                  </a:lnTo>
                  <a:lnTo>
                    <a:pt x="169" y="124318"/>
                  </a:lnTo>
                  <a:lnTo>
                    <a:pt x="67" y="124153"/>
                  </a:lnTo>
                  <a:lnTo>
                    <a:pt x="0" y="123250"/>
                  </a:lnTo>
                  <a:lnTo>
                    <a:pt x="20452" y="90962"/>
                  </a:lnTo>
                  <a:lnTo>
                    <a:pt x="47624" y="55989"/>
                  </a:lnTo>
                  <a:lnTo>
                    <a:pt x="71121" y="22199"/>
                  </a:lnTo>
                  <a:lnTo>
                    <a:pt x="73563" y="19562"/>
                  </a:lnTo>
                  <a:lnTo>
                    <a:pt x="75190" y="18597"/>
                  </a:lnTo>
                  <a:lnTo>
                    <a:pt x="76275" y="18748"/>
                  </a:lnTo>
                  <a:lnTo>
                    <a:pt x="83069" y="26781"/>
                  </a:lnTo>
                  <a:lnTo>
                    <a:pt x="84469" y="31217"/>
                  </a:lnTo>
                  <a:lnTo>
                    <a:pt x="87662" y="64490"/>
                  </a:lnTo>
                  <a:lnTo>
                    <a:pt x="97768" y="87338"/>
                  </a:lnTo>
                  <a:lnTo>
                    <a:pt x="114164" y="10715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77" name="SMARTInkShape-879"/>
            <p:cNvSpPr/>
            <p:nvPr/>
          </p:nvSpPr>
          <p:spPr bwMode="auto">
            <a:xfrm>
              <a:off x="5564980" y="817145"/>
              <a:ext cx="178596" cy="161421"/>
            </a:xfrm>
            <a:custGeom>
              <a:avLst/>
              <a:gdLst/>
              <a:ahLst/>
              <a:cxnLst/>
              <a:rect l="0" t="0" r="0" b="0"/>
              <a:pathLst>
                <a:path w="178596" h="161421">
                  <a:moveTo>
                    <a:pt x="0" y="125830"/>
                  </a:moveTo>
                  <a:lnTo>
                    <a:pt x="0" y="140264"/>
                  </a:lnTo>
                  <a:lnTo>
                    <a:pt x="2118" y="146268"/>
                  </a:lnTo>
                  <a:lnTo>
                    <a:pt x="4911" y="151582"/>
                  </a:lnTo>
                  <a:lnTo>
                    <a:pt x="7119" y="161420"/>
                  </a:lnTo>
                  <a:lnTo>
                    <a:pt x="7144" y="130480"/>
                  </a:lnTo>
                  <a:lnTo>
                    <a:pt x="7145" y="96927"/>
                  </a:lnTo>
                  <a:lnTo>
                    <a:pt x="7145" y="61493"/>
                  </a:lnTo>
                  <a:lnTo>
                    <a:pt x="12848" y="33746"/>
                  </a:lnTo>
                  <a:lnTo>
                    <a:pt x="20124" y="17231"/>
                  </a:lnTo>
                  <a:lnTo>
                    <a:pt x="31187" y="3870"/>
                  </a:lnTo>
                  <a:lnTo>
                    <a:pt x="37145" y="188"/>
                  </a:lnTo>
                  <a:lnTo>
                    <a:pt x="39845" y="0"/>
                  </a:lnTo>
                  <a:lnTo>
                    <a:pt x="44961" y="1908"/>
                  </a:lnTo>
                  <a:lnTo>
                    <a:pt x="52305" y="7444"/>
                  </a:lnTo>
                  <a:lnTo>
                    <a:pt x="66668" y="31057"/>
                  </a:lnTo>
                  <a:lnTo>
                    <a:pt x="70026" y="63971"/>
                  </a:lnTo>
                  <a:lnTo>
                    <a:pt x="76069" y="97148"/>
                  </a:lnTo>
                  <a:lnTo>
                    <a:pt x="78252" y="129167"/>
                  </a:lnTo>
                  <a:lnTo>
                    <a:pt x="78580" y="160789"/>
                  </a:lnTo>
                  <a:lnTo>
                    <a:pt x="79376" y="137134"/>
                  </a:lnTo>
                  <a:lnTo>
                    <a:pt x="91562" y="103405"/>
                  </a:lnTo>
                  <a:lnTo>
                    <a:pt x="108582" y="72342"/>
                  </a:lnTo>
                  <a:lnTo>
                    <a:pt x="129893" y="46391"/>
                  </a:lnTo>
                  <a:lnTo>
                    <a:pt x="135254" y="42899"/>
                  </a:lnTo>
                  <a:lnTo>
                    <a:pt x="141371" y="40657"/>
                  </a:lnTo>
                  <a:lnTo>
                    <a:pt x="144324" y="42467"/>
                  </a:lnTo>
                  <a:lnTo>
                    <a:pt x="146223" y="44061"/>
                  </a:lnTo>
                  <a:lnTo>
                    <a:pt x="148333" y="50065"/>
                  </a:lnTo>
                  <a:lnTo>
                    <a:pt x="151988" y="81725"/>
                  </a:lnTo>
                  <a:lnTo>
                    <a:pt x="158826" y="113550"/>
                  </a:lnTo>
                  <a:lnTo>
                    <a:pt x="164800" y="129335"/>
                  </a:lnTo>
                  <a:lnTo>
                    <a:pt x="178595" y="15440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78" name="SMARTInkShape-880"/>
            <p:cNvSpPr/>
            <p:nvPr/>
          </p:nvSpPr>
          <p:spPr bwMode="auto">
            <a:xfrm>
              <a:off x="5500688" y="885825"/>
              <a:ext cx="6154" cy="135732"/>
            </a:xfrm>
            <a:custGeom>
              <a:avLst/>
              <a:gdLst/>
              <a:ahLst/>
              <a:cxnLst/>
              <a:rect l="0" t="0" r="0" b="0"/>
              <a:pathLst>
                <a:path w="6154" h="135732">
                  <a:moveTo>
                    <a:pt x="0" y="0"/>
                  </a:moveTo>
                  <a:lnTo>
                    <a:pt x="0" y="31318"/>
                  </a:lnTo>
                  <a:lnTo>
                    <a:pt x="793" y="65266"/>
                  </a:lnTo>
                  <a:lnTo>
                    <a:pt x="6150" y="100141"/>
                  </a:lnTo>
                  <a:lnTo>
                    <a:pt x="6153" y="122116"/>
                  </a:lnTo>
                  <a:lnTo>
                    <a:pt x="0" y="13573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79" name="SMARTInkShape-881"/>
            <p:cNvSpPr/>
            <p:nvPr/>
          </p:nvSpPr>
          <p:spPr bwMode="auto">
            <a:xfrm>
              <a:off x="5257800" y="821989"/>
              <a:ext cx="128589" cy="170993"/>
            </a:xfrm>
            <a:custGeom>
              <a:avLst/>
              <a:gdLst/>
              <a:ahLst/>
              <a:cxnLst/>
              <a:rect l="0" t="0" r="0" b="0"/>
              <a:pathLst>
                <a:path w="128589" h="170993">
                  <a:moveTo>
                    <a:pt x="0" y="106699"/>
                  </a:moveTo>
                  <a:lnTo>
                    <a:pt x="0" y="140043"/>
                  </a:lnTo>
                  <a:lnTo>
                    <a:pt x="0" y="148151"/>
                  </a:lnTo>
                  <a:lnTo>
                    <a:pt x="0" y="118171"/>
                  </a:lnTo>
                  <a:lnTo>
                    <a:pt x="2117" y="98721"/>
                  </a:lnTo>
                  <a:lnTo>
                    <a:pt x="7276" y="68636"/>
                  </a:lnTo>
                  <a:lnTo>
                    <a:pt x="13445" y="49648"/>
                  </a:lnTo>
                  <a:lnTo>
                    <a:pt x="35321" y="16092"/>
                  </a:lnTo>
                  <a:lnTo>
                    <a:pt x="41098" y="10073"/>
                  </a:lnTo>
                  <a:lnTo>
                    <a:pt x="52482" y="3015"/>
                  </a:lnTo>
                  <a:lnTo>
                    <a:pt x="62030" y="571"/>
                  </a:lnTo>
                  <a:lnTo>
                    <a:pt x="70166" y="0"/>
                  </a:lnTo>
                  <a:lnTo>
                    <a:pt x="76958" y="1862"/>
                  </a:lnTo>
                  <a:lnTo>
                    <a:pt x="91578" y="9526"/>
                  </a:lnTo>
                  <a:lnTo>
                    <a:pt x="94390" y="12548"/>
                  </a:lnTo>
                  <a:lnTo>
                    <a:pt x="107455" y="48263"/>
                  </a:lnTo>
                  <a:lnTo>
                    <a:pt x="112271" y="63455"/>
                  </a:lnTo>
                  <a:lnTo>
                    <a:pt x="119776" y="98032"/>
                  </a:lnTo>
                  <a:lnTo>
                    <a:pt x="123066" y="113391"/>
                  </a:lnTo>
                  <a:lnTo>
                    <a:pt x="126952" y="127996"/>
                  </a:lnTo>
                  <a:lnTo>
                    <a:pt x="128559" y="162752"/>
                  </a:lnTo>
                  <a:lnTo>
                    <a:pt x="128588" y="17099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80" name="SMARTInkShape-882"/>
            <p:cNvSpPr/>
            <p:nvPr/>
          </p:nvSpPr>
          <p:spPr bwMode="auto">
            <a:xfrm>
              <a:off x="5150645" y="764381"/>
              <a:ext cx="7144" cy="7145"/>
            </a:xfrm>
            <a:custGeom>
              <a:avLst/>
              <a:gdLst/>
              <a:ahLst/>
              <a:cxnLst/>
              <a:rect l="0" t="0" r="0" b="0"/>
              <a:pathLst>
                <a:path w="7144" h="7145">
                  <a:moveTo>
                    <a:pt x="7143" y="0"/>
                  </a:moveTo>
                  <a:lnTo>
                    <a:pt x="0" y="71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81" name="SMARTInkShape-883"/>
            <p:cNvSpPr/>
            <p:nvPr/>
          </p:nvSpPr>
          <p:spPr bwMode="auto">
            <a:xfrm>
              <a:off x="5164930" y="871538"/>
              <a:ext cx="14291" cy="114301"/>
            </a:xfrm>
            <a:custGeom>
              <a:avLst/>
              <a:gdLst/>
              <a:ahLst/>
              <a:cxnLst/>
              <a:rect l="0" t="0" r="0" b="0"/>
              <a:pathLst>
                <a:path w="14291" h="114301">
                  <a:moveTo>
                    <a:pt x="0" y="0"/>
                  </a:moveTo>
                  <a:lnTo>
                    <a:pt x="0" y="9943"/>
                  </a:lnTo>
                  <a:lnTo>
                    <a:pt x="6704" y="39527"/>
                  </a:lnTo>
                  <a:lnTo>
                    <a:pt x="7881" y="66235"/>
                  </a:lnTo>
                  <a:lnTo>
                    <a:pt x="13992" y="100965"/>
                  </a:lnTo>
                  <a:lnTo>
                    <a:pt x="14290" y="11430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82" name="SMARTInkShape-884"/>
            <p:cNvSpPr/>
            <p:nvPr/>
          </p:nvSpPr>
          <p:spPr bwMode="auto">
            <a:xfrm>
              <a:off x="4786313" y="809948"/>
              <a:ext cx="307183" cy="246960"/>
            </a:xfrm>
            <a:custGeom>
              <a:avLst/>
              <a:gdLst/>
              <a:ahLst/>
              <a:cxnLst/>
              <a:rect l="0" t="0" r="0" b="0"/>
              <a:pathLst>
                <a:path w="307183" h="246960">
                  <a:moveTo>
                    <a:pt x="14287" y="97308"/>
                  </a:moveTo>
                  <a:lnTo>
                    <a:pt x="14287" y="90252"/>
                  </a:lnTo>
                  <a:lnTo>
                    <a:pt x="13493" y="111530"/>
                  </a:lnTo>
                  <a:lnTo>
                    <a:pt x="7805" y="142233"/>
                  </a:lnTo>
                  <a:lnTo>
                    <a:pt x="6408" y="176008"/>
                  </a:lnTo>
                  <a:lnTo>
                    <a:pt x="444" y="211476"/>
                  </a:lnTo>
                  <a:lnTo>
                    <a:pt x="0" y="246959"/>
                  </a:lnTo>
                  <a:lnTo>
                    <a:pt x="0" y="211363"/>
                  </a:lnTo>
                  <a:lnTo>
                    <a:pt x="3792" y="184925"/>
                  </a:lnTo>
                  <a:lnTo>
                    <a:pt x="12184" y="154832"/>
                  </a:lnTo>
                  <a:lnTo>
                    <a:pt x="21486" y="123840"/>
                  </a:lnTo>
                  <a:lnTo>
                    <a:pt x="30967" y="91172"/>
                  </a:lnTo>
                  <a:lnTo>
                    <a:pt x="48518" y="56695"/>
                  </a:lnTo>
                  <a:lnTo>
                    <a:pt x="54901" y="46714"/>
                  </a:lnTo>
                  <a:lnTo>
                    <a:pt x="81183" y="24503"/>
                  </a:lnTo>
                  <a:lnTo>
                    <a:pt x="94521" y="20438"/>
                  </a:lnTo>
                  <a:lnTo>
                    <a:pt x="101011" y="19488"/>
                  </a:lnTo>
                  <a:lnTo>
                    <a:pt x="112920" y="22745"/>
                  </a:lnTo>
                  <a:lnTo>
                    <a:pt x="119772" y="28715"/>
                  </a:lnTo>
                  <a:lnTo>
                    <a:pt x="133129" y="50851"/>
                  </a:lnTo>
                  <a:lnTo>
                    <a:pt x="147618" y="85567"/>
                  </a:lnTo>
                  <a:lnTo>
                    <a:pt x="159541" y="119075"/>
                  </a:lnTo>
                  <a:lnTo>
                    <a:pt x="163887" y="151688"/>
                  </a:lnTo>
                  <a:lnTo>
                    <a:pt x="164295" y="174344"/>
                  </a:lnTo>
                  <a:lnTo>
                    <a:pt x="164303" y="171639"/>
                  </a:lnTo>
                  <a:lnTo>
                    <a:pt x="166421" y="167915"/>
                  </a:lnTo>
                  <a:lnTo>
                    <a:pt x="168097" y="165811"/>
                  </a:lnTo>
                  <a:lnTo>
                    <a:pt x="169960" y="159239"/>
                  </a:lnTo>
                  <a:lnTo>
                    <a:pt x="173125" y="146614"/>
                  </a:lnTo>
                  <a:lnTo>
                    <a:pt x="185884" y="110907"/>
                  </a:lnTo>
                  <a:lnTo>
                    <a:pt x="199083" y="79092"/>
                  </a:lnTo>
                  <a:lnTo>
                    <a:pt x="216978" y="48731"/>
                  </a:lnTo>
                  <a:lnTo>
                    <a:pt x="240543" y="21610"/>
                  </a:lnTo>
                  <a:lnTo>
                    <a:pt x="268589" y="3745"/>
                  </a:lnTo>
                  <a:lnTo>
                    <a:pt x="277593" y="162"/>
                  </a:lnTo>
                  <a:lnTo>
                    <a:pt x="281106" y="0"/>
                  </a:lnTo>
                  <a:lnTo>
                    <a:pt x="287125" y="1937"/>
                  </a:lnTo>
                  <a:lnTo>
                    <a:pt x="292446" y="7561"/>
                  </a:lnTo>
                  <a:lnTo>
                    <a:pt x="294977" y="11283"/>
                  </a:lnTo>
                  <a:lnTo>
                    <a:pt x="303947" y="43391"/>
                  </a:lnTo>
                  <a:lnTo>
                    <a:pt x="306542" y="71724"/>
                  </a:lnTo>
                  <a:lnTo>
                    <a:pt x="304875" y="96078"/>
                  </a:lnTo>
                  <a:lnTo>
                    <a:pt x="300994" y="125640"/>
                  </a:lnTo>
                  <a:lnTo>
                    <a:pt x="300121" y="158781"/>
                  </a:lnTo>
                  <a:lnTo>
                    <a:pt x="300044" y="183965"/>
                  </a:lnTo>
                  <a:lnTo>
                    <a:pt x="302157" y="189533"/>
                  </a:lnTo>
                  <a:lnTo>
                    <a:pt x="304948" y="194653"/>
                  </a:lnTo>
                  <a:lnTo>
                    <a:pt x="307182" y="20446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584" name="SMARTInkShape-885"/>
          <p:cNvSpPr/>
          <p:nvPr/>
        </p:nvSpPr>
        <p:spPr bwMode="auto">
          <a:xfrm>
            <a:off x="4815749" y="829814"/>
            <a:ext cx="1047" cy="5403"/>
          </a:xfrm>
          <a:custGeom>
            <a:avLst/>
            <a:gdLst/>
            <a:ahLst/>
            <a:cxnLst/>
            <a:rect l="0" t="0" r="0" b="0"/>
            <a:pathLst>
              <a:path w="1047" h="5403">
                <a:moveTo>
                  <a:pt x="1046" y="5402"/>
                </a:moveTo>
                <a:lnTo>
                  <a:pt x="0" y="0"/>
                </a:lnTo>
              </a:path>
            </a:pathLst>
          </a:cu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85" name="SMARTInkShape-886"/>
          <p:cNvSpPr/>
          <p:nvPr/>
        </p:nvSpPr>
        <p:spPr bwMode="auto">
          <a:xfrm>
            <a:off x="4150519" y="492919"/>
            <a:ext cx="271463" cy="5657852"/>
          </a:xfrm>
          <a:custGeom>
            <a:avLst/>
            <a:gdLst/>
            <a:ahLst/>
            <a:cxnLst/>
            <a:rect l="0" t="0" r="0" b="0"/>
            <a:pathLst>
              <a:path w="271463" h="5657852">
                <a:moveTo>
                  <a:pt x="271462" y="0"/>
                </a:moveTo>
                <a:lnTo>
                  <a:pt x="271462" y="32422"/>
                </a:lnTo>
                <a:lnTo>
                  <a:pt x="271462" y="64800"/>
                </a:lnTo>
                <a:lnTo>
                  <a:pt x="271462" y="95085"/>
                </a:lnTo>
                <a:lnTo>
                  <a:pt x="269346" y="124217"/>
                </a:lnTo>
                <a:lnTo>
                  <a:pt x="263691" y="155867"/>
                </a:lnTo>
                <a:lnTo>
                  <a:pt x="256989" y="187470"/>
                </a:lnTo>
                <a:lnTo>
                  <a:pt x="249976" y="221970"/>
                </a:lnTo>
                <a:lnTo>
                  <a:pt x="245244" y="246290"/>
                </a:lnTo>
                <a:lnTo>
                  <a:pt x="240495" y="272975"/>
                </a:lnTo>
                <a:lnTo>
                  <a:pt x="235739" y="302826"/>
                </a:lnTo>
                <a:lnTo>
                  <a:pt x="230979" y="333820"/>
                </a:lnTo>
                <a:lnTo>
                  <a:pt x="226217" y="363471"/>
                </a:lnTo>
                <a:lnTo>
                  <a:pt x="221456" y="396757"/>
                </a:lnTo>
                <a:lnTo>
                  <a:pt x="219074" y="414523"/>
                </a:lnTo>
                <a:lnTo>
                  <a:pt x="216693" y="432718"/>
                </a:lnTo>
                <a:lnTo>
                  <a:pt x="214312" y="451197"/>
                </a:lnTo>
                <a:lnTo>
                  <a:pt x="211931" y="469867"/>
                </a:lnTo>
                <a:lnTo>
                  <a:pt x="209550" y="488663"/>
                </a:lnTo>
                <a:lnTo>
                  <a:pt x="207169" y="507544"/>
                </a:lnTo>
                <a:lnTo>
                  <a:pt x="204787" y="526481"/>
                </a:lnTo>
                <a:lnTo>
                  <a:pt x="202406" y="545456"/>
                </a:lnTo>
                <a:lnTo>
                  <a:pt x="200025" y="564456"/>
                </a:lnTo>
                <a:lnTo>
                  <a:pt x="197644" y="583473"/>
                </a:lnTo>
                <a:lnTo>
                  <a:pt x="195262" y="603294"/>
                </a:lnTo>
                <a:lnTo>
                  <a:pt x="192881" y="623652"/>
                </a:lnTo>
                <a:lnTo>
                  <a:pt x="190500" y="644368"/>
                </a:lnTo>
                <a:lnTo>
                  <a:pt x="188119" y="666116"/>
                </a:lnTo>
                <a:lnTo>
                  <a:pt x="185737" y="688552"/>
                </a:lnTo>
                <a:lnTo>
                  <a:pt x="183356" y="711447"/>
                </a:lnTo>
                <a:lnTo>
                  <a:pt x="180181" y="734648"/>
                </a:lnTo>
                <a:lnTo>
                  <a:pt x="176477" y="758053"/>
                </a:lnTo>
                <a:lnTo>
                  <a:pt x="172420" y="781594"/>
                </a:lnTo>
                <a:lnTo>
                  <a:pt x="168922" y="805225"/>
                </a:lnTo>
                <a:lnTo>
                  <a:pt x="165795" y="828916"/>
                </a:lnTo>
                <a:lnTo>
                  <a:pt x="162918" y="852648"/>
                </a:lnTo>
                <a:lnTo>
                  <a:pt x="159412" y="877201"/>
                </a:lnTo>
                <a:lnTo>
                  <a:pt x="155487" y="902300"/>
                </a:lnTo>
                <a:lnTo>
                  <a:pt x="151283" y="927765"/>
                </a:lnTo>
                <a:lnTo>
                  <a:pt x="146892" y="954266"/>
                </a:lnTo>
                <a:lnTo>
                  <a:pt x="142378" y="981458"/>
                </a:lnTo>
                <a:lnTo>
                  <a:pt x="137781" y="1009112"/>
                </a:lnTo>
                <a:lnTo>
                  <a:pt x="133923" y="1037072"/>
                </a:lnTo>
                <a:lnTo>
                  <a:pt x="130557" y="1065238"/>
                </a:lnTo>
                <a:lnTo>
                  <a:pt x="127519" y="1093540"/>
                </a:lnTo>
                <a:lnTo>
                  <a:pt x="123907" y="1121933"/>
                </a:lnTo>
                <a:lnTo>
                  <a:pt x="119910" y="1150386"/>
                </a:lnTo>
                <a:lnTo>
                  <a:pt x="115659" y="1178881"/>
                </a:lnTo>
                <a:lnTo>
                  <a:pt x="111237" y="1208989"/>
                </a:lnTo>
                <a:lnTo>
                  <a:pt x="106702" y="1240174"/>
                </a:lnTo>
                <a:lnTo>
                  <a:pt x="102090" y="1272076"/>
                </a:lnTo>
                <a:lnTo>
                  <a:pt x="97429" y="1303663"/>
                </a:lnTo>
                <a:lnTo>
                  <a:pt x="92734" y="1335040"/>
                </a:lnTo>
                <a:lnTo>
                  <a:pt x="88016" y="1366276"/>
                </a:lnTo>
                <a:lnTo>
                  <a:pt x="83284" y="1398213"/>
                </a:lnTo>
                <a:lnTo>
                  <a:pt x="78541" y="1430617"/>
                </a:lnTo>
                <a:lnTo>
                  <a:pt x="73792" y="1463332"/>
                </a:lnTo>
                <a:lnTo>
                  <a:pt x="69832" y="1496255"/>
                </a:lnTo>
                <a:lnTo>
                  <a:pt x="66398" y="1529316"/>
                </a:lnTo>
                <a:lnTo>
                  <a:pt x="63316" y="1562469"/>
                </a:lnTo>
                <a:lnTo>
                  <a:pt x="59673" y="1595683"/>
                </a:lnTo>
                <a:lnTo>
                  <a:pt x="55657" y="1628939"/>
                </a:lnTo>
                <a:lnTo>
                  <a:pt x="51392" y="1662222"/>
                </a:lnTo>
                <a:lnTo>
                  <a:pt x="47755" y="1695523"/>
                </a:lnTo>
                <a:lnTo>
                  <a:pt x="44537" y="1728836"/>
                </a:lnTo>
                <a:lnTo>
                  <a:pt x="41597" y="1762157"/>
                </a:lnTo>
                <a:lnTo>
                  <a:pt x="38844" y="1796278"/>
                </a:lnTo>
                <a:lnTo>
                  <a:pt x="36215" y="1830931"/>
                </a:lnTo>
                <a:lnTo>
                  <a:pt x="33668" y="1865939"/>
                </a:lnTo>
                <a:lnTo>
                  <a:pt x="31970" y="1901184"/>
                </a:lnTo>
                <a:lnTo>
                  <a:pt x="30839" y="1936587"/>
                </a:lnTo>
                <a:lnTo>
                  <a:pt x="30084" y="1972096"/>
                </a:lnTo>
                <a:lnTo>
                  <a:pt x="28787" y="2007674"/>
                </a:lnTo>
                <a:lnTo>
                  <a:pt x="27129" y="2043299"/>
                </a:lnTo>
                <a:lnTo>
                  <a:pt x="25230" y="2078956"/>
                </a:lnTo>
                <a:lnTo>
                  <a:pt x="23170" y="2114633"/>
                </a:lnTo>
                <a:lnTo>
                  <a:pt x="21003" y="2150324"/>
                </a:lnTo>
                <a:lnTo>
                  <a:pt x="18764" y="2186024"/>
                </a:lnTo>
                <a:lnTo>
                  <a:pt x="16478" y="2221731"/>
                </a:lnTo>
                <a:lnTo>
                  <a:pt x="14161" y="2257441"/>
                </a:lnTo>
                <a:lnTo>
                  <a:pt x="11822" y="2293155"/>
                </a:lnTo>
                <a:lnTo>
                  <a:pt x="9468" y="2328870"/>
                </a:lnTo>
                <a:lnTo>
                  <a:pt x="7106" y="2364586"/>
                </a:lnTo>
                <a:lnTo>
                  <a:pt x="4737" y="2400303"/>
                </a:lnTo>
                <a:lnTo>
                  <a:pt x="3158" y="2436020"/>
                </a:lnTo>
                <a:lnTo>
                  <a:pt x="2105" y="2471739"/>
                </a:lnTo>
                <a:lnTo>
                  <a:pt x="1404" y="2507457"/>
                </a:lnTo>
                <a:lnTo>
                  <a:pt x="936" y="2543175"/>
                </a:lnTo>
                <a:lnTo>
                  <a:pt x="624" y="2578894"/>
                </a:lnTo>
                <a:lnTo>
                  <a:pt x="416" y="2614613"/>
                </a:lnTo>
                <a:lnTo>
                  <a:pt x="277" y="2650331"/>
                </a:lnTo>
                <a:lnTo>
                  <a:pt x="185" y="2686050"/>
                </a:lnTo>
                <a:lnTo>
                  <a:pt x="123" y="2721769"/>
                </a:lnTo>
                <a:lnTo>
                  <a:pt x="82" y="2757487"/>
                </a:lnTo>
                <a:lnTo>
                  <a:pt x="54" y="2793206"/>
                </a:lnTo>
                <a:lnTo>
                  <a:pt x="36" y="2828925"/>
                </a:lnTo>
                <a:lnTo>
                  <a:pt x="24" y="2865437"/>
                </a:lnTo>
                <a:lnTo>
                  <a:pt x="16" y="2902479"/>
                </a:lnTo>
                <a:lnTo>
                  <a:pt x="11" y="2939873"/>
                </a:lnTo>
                <a:lnTo>
                  <a:pt x="7" y="2976709"/>
                </a:lnTo>
                <a:lnTo>
                  <a:pt x="4" y="3013173"/>
                </a:lnTo>
                <a:lnTo>
                  <a:pt x="3" y="3049388"/>
                </a:lnTo>
                <a:lnTo>
                  <a:pt x="2" y="3086232"/>
                </a:lnTo>
                <a:lnTo>
                  <a:pt x="1" y="3123494"/>
                </a:lnTo>
                <a:lnTo>
                  <a:pt x="1" y="3161035"/>
                </a:lnTo>
                <a:lnTo>
                  <a:pt x="1" y="3198763"/>
                </a:lnTo>
                <a:lnTo>
                  <a:pt x="0" y="3236615"/>
                </a:lnTo>
                <a:lnTo>
                  <a:pt x="0" y="3274549"/>
                </a:lnTo>
                <a:lnTo>
                  <a:pt x="0" y="3311745"/>
                </a:lnTo>
                <a:lnTo>
                  <a:pt x="0" y="3348449"/>
                </a:lnTo>
                <a:lnTo>
                  <a:pt x="0" y="3384824"/>
                </a:lnTo>
                <a:lnTo>
                  <a:pt x="0" y="3421774"/>
                </a:lnTo>
                <a:lnTo>
                  <a:pt x="0" y="3459108"/>
                </a:lnTo>
                <a:lnTo>
                  <a:pt x="0" y="3496697"/>
                </a:lnTo>
                <a:lnTo>
                  <a:pt x="794" y="3534456"/>
                </a:lnTo>
                <a:lnTo>
                  <a:pt x="2116" y="3572329"/>
                </a:lnTo>
                <a:lnTo>
                  <a:pt x="3792" y="3610278"/>
                </a:lnTo>
                <a:lnTo>
                  <a:pt x="5703" y="3648277"/>
                </a:lnTo>
                <a:lnTo>
                  <a:pt x="7771" y="3686309"/>
                </a:lnTo>
                <a:lnTo>
                  <a:pt x="9943" y="3724364"/>
                </a:lnTo>
                <a:lnTo>
                  <a:pt x="12185" y="3761641"/>
                </a:lnTo>
                <a:lnTo>
                  <a:pt x="14473" y="3798398"/>
                </a:lnTo>
                <a:lnTo>
                  <a:pt x="16793" y="3834809"/>
                </a:lnTo>
                <a:lnTo>
                  <a:pt x="19132" y="3871783"/>
                </a:lnTo>
                <a:lnTo>
                  <a:pt x="21486" y="3909132"/>
                </a:lnTo>
                <a:lnTo>
                  <a:pt x="23849" y="3946732"/>
                </a:lnTo>
                <a:lnTo>
                  <a:pt x="26218" y="3984498"/>
                </a:lnTo>
                <a:lnTo>
                  <a:pt x="28591" y="4022376"/>
                </a:lnTo>
                <a:lnTo>
                  <a:pt x="30967" y="4060327"/>
                </a:lnTo>
                <a:lnTo>
                  <a:pt x="33345" y="4098329"/>
                </a:lnTo>
                <a:lnTo>
                  <a:pt x="35723" y="4136363"/>
                </a:lnTo>
                <a:lnTo>
                  <a:pt x="38103" y="4174419"/>
                </a:lnTo>
                <a:lnTo>
                  <a:pt x="41277" y="4211696"/>
                </a:lnTo>
                <a:lnTo>
                  <a:pt x="44980" y="4248453"/>
                </a:lnTo>
                <a:lnTo>
                  <a:pt x="49037" y="4284865"/>
                </a:lnTo>
                <a:lnTo>
                  <a:pt x="53329" y="4321045"/>
                </a:lnTo>
                <a:lnTo>
                  <a:pt x="57777" y="4357072"/>
                </a:lnTo>
                <a:lnTo>
                  <a:pt x="62330" y="4392996"/>
                </a:lnTo>
                <a:lnTo>
                  <a:pt x="66953" y="4428851"/>
                </a:lnTo>
                <a:lnTo>
                  <a:pt x="71623" y="4464661"/>
                </a:lnTo>
                <a:lnTo>
                  <a:pt x="76324" y="4500441"/>
                </a:lnTo>
                <a:lnTo>
                  <a:pt x="81045" y="4535406"/>
                </a:lnTo>
                <a:lnTo>
                  <a:pt x="85780" y="4569829"/>
                </a:lnTo>
                <a:lnTo>
                  <a:pt x="90524" y="4603890"/>
                </a:lnTo>
                <a:lnTo>
                  <a:pt x="94480" y="4638504"/>
                </a:lnTo>
                <a:lnTo>
                  <a:pt x="97912" y="4673486"/>
                </a:lnTo>
                <a:lnTo>
                  <a:pt x="100993" y="4708713"/>
                </a:lnTo>
                <a:lnTo>
                  <a:pt x="105429" y="4743311"/>
                </a:lnTo>
                <a:lnTo>
                  <a:pt x="110767" y="4777488"/>
                </a:lnTo>
                <a:lnTo>
                  <a:pt x="116707" y="4811386"/>
                </a:lnTo>
                <a:lnTo>
                  <a:pt x="121461" y="4845097"/>
                </a:lnTo>
                <a:lnTo>
                  <a:pt x="125424" y="4878683"/>
                </a:lnTo>
                <a:lnTo>
                  <a:pt x="128860" y="4912187"/>
                </a:lnTo>
                <a:lnTo>
                  <a:pt x="132737" y="4944841"/>
                </a:lnTo>
                <a:lnTo>
                  <a:pt x="136910" y="4976929"/>
                </a:lnTo>
                <a:lnTo>
                  <a:pt x="141280" y="5008641"/>
                </a:lnTo>
                <a:lnTo>
                  <a:pt x="146574" y="5040893"/>
                </a:lnTo>
                <a:lnTo>
                  <a:pt x="152485" y="5073508"/>
                </a:lnTo>
                <a:lnTo>
                  <a:pt x="158806" y="5106364"/>
                </a:lnTo>
                <a:lnTo>
                  <a:pt x="164608" y="5138586"/>
                </a:lnTo>
                <a:lnTo>
                  <a:pt x="170064" y="5170386"/>
                </a:lnTo>
                <a:lnTo>
                  <a:pt x="175288" y="5201905"/>
                </a:lnTo>
                <a:lnTo>
                  <a:pt x="180359" y="5233237"/>
                </a:lnTo>
                <a:lnTo>
                  <a:pt x="185326" y="5264443"/>
                </a:lnTo>
                <a:lnTo>
                  <a:pt x="190226" y="5295566"/>
                </a:lnTo>
                <a:lnTo>
                  <a:pt x="195080" y="5326634"/>
                </a:lnTo>
                <a:lnTo>
                  <a:pt x="199903" y="5357664"/>
                </a:lnTo>
                <a:lnTo>
                  <a:pt x="204706" y="5388670"/>
                </a:lnTo>
                <a:lnTo>
                  <a:pt x="210290" y="5419659"/>
                </a:lnTo>
                <a:lnTo>
                  <a:pt x="216393" y="5450638"/>
                </a:lnTo>
                <a:lnTo>
                  <a:pt x="222843" y="5481608"/>
                </a:lnTo>
                <a:lnTo>
                  <a:pt x="228731" y="5510193"/>
                </a:lnTo>
                <a:lnTo>
                  <a:pt x="234243" y="5537187"/>
                </a:lnTo>
                <a:lnTo>
                  <a:pt x="239506" y="5563121"/>
                </a:lnTo>
                <a:lnTo>
                  <a:pt x="244602" y="5585172"/>
                </a:lnTo>
                <a:lnTo>
                  <a:pt x="249586" y="5604635"/>
                </a:lnTo>
                <a:lnTo>
                  <a:pt x="257771" y="5634199"/>
                </a:lnTo>
                <a:lnTo>
                  <a:pt x="264319" y="5657851"/>
                </a:lnTo>
              </a:path>
            </a:pathLst>
          </a:cu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grpSp>
        <p:nvGrpSpPr>
          <p:cNvPr id="597" name="SMARTInkShape-Group128"/>
          <p:cNvGrpSpPr/>
          <p:nvPr/>
        </p:nvGrpSpPr>
        <p:grpSpPr>
          <a:xfrm>
            <a:off x="1107879" y="350078"/>
            <a:ext cx="1835125" cy="492565"/>
            <a:chOff x="1107879" y="350078"/>
            <a:chExt cx="1835125" cy="492565"/>
          </a:xfrm>
        </p:grpSpPr>
        <p:sp>
          <p:nvSpPr>
            <p:cNvPr id="586" name="SMARTInkShape-887"/>
            <p:cNvSpPr/>
            <p:nvPr/>
          </p:nvSpPr>
          <p:spPr bwMode="auto">
            <a:xfrm>
              <a:off x="1107879" y="350078"/>
              <a:ext cx="320872" cy="369904"/>
            </a:xfrm>
            <a:custGeom>
              <a:avLst/>
              <a:gdLst/>
              <a:ahLst/>
              <a:cxnLst/>
              <a:rect l="0" t="0" r="0" b="0"/>
              <a:pathLst>
                <a:path w="320872" h="369904">
                  <a:moveTo>
                    <a:pt x="320871" y="35685"/>
                  </a:moveTo>
                  <a:lnTo>
                    <a:pt x="320871" y="18685"/>
                  </a:lnTo>
                  <a:lnTo>
                    <a:pt x="320077" y="17208"/>
                  </a:lnTo>
                  <a:lnTo>
                    <a:pt x="318754" y="16223"/>
                  </a:lnTo>
                  <a:lnTo>
                    <a:pt x="315168" y="14335"/>
                  </a:lnTo>
                  <a:lnTo>
                    <a:pt x="300945" y="2939"/>
                  </a:lnTo>
                  <a:lnTo>
                    <a:pt x="283753" y="357"/>
                  </a:lnTo>
                  <a:lnTo>
                    <a:pt x="248684" y="0"/>
                  </a:lnTo>
                  <a:lnTo>
                    <a:pt x="219917" y="5676"/>
                  </a:lnTo>
                  <a:lnTo>
                    <a:pt x="184483" y="16557"/>
                  </a:lnTo>
                  <a:lnTo>
                    <a:pt x="156370" y="29223"/>
                  </a:lnTo>
                  <a:lnTo>
                    <a:pt x="127932" y="45147"/>
                  </a:lnTo>
                  <a:lnTo>
                    <a:pt x="93671" y="71861"/>
                  </a:lnTo>
                  <a:lnTo>
                    <a:pt x="58853" y="105066"/>
                  </a:lnTo>
                  <a:lnTo>
                    <a:pt x="37957" y="129558"/>
                  </a:lnTo>
                  <a:lnTo>
                    <a:pt x="32413" y="147521"/>
                  </a:lnTo>
                  <a:lnTo>
                    <a:pt x="30742" y="166352"/>
                  </a:lnTo>
                  <a:lnTo>
                    <a:pt x="34265" y="185879"/>
                  </a:lnTo>
                  <a:lnTo>
                    <a:pt x="38180" y="196629"/>
                  </a:lnTo>
                  <a:lnTo>
                    <a:pt x="44683" y="204582"/>
                  </a:lnTo>
                  <a:lnTo>
                    <a:pt x="53658" y="210763"/>
                  </a:lnTo>
                  <a:lnTo>
                    <a:pt x="72099" y="217911"/>
                  </a:lnTo>
                  <a:lnTo>
                    <a:pt x="106724" y="220960"/>
                  </a:lnTo>
                  <a:lnTo>
                    <a:pt x="140076" y="215627"/>
                  </a:lnTo>
                  <a:lnTo>
                    <a:pt x="166184" y="206931"/>
                  </a:lnTo>
                  <a:lnTo>
                    <a:pt x="201433" y="183318"/>
                  </a:lnTo>
                  <a:lnTo>
                    <a:pt x="202352" y="180938"/>
                  </a:lnTo>
                  <a:lnTo>
                    <a:pt x="202171" y="178558"/>
                  </a:lnTo>
                  <a:lnTo>
                    <a:pt x="201256" y="176177"/>
                  </a:lnTo>
                  <a:lnTo>
                    <a:pt x="199853" y="174590"/>
                  </a:lnTo>
                  <a:lnTo>
                    <a:pt x="196177" y="172827"/>
                  </a:lnTo>
                  <a:lnTo>
                    <a:pt x="189645" y="171834"/>
                  </a:lnTo>
                  <a:lnTo>
                    <a:pt x="155706" y="187546"/>
                  </a:lnTo>
                  <a:lnTo>
                    <a:pt x="127294" y="198861"/>
                  </a:lnTo>
                  <a:lnTo>
                    <a:pt x="97533" y="216060"/>
                  </a:lnTo>
                  <a:lnTo>
                    <a:pt x="64814" y="236238"/>
                  </a:lnTo>
                  <a:lnTo>
                    <a:pt x="30403" y="264389"/>
                  </a:lnTo>
                  <a:lnTo>
                    <a:pt x="13527" y="285747"/>
                  </a:lnTo>
                  <a:lnTo>
                    <a:pt x="3940" y="306362"/>
                  </a:lnTo>
                  <a:lnTo>
                    <a:pt x="0" y="332924"/>
                  </a:lnTo>
                  <a:lnTo>
                    <a:pt x="3901" y="342680"/>
                  </a:lnTo>
                  <a:lnTo>
                    <a:pt x="7164" y="347505"/>
                  </a:lnTo>
                  <a:lnTo>
                    <a:pt x="17139" y="354982"/>
                  </a:lnTo>
                  <a:lnTo>
                    <a:pt x="46739" y="366249"/>
                  </a:lnTo>
                  <a:lnTo>
                    <a:pt x="73841" y="369903"/>
                  </a:lnTo>
                  <a:lnTo>
                    <a:pt x="105772" y="367193"/>
                  </a:lnTo>
                  <a:lnTo>
                    <a:pt x="140368" y="365155"/>
                  </a:lnTo>
                  <a:lnTo>
                    <a:pt x="166035" y="362562"/>
                  </a:lnTo>
                  <a:lnTo>
                    <a:pt x="191730" y="358763"/>
                  </a:lnTo>
                  <a:lnTo>
                    <a:pt x="223252" y="352956"/>
                  </a:lnTo>
                  <a:lnTo>
                    <a:pt x="256577" y="35001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87" name="SMARTInkShape-888"/>
            <p:cNvSpPr/>
            <p:nvPr/>
          </p:nvSpPr>
          <p:spPr bwMode="auto">
            <a:xfrm>
              <a:off x="1428837" y="561544"/>
              <a:ext cx="221370" cy="177815"/>
            </a:xfrm>
            <a:custGeom>
              <a:avLst/>
              <a:gdLst/>
              <a:ahLst/>
              <a:cxnLst/>
              <a:rect l="0" t="0" r="0" b="0"/>
              <a:pathLst>
                <a:path w="221370" h="177815">
                  <a:moveTo>
                    <a:pt x="7057" y="52819"/>
                  </a:moveTo>
                  <a:lnTo>
                    <a:pt x="7057" y="56611"/>
                  </a:lnTo>
                  <a:lnTo>
                    <a:pt x="575" y="84930"/>
                  </a:lnTo>
                  <a:lnTo>
                    <a:pt x="0" y="117578"/>
                  </a:lnTo>
                  <a:lnTo>
                    <a:pt x="6071" y="150073"/>
                  </a:lnTo>
                  <a:lnTo>
                    <a:pt x="10557" y="164625"/>
                  </a:lnTo>
                  <a:lnTo>
                    <a:pt x="12565" y="167838"/>
                  </a:lnTo>
                  <a:lnTo>
                    <a:pt x="18390" y="173152"/>
                  </a:lnTo>
                  <a:lnTo>
                    <a:pt x="20469" y="177814"/>
                  </a:lnTo>
                  <a:lnTo>
                    <a:pt x="20761" y="177424"/>
                  </a:lnTo>
                  <a:lnTo>
                    <a:pt x="21310" y="160712"/>
                  </a:lnTo>
                  <a:lnTo>
                    <a:pt x="15191" y="129844"/>
                  </a:lnTo>
                  <a:lnTo>
                    <a:pt x="14396" y="97608"/>
                  </a:lnTo>
                  <a:lnTo>
                    <a:pt x="14239" y="67487"/>
                  </a:lnTo>
                  <a:lnTo>
                    <a:pt x="14999" y="32231"/>
                  </a:lnTo>
                  <a:lnTo>
                    <a:pt x="21477" y="6417"/>
                  </a:lnTo>
                  <a:lnTo>
                    <a:pt x="24843" y="975"/>
                  </a:lnTo>
                  <a:lnTo>
                    <a:pt x="26851" y="0"/>
                  </a:lnTo>
                  <a:lnTo>
                    <a:pt x="28984" y="144"/>
                  </a:lnTo>
                  <a:lnTo>
                    <a:pt x="34319" y="2285"/>
                  </a:lnTo>
                  <a:lnTo>
                    <a:pt x="58541" y="36384"/>
                  </a:lnTo>
                  <a:lnTo>
                    <a:pt x="77445" y="68538"/>
                  </a:lnTo>
                  <a:lnTo>
                    <a:pt x="101013" y="103943"/>
                  </a:lnTo>
                  <a:lnTo>
                    <a:pt x="116481" y="132050"/>
                  </a:lnTo>
                  <a:lnTo>
                    <a:pt x="127079" y="144124"/>
                  </a:lnTo>
                  <a:lnTo>
                    <a:pt x="127553" y="143851"/>
                  </a:lnTo>
                  <a:lnTo>
                    <a:pt x="128079" y="141432"/>
                  </a:lnTo>
                  <a:lnTo>
                    <a:pt x="128493" y="106482"/>
                  </a:lnTo>
                  <a:lnTo>
                    <a:pt x="128500" y="73791"/>
                  </a:lnTo>
                  <a:lnTo>
                    <a:pt x="134155" y="44125"/>
                  </a:lnTo>
                  <a:lnTo>
                    <a:pt x="135776" y="32286"/>
                  </a:lnTo>
                  <a:lnTo>
                    <a:pt x="142862" y="13628"/>
                  </a:lnTo>
                  <a:lnTo>
                    <a:pt x="144425" y="12404"/>
                  </a:lnTo>
                  <a:lnTo>
                    <a:pt x="148278" y="11044"/>
                  </a:lnTo>
                  <a:lnTo>
                    <a:pt x="152636" y="10440"/>
                  </a:lnTo>
                  <a:lnTo>
                    <a:pt x="163345" y="13892"/>
                  </a:lnTo>
                  <a:lnTo>
                    <a:pt x="169916" y="19907"/>
                  </a:lnTo>
                  <a:lnTo>
                    <a:pt x="178078" y="34336"/>
                  </a:lnTo>
                  <a:lnTo>
                    <a:pt x="190357" y="68288"/>
                  </a:lnTo>
                  <a:lnTo>
                    <a:pt x="202043" y="101412"/>
                  </a:lnTo>
                  <a:lnTo>
                    <a:pt x="208811" y="116484"/>
                  </a:lnTo>
                  <a:lnTo>
                    <a:pt x="217305" y="148956"/>
                  </a:lnTo>
                  <a:lnTo>
                    <a:pt x="221369" y="15997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88" name="SMARTInkShape-889"/>
            <p:cNvSpPr/>
            <p:nvPr/>
          </p:nvSpPr>
          <p:spPr bwMode="auto">
            <a:xfrm>
              <a:off x="1730306" y="573109"/>
              <a:ext cx="111034" cy="269534"/>
            </a:xfrm>
            <a:custGeom>
              <a:avLst/>
              <a:gdLst/>
              <a:ahLst/>
              <a:cxnLst/>
              <a:rect l="0" t="0" r="0" b="0"/>
              <a:pathLst>
                <a:path w="111034" h="269534">
                  <a:moveTo>
                    <a:pt x="19913" y="255566"/>
                  </a:moveTo>
                  <a:lnTo>
                    <a:pt x="19913" y="269533"/>
                  </a:lnTo>
                  <a:lnTo>
                    <a:pt x="19119" y="256062"/>
                  </a:lnTo>
                  <a:lnTo>
                    <a:pt x="13762" y="226116"/>
                  </a:lnTo>
                  <a:lnTo>
                    <a:pt x="8056" y="191746"/>
                  </a:lnTo>
                  <a:lnTo>
                    <a:pt x="5552" y="159045"/>
                  </a:lnTo>
                  <a:lnTo>
                    <a:pt x="929" y="125015"/>
                  </a:lnTo>
                  <a:lnTo>
                    <a:pt x="0" y="94470"/>
                  </a:lnTo>
                  <a:lnTo>
                    <a:pt x="3606" y="65312"/>
                  </a:lnTo>
                  <a:lnTo>
                    <a:pt x="7343" y="31248"/>
                  </a:lnTo>
                  <a:lnTo>
                    <a:pt x="13278" y="16064"/>
                  </a:lnTo>
                  <a:lnTo>
                    <a:pt x="22395" y="3822"/>
                  </a:lnTo>
                  <a:lnTo>
                    <a:pt x="27101" y="805"/>
                  </a:lnTo>
                  <a:lnTo>
                    <a:pt x="29468" y="0"/>
                  </a:lnTo>
                  <a:lnTo>
                    <a:pt x="36330" y="1223"/>
                  </a:lnTo>
                  <a:lnTo>
                    <a:pt x="63203" y="11464"/>
                  </a:lnTo>
                  <a:lnTo>
                    <a:pt x="78071" y="23255"/>
                  </a:lnTo>
                  <a:lnTo>
                    <a:pt x="100693" y="55780"/>
                  </a:lnTo>
                  <a:lnTo>
                    <a:pt x="108847" y="71575"/>
                  </a:lnTo>
                  <a:lnTo>
                    <a:pt x="111033" y="81453"/>
                  </a:lnTo>
                  <a:lnTo>
                    <a:pt x="109888" y="89018"/>
                  </a:lnTo>
                  <a:lnTo>
                    <a:pt x="102685" y="104134"/>
                  </a:lnTo>
                  <a:lnTo>
                    <a:pt x="98240" y="108888"/>
                  </a:lnTo>
                  <a:lnTo>
                    <a:pt x="84184" y="118011"/>
                  </a:lnTo>
                  <a:lnTo>
                    <a:pt x="69917" y="119675"/>
                  </a:lnTo>
                  <a:lnTo>
                    <a:pt x="62775" y="11983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89" name="SMARTInkShape-890"/>
            <p:cNvSpPr/>
            <p:nvPr/>
          </p:nvSpPr>
          <p:spPr bwMode="auto">
            <a:xfrm>
              <a:off x="1871957" y="400050"/>
              <a:ext cx="121150" cy="292895"/>
            </a:xfrm>
            <a:custGeom>
              <a:avLst/>
              <a:gdLst/>
              <a:ahLst/>
              <a:cxnLst/>
              <a:rect l="0" t="0" r="0" b="0"/>
              <a:pathLst>
                <a:path w="121150" h="292895">
                  <a:moveTo>
                    <a:pt x="6849" y="0"/>
                  </a:moveTo>
                  <a:lnTo>
                    <a:pt x="6849" y="9943"/>
                  </a:lnTo>
                  <a:lnTo>
                    <a:pt x="4733" y="14473"/>
                  </a:lnTo>
                  <a:lnTo>
                    <a:pt x="3057" y="16793"/>
                  </a:lnTo>
                  <a:lnTo>
                    <a:pt x="698" y="31434"/>
                  </a:lnTo>
                  <a:lnTo>
                    <a:pt x="0" y="58438"/>
                  </a:lnTo>
                  <a:lnTo>
                    <a:pt x="3585" y="87782"/>
                  </a:lnTo>
                  <a:lnTo>
                    <a:pt x="5882" y="120378"/>
                  </a:lnTo>
                  <a:lnTo>
                    <a:pt x="10355" y="155171"/>
                  </a:lnTo>
                  <a:lnTo>
                    <a:pt x="16707" y="186823"/>
                  </a:lnTo>
                  <a:lnTo>
                    <a:pt x="23617" y="216310"/>
                  </a:lnTo>
                  <a:lnTo>
                    <a:pt x="28153" y="249015"/>
                  </a:lnTo>
                  <a:lnTo>
                    <a:pt x="34929" y="284436"/>
                  </a:lnTo>
                  <a:lnTo>
                    <a:pt x="35204" y="288341"/>
                  </a:lnTo>
                  <a:lnTo>
                    <a:pt x="35278" y="288271"/>
                  </a:lnTo>
                  <a:lnTo>
                    <a:pt x="35422" y="269700"/>
                  </a:lnTo>
                  <a:lnTo>
                    <a:pt x="29273" y="238754"/>
                  </a:lnTo>
                  <a:lnTo>
                    <a:pt x="36182" y="206625"/>
                  </a:lnTo>
                  <a:lnTo>
                    <a:pt x="49778" y="172029"/>
                  </a:lnTo>
                  <a:lnTo>
                    <a:pt x="54759" y="159451"/>
                  </a:lnTo>
                  <a:lnTo>
                    <a:pt x="55458" y="156307"/>
                  </a:lnTo>
                  <a:lnTo>
                    <a:pt x="56717" y="154211"/>
                  </a:lnTo>
                  <a:lnTo>
                    <a:pt x="58351" y="152813"/>
                  </a:lnTo>
                  <a:lnTo>
                    <a:pt x="62282" y="151261"/>
                  </a:lnTo>
                  <a:lnTo>
                    <a:pt x="66676" y="150571"/>
                  </a:lnTo>
                  <a:lnTo>
                    <a:pt x="71274" y="152381"/>
                  </a:lnTo>
                  <a:lnTo>
                    <a:pt x="73612" y="153975"/>
                  </a:lnTo>
                  <a:lnTo>
                    <a:pt x="83066" y="167939"/>
                  </a:lnTo>
                  <a:lnTo>
                    <a:pt x="97338" y="201076"/>
                  </a:lnTo>
                  <a:lnTo>
                    <a:pt x="104745" y="228808"/>
                  </a:lnTo>
                  <a:lnTo>
                    <a:pt x="108351" y="247976"/>
                  </a:lnTo>
                  <a:lnTo>
                    <a:pt x="119163" y="281963"/>
                  </a:lnTo>
                  <a:lnTo>
                    <a:pt x="121149" y="29289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90" name="SMARTInkShape-891"/>
            <p:cNvSpPr/>
            <p:nvPr/>
          </p:nvSpPr>
          <p:spPr bwMode="auto">
            <a:xfrm>
              <a:off x="2016573" y="544456"/>
              <a:ext cx="155128" cy="168052"/>
            </a:xfrm>
            <a:custGeom>
              <a:avLst/>
              <a:gdLst/>
              <a:ahLst/>
              <a:cxnLst/>
              <a:rect l="0" t="0" r="0" b="0"/>
              <a:pathLst>
                <a:path w="155128" h="168052">
                  <a:moveTo>
                    <a:pt x="126552" y="19900"/>
                  </a:moveTo>
                  <a:lnTo>
                    <a:pt x="126552" y="9957"/>
                  </a:lnTo>
                  <a:lnTo>
                    <a:pt x="125758" y="8509"/>
                  </a:lnTo>
                  <a:lnTo>
                    <a:pt x="124435" y="7544"/>
                  </a:lnTo>
                  <a:lnTo>
                    <a:pt x="104308" y="128"/>
                  </a:lnTo>
                  <a:lnTo>
                    <a:pt x="95235" y="0"/>
                  </a:lnTo>
                  <a:lnTo>
                    <a:pt x="80408" y="5184"/>
                  </a:lnTo>
                  <a:lnTo>
                    <a:pt x="54466" y="22873"/>
                  </a:lnTo>
                  <a:lnTo>
                    <a:pt x="30204" y="49063"/>
                  </a:lnTo>
                  <a:lnTo>
                    <a:pt x="10918" y="82076"/>
                  </a:lnTo>
                  <a:lnTo>
                    <a:pt x="2155" y="104998"/>
                  </a:lnTo>
                  <a:lnTo>
                    <a:pt x="0" y="126077"/>
                  </a:lnTo>
                  <a:lnTo>
                    <a:pt x="5981" y="147824"/>
                  </a:lnTo>
                  <a:lnTo>
                    <a:pt x="12511" y="160462"/>
                  </a:lnTo>
                  <a:lnTo>
                    <a:pt x="14806" y="163614"/>
                  </a:lnTo>
                  <a:lnTo>
                    <a:pt x="17923" y="165716"/>
                  </a:lnTo>
                  <a:lnTo>
                    <a:pt x="25620" y="168051"/>
                  </a:lnTo>
                  <a:lnTo>
                    <a:pt x="29102" y="167880"/>
                  </a:lnTo>
                  <a:lnTo>
                    <a:pt x="35087" y="165573"/>
                  </a:lnTo>
                  <a:lnTo>
                    <a:pt x="46711" y="156020"/>
                  </a:lnTo>
                  <a:lnTo>
                    <a:pt x="68112" y="125470"/>
                  </a:lnTo>
                  <a:lnTo>
                    <a:pt x="77839" y="108948"/>
                  </a:lnTo>
                  <a:lnTo>
                    <a:pt x="86968" y="73363"/>
                  </a:lnTo>
                  <a:lnTo>
                    <a:pt x="87463" y="69036"/>
                  </a:lnTo>
                  <a:lnTo>
                    <a:pt x="83747" y="42788"/>
                  </a:lnTo>
                  <a:lnTo>
                    <a:pt x="83695" y="51402"/>
                  </a:lnTo>
                  <a:lnTo>
                    <a:pt x="85808" y="55862"/>
                  </a:lnTo>
                  <a:lnTo>
                    <a:pt x="87483" y="58162"/>
                  </a:lnTo>
                  <a:lnTo>
                    <a:pt x="98473" y="91530"/>
                  </a:lnTo>
                  <a:lnTo>
                    <a:pt x="107385" y="105682"/>
                  </a:lnTo>
                  <a:lnTo>
                    <a:pt x="134798" y="138966"/>
                  </a:lnTo>
                  <a:lnTo>
                    <a:pt x="155127" y="16277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91" name="SMARTInkShape-892"/>
            <p:cNvSpPr/>
            <p:nvPr/>
          </p:nvSpPr>
          <p:spPr bwMode="auto">
            <a:xfrm>
              <a:off x="2218826" y="535820"/>
              <a:ext cx="129898" cy="156524"/>
            </a:xfrm>
            <a:custGeom>
              <a:avLst/>
              <a:gdLst/>
              <a:ahLst/>
              <a:cxnLst/>
              <a:rect l="0" t="0" r="0" b="0"/>
              <a:pathLst>
                <a:path w="129898" h="156524">
                  <a:moveTo>
                    <a:pt x="88605" y="7105"/>
                  </a:moveTo>
                  <a:lnTo>
                    <a:pt x="88605" y="3313"/>
                  </a:lnTo>
                  <a:lnTo>
                    <a:pt x="87018" y="2196"/>
                  </a:lnTo>
                  <a:lnTo>
                    <a:pt x="73063" y="403"/>
                  </a:lnTo>
                  <a:lnTo>
                    <a:pt x="39978" y="0"/>
                  </a:lnTo>
                  <a:lnTo>
                    <a:pt x="29687" y="772"/>
                  </a:lnTo>
                  <a:lnTo>
                    <a:pt x="15762" y="5670"/>
                  </a:lnTo>
                  <a:lnTo>
                    <a:pt x="941" y="16755"/>
                  </a:lnTo>
                  <a:lnTo>
                    <a:pt x="0" y="19094"/>
                  </a:lnTo>
                  <a:lnTo>
                    <a:pt x="166" y="21448"/>
                  </a:lnTo>
                  <a:lnTo>
                    <a:pt x="2468" y="26180"/>
                  </a:lnTo>
                  <a:lnTo>
                    <a:pt x="16457" y="41857"/>
                  </a:lnTo>
                  <a:lnTo>
                    <a:pt x="47300" y="62991"/>
                  </a:lnTo>
                  <a:lnTo>
                    <a:pt x="81667" y="78062"/>
                  </a:lnTo>
                  <a:lnTo>
                    <a:pt x="95046" y="83885"/>
                  </a:lnTo>
                  <a:lnTo>
                    <a:pt x="110710" y="96089"/>
                  </a:lnTo>
                  <a:lnTo>
                    <a:pt x="127934" y="118160"/>
                  </a:lnTo>
                  <a:lnTo>
                    <a:pt x="129897" y="123402"/>
                  </a:lnTo>
                  <a:lnTo>
                    <a:pt x="128653" y="130495"/>
                  </a:lnTo>
                  <a:lnTo>
                    <a:pt x="127210" y="134609"/>
                  </a:lnTo>
                  <a:lnTo>
                    <a:pt x="125454" y="137351"/>
                  </a:lnTo>
                  <a:lnTo>
                    <a:pt x="123490" y="139179"/>
                  </a:lnTo>
                  <a:lnTo>
                    <a:pt x="97663" y="152565"/>
                  </a:lnTo>
                  <a:lnTo>
                    <a:pt x="68602" y="156523"/>
                  </a:lnTo>
                  <a:lnTo>
                    <a:pt x="58284" y="156063"/>
                  </a:lnTo>
                  <a:lnTo>
                    <a:pt x="23366" y="150264"/>
                  </a:lnTo>
                  <a:lnTo>
                    <a:pt x="17168" y="14998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92" name="SMARTInkShape-893"/>
            <p:cNvSpPr/>
            <p:nvPr/>
          </p:nvSpPr>
          <p:spPr bwMode="auto">
            <a:xfrm>
              <a:off x="2378869" y="614363"/>
              <a:ext cx="14288" cy="107157"/>
            </a:xfrm>
            <a:custGeom>
              <a:avLst/>
              <a:gdLst/>
              <a:ahLst/>
              <a:cxnLst/>
              <a:rect l="0" t="0" r="0" b="0"/>
              <a:pathLst>
                <a:path w="14288" h="107157">
                  <a:moveTo>
                    <a:pt x="0" y="0"/>
                  </a:moveTo>
                  <a:lnTo>
                    <a:pt x="0" y="33792"/>
                  </a:lnTo>
                  <a:lnTo>
                    <a:pt x="7275" y="66701"/>
                  </a:lnTo>
                  <a:lnTo>
                    <a:pt x="13567" y="89549"/>
                  </a:lnTo>
                  <a:lnTo>
                    <a:pt x="14287" y="10715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93" name="SMARTInkShape-894"/>
            <p:cNvSpPr/>
            <p:nvPr/>
          </p:nvSpPr>
          <p:spPr bwMode="auto">
            <a:xfrm>
              <a:off x="2350294" y="457200"/>
              <a:ext cx="7145" cy="14289"/>
            </a:xfrm>
            <a:custGeom>
              <a:avLst/>
              <a:gdLst/>
              <a:ahLst/>
              <a:cxnLst/>
              <a:rect l="0" t="0" r="0" b="0"/>
              <a:pathLst>
                <a:path w="7145" h="14289">
                  <a:moveTo>
                    <a:pt x="7144" y="14288"/>
                  </a:moveTo>
                  <a:lnTo>
                    <a:pt x="3351" y="10495"/>
                  </a:lnTo>
                  <a:lnTo>
                    <a:pt x="1489" y="6517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94" name="SMARTInkShape-895"/>
            <p:cNvSpPr/>
            <p:nvPr/>
          </p:nvSpPr>
          <p:spPr bwMode="auto">
            <a:xfrm>
              <a:off x="2457450" y="514350"/>
              <a:ext cx="114301" cy="198349"/>
            </a:xfrm>
            <a:custGeom>
              <a:avLst/>
              <a:gdLst/>
              <a:ahLst/>
              <a:cxnLst/>
              <a:rect l="0" t="0" r="0" b="0"/>
              <a:pathLst>
                <a:path w="114301" h="198349">
                  <a:moveTo>
                    <a:pt x="0" y="0"/>
                  </a:moveTo>
                  <a:lnTo>
                    <a:pt x="24836" y="794"/>
                  </a:lnTo>
                  <a:lnTo>
                    <a:pt x="58181" y="12185"/>
                  </a:lnTo>
                  <a:lnTo>
                    <a:pt x="89212" y="23849"/>
                  </a:lnTo>
                  <a:lnTo>
                    <a:pt x="104397" y="34760"/>
                  </a:lnTo>
                  <a:lnTo>
                    <a:pt x="109899" y="41378"/>
                  </a:lnTo>
                  <a:lnTo>
                    <a:pt x="112344" y="46965"/>
                  </a:lnTo>
                  <a:lnTo>
                    <a:pt x="113431" y="52094"/>
                  </a:lnTo>
                  <a:lnTo>
                    <a:pt x="110250" y="63237"/>
                  </a:lnTo>
                  <a:lnTo>
                    <a:pt x="104280" y="72800"/>
                  </a:lnTo>
                  <a:lnTo>
                    <a:pt x="68617" y="102613"/>
                  </a:lnTo>
                  <a:lnTo>
                    <a:pt x="34030" y="130988"/>
                  </a:lnTo>
                  <a:lnTo>
                    <a:pt x="16541" y="150023"/>
                  </a:lnTo>
                  <a:lnTo>
                    <a:pt x="9928" y="162191"/>
                  </a:lnTo>
                  <a:lnTo>
                    <a:pt x="7694" y="173413"/>
                  </a:lnTo>
                  <a:lnTo>
                    <a:pt x="9505" y="178408"/>
                  </a:lnTo>
                  <a:lnTo>
                    <a:pt x="17135" y="188082"/>
                  </a:lnTo>
                  <a:lnTo>
                    <a:pt x="23755" y="190748"/>
                  </a:lnTo>
                  <a:lnTo>
                    <a:pt x="57981" y="198348"/>
                  </a:lnTo>
                  <a:lnTo>
                    <a:pt x="83061" y="197411"/>
                  </a:lnTo>
                  <a:lnTo>
                    <a:pt x="114300" y="19288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95" name="SMARTInkShape-896"/>
            <p:cNvSpPr/>
            <p:nvPr/>
          </p:nvSpPr>
          <p:spPr bwMode="auto">
            <a:xfrm>
              <a:off x="2603722" y="585911"/>
              <a:ext cx="170926" cy="128465"/>
            </a:xfrm>
            <a:custGeom>
              <a:avLst/>
              <a:gdLst/>
              <a:ahLst/>
              <a:cxnLst/>
              <a:rect l="0" t="0" r="0" b="0"/>
              <a:pathLst>
                <a:path w="170926" h="128465">
                  <a:moveTo>
                    <a:pt x="32322" y="64170"/>
                  </a:moveTo>
                  <a:lnTo>
                    <a:pt x="32322" y="58020"/>
                  </a:lnTo>
                  <a:lnTo>
                    <a:pt x="33116" y="57689"/>
                  </a:lnTo>
                  <a:lnTo>
                    <a:pt x="42209" y="55041"/>
                  </a:lnTo>
                  <a:lnTo>
                    <a:pt x="50210" y="52175"/>
                  </a:lnTo>
                  <a:lnTo>
                    <a:pt x="83376" y="50084"/>
                  </a:lnTo>
                  <a:lnTo>
                    <a:pt x="111110" y="47806"/>
                  </a:lnTo>
                  <a:lnTo>
                    <a:pt x="146013" y="35413"/>
                  </a:lnTo>
                  <a:lnTo>
                    <a:pt x="161759" y="26034"/>
                  </a:lnTo>
                  <a:lnTo>
                    <a:pt x="169980" y="18916"/>
                  </a:lnTo>
                  <a:lnTo>
                    <a:pt x="170925" y="16538"/>
                  </a:lnTo>
                  <a:lnTo>
                    <a:pt x="170762" y="14159"/>
                  </a:lnTo>
                  <a:lnTo>
                    <a:pt x="168463" y="9399"/>
                  </a:lnTo>
                  <a:lnTo>
                    <a:pt x="164796" y="4638"/>
                  </a:lnTo>
                  <a:lnTo>
                    <a:pt x="158403" y="1993"/>
                  </a:lnTo>
                  <a:lnTo>
                    <a:pt x="123633" y="0"/>
                  </a:lnTo>
                  <a:lnTo>
                    <a:pt x="91398" y="5604"/>
                  </a:lnTo>
                  <a:lnTo>
                    <a:pt x="61277" y="14355"/>
                  </a:lnTo>
                  <a:lnTo>
                    <a:pt x="47572" y="19805"/>
                  </a:lnTo>
                  <a:lnTo>
                    <a:pt x="13203" y="47957"/>
                  </a:lnTo>
                  <a:lnTo>
                    <a:pt x="10051" y="50980"/>
                  </a:lnTo>
                  <a:lnTo>
                    <a:pt x="6549" y="58573"/>
                  </a:lnTo>
                  <a:lnTo>
                    <a:pt x="0" y="81043"/>
                  </a:lnTo>
                  <a:lnTo>
                    <a:pt x="1552" y="90454"/>
                  </a:lnTo>
                  <a:lnTo>
                    <a:pt x="6889" y="100886"/>
                  </a:lnTo>
                  <a:lnTo>
                    <a:pt x="17290" y="109004"/>
                  </a:lnTo>
                  <a:lnTo>
                    <a:pt x="37407" y="118858"/>
                  </a:lnTo>
                  <a:lnTo>
                    <a:pt x="75184" y="12846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96" name="SMARTInkShape-897"/>
            <p:cNvSpPr/>
            <p:nvPr/>
          </p:nvSpPr>
          <p:spPr bwMode="auto">
            <a:xfrm>
              <a:off x="2828925" y="400050"/>
              <a:ext cx="114079" cy="349908"/>
            </a:xfrm>
            <a:custGeom>
              <a:avLst/>
              <a:gdLst/>
              <a:ahLst/>
              <a:cxnLst/>
              <a:rect l="0" t="0" r="0" b="0"/>
              <a:pathLst>
                <a:path w="114079" h="349908">
                  <a:moveTo>
                    <a:pt x="107156" y="228600"/>
                  </a:moveTo>
                  <a:lnTo>
                    <a:pt x="101005" y="228600"/>
                  </a:lnTo>
                  <a:lnTo>
                    <a:pt x="67919" y="252642"/>
                  </a:lnTo>
                  <a:lnTo>
                    <a:pt x="49757" y="262888"/>
                  </a:lnTo>
                  <a:lnTo>
                    <a:pt x="31113" y="284762"/>
                  </a:lnTo>
                  <a:lnTo>
                    <a:pt x="19551" y="308397"/>
                  </a:lnTo>
                  <a:lnTo>
                    <a:pt x="15847" y="325180"/>
                  </a:lnTo>
                  <a:lnTo>
                    <a:pt x="17097" y="333173"/>
                  </a:lnTo>
                  <a:lnTo>
                    <a:pt x="20147" y="342134"/>
                  </a:lnTo>
                  <a:lnTo>
                    <a:pt x="20575" y="344771"/>
                  </a:lnTo>
                  <a:lnTo>
                    <a:pt x="21654" y="346528"/>
                  </a:lnTo>
                  <a:lnTo>
                    <a:pt x="23168" y="347700"/>
                  </a:lnTo>
                  <a:lnTo>
                    <a:pt x="24970" y="348481"/>
                  </a:lnTo>
                  <a:lnTo>
                    <a:pt x="44352" y="349907"/>
                  </a:lnTo>
                  <a:lnTo>
                    <a:pt x="64804" y="342255"/>
                  </a:lnTo>
                  <a:lnTo>
                    <a:pt x="78732" y="333448"/>
                  </a:lnTo>
                  <a:lnTo>
                    <a:pt x="90797" y="320785"/>
                  </a:lnTo>
                  <a:lnTo>
                    <a:pt x="108618" y="296772"/>
                  </a:lnTo>
                  <a:lnTo>
                    <a:pt x="113178" y="270818"/>
                  </a:lnTo>
                  <a:lnTo>
                    <a:pt x="114078" y="242760"/>
                  </a:lnTo>
                  <a:lnTo>
                    <a:pt x="108553" y="209378"/>
                  </a:lnTo>
                  <a:lnTo>
                    <a:pt x="99818" y="176913"/>
                  </a:lnTo>
                  <a:lnTo>
                    <a:pt x="90694" y="151638"/>
                  </a:lnTo>
                  <a:lnTo>
                    <a:pt x="73389" y="121763"/>
                  </a:lnTo>
                  <a:lnTo>
                    <a:pt x="59593" y="92932"/>
                  </a:lnTo>
                  <a:lnTo>
                    <a:pt x="37795" y="60951"/>
                  </a:lnTo>
                  <a:lnTo>
                    <a:pt x="16930" y="26277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717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7671" y="5442534"/>
            <a:ext cx="3609436" cy="1143000"/>
          </a:xfrm>
        </p:spPr>
        <p:txBody>
          <a:bodyPr/>
          <a:lstStyle/>
          <a:p>
            <a:r>
              <a:rPr lang="en-US" dirty="0" smtClean="0"/>
              <a:t>Pd 1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3" name="SMARTInkShape-Group22"/>
          <p:cNvGrpSpPr/>
          <p:nvPr/>
        </p:nvGrpSpPr>
        <p:grpSpPr>
          <a:xfrm>
            <a:off x="1474663" y="360799"/>
            <a:ext cx="1882901" cy="651626"/>
            <a:chOff x="1474663" y="360799"/>
            <a:chExt cx="1882901" cy="651626"/>
          </a:xfrm>
        </p:grpSpPr>
        <p:sp>
          <p:nvSpPr>
            <p:cNvPr id="4" name="SMARTInkShape-131"/>
            <p:cNvSpPr/>
            <p:nvPr/>
          </p:nvSpPr>
          <p:spPr bwMode="auto">
            <a:xfrm>
              <a:off x="1474663" y="360799"/>
              <a:ext cx="568451" cy="529063"/>
            </a:xfrm>
            <a:custGeom>
              <a:avLst/>
              <a:gdLst/>
              <a:ahLst/>
              <a:cxnLst/>
              <a:rect l="0" t="0" r="0" b="0"/>
              <a:pathLst>
                <a:path w="568451" h="529063">
                  <a:moveTo>
                    <a:pt x="418431" y="60682"/>
                  </a:moveTo>
                  <a:lnTo>
                    <a:pt x="418431" y="26362"/>
                  </a:lnTo>
                  <a:lnTo>
                    <a:pt x="416050" y="19546"/>
                  </a:lnTo>
                  <a:lnTo>
                    <a:pt x="407054" y="7739"/>
                  </a:lnTo>
                  <a:lnTo>
                    <a:pt x="388768" y="1433"/>
                  </a:lnTo>
                  <a:lnTo>
                    <a:pt x="355931" y="0"/>
                  </a:lnTo>
                  <a:lnTo>
                    <a:pt x="323977" y="4602"/>
                  </a:lnTo>
                  <a:lnTo>
                    <a:pt x="289374" y="13110"/>
                  </a:lnTo>
                  <a:lnTo>
                    <a:pt x="265028" y="22076"/>
                  </a:lnTo>
                  <a:lnTo>
                    <a:pt x="238333" y="33999"/>
                  </a:lnTo>
                  <a:lnTo>
                    <a:pt x="212710" y="49352"/>
                  </a:lnTo>
                  <a:lnTo>
                    <a:pt x="187299" y="66759"/>
                  </a:lnTo>
                  <a:lnTo>
                    <a:pt x="160131" y="85079"/>
                  </a:lnTo>
                  <a:lnTo>
                    <a:pt x="134297" y="103804"/>
                  </a:lnTo>
                  <a:lnTo>
                    <a:pt x="99558" y="130080"/>
                  </a:lnTo>
                  <a:lnTo>
                    <a:pt x="66959" y="160292"/>
                  </a:lnTo>
                  <a:lnTo>
                    <a:pt x="46027" y="185074"/>
                  </a:lnTo>
                  <a:lnTo>
                    <a:pt x="39135" y="201164"/>
                  </a:lnTo>
                  <a:lnTo>
                    <a:pt x="39360" y="207518"/>
                  </a:lnTo>
                  <a:lnTo>
                    <a:pt x="41892" y="212548"/>
                  </a:lnTo>
                  <a:lnTo>
                    <a:pt x="45961" y="216695"/>
                  </a:lnTo>
                  <a:lnTo>
                    <a:pt x="52643" y="218665"/>
                  </a:lnTo>
                  <a:lnTo>
                    <a:pt x="82596" y="217647"/>
                  </a:lnTo>
                  <a:lnTo>
                    <a:pt x="110685" y="214317"/>
                  </a:lnTo>
                  <a:lnTo>
                    <a:pt x="146360" y="207980"/>
                  </a:lnTo>
                  <a:lnTo>
                    <a:pt x="158604" y="207640"/>
                  </a:lnTo>
                  <a:lnTo>
                    <a:pt x="161869" y="208660"/>
                  </a:lnTo>
                  <a:lnTo>
                    <a:pt x="164046" y="210134"/>
                  </a:lnTo>
                  <a:lnTo>
                    <a:pt x="165497" y="211911"/>
                  </a:lnTo>
                  <a:lnTo>
                    <a:pt x="166465" y="213889"/>
                  </a:lnTo>
                  <a:lnTo>
                    <a:pt x="156449" y="239427"/>
                  </a:lnTo>
                  <a:lnTo>
                    <a:pt x="138400" y="269571"/>
                  </a:lnTo>
                  <a:lnTo>
                    <a:pt x="114179" y="302404"/>
                  </a:lnTo>
                  <a:lnTo>
                    <a:pt x="94031" y="327658"/>
                  </a:lnTo>
                  <a:lnTo>
                    <a:pt x="72640" y="353963"/>
                  </a:lnTo>
                  <a:lnTo>
                    <a:pt x="52550" y="378883"/>
                  </a:lnTo>
                  <a:lnTo>
                    <a:pt x="35155" y="403188"/>
                  </a:lnTo>
                  <a:lnTo>
                    <a:pt x="20280" y="427220"/>
                  </a:lnTo>
                  <a:lnTo>
                    <a:pt x="4568" y="462268"/>
                  </a:lnTo>
                  <a:lnTo>
                    <a:pt x="0" y="491526"/>
                  </a:lnTo>
                  <a:lnTo>
                    <a:pt x="1745" y="505110"/>
                  </a:lnTo>
                  <a:lnTo>
                    <a:pt x="7283" y="516439"/>
                  </a:lnTo>
                  <a:lnTo>
                    <a:pt x="10982" y="521683"/>
                  </a:lnTo>
                  <a:lnTo>
                    <a:pt x="15830" y="525178"/>
                  </a:lnTo>
                  <a:lnTo>
                    <a:pt x="27566" y="529062"/>
                  </a:lnTo>
                  <a:lnTo>
                    <a:pt x="55145" y="527457"/>
                  </a:lnTo>
                  <a:lnTo>
                    <a:pt x="88452" y="518161"/>
                  </a:lnTo>
                  <a:lnTo>
                    <a:pt x="113818" y="507688"/>
                  </a:lnTo>
                  <a:lnTo>
                    <a:pt x="140966" y="495095"/>
                  </a:lnTo>
                  <a:lnTo>
                    <a:pt x="168907" y="481561"/>
                  </a:lnTo>
                  <a:lnTo>
                    <a:pt x="195083" y="465492"/>
                  </a:lnTo>
                  <a:lnTo>
                    <a:pt x="230016" y="440711"/>
                  </a:lnTo>
                  <a:lnTo>
                    <a:pt x="258358" y="418288"/>
                  </a:lnTo>
                  <a:lnTo>
                    <a:pt x="289313" y="387909"/>
                  </a:lnTo>
                  <a:lnTo>
                    <a:pt x="294713" y="373715"/>
                  </a:lnTo>
                  <a:lnTo>
                    <a:pt x="296688" y="358795"/>
                  </a:lnTo>
                  <a:lnTo>
                    <a:pt x="294737" y="353779"/>
                  </a:lnTo>
                  <a:lnTo>
                    <a:pt x="283079" y="339710"/>
                  </a:lnTo>
                  <a:lnTo>
                    <a:pt x="278659" y="339372"/>
                  </a:lnTo>
                  <a:lnTo>
                    <a:pt x="282011" y="339299"/>
                  </a:lnTo>
                  <a:lnTo>
                    <a:pt x="293970" y="344200"/>
                  </a:lnTo>
                  <a:lnTo>
                    <a:pt x="315853" y="350225"/>
                  </a:lnTo>
                  <a:lnTo>
                    <a:pt x="346486" y="362439"/>
                  </a:lnTo>
                  <a:lnTo>
                    <a:pt x="380529" y="388345"/>
                  </a:lnTo>
                  <a:lnTo>
                    <a:pt x="390473" y="399191"/>
                  </a:lnTo>
                  <a:lnTo>
                    <a:pt x="405979" y="432520"/>
                  </a:lnTo>
                  <a:lnTo>
                    <a:pt x="406811" y="446606"/>
                  </a:lnTo>
                  <a:lnTo>
                    <a:pt x="404378" y="481550"/>
                  </a:lnTo>
                  <a:lnTo>
                    <a:pt x="404157" y="495579"/>
                  </a:lnTo>
                  <a:lnTo>
                    <a:pt x="400355" y="492400"/>
                  </a:lnTo>
                  <a:lnTo>
                    <a:pt x="398491" y="486449"/>
                  </a:lnTo>
                  <a:lnTo>
                    <a:pt x="397130" y="456248"/>
                  </a:lnTo>
                  <a:lnTo>
                    <a:pt x="399155" y="432945"/>
                  </a:lnTo>
                  <a:lnTo>
                    <a:pt x="406950" y="399946"/>
                  </a:lnTo>
                  <a:lnTo>
                    <a:pt x="416134" y="364441"/>
                  </a:lnTo>
                  <a:lnTo>
                    <a:pt x="430344" y="331093"/>
                  </a:lnTo>
                  <a:lnTo>
                    <a:pt x="435103" y="324269"/>
                  </a:lnTo>
                  <a:lnTo>
                    <a:pt x="439863" y="320707"/>
                  </a:lnTo>
                  <a:lnTo>
                    <a:pt x="442244" y="319757"/>
                  </a:lnTo>
                  <a:lnTo>
                    <a:pt x="445419" y="320711"/>
                  </a:lnTo>
                  <a:lnTo>
                    <a:pt x="466474" y="337910"/>
                  </a:lnTo>
                  <a:lnTo>
                    <a:pt x="476675" y="355284"/>
                  </a:lnTo>
                  <a:lnTo>
                    <a:pt x="491815" y="389520"/>
                  </a:lnTo>
                  <a:lnTo>
                    <a:pt x="509303" y="421707"/>
                  </a:lnTo>
                  <a:lnTo>
                    <a:pt x="527127" y="454643"/>
                  </a:lnTo>
                  <a:lnTo>
                    <a:pt x="546526" y="488773"/>
                  </a:lnTo>
                  <a:lnTo>
                    <a:pt x="558860" y="507346"/>
                  </a:lnTo>
                  <a:lnTo>
                    <a:pt x="568450" y="51788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" name="SMARTInkShape-132"/>
            <p:cNvSpPr/>
            <p:nvPr/>
          </p:nvSpPr>
          <p:spPr bwMode="auto">
            <a:xfrm>
              <a:off x="2116847" y="683279"/>
              <a:ext cx="132002" cy="329146"/>
            </a:xfrm>
            <a:custGeom>
              <a:avLst/>
              <a:gdLst/>
              <a:ahLst/>
              <a:cxnLst/>
              <a:rect l="0" t="0" r="0" b="0"/>
              <a:pathLst>
                <a:path w="132002" h="329146">
                  <a:moveTo>
                    <a:pt x="33422" y="159684"/>
                  </a:moveTo>
                  <a:lnTo>
                    <a:pt x="33422" y="163476"/>
                  </a:lnTo>
                  <a:lnTo>
                    <a:pt x="40697" y="197498"/>
                  </a:lnTo>
                  <a:lnTo>
                    <a:pt x="48206" y="232005"/>
                  </a:lnTo>
                  <a:lnTo>
                    <a:pt x="55000" y="259958"/>
                  </a:lnTo>
                  <a:lnTo>
                    <a:pt x="60615" y="294055"/>
                  </a:lnTo>
                  <a:lnTo>
                    <a:pt x="68810" y="329145"/>
                  </a:lnTo>
                  <a:lnTo>
                    <a:pt x="69112" y="311073"/>
                  </a:lnTo>
                  <a:lnTo>
                    <a:pt x="61366" y="278250"/>
                  </a:lnTo>
                  <a:lnTo>
                    <a:pt x="52549" y="249583"/>
                  </a:lnTo>
                  <a:lnTo>
                    <a:pt x="39883" y="215954"/>
                  </a:lnTo>
                  <a:lnTo>
                    <a:pt x="26076" y="180854"/>
                  </a:lnTo>
                  <a:lnTo>
                    <a:pt x="14047" y="145319"/>
                  </a:lnTo>
                  <a:lnTo>
                    <a:pt x="5456" y="111771"/>
                  </a:lnTo>
                  <a:lnTo>
                    <a:pt x="0" y="81723"/>
                  </a:lnTo>
                  <a:lnTo>
                    <a:pt x="500" y="54828"/>
                  </a:lnTo>
                  <a:lnTo>
                    <a:pt x="4502" y="39262"/>
                  </a:lnTo>
                  <a:lnTo>
                    <a:pt x="15681" y="18699"/>
                  </a:lnTo>
                  <a:lnTo>
                    <a:pt x="24479" y="10240"/>
                  </a:lnTo>
                  <a:lnTo>
                    <a:pt x="42149" y="1016"/>
                  </a:lnTo>
                  <a:lnTo>
                    <a:pt x="55557" y="0"/>
                  </a:lnTo>
                  <a:lnTo>
                    <a:pt x="83567" y="5815"/>
                  </a:lnTo>
                  <a:lnTo>
                    <a:pt x="111237" y="20311"/>
                  </a:lnTo>
                  <a:lnTo>
                    <a:pt x="122510" y="29213"/>
                  </a:lnTo>
                  <a:lnTo>
                    <a:pt x="128579" y="38461"/>
                  </a:lnTo>
                  <a:lnTo>
                    <a:pt x="131996" y="52593"/>
                  </a:lnTo>
                  <a:lnTo>
                    <a:pt x="132001" y="62875"/>
                  </a:lnTo>
                  <a:lnTo>
                    <a:pt x="126748" y="82052"/>
                  </a:lnTo>
                  <a:lnTo>
                    <a:pt x="110466" y="113154"/>
                  </a:lnTo>
                  <a:lnTo>
                    <a:pt x="95143" y="128346"/>
                  </a:lnTo>
                  <a:lnTo>
                    <a:pt x="61658" y="144719"/>
                  </a:lnTo>
                  <a:lnTo>
                    <a:pt x="26278" y="15968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6" name="SMARTInkShape-133"/>
            <p:cNvSpPr/>
            <p:nvPr/>
          </p:nvSpPr>
          <p:spPr bwMode="auto">
            <a:xfrm>
              <a:off x="2235994" y="542925"/>
              <a:ext cx="250032" cy="350045"/>
            </a:xfrm>
            <a:custGeom>
              <a:avLst/>
              <a:gdLst/>
              <a:ahLst/>
              <a:cxnLst/>
              <a:rect l="0" t="0" r="0" b="0"/>
              <a:pathLst>
                <a:path w="250032" h="350045">
                  <a:moveTo>
                    <a:pt x="0" y="0"/>
                  </a:moveTo>
                  <a:lnTo>
                    <a:pt x="9943" y="0"/>
                  </a:lnTo>
                  <a:lnTo>
                    <a:pt x="14473" y="2117"/>
                  </a:lnTo>
                  <a:lnTo>
                    <a:pt x="42016" y="24361"/>
                  </a:lnTo>
                  <a:lnTo>
                    <a:pt x="61745" y="54377"/>
                  </a:lnTo>
                  <a:lnTo>
                    <a:pt x="76150" y="85344"/>
                  </a:lnTo>
                  <a:lnTo>
                    <a:pt x="86680" y="119655"/>
                  </a:lnTo>
                  <a:lnTo>
                    <a:pt x="98620" y="154957"/>
                  </a:lnTo>
                  <a:lnTo>
                    <a:pt x="108419" y="190552"/>
                  </a:lnTo>
                  <a:lnTo>
                    <a:pt x="116350" y="222442"/>
                  </a:lnTo>
                  <a:lnTo>
                    <a:pt x="123727" y="251999"/>
                  </a:lnTo>
                  <a:lnTo>
                    <a:pt x="128421" y="283934"/>
                  </a:lnTo>
                  <a:lnTo>
                    <a:pt x="134612" y="311391"/>
                  </a:lnTo>
                  <a:lnTo>
                    <a:pt x="134191" y="314750"/>
                  </a:lnTo>
                  <a:lnTo>
                    <a:pt x="133117" y="316990"/>
                  </a:lnTo>
                  <a:lnTo>
                    <a:pt x="129482" y="320584"/>
                  </a:lnTo>
                  <a:lnTo>
                    <a:pt x="129184" y="320085"/>
                  </a:lnTo>
                  <a:lnTo>
                    <a:pt x="128611" y="290918"/>
                  </a:lnTo>
                  <a:lnTo>
                    <a:pt x="136179" y="259500"/>
                  </a:lnTo>
                  <a:lnTo>
                    <a:pt x="147255" y="224914"/>
                  </a:lnTo>
                  <a:lnTo>
                    <a:pt x="152230" y="215585"/>
                  </a:lnTo>
                  <a:lnTo>
                    <a:pt x="163286" y="205870"/>
                  </a:lnTo>
                  <a:lnTo>
                    <a:pt x="176615" y="197964"/>
                  </a:lnTo>
                  <a:lnTo>
                    <a:pt x="181244" y="197064"/>
                  </a:lnTo>
                  <a:lnTo>
                    <a:pt x="190619" y="198180"/>
                  </a:lnTo>
                  <a:lnTo>
                    <a:pt x="201030" y="203271"/>
                  </a:lnTo>
                  <a:lnTo>
                    <a:pt x="216569" y="217805"/>
                  </a:lnTo>
                  <a:lnTo>
                    <a:pt x="228105" y="238080"/>
                  </a:lnTo>
                  <a:lnTo>
                    <a:pt x="233480" y="257867"/>
                  </a:lnTo>
                  <a:lnTo>
                    <a:pt x="240355" y="292191"/>
                  </a:lnTo>
                  <a:lnTo>
                    <a:pt x="243459" y="323579"/>
                  </a:lnTo>
                  <a:lnTo>
                    <a:pt x="250031" y="3500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" name="SMARTInkShape-134"/>
            <p:cNvSpPr/>
            <p:nvPr/>
          </p:nvSpPr>
          <p:spPr bwMode="auto">
            <a:xfrm>
              <a:off x="2511928" y="750094"/>
              <a:ext cx="166979" cy="142003"/>
            </a:xfrm>
            <a:custGeom>
              <a:avLst/>
              <a:gdLst/>
              <a:ahLst/>
              <a:cxnLst/>
              <a:rect l="0" t="0" r="0" b="0"/>
              <a:pathLst>
                <a:path w="166979" h="142003">
                  <a:moveTo>
                    <a:pt x="116972" y="0"/>
                  </a:moveTo>
                  <a:lnTo>
                    <a:pt x="106330" y="0"/>
                  </a:lnTo>
                  <a:lnTo>
                    <a:pt x="72825" y="25163"/>
                  </a:lnTo>
                  <a:lnTo>
                    <a:pt x="38222" y="57641"/>
                  </a:lnTo>
                  <a:lnTo>
                    <a:pt x="16279" y="85822"/>
                  </a:lnTo>
                  <a:lnTo>
                    <a:pt x="828" y="117664"/>
                  </a:lnTo>
                  <a:lnTo>
                    <a:pt x="0" y="127966"/>
                  </a:lnTo>
                  <a:lnTo>
                    <a:pt x="2278" y="136249"/>
                  </a:lnTo>
                  <a:lnTo>
                    <a:pt x="3997" y="138457"/>
                  </a:lnTo>
                  <a:lnTo>
                    <a:pt x="5937" y="139930"/>
                  </a:lnTo>
                  <a:lnTo>
                    <a:pt x="16251" y="142002"/>
                  </a:lnTo>
                  <a:lnTo>
                    <a:pt x="24847" y="138254"/>
                  </a:lnTo>
                  <a:lnTo>
                    <a:pt x="43300" y="122912"/>
                  </a:lnTo>
                  <a:lnTo>
                    <a:pt x="65590" y="91377"/>
                  </a:lnTo>
                  <a:lnTo>
                    <a:pt x="77336" y="64793"/>
                  </a:lnTo>
                  <a:lnTo>
                    <a:pt x="81240" y="35889"/>
                  </a:lnTo>
                  <a:lnTo>
                    <a:pt x="81249" y="39561"/>
                  </a:lnTo>
                  <a:lnTo>
                    <a:pt x="90072" y="71680"/>
                  </a:lnTo>
                  <a:lnTo>
                    <a:pt x="91895" y="76362"/>
                  </a:lnTo>
                  <a:lnTo>
                    <a:pt x="98154" y="83680"/>
                  </a:lnTo>
                  <a:lnTo>
                    <a:pt x="119697" y="101477"/>
                  </a:lnTo>
                  <a:lnTo>
                    <a:pt x="143211" y="110201"/>
                  </a:lnTo>
                  <a:lnTo>
                    <a:pt x="152711" y="110361"/>
                  </a:lnTo>
                  <a:lnTo>
                    <a:pt x="166978" y="10715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8" name="SMARTInkShape-135"/>
            <p:cNvSpPr/>
            <p:nvPr/>
          </p:nvSpPr>
          <p:spPr bwMode="auto">
            <a:xfrm>
              <a:off x="2693194" y="742950"/>
              <a:ext cx="123467" cy="156485"/>
            </a:xfrm>
            <a:custGeom>
              <a:avLst/>
              <a:gdLst/>
              <a:ahLst/>
              <a:cxnLst/>
              <a:rect l="0" t="0" r="0" b="0"/>
              <a:pathLst>
                <a:path w="123467" h="156485">
                  <a:moveTo>
                    <a:pt x="100012" y="0"/>
                  </a:moveTo>
                  <a:lnTo>
                    <a:pt x="67763" y="0"/>
                  </a:lnTo>
                  <a:lnTo>
                    <a:pt x="49711" y="794"/>
                  </a:lnTo>
                  <a:lnTo>
                    <a:pt x="24087" y="9943"/>
                  </a:lnTo>
                  <a:lnTo>
                    <a:pt x="13399" y="16793"/>
                  </a:lnTo>
                  <a:lnTo>
                    <a:pt x="11314" y="19926"/>
                  </a:lnTo>
                  <a:lnTo>
                    <a:pt x="8997" y="27642"/>
                  </a:lnTo>
                  <a:lnTo>
                    <a:pt x="9967" y="31128"/>
                  </a:lnTo>
                  <a:lnTo>
                    <a:pt x="15277" y="37118"/>
                  </a:lnTo>
                  <a:lnTo>
                    <a:pt x="32416" y="47431"/>
                  </a:lnTo>
                  <a:lnTo>
                    <a:pt x="64799" y="63298"/>
                  </a:lnTo>
                  <a:lnTo>
                    <a:pt x="97962" y="80253"/>
                  </a:lnTo>
                  <a:lnTo>
                    <a:pt x="111576" y="93364"/>
                  </a:lnTo>
                  <a:lnTo>
                    <a:pt x="123287" y="108224"/>
                  </a:lnTo>
                  <a:lnTo>
                    <a:pt x="123466" y="111837"/>
                  </a:lnTo>
                  <a:lnTo>
                    <a:pt x="119432" y="120085"/>
                  </a:lnTo>
                  <a:lnTo>
                    <a:pt x="108236" y="133653"/>
                  </a:lnTo>
                  <a:lnTo>
                    <a:pt x="91072" y="143935"/>
                  </a:lnTo>
                  <a:lnTo>
                    <a:pt x="63145" y="153726"/>
                  </a:lnTo>
                  <a:lnTo>
                    <a:pt x="32111" y="156484"/>
                  </a:lnTo>
                  <a:lnTo>
                    <a:pt x="21415" y="156067"/>
                  </a:lnTo>
                  <a:lnTo>
                    <a:pt x="0" y="15001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9" name="SMARTInkShape-136"/>
            <p:cNvSpPr/>
            <p:nvPr/>
          </p:nvSpPr>
          <p:spPr bwMode="auto">
            <a:xfrm>
              <a:off x="2843213" y="785813"/>
              <a:ext cx="14288" cy="135732"/>
            </a:xfrm>
            <a:custGeom>
              <a:avLst/>
              <a:gdLst/>
              <a:ahLst/>
              <a:cxnLst/>
              <a:rect l="0" t="0" r="0" b="0"/>
              <a:pathLst>
                <a:path w="14288" h="135732">
                  <a:moveTo>
                    <a:pt x="0" y="0"/>
                  </a:moveTo>
                  <a:lnTo>
                    <a:pt x="793" y="24835"/>
                  </a:lnTo>
                  <a:lnTo>
                    <a:pt x="8818" y="59326"/>
                  </a:lnTo>
                  <a:lnTo>
                    <a:pt x="13567" y="92361"/>
                  </a:lnTo>
                  <a:lnTo>
                    <a:pt x="14224" y="126893"/>
                  </a:lnTo>
                  <a:lnTo>
                    <a:pt x="14287" y="13573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0" name="SMARTInkShape-137"/>
            <p:cNvSpPr/>
            <p:nvPr/>
          </p:nvSpPr>
          <p:spPr bwMode="auto">
            <a:xfrm>
              <a:off x="2815630" y="685800"/>
              <a:ext cx="13296" cy="28576"/>
            </a:xfrm>
            <a:custGeom>
              <a:avLst/>
              <a:gdLst/>
              <a:ahLst/>
              <a:cxnLst/>
              <a:rect l="0" t="0" r="0" b="0"/>
              <a:pathLst>
                <a:path w="13296" h="28576">
                  <a:moveTo>
                    <a:pt x="6151" y="28575"/>
                  </a:moveTo>
                  <a:lnTo>
                    <a:pt x="6151" y="24783"/>
                  </a:lnTo>
                  <a:lnTo>
                    <a:pt x="5358" y="23666"/>
                  </a:lnTo>
                  <a:lnTo>
                    <a:pt x="4035" y="22921"/>
                  </a:lnTo>
                  <a:lnTo>
                    <a:pt x="2359" y="22424"/>
                  </a:lnTo>
                  <a:lnTo>
                    <a:pt x="1242" y="21299"/>
                  </a:lnTo>
                  <a:lnTo>
                    <a:pt x="0" y="17933"/>
                  </a:lnTo>
                  <a:lnTo>
                    <a:pt x="463" y="15924"/>
                  </a:lnTo>
                  <a:lnTo>
                    <a:pt x="4907" y="9304"/>
                  </a:lnTo>
                  <a:lnTo>
                    <a:pt x="13295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1" name="SMARTInkShape-138"/>
            <p:cNvSpPr/>
            <p:nvPr/>
          </p:nvSpPr>
          <p:spPr bwMode="auto">
            <a:xfrm>
              <a:off x="2971800" y="750094"/>
              <a:ext cx="64295" cy="171451"/>
            </a:xfrm>
            <a:custGeom>
              <a:avLst/>
              <a:gdLst/>
              <a:ahLst/>
              <a:cxnLst/>
              <a:rect l="0" t="0" r="0" b="0"/>
              <a:pathLst>
                <a:path w="64295" h="171451">
                  <a:moveTo>
                    <a:pt x="0" y="0"/>
                  </a:moveTo>
                  <a:lnTo>
                    <a:pt x="34760" y="34759"/>
                  </a:lnTo>
                  <a:lnTo>
                    <a:pt x="52094" y="58245"/>
                  </a:lnTo>
                  <a:lnTo>
                    <a:pt x="54903" y="65838"/>
                  </a:lnTo>
                  <a:lnTo>
                    <a:pt x="55652" y="70086"/>
                  </a:lnTo>
                  <a:lnTo>
                    <a:pt x="54368" y="79039"/>
                  </a:lnTo>
                  <a:lnTo>
                    <a:pt x="47075" y="97721"/>
                  </a:lnTo>
                  <a:lnTo>
                    <a:pt x="36526" y="111945"/>
                  </a:lnTo>
                  <a:lnTo>
                    <a:pt x="5140" y="144140"/>
                  </a:lnTo>
                  <a:lnTo>
                    <a:pt x="2284" y="149522"/>
                  </a:lnTo>
                  <a:lnTo>
                    <a:pt x="1523" y="152069"/>
                  </a:lnTo>
                  <a:lnTo>
                    <a:pt x="1809" y="153767"/>
                  </a:lnTo>
                  <a:lnTo>
                    <a:pt x="2793" y="154899"/>
                  </a:lnTo>
                  <a:lnTo>
                    <a:pt x="7971" y="158608"/>
                  </a:lnTo>
                  <a:lnTo>
                    <a:pt x="10077" y="160507"/>
                  </a:lnTo>
                  <a:lnTo>
                    <a:pt x="24417" y="163180"/>
                  </a:lnTo>
                  <a:lnTo>
                    <a:pt x="49772" y="166274"/>
                  </a:lnTo>
                  <a:lnTo>
                    <a:pt x="64294" y="17145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2" name="SMARTInkShape-139"/>
            <p:cNvSpPr/>
            <p:nvPr/>
          </p:nvSpPr>
          <p:spPr bwMode="auto">
            <a:xfrm>
              <a:off x="3137099" y="831982"/>
              <a:ext cx="220465" cy="118138"/>
            </a:xfrm>
            <a:custGeom>
              <a:avLst/>
              <a:gdLst/>
              <a:ahLst/>
              <a:cxnLst/>
              <a:rect l="0" t="0" r="0" b="0"/>
              <a:pathLst>
                <a:path w="220465" h="118138">
                  <a:moveTo>
                    <a:pt x="6151" y="60987"/>
                  </a:moveTo>
                  <a:lnTo>
                    <a:pt x="0" y="60987"/>
                  </a:lnTo>
                  <a:lnTo>
                    <a:pt x="3094" y="60987"/>
                  </a:lnTo>
                  <a:lnTo>
                    <a:pt x="4113" y="60193"/>
                  </a:lnTo>
                  <a:lnTo>
                    <a:pt x="5245" y="57194"/>
                  </a:lnTo>
                  <a:lnTo>
                    <a:pt x="12098" y="55333"/>
                  </a:lnTo>
                  <a:lnTo>
                    <a:pt x="27228" y="52168"/>
                  </a:lnTo>
                  <a:lnTo>
                    <a:pt x="61961" y="41716"/>
                  </a:lnTo>
                  <a:lnTo>
                    <a:pt x="91611" y="32368"/>
                  </a:lnTo>
                  <a:lnTo>
                    <a:pt x="121063" y="20500"/>
                  </a:lnTo>
                  <a:lnTo>
                    <a:pt x="128131" y="15740"/>
                  </a:lnTo>
                  <a:lnTo>
                    <a:pt x="131802" y="10979"/>
                  </a:lnTo>
                  <a:lnTo>
                    <a:pt x="134158" y="5248"/>
                  </a:lnTo>
                  <a:lnTo>
                    <a:pt x="126982" y="462"/>
                  </a:lnTo>
                  <a:lnTo>
                    <a:pt x="123217" y="0"/>
                  </a:lnTo>
                  <a:lnTo>
                    <a:pt x="93553" y="6967"/>
                  </a:lnTo>
                  <a:lnTo>
                    <a:pt x="58723" y="21594"/>
                  </a:lnTo>
                  <a:lnTo>
                    <a:pt x="24569" y="44461"/>
                  </a:lnTo>
                  <a:lnTo>
                    <a:pt x="12843" y="58648"/>
                  </a:lnTo>
                  <a:lnTo>
                    <a:pt x="9125" y="68149"/>
                  </a:lnTo>
                  <a:lnTo>
                    <a:pt x="8134" y="72906"/>
                  </a:lnTo>
                  <a:lnTo>
                    <a:pt x="9061" y="77664"/>
                  </a:lnTo>
                  <a:lnTo>
                    <a:pt x="14323" y="87184"/>
                  </a:lnTo>
                  <a:lnTo>
                    <a:pt x="26187" y="94591"/>
                  </a:lnTo>
                  <a:lnTo>
                    <a:pt x="42837" y="99734"/>
                  </a:lnTo>
                  <a:lnTo>
                    <a:pt x="76905" y="103424"/>
                  </a:lnTo>
                  <a:lnTo>
                    <a:pt x="108770" y="107100"/>
                  </a:lnTo>
                  <a:lnTo>
                    <a:pt x="128539" y="109191"/>
                  </a:lnTo>
                  <a:lnTo>
                    <a:pt x="150449" y="111379"/>
                  </a:lnTo>
                  <a:lnTo>
                    <a:pt x="173787" y="113632"/>
                  </a:lnTo>
                  <a:lnTo>
                    <a:pt x="220464" y="11813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27" name="SMARTInkShape-Group23"/>
          <p:cNvGrpSpPr/>
          <p:nvPr/>
        </p:nvGrpSpPr>
        <p:grpSpPr>
          <a:xfrm>
            <a:off x="5736465" y="478631"/>
            <a:ext cx="1656761" cy="528639"/>
            <a:chOff x="5736465" y="478631"/>
            <a:chExt cx="1656761" cy="528639"/>
          </a:xfrm>
        </p:grpSpPr>
        <p:sp>
          <p:nvSpPr>
            <p:cNvPr id="14" name="SMARTInkShape-140"/>
            <p:cNvSpPr/>
            <p:nvPr/>
          </p:nvSpPr>
          <p:spPr bwMode="auto">
            <a:xfrm>
              <a:off x="5736465" y="700267"/>
              <a:ext cx="221424" cy="307003"/>
            </a:xfrm>
            <a:custGeom>
              <a:avLst/>
              <a:gdLst/>
              <a:ahLst/>
              <a:cxnLst/>
              <a:rect l="0" t="0" r="0" b="0"/>
              <a:pathLst>
                <a:path w="221424" h="307003">
                  <a:moveTo>
                    <a:pt x="14254" y="307002"/>
                  </a:moveTo>
                  <a:lnTo>
                    <a:pt x="14254" y="297059"/>
                  </a:lnTo>
                  <a:lnTo>
                    <a:pt x="12137" y="292528"/>
                  </a:lnTo>
                  <a:lnTo>
                    <a:pt x="4311" y="279360"/>
                  </a:lnTo>
                  <a:lnTo>
                    <a:pt x="1253" y="266092"/>
                  </a:lnTo>
                  <a:lnTo>
                    <a:pt x="135" y="234881"/>
                  </a:lnTo>
                  <a:lnTo>
                    <a:pt x="0" y="206854"/>
                  </a:lnTo>
                  <a:lnTo>
                    <a:pt x="767" y="173478"/>
                  </a:lnTo>
                  <a:lnTo>
                    <a:pt x="5622" y="143132"/>
                  </a:lnTo>
                  <a:lnTo>
                    <a:pt x="11824" y="107828"/>
                  </a:lnTo>
                  <a:lnTo>
                    <a:pt x="17726" y="81209"/>
                  </a:lnTo>
                  <a:lnTo>
                    <a:pt x="23999" y="73564"/>
                  </a:lnTo>
                  <a:lnTo>
                    <a:pt x="41152" y="58517"/>
                  </a:lnTo>
                  <a:lnTo>
                    <a:pt x="44200" y="57658"/>
                  </a:lnTo>
                  <a:lnTo>
                    <a:pt x="46124" y="57429"/>
                  </a:lnTo>
                  <a:lnTo>
                    <a:pt x="47407" y="58863"/>
                  </a:lnTo>
                  <a:lnTo>
                    <a:pt x="59815" y="90568"/>
                  </a:lnTo>
                  <a:lnTo>
                    <a:pt x="73813" y="122698"/>
                  </a:lnTo>
                  <a:lnTo>
                    <a:pt x="83578" y="151518"/>
                  </a:lnTo>
                  <a:lnTo>
                    <a:pt x="85546" y="163285"/>
                  </a:lnTo>
                  <a:lnTo>
                    <a:pt x="91117" y="174372"/>
                  </a:lnTo>
                  <a:lnTo>
                    <a:pt x="105737" y="191226"/>
                  </a:lnTo>
                  <a:lnTo>
                    <a:pt x="106199" y="190924"/>
                  </a:lnTo>
                  <a:lnTo>
                    <a:pt x="107643" y="186707"/>
                  </a:lnTo>
                  <a:lnTo>
                    <a:pt x="110793" y="182629"/>
                  </a:lnTo>
                  <a:lnTo>
                    <a:pt x="112723" y="176054"/>
                  </a:lnTo>
                  <a:lnTo>
                    <a:pt x="119785" y="141861"/>
                  </a:lnTo>
                  <a:lnTo>
                    <a:pt x="121089" y="113956"/>
                  </a:lnTo>
                  <a:lnTo>
                    <a:pt x="126256" y="80603"/>
                  </a:lnTo>
                  <a:lnTo>
                    <a:pt x="128100" y="48145"/>
                  </a:lnTo>
                  <a:lnTo>
                    <a:pt x="130536" y="24987"/>
                  </a:lnTo>
                  <a:lnTo>
                    <a:pt x="135608" y="427"/>
                  </a:lnTo>
                  <a:lnTo>
                    <a:pt x="139464" y="0"/>
                  </a:lnTo>
                  <a:lnTo>
                    <a:pt x="141383" y="1528"/>
                  </a:lnTo>
                  <a:lnTo>
                    <a:pt x="147084" y="10469"/>
                  </a:lnTo>
                  <a:lnTo>
                    <a:pt x="157586" y="43864"/>
                  </a:lnTo>
                  <a:lnTo>
                    <a:pt x="169095" y="78557"/>
                  </a:lnTo>
                  <a:lnTo>
                    <a:pt x="178572" y="109124"/>
                  </a:lnTo>
                  <a:lnTo>
                    <a:pt x="188087" y="141709"/>
                  </a:lnTo>
                  <a:lnTo>
                    <a:pt x="205646" y="176168"/>
                  </a:lnTo>
                  <a:lnTo>
                    <a:pt x="219175" y="204675"/>
                  </a:lnTo>
                  <a:lnTo>
                    <a:pt x="221423" y="21413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" name="SMARTInkShape-141"/>
            <p:cNvSpPr/>
            <p:nvPr/>
          </p:nvSpPr>
          <p:spPr bwMode="auto">
            <a:xfrm>
              <a:off x="6007894" y="814388"/>
              <a:ext cx="7145" cy="64294"/>
            </a:xfrm>
            <a:custGeom>
              <a:avLst/>
              <a:gdLst/>
              <a:ahLst/>
              <a:cxnLst/>
              <a:rect l="0" t="0" r="0" b="0"/>
              <a:pathLst>
                <a:path w="7145" h="64294">
                  <a:moveTo>
                    <a:pt x="0" y="0"/>
                  </a:moveTo>
                  <a:lnTo>
                    <a:pt x="0" y="20584"/>
                  </a:lnTo>
                  <a:lnTo>
                    <a:pt x="2117" y="27140"/>
                  </a:lnTo>
                  <a:lnTo>
                    <a:pt x="4910" y="33493"/>
                  </a:lnTo>
                  <a:lnTo>
                    <a:pt x="7144" y="6429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6" name="SMARTInkShape-142"/>
            <p:cNvSpPr/>
            <p:nvPr/>
          </p:nvSpPr>
          <p:spPr bwMode="auto">
            <a:xfrm>
              <a:off x="6000750" y="728663"/>
              <a:ext cx="7145" cy="7144"/>
            </a:xfrm>
            <a:custGeom>
              <a:avLst/>
              <a:gdLst/>
              <a:ahLst/>
              <a:cxnLst/>
              <a:rect l="0" t="0" r="0" b="0"/>
              <a:pathLst>
                <a:path w="7145" h="7144">
                  <a:moveTo>
                    <a:pt x="7144" y="7143"/>
                  </a:move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7" name="SMARTInkShape-143"/>
            <p:cNvSpPr/>
            <p:nvPr/>
          </p:nvSpPr>
          <p:spPr bwMode="auto">
            <a:xfrm>
              <a:off x="6079331" y="774914"/>
              <a:ext cx="92870" cy="109806"/>
            </a:xfrm>
            <a:custGeom>
              <a:avLst/>
              <a:gdLst/>
              <a:ahLst/>
              <a:cxnLst/>
              <a:rect l="0" t="0" r="0" b="0"/>
              <a:pathLst>
                <a:path w="92870" h="109806">
                  <a:moveTo>
                    <a:pt x="0" y="89480"/>
                  </a:moveTo>
                  <a:lnTo>
                    <a:pt x="3792" y="93272"/>
                  </a:lnTo>
                  <a:lnTo>
                    <a:pt x="5655" y="97251"/>
                  </a:lnTo>
                  <a:lnTo>
                    <a:pt x="6850" y="102480"/>
                  </a:lnTo>
                  <a:lnTo>
                    <a:pt x="13269" y="109805"/>
                  </a:lnTo>
                  <a:lnTo>
                    <a:pt x="13609" y="109380"/>
                  </a:lnTo>
                  <a:lnTo>
                    <a:pt x="18077" y="77055"/>
                  </a:lnTo>
                  <a:lnTo>
                    <a:pt x="21235" y="44206"/>
                  </a:lnTo>
                  <a:lnTo>
                    <a:pt x="22167" y="29939"/>
                  </a:lnTo>
                  <a:lnTo>
                    <a:pt x="27575" y="9927"/>
                  </a:lnTo>
                  <a:lnTo>
                    <a:pt x="28702" y="7870"/>
                  </a:lnTo>
                  <a:lnTo>
                    <a:pt x="30247" y="6498"/>
                  </a:lnTo>
                  <a:lnTo>
                    <a:pt x="36214" y="2451"/>
                  </a:lnTo>
                  <a:lnTo>
                    <a:pt x="38430" y="504"/>
                  </a:lnTo>
                  <a:lnTo>
                    <a:pt x="39908" y="0"/>
                  </a:lnTo>
                  <a:lnTo>
                    <a:pt x="40892" y="458"/>
                  </a:lnTo>
                  <a:lnTo>
                    <a:pt x="41550" y="1557"/>
                  </a:lnTo>
                  <a:lnTo>
                    <a:pt x="42781" y="2290"/>
                  </a:lnTo>
                  <a:lnTo>
                    <a:pt x="48307" y="4114"/>
                  </a:lnTo>
                  <a:lnTo>
                    <a:pt x="52691" y="7354"/>
                  </a:lnTo>
                  <a:lnTo>
                    <a:pt x="55168" y="11440"/>
                  </a:lnTo>
                  <a:lnTo>
                    <a:pt x="57063" y="15902"/>
                  </a:lnTo>
                  <a:lnTo>
                    <a:pt x="78622" y="48297"/>
                  </a:lnTo>
                  <a:lnTo>
                    <a:pt x="82568" y="56889"/>
                  </a:lnTo>
                  <a:lnTo>
                    <a:pt x="87218" y="73223"/>
                  </a:lnTo>
                  <a:lnTo>
                    <a:pt x="90358" y="79080"/>
                  </a:lnTo>
                  <a:lnTo>
                    <a:pt x="92373" y="89307"/>
                  </a:lnTo>
                  <a:lnTo>
                    <a:pt x="92869" y="9662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" name="SMARTInkShape-144"/>
            <p:cNvSpPr/>
            <p:nvPr/>
          </p:nvSpPr>
          <p:spPr bwMode="auto">
            <a:xfrm>
              <a:off x="6236494" y="785813"/>
              <a:ext cx="7145" cy="100013"/>
            </a:xfrm>
            <a:custGeom>
              <a:avLst/>
              <a:gdLst/>
              <a:ahLst/>
              <a:cxnLst/>
              <a:rect l="0" t="0" r="0" b="0"/>
              <a:pathLst>
                <a:path w="7145" h="100013">
                  <a:moveTo>
                    <a:pt x="0" y="0"/>
                  </a:moveTo>
                  <a:lnTo>
                    <a:pt x="0" y="33853"/>
                  </a:lnTo>
                  <a:lnTo>
                    <a:pt x="6151" y="65750"/>
                  </a:lnTo>
                  <a:lnTo>
                    <a:pt x="7144" y="10001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9" name="SMARTInkShape-145"/>
            <p:cNvSpPr/>
            <p:nvPr/>
          </p:nvSpPr>
          <p:spPr bwMode="auto">
            <a:xfrm>
              <a:off x="6293644" y="800348"/>
              <a:ext cx="235745" cy="112384"/>
            </a:xfrm>
            <a:custGeom>
              <a:avLst/>
              <a:gdLst/>
              <a:ahLst/>
              <a:cxnLst/>
              <a:rect l="0" t="0" r="0" b="0"/>
              <a:pathLst>
                <a:path w="235745" h="112384">
                  <a:moveTo>
                    <a:pt x="0" y="85477"/>
                  </a:moveTo>
                  <a:lnTo>
                    <a:pt x="3792" y="89269"/>
                  </a:lnTo>
                  <a:lnTo>
                    <a:pt x="5654" y="95365"/>
                  </a:lnTo>
                  <a:lnTo>
                    <a:pt x="7275" y="102571"/>
                  </a:lnTo>
                  <a:lnTo>
                    <a:pt x="13207" y="112383"/>
                  </a:lnTo>
                  <a:lnTo>
                    <a:pt x="13567" y="112146"/>
                  </a:lnTo>
                  <a:lnTo>
                    <a:pt x="14145" y="106061"/>
                  </a:lnTo>
                  <a:lnTo>
                    <a:pt x="16400" y="75567"/>
                  </a:lnTo>
                  <a:lnTo>
                    <a:pt x="23106" y="42999"/>
                  </a:lnTo>
                  <a:lnTo>
                    <a:pt x="27732" y="33260"/>
                  </a:lnTo>
                  <a:lnTo>
                    <a:pt x="48141" y="9299"/>
                  </a:lnTo>
                  <a:lnTo>
                    <a:pt x="55263" y="3995"/>
                  </a:lnTo>
                  <a:lnTo>
                    <a:pt x="61867" y="1638"/>
                  </a:lnTo>
                  <a:lnTo>
                    <a:pt x="79859" y="0"/>
                  </a:lnTo>
                  <a:lnTo>
                    <a:pt x="91572" y="3618"/>
                  </a:lnTo>
                  <a:lnTo>
                    <a:pt x="101304" y="9717"/>
                  </a:lnTo>
                  <a:lnTo>
                    <a:pt x="111703" y="24592"/>
                  </a:lnTo>
                  <a:lnTo>
                    <a:pt x="119284" y="40701"/>
                  </a:lnTo>
                  <a:lnTo>
                    <a:pt x="128635" y="75347"/>
                  </a:lnTo>
                  <a:lnTo>
                    <a:pt x="135408" y="98005"/>
                  </a:lnTo>
                  <a:lnTo>
                    <a:pt x="135516" y="97797"/>
                  </a:lnTo>
                  <a:lnTo>
                    <a:pt x="136506" y="86683"/>
                  </a:lnTo>
                  <a:lnTo>
                    <a:pt x="150203" y="54577"/>
                  </a:lnTo>
                  <a:lnTo>
                    <a:pt x="155657" y="42375"/>
                  </a:lnTo>
                  <a:lnTo>
                    <a:pt x="167860" y="23723"/>
                  </a:lnTo>
                  <a:lnTo>
                    <a:pt x="170648" y="17550"/>
                  </a:lnTo>
                  <a:lnTo>
                    <a:pt x="174533" y="12160"/>
                  </a:lnTo>
                  <a:lnTo>
                    <a:pt x="178906" y="9235"/>
                  </a:lnTo>
                  <a:lnTo>
                    <a:pt x="185829" y="7589"/>
                  </a:lnTo>
                  <a:lnTo>
                    <a:pt x="188180" y="7358"/>
                  </a:lnTo>
                  <a:lnTo>
                    <a:pt x="189747" y="7998"/>
                  </a:lnTo>
                  <a:lnTo>
                    <a:pt x="190792" y="9218"/>
                  </a:lnTo>
                  <a:lnTo>
                    <a:pt x="192746" y="12690"/>
                  </a:lnTo>
                  <a:lnTo>
                    <a:pt x="214351" y="47845"/>
                  </a:lnTo>
                  <a:lnTo>
                    <a:pt x="225430" y="61413"/>
                  </a:lnTo>
                  <a:lnTo>
                    <a:pt x="230090" y="71140"/>
                  </a:lnTo>
                  <a:lnTo>
                    <a:pt x="235744" y="7833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0" name="SMARTInkShape-146"/>
            <p:cNvSpPr/>
            <p:nvPr/>
          </p:nvSpPr>
          <p:spPr bwMode="auto">
            <a:xfrm>
              <a:off x="6579838" y="807244"/>
              <a:ext cx="106713" cy="102910"/>
            </a:xfrm>
            <a:custGeom>
              <a:avLst/>
              <a:gdLst/>
              <a:ahLst/>
              <a:cxnLst/>
              <a:rect l="0" t="0" r="0" b="0"/>
              <a:pathLst>
                <a:path w="106713" h="102910">
                  <a:moveTo>
                    <a:pt x="56706" y="0"/>
                  </a:moveTo>
                  <a:lnTo>
                    <a:pt x="50555" y="0"/>
                  </a:lnTo>
                  <a:lnTo>
                    <a:pt x="46064" y="3792"/>
                  </a:lnTo>
                  <a:lnTo>
                    <a:pt x="25970" y="35959"/>
                  </a:lnTo>
                  <a:lnTo>
                    <a:pt x="4610" y="69070"/>
                  </a:lnTo>
                  <a:lnTo>
                    <a:pt x="554" y="87315"/>
                  </a:lnTo>
                  <a:lnTo>
                    <a:pt x="0" y="93840"/>
                  </a:lnTo>
                  <a:lnTo>
                    <a:pt x="1870" y="99386"/>
                  </a:lnTo>
                  <a:lnTo>
                    <a:pt x="3480" y="101976"/>
                  </a:lnTo>
                  <a:lnTo>
                    <a:pt x="5347" y="102909"/>
                  </a:lnTo>
                  <a:lnTo>
                    <a:pt x="7385" y="102737"/>
                  </a:lnTo>
                  <a:lnTo>
                    <a:pt x="12560" y="101223"/>
                  </a:lnTo>
                  <a:lnTo>
                    <a:pt x="20152" y="100550"/>
                  </a:lnTo>
                  <a:lnTo>
                    <a:pt x="23605" y="98784"/>
                  </a:lnTo>
                  <a:lnTo>
                    <a:pt x="44758" y="75674"/>
                  </a:lnTo>
                  <a:lnTo>
                    <a:pt x="63708" y="42831"/>
                  </a:lnTo>
                  <a:lnTo>
                    <a:pt x="68834" y="30682"/>
                  </a:lnTo>
                  <a:lnTo>
                    <a:pt x="70867" y="21972"/>
                  </a:lnTo>
                  <a:lnTo>
                    <a:pt x="70982" y="27629"/>
                  </a:lnTo>
                  <a:lnTo>
                    <a:pt x="79812" y="49714"/>
                  </a:lnTo>
                  <a:lnTo>
                    <a:pt x="96109" y="69922"/>
                  </a:lnTo>
                  <a:lnTo>
                    <a:pt x="97262" y="72808"/>
                  </a:lnTo>
                  <a:lnTo>
                    <a:pt x="98825" y="74733"/>
                  </a:lnTo>
                  <a:lnTo>
                    <a:pt x="106712" y="7858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1" name="SMARTInkShape-147"/>
            <p:cNvSpPr/>
            <p:nvPr/>
          </p:nvSpPr>
          <p:spPr bwMode="auto">
            <a:xfrm>
              <a:off x="6700850" y="607219"/>
              <a:ext cx="28564" cy="314326"/>
            </a:xfrm>
            <a:custGeom>
              <a:avLst/>
              <a:gdLst/>
              <a:ahLst/>
              <a:cxnLst/>
              <a:rect l="0" t="0" r="0" b="0"/>
              <a:pathLst>
                <a:path w="28564" h="314326">
                  <a:moveTo>
                    <a:pt x="14275" y="0"/>
                  </a:moveTo>
                  <a:lnTo>
                    <a:pt x="14275" y="3792"/>
                  </a:lnTo>
                  <a:lnTo>
                    <a:pt x="12158" y="7771"/>
                  </a:lnTo>
                  <a:lnTo>
                    <a:pt x="10482" y="9943"/>
                  </a:lnTo>
                  <a:lnTo>
                    <a:pt x="8620" y="16590"/>
                  </a:lnTo>
                  <a:lnTo>
                    <a:pt x="5456" y="29257"/>
                  </a:lnTo>
                  <a:lnTo>
                    <a:pt x="2418" y="39197"/>
                  </a:lnTo>
                  <a:lnTo>
                    <a:pt x="307" y="71895"/>
                  </a:lnTo>
                  <a:lnTo>
                    <a:pt x="50" y="100896"/>
                  </a:lnTo>
                  <a:lnTo>
                    <a:pt x="0" y="136376"/>
                  </a:lnTo>
                  <a:lnTo>
                    <a:pt x="3782" y="170166"/>
                  </a:lnTo>
                  <a:lnTo>
                    <a:pt x="11379" y="205474"/>
                  </a:lnTo>
                  <a:lnTo>
                    <a:pt x="15820" y="240906"/>
                  </a:lnTo>
                  <a:lnTo>
                    <a:pt x="20313" y="271071"/>
                  </a:lnTo>
                  <a:lnTo>
                    <a:pt x="28563" y="31432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2" name="SMARTInkShape-148"/>
            <p:cNvSpPr/>
            <p:nvPr/>
          </p:nvSpPr>
          <p:spPr bwMode="auto">
            <a:xfrm>
              <a:off x="6829425" y="778669"/>
              <a:ext cx="14289" cy="128588"/>
            </a:xfrm>
            <a:custGeom>
              <a:avLst/>
              <a:gdLst/>
              <a:ahLst/>
              <a:cxnLst/>
              <a:rect l="0" t="0" r="0" b="0"/>
              <a:pathLst>
                <a:path w="14289" h="128588">
                  <a:moveTo>
                    <a:pt x="0" y="0"/>
                  </a:moveTo>
                  <a:lnTo>
                    <a:pt x="0" y="32111"/>
                  </a:lnTo>
                  <a:lnTo>
                    <a:pt x="0" y="64759"/>
                  </a:lnTo>
                  <a:lnTo>
                    <a:pt x="5655" y="97957"/>
                  </a:lnTo>
                  <a:lnTo>
                    <a:pt x="8819" y="113691"/>
                  </a:lnTo>
                  <a:lnTo>
                    <a:pt x="14288" y="12858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3" name="SMARTInkShape-149"/>
            <p:cNvSpPr/>
            <p:nvPr/>
          </p:nvSpPr>
          <p:spPr bwMode="auto">
            <a:xfrm>
              <a:off x="6858000" y="707231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7144" y="7144"/>
                  </a:moveTo>
                  <a:lnTo>
                    <a:pt x="7144" y="993"/>
                  </a:lnTo>
                  <a:lnTo>
                    <a:pt x="6350" y="662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4" name="SMARTInkShape-150"/>
            <p:cNvSpPr/>
            <p:nvPr/>
          </p:nvSpPr>
          <p:spPr bwMode="auto">
            <a:xfrm>
              <a:off x="6990173" y="728663"/>
              <a:ext cx="95853" cy="174601"/>
            </a:xfrm>
            <a:custGeom>
              <a:avLst/>
              <a:gdLst/>
              <a:ahLst/>
              <a:cxnLst/>
              <a:rect l="0" t="0" r="0" b="0"/>
              <a:pathLst>
                <a:path w="95853" h="174601">
                  <a:moveTo>
                    <a:pt x="10702" y="0"/>
                  </a:moveTo>
                  <a:lnTo>
                    <a:pt x="34015" y="2116"/>
                  </a:lnTo>
                  <a:lnTo>
                    <a:pt x="67306" y="11391"/>
                  </a:lnTo>
                  <a:lnTo>
                    <a:pt x="82860" y="14223"/>
                  </a:lnTo>
                  <a:lnTo>
                    <a:pt x="89868" y="17698"/>
                  </a:lnTo>
                  <a:lnTo>
                    <a:pt x="92054" y="19736"/>
                  </a:lnTo>
                  <a:lnTo>
                    <a:pt x="94484" y="24117"/>
                  </a:lnTo>
                  <a:lnTo>
                    <a:pt x="95852" y="34839"/>
                  </a:lnTo>
                  <a:lnTo>
                    <a:pt x="91938" y="43529"/>
                  </a:lnTo>
                  <a:lnTo>
                    <a:pt x="68978" y="76239"/>
                  </a:lnTo>
                  <a:lnTo>
                    <a:pt x="41548" y="110929"/>
                  </a:lnTo>
                  <a:lnTo>
                    <a:pt x="9901" y="144404"/>
                  </a:lnTo>
                  <a:lnTo>
                    <a:pt x="602" y="159118"/>
                  </a:lnTo>
                  <a:lnTo>
                    <a:pt x="0" y="161641"/>
                  </a:lnTo>
                  <a:lnTo>
                    <a:pt x="392" y="164117"/>
                  </a:lnTo>
                  <a:lnTo>
                    <a:pt x="2945" y="168984"/>
                  </a:lnTo>
                  <a:lnTo>
                    <a:pt x="6725" y="173793"/>
                  </a:lnTo>
                  <a:lnTo>
                    <a:pt x="9638" y="174600"/>
                  </a:lnTo>
                  <a:lnTo>
                    <a:pt x="44184" y="171619"/>
                  </a:lnTo>
                  <a:lnTo>
                    <a:pt x="67852" y="16430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5" name="SMARTInkShape-151"/>
            <p:cNvSpPr/>
            <p:nvPr/>
          </p:nvSpPr>
          <p:spPr bwMode="auto">
            <a:xfrm>
              <a:off x="7108031" y="751098"/>
              <a:ext cx="128589" cy="120441"/>
            </a:xfrm>
            <a:custGeom>
              <a:avLst/>
              <a:gdLst/>
              <a:ahLst/>
              <a:cxnLst/>
              <a:rect l="0" t="0" r="0" b="0"/>
              <a:pathLst>
                <a:path w="128589" h="120441">
                  <a:moveTo>
                    <a:pt x="0" y="77577"/>
                  </a:moveTo>
                  <a:lnTo>
                    <a:pt x="9943" y="77577"/>
                  </a:lnTo>
                  <a:lnTo>
                    <a:pt x="45181" y="68758"/>
                  </a:lnTo>
                  <a:lnTo>
                    <a:pt x="78158" y="61653"/>
                  </a:lnTo>
                  <a:lnTo>
                    <a:pt x="97548" y="53441"/>
                  </a:lnTo>
                  <a:lnTo>
                    <a:pt x="105002" y="46742"/>
                  </a:lnTo>
                  <a:lnTo>
                    <a:pt x="117985" y="29801"/>
                  </a:lnTo>
                  <a:lnTo>
                    <a:pt x="120989" y="11980"/>
                  </a:lnTo>
                  <a:lnTo>
                    <a:pt x="119125" y="6618"/>
                  </a:lnTo>
                  <a:lnTo>
                    <a:pt x="117516" y="4078"/>
                  </a:lnTo>
                  <a:lnTo>
                    <a:pt x="114857" y="2384"/>
                  </a:lnTo>
                  <a:lnTo>
                    <a:pt x="103530" y="0"/>
                  </a:lnTo>
                  <a:lnTo>
                    <a:pt x="90119" y="87"/>
                  </a:lnTo>
                  <a:lnTo>
                    <a:pt x="56970" y="11207"/>
                  </a:lnTo>
                  <a:lnTo>
                    <a:pt x="41134" y="18930"/>
                  </a:lnTo>
                  <a:lnTo>
                    <a:pt x="13551" y="39617"/>
                  </a:lnTo>
                  <a:lnTo>
                    <a:pt x="4195" y="61240"/>
                  </a:lnTo>
                  <a:lnTo>
                    <a:pt x="3591" y="65098"/>
                  </a:lnTo>
                  <a:lnTo>
                    <a:pt x="6519" y="83362"/>
                  </a:lnTo>
                  <a:lnTo>
                    <a:pt x="11100" y="92319"/>
                  </a:lnTo>
                  <a:lnTo>
                    <a:pt x="18427" y="100798"/>
                  </a:lnTo>
                  <a:lnTo>
                    <a:pt x="40712" y="115285"/>
                  </a:lnTo>
                  <a:lnTo>
                    <a:pt x="58630" y="118912"/>
                  </a:lnTo>
                  <a:lnTo>
                    <a:pt x="91721" y="120138"/>
                  </a:lnTo>
                  <a:lnTo>
                    <a:pt x="128588" y="12044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6" name="SMARTInkShape-152"/>
            <p:cNvSpPr/>
            <p:nvPr/>
          </p:nvSpPr>
          <p:spPr bwMode="auto">
            <a:xfrm>
              <a:off x="7279908" y="478631"/>
              <a:ext cx="113318" cy="378070"/>
            </a:xfrm>
            <a:custGeom>
              <a:avLst/>
              <a:gdLst/>
              <a:ahLst/>
              <a:cxnLst/>
              <a:rect l="0" t="0" r="0" b="0"/>
              <a:pathLst>
                <a:path w="113318" h="378070">
                  <a:moveTo>
                    <a:pt x="78155" y="257175"/>
                  </a:moveTo>
                  <a:lnTo>
                    <a:pt x="78155" y="240176"/>
                  </a:lnTo>
                  <a:lnTo>
                    <a:pt x="77361" y="238698"/>
                  </a:lnTo>
                  <a:lnTo>
                    <a:pt x="76038" y="237714"/>
                  </a:lnTo>
                  <a:lnTo>
                    <a:pt x="74362" y="237057"/>
                  </a:lnTo>
                  <a:lnTo>
                    <a:pt x="72451" y="237413"/>
                  </a:lnTo>
                  <a:lnTo>
                    <a:pt x="65970" y="241707"/>
                  </a:lnTo>
                  <a:lnTo>
                    <a:pt x="33611" y="268573"/>
                  </a:lnTo>
                  <a:lnTo>
                    <a:pt x="16961" y="299804"/>
                  </a:lnTo>
                  <a:lnTo>
                    <a:pt x="4430" y="329680"/>
                  </a:lnTo>
                  <a:lnTo>
                    <a:pt x="0" y="361626"/>
                  </a:lnTo>
                  <a:lnTo>
                    <a:pt x="1879" y="369214"/>
                  </a:lnTo>
                  <a:lnTo>
                    <a:pt x="3492" y="372349"/>
                  </a:lnTo>
                  <a:lnTo>
                    <a:pt x="5360" y="374439"/>
                  </a:lnTo>
                  <a:lnTo>
                    <a:pt x="9553" y="376761"/>
                  </a:lnTo>
                  <a:lnTo>
                    <a:pt x="20170" y="378069"/>
                  </a:lnTo>
                  <a:lnTo>
                    <a:pt x="26719" y="376258"/>
                  </a:lnTo>
                  <a:lnTo>
                    <a:pt x="29577" y="374664"/>
                  </a:lnTo>
                  <a:lnTo>
                    <a:pt x="57313" y="340536"/>
                  </a:lnTo>
                  <a:lnTo>
                    <a:pt x="80613" y="306076"/>
                  </a:lnTo>
                  <a:lnTo>
                    <a:pt x="99601" y="270774"/>
                  </a:lnTo>
                  <a:lnTo>
                    <a:pt x="107530" y="252107"/>
                  </a:lnTo>
                  <a:lnTo>
                    <a:pt x="111994" y="222953"/>
                  </a:lnTo>
                  <a:lnTo>
                    <a:pt x="113317" y="190326"/>
                  </a:lnTo>
                  <a:lnTo>
                    <a:pt x="112914" y="160198"/>
                  </a:lnTo>
                  <a:lnTo>
                    <a:pt x="108121" y="131163"/>
                  </a:lnTo>
                  <a:lnTo>
                    <a:pt x="102468" y="102451"/>
                  </a:lnTo>
                  <a:lnTo>
                    <a:pt x="99646" y="74630"/>
                  </a:lnTo>
                  <a:lnTo>
                    <a:pt x="93547" y="39932"/>
                  </a:lnTo>
                  <a:lnTo>
                    <a:pt x="90817" y="31506"/>
                  </a:lnTo>
                  <a:lnTo>
                    <a:pt x="87751" y="24322"/>
                  </a:lnTo>
                  <a:lnTo>
                    <a:pt x="85231" y="12145"/>
                  </a:lnTo>
                  <a:lnTo>
                    <a:pt x="81829" y="5927"/>
                  </a:lnTo>
                  <a:lnTo>
                    <a:pt x="77671" y="2634"/>
                  </a:lnTo>
                  <a:lnTo>
                    <a:pt x="70867" y="781"/>
                  </a:lnTo>
                  <a:lnTo>
                    <a:pt x="63867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28" name="SMARTInkShape-153"/>
          <p:cNvSpPr/>
          <p:nvPr/>
        </p:nvSpPr>
        <p:spPr bwMode="auto">
          <a:xfrm>
            <a:off x="4394857" y="479624"/>
            <a:ext cx="441463" cy="5185371"/>
          </a:xfrm>
          <a:custGeom>
            <a:avLst/>
            <a:gdLst/>
            <a:ahLst/>
            <a:cxnLst/>
            <a:rect l="0" t="0" r="0" b="0"/>
            <a:pathLst>
              <a:path w="441463" h="5185371">
                <a:moveTo>
                  <a:pt x="441462" y="6151"/>
                </a:moveTo>
                <a:lnTo>
                  <a:pt x="441462" y="0"/>
                </a:lnTo>
                <a:lnTo>
                  <a:pt x="441462" y="30477"/>
                </a:lnTo>
                <a:lnTo>
                  <a:pt x="441462" y="64476"/>
                </a:lnTo>
                <a:lnTo>
                  <a:pt x="439345" y="99722"/>
                </a:lnTo>
                <a:lnTo>
                  <a:pt x="435807" y="129920"/>
                </a:lnTo>
                <a:lnTo>
                  <a:pt x="434186" y="153234"/>
                </a:lnTo>
                <a:lnTo>
                  <a:pt x="430820" y="179471"/>
                </a:lnTo>
                <a:lnTo>
                  <a:pt x="426678" y="209124"/>
                </a:lnTo>
                <a:lnTo>
                  <a:pt x="421397" y="240030"/>
                </a:lnTo>
                <a:lnTo>
                  <a:pt x="413759" y="269641"/>
                </a:lnTo>
                <a:lnTo>
                  <a:pt x="407189" y="302910"/>
                </a:lnTo>
                <a:lnTo>
                  <a:pt x="404326" y="320671"/>
                </a:lnTo>
                <a:lnTo>
                  <a:pt x="400829" y="339656"/>
                </a:lnTo>
                <a:lnTo>
                  <a:pt x="396911" y="359457"/>
                </a:lnTo>
                <a:lnTo>
                  <a:pt x="392711" y="379801"/>
                </a:lnTo>
                <a:lnTo>
                  <a:pt x="389118" y="400507"/>
                </a:lnTo>
                <a:lnTo>
                  <a:pt x="385928" y="421455"/>
                </a:lnTo>
                <a:lnTo>
                  <a:pt x="383008" y="442564"/>
                </a:lnTo>
                <a:lnTo>
                  <a:pt x="379474" y="464574"/>
                </a:lnTo>
                <a:lnTo>
                  <a:pt x="375531" y="487185"/>
                </a:lnTo>
                <a:lnTo>
                  <a:pt x="371314" y="510197"/>
                </a:lnTo>
                <a:lnTo>
                  <a:pt x="367709" y="533475"/>
                </a:lnTo>
                <a:lnTo>
                  <a:pt x="364512" y="556932"/>
                </a:lnTo>
                <a:lnTo>
                  <a:pt x="361587" y="580507"/>
                </a:lnTo>
                <a:lnTo>
                  <a:pt x="358843" y="604955"/>
                </a:lnTo>
                <a:lnTo>
                  <a:pt x="356220" y="629985"/>
                </a:lnTo>
                <a:lnTo>
                  <a:pt x="353678" y="655403"/>
                </a:lnTo>
                <a:lnTo>
                  <a:pt x="350395" y="682667"/>
                </a:lnTo>
                <a:lnTo>
                  <a:pt x="346619" y="711162"/>
                </a:lnTo>
                <a:lnTo>
                  <a:pt x="342515" y="740477"/>
                </a:lnTo>
                <a:lnTo>
                  <a:pt x="338985" y="770339"/>
                </a:lnTo>
                <a:lnTo>
                  <a:pt x="335838" y="800566"/>
                </a:lnTo>
                <a:lnTo>
                  <a:pt x="332946" y="831036"/>
                </a:lnTo>
                <a:lnTo>
                  <a:pt x="329430" y="862462"/>
                </a:lnTo>
                <a:lnTo>
                  <a:pt x="325499" y="894525"/>
                </a:lnTo>
                <a:lnTo>
                  <a:pt x="321291" y="927013"/>
                </a:lnTo>
                <a:lnTo>
                  <a:pt x="316104" y="959784"/>
                </a:lnTo>
                <a:lnTo>
                  <a:pt x="310265" y="992744"/>
                </a:lnTo>
                <a:lnTo>
                  <a:pt x="303991" y="1025829"/>
                </a:lnTo>
                <a:lnTo>
                  <a:pt x="298221" y="1060587"/>
                </a:lnTo>
                <a:lnTo>
                  <a:pt x="292787" y="1096458"/>
                </a:lnTo>
                <a:lnTo>
                  <a:pt x="287577" y="1133072"/>
                </a:lnTo>
                <a:lnTo>
                  <a:pt x="281722" y="1169388"/>
                </a:lnTo>
                <a:lnTo>
                  <a:pt x="275437" y="1205505"/>
                </a:lnTo>
                <a:lnTo>
                  <a:pt x="268866" y="1241489"/>
                </a:lnTo>
                <a:lnTo>
                  <a:pt x="262898" y="1278178"/>
                </a:lnTo>
                <a:lnTo>
                  <a:pt x="257332" y="1315338"/>
                </a:lnTo>
                <a:lnTo>
                  <a:pt x="252033" y="1352811"/>
                </a:lnTo>
                <a:lnTo>
                  <a:pt x="246120" y="1390493"/>
                </a:lnTo>
                <a:lnTo>
                  <a:pt x="239797" y="1428315"/>
                </a:lnTo>
                <a:lnTo>
                  <a:pt x="233199" y="1466229"/>
                </a:lnTo>
                <a:lnTo>
                  <a:pt x="227214" y="1504999"/>
                </a:lnTo>
                <a:lnTo>
                  <a:pt x="221636" y="1544339"/>
                </a:lnTo>
                <a:lnTo>
                  <a:pt x="216330" y="1584060"/>
                </a:lnTo>
                <a:lnTo>
                  <a:pt x="210412" y="1624034"/>
                </a:lnTo>
                <a:lnTo>
                  <a:pt x="204084" y="1664177"/>
                </a:lnTo>
                <a:lnTo>
                  <a:pt x="197485" y="1704433"/>
                </a:lnTo>
                <a:lnTo>
                  <a:pt x="191498" y="1744764"/>
                </a:lnTo>
                <a:lnTo>
                  <a:pt x="185919" y="1785145"/>
                </a:lnTo>
                <a:lnTo>
                  <a:pt x="180613" y="1825560"/>
                </a:lnTo>
                <a:lnTo>
                  <a:pt x="174694" y="1865996"/>
                </a:lnTo>
                <a:lnTo>
                  <a:pt x="168366" y="1906448"/>
                </a:lnTo>
                <a:lnTo>
                  <a:pt x="161767" y="1946909"/>
                </a:lnTo>
                <a:lnTo>
                  <a:pt x="154986" y="1988171"/>
                </a:lnTo>
                <a:lnTo>
                  <a:pt x="148084" y="2029966"/>
                </a:lnTo>
                <a:lnTo>
                  <a:pt x="141102" y="2072118"/>
                </a:lnTo>
                <a:lnTo>
                  <a:pt x="134065" y="2115300"/>
                </a:lnTo>
                <a:lnTo>
                  <a:pt x="126993" y="2159169"/>
                </a:lnTo>
                <a:lnTo>
                  <a:pt x="119897" y="2203496"/>
                </a:lnTo>
                <a:lnTo>
                  <a:pt x="113579" y="2248129"/>
                </a:lnTo>
                <a:lnTo>
                  <a:pt x="107780" y="2292965"/>
                </a:lnTo>
                <a:lnTo>
                  <a:pt x="102326" y="2337938"/>
                </a:lnTo>
                <a:lnTo>
                  <a:pt x="96309" y="2383000"/>
                </a:lnTo>
                <a:lnTo>
                  <a:pt x="89916" y="2428124"/>
                </a:lnTo>
                <a:lnTo>
                  <a:pt x="83273" y="2473287"/>
                </a:lnTo>
                <a:lnTo>
                  <a:pt x="76463" y="2519271"/>
                </a:lnTo>
                <a:lnTo>
                  <a:pt x="69542" y="2565802"/>
                </a:lnTo>
                <a:lnTo>
                  <a:pt x="62547" y="2612697"/>
                </a:lnTo>
                <a:lnTo>
                  <a:pt x="56295" y="2659042"/>
                </a:lnTo>
                <a:lnTo>
                  <a:pt x="50540" y="2705020"/>
                </a:lnTo>
                <a:lnTo>
                  <a:pt x="45116" y="2750754"/>
                </a:lnTo>
                <a:lnTo>
                  <a:pt x="39913" y="2797117"/>
                </a:lnTo>
                <a:lnTo>
                  <a:pt x="34856" y="2843901"/>
                </a:lnTo>
                <a:lnTo>
                  <a:pt x="29897" y="2890966"/>
                </a:lnTo>
                <a:lnTo>
                  <a:pt x="25798" y="2939011"/>
                </a:lnTo>
                <a:lnTo>
                  <a:pt x="22271" y="2987710"/>
                </a:lnTo>
                <a:lnTo>
                  <a:pt x="19126" y="3036844"/>
                </a:lnTo>
                <a:lnTo>
                  <a:pt x="16236" y="3085476"/>
                </a:lnTo>
                <a:lnTo>
                  <a:pt x="13515" y="3133772"/>
                </a:lnTo>
                <a:lnTo>
                  <a:pt x="10908" y="3181844"/>
                </a:lnTo>
                <a:lnTo>
                  <a:pt x="8376" y="3229767"/>
                </a:lnTo>
                <a:lnTo>
                  <a:pt x="5894" y="3277591"/>
                </a:lnTo>
                <a:lnTo>
                  <a:pt x="3446" y="3325348"/>
                </a:lnTo>
                <a:lnTo>
                  <a:pt x="1813" y="3373856"/>
                </a:lnTo>
                <a:lnTo>
                  <a:pt x="725" y="3422862"/>
                </a:lnTo>
                <a:lnTo>
                  <a:pt x="0" y="3472202"/>
                </a:lnTo>
                <a:lnTo>
                  <a:pt x="310" y="3520971"/>
                </a:lnTo>
                <a:lnTo>
                  <a:pt x="1311" y="3569358"/>
                </a:lnTo>
                <a:lnTo>
                  <a:pt x="2771" y="3617491"/>
                </a:lnTo>
                <a:lnTo>
                  <a:pt x="3745" y="3665455"/>
                </a:lnTo>
                <a:lnTo>
                  <a:pt x="4395" y="3713306"/>
                </a:lnTo>
                <a:lnTo>
                  <a:pt x="4827" y="3761081"/>
                </a:lnTo>
                <a:lnTo>
                  <a:pt x="6703" y="3808806"/>
                </a:lnTo>
                <a:lnTo>
                  <a:pt x="9542" y="3856499"/>
                </a:lnTo>
                <a:lnTo>
                  <a:pt x="13021" y="3904168"/>
                </a:lnTo>
                <a:lnTo>
                  <a:pt x="16135" y="3951029"/>
                </a:lnTo>
                <a:lnTo>
                  <a:pt x="19004" y="3997351"/>
                </a:lnTo>
                <a:lnTo>
                  <a:pt x="21711" y="4043313"/>
                </a:lnTo>
                <a:lnTo>
                  <a:pt x="25103" y="4090624"/>
                </a:lnTo>
                <a:lnTo>
                  <a:pt x="28952" y="4138833"/>
                </a:lnTo>
                <a:lnTo>
                  <a:pt x="33105" y="4187641"/>
                </a:lnTo>
                <a:lnTo>
                  <a:pt x="38255" y="4236849"/>
                </a:lnTo>
                <a:lnTo>
                  <a:pt x="44070" y="4286322"/>
                </a:lnTo>
                <a:lnTo>
                  <a:pt x="50327" y="4335974"/>
                </a:lnTo>
                <a:lnTo>
                  <a:pt x="56087" y="4385743"/>
                </a:lnTo>
                <a:lnTo>
                  <a:pt x="61514" y="4435591"/>
                </a:lnTo>
                <a:lnTo>
                  <a:pt x="66720" y="4485493"/>
                </a:lnTo>
                <a:lnTo>
                  <a:pt x="72571" y="4534635"/>
                </a:lnTo>
                <a:lnTo>
                  <a:pt x="78853" y="4583272"/>
                </a:lnTo>
                <a:lnTo>
                  <a:pt x="85423" y="4631571"/>
                </a:lnTo>
                <a:lnTo>
                  <a:pt x="92184" y="4680439"/>
                </a:lnTo>
                <a:lnTo>
                  <a:pt x="99072" y="4729687"/>
                </a:lnTo>
                <a:lnTo>
                  <a:pt x="106046" y="4779188"/>
                </a:lnTo>
                <a:lnTo>
                  <a:pt x="113870" y="4828063"/>
                </a:lnTo>
                <a:lnTo>
                  <a:pt x="122261" y="4876522"/>
                </a:lnTo>
                <a:lnTo>
                  <a:pt x="131030" y="4924702"/>
                </a:lnTo>
                <a:lnTo>
                  <a:pt x="140051" y="4967141"/>
                </a:lnTo>
                <a:lnTo>
                  <a:pt x="149240" y="5005753"/>
                </a:lnTo>
                <a:lnTo>
                  <a:pt x="158541" y="5041813"/>
                </a:lnTo>
                <a:lnTo>
                  <a:pt x="166329" y="5073790"/>
                </a:lnTo>
                <a:lnTo>
                  <a:pt x="173109" y="5103046"/>
                </a:lnTo>
                <a:lnTo>
                  <a:pt x="179216" y="5130487"/>
                </a:lnTo>
                <a:lnTo>
                  <a:pt x="191431" y="5185370"/>
                </a:lnTo>
              </a:path>
            </a:pathLst>
          </a:cu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grpSp>
        <p:nvGrpSpPr>
          <p:cNvPr id="39" name="SMARTInkShape-Group25"/>
          <p:cNvGrpSpPr/>
          <p:nvPr/>
        </p:nvGrpSpPr>
        <p:grpSpPr>
          <a:xfrm>
            <a:off x="1107283" y="1150233"/>
            <a:ext cx="2586037" cy="771437"/>
            <a:chOff x="1107283" y="1150233"/>
            <a:chExt cx="2586037" cy="771437"/>
          </a:xfrm>
        </p:grpSpPr>
        <p:sp>
          <p:nvSpPr>
            <p:cNvPr id="29" name="SMARTInkShape-154"/>
            <p:cNvSpPr/>
            <p:nvPr/>
          </p:nvSpPr>
          <p:spPr bwMode="auto">
            <a:xfrm>
              <a:off x="1307688" y="1150233"/>
              <a:ext cx="2385632" cy="71349"/>
            </a:xfrm>
            <a:custGeom>
              <a:avLst/>
              <a:gdLst/>
              <a:ahLst/>
              <a:cxnLst/>
              <a:rect l="0" t="0" r="0" b="0"/>
              <a:pathLst>
                <a:path w="2385632" h="71349">
                  <a:moveTo>
                    <a:pt x="13906" y="21342"/>
                  </a:moveTo>
                  <a:lnTo>
                    <a:pt x="13906" y="17550"/>
                  </a:lnTo>
                  <a:lnTo>
                    <a:pt x="13112" y="16433"/>
                  </a:lnTo>
                  <a:lnTo>
                    <a:pt x="11789" y="15688"/>
                  </a:lnTo>
                  <a:lnTo>
                    <a:pt x="10113" y="15191"/>
                  </a:lnTo>
                  <a:lnTo>
                    <a:pt x="0" y="7375"/>
                  </a:lnTo>
                  <a:lnTo>
                    <a:pt x="9595" y="7083"/>
                  </a:lnTo>
                  <a:lnTo>
                    <a:pt x="38767" y="12712"/>
                  </a:lnTo>
                  <a:lnTo>
                    <a:pt x="74115" y="13905"/>
                  </a:lnTo>
                  <a:lnTo>
                    <a:pt x="99138" y="14068"/>
                  </a:lnTo>
                  <a:lnTo>
                    <a:pt x="128781" y="14140"/>
                  </a:lnTo>
                  <a:lnTo>
                    <a:pt x="160476" y="14172"/>
                  </a:lnTo>
                  <a:lnTo>
                    <a:pt x="178294" y="14181"/>
                  </a:lnTo>
                  <a:lnTo>
                    <a:pt x="197317" y="14187"/>
                  </a:lnTo>
                  <a:lnTo>
                    <a:pt x="217142" y="14191"/>
                  </a:lnTo>
                  <a:lnTo>
                    <a:pt x="237503" y="14193"/>
                  </a:lnTo>
                  <a:lnTo>
                    <a:pt x="258221" y="14195"/>
                  </a:lnTo>
                  <a:lnTo>
                    <a:pt x="279176" y="14196"/>
                  </a:lnTo>
                  <a:lnTo>
                    <a:pt x="301878" y="14197"/>
                  </a:lnTo>
                  <a:lnTo>
                    <a:pt x="325743" y="14197"/>
                  </a:lnTo>
                  <a:lnTo>
                    <a:pt x="350385" y="14198"/>
                  </a:lnTo>
                  <a:lnTo>
                    <a:pt x="376338" y="13404"/>
                  </a:lnTo>
                  <a:lnTo>
                    <a:pt x="403165" y="12081"/>
                  </a:lnTo>
                  <a:lnTo>
                    <a:pt x="430574" y="10406"/>
                  </a:lnTo>
                  <a:lnTo>
                    <a:pt x="458372" y="9289"/>
                  </a:lnTo>
                  <a:lnTo>
                    <a:pt x="486429" y="8544"/>
                  </a:lnTo>
                  <a:lnTo>
                    <a:pt x="514659" y="8047"/>
                  </a:lnTo>
                  <a:lnTo>
                    <a:pt x="543797" y="7716"/>
                  </a:lnTo>
                  <a:lnTo>
                    <a:pt x="573542" y="7496"/>
                  </a:lnTo>
                  <a:lnTo>
                    <a:pt x="603690" y="7349"/>
                  </a:lnTo>
                  <a:lnTo>
                    <a:pt x="635695" y="6457"/>
                  </a:lnTo>
                  <a:lnTo>
                    <a:pt x="668938" y="5069"/>
                  </a:lnTo>
                  <a:lnTo>
                    <a:pt x="703007" y="3349"/>
                  </a:lnTo>
                  <a:lnTo>
                    <a:pt x="737625" y="2203"/>
                  </a:lnTo>
                  <a:lnTo>
                    <a:pt x="772610" y="1439"/>
                  </a:lnTo>
                  <a:lnTo>
                    <a:pt x="807840" y="930"/>
                  </a:lnTo>
                  <a:lnTo>
                    <a:pt x="844027" y="590"/>
                  </a:lnTo>
                  <a:lnTo>
                    <a:pt x="880851" y="364"/>
                  </a:lnTo>
                  <a:lnTo>
                    <a:pt x="918100" y="213"/>
                  </a:lnTo>
                  <a:lnTo>
                    <a:pt x="956427" y="112"/>
                  </a:lnTo>
                  <a:lnTo>
                    <a:pt x="995472" y="45"/>
                  </a:lnTo>
                  <a:lnTo>
                    <a:pt x="1034996" y="0"/>
                  </a:lnTo>
                  <a:lnTo>
                    <a:pt x="1074839" y="764"/>
                  </a:lnTo>
                  <a:lnTo>
                    <a:pt x="1114894" y="2067"/>
                  </a:lnTo>
                  <a:lnTo>
                    <a:pt x="1155092" y="3730"/>
                  </a:lnTo>
                  <a:lnTo>
                    <a:pt x="1196178" y="4838"/>
                  </a:lnTo>
                  <a:lnTo>
                    <a:pt x="1237856" y="5577"/>
                  </a:lnTo>
                  <a:lnTo>
                    <a:pt x="1279929" y="6069"/>
                  </a:lnTo>
                  <a:lnTo>
                    <a:pt x="1322265" y="7192"/>
                  </a:lnTo>
                  <a:lnTo>
                    <a:pt x="1364776" y="8733"/>
                  </a:lnTo>
                  <a:lnTo>
                    <a:pt x="1407405" y="10555"/>
                  </a:lnTo>
                  <a:lnTo>
                    <a:pt x="1449318" y="11769"/>
                  </a:lnTo>
                  <a:lnTo>
                    <a:pt x="1490753" y="12579"/>
                  </a:lnTo>
                  <a:lnTo>
                    <a:pt x="1531871" y="13119"/>
                  </a:lnTo>
                  <a:lnTo>
                    <a:pt x="1572776" y="13479"/>
                  </a:lnTo>
                  <a:lnTo>
                    <a:pt x="1613540" y="13719"/>
                  </a:lnTo>
                  <a:lnTo>
                    <a:pt x="1654210" y="13878"/>
                  </a:lnTo>
                  <a:lnTo>
                    <a:pt x="1694817" y="14779"/>
                  </a:lnTo>
                  <a:lnTo>
                    <a:pt x="1735382" y="16173"/>
                  </a:lnTo>
                  <a:lnTo>
                    <a:pt x="1775919" y="17896"/>
                  </a:lnTo>
                  <a:lnTo>
                    <a:pt x="1815644" y="19838"/>
                  </a:lnTo>
                  <a:lnTo>
                    <a:pt x="1854827" y="21927"/>
                  </a:lnTo>
                  <a:lnTo>
                    <a:pt x="1893649" y="24113"/>
                  </a:lnTo>
                  <a:lnTo>
                    <a:pt x="1931437" y="27158"/>
                  </a:lnTo>
                  <a:lnTo>
                    <a:pt x="1968535" y="30776"/>
                  </a:lnTo>
                  <a:lnTo>
                    <a:pt x="2005173" y="34775"/>
                  </a:lnTo>
                  <a:lnTo>
                    <a:pt x="2041505" y="38235"/>
                  </a:lnTo>
                  <a:lnTo>
                    <a:pt x="2077632" y="41335"/>
                  </a:lnTo>
                  <a:lnTo>
                    <a:pt x="2113623" y="44196"/>
                  </a:lnTo>
                  <a:lnTo>
                    <a:pt x="2147936" y="46897"/>
                  </a:lnTo>
                  <a:lnTo>
                    <a:pt x="2181130" y="49491"/>
                  </a:lnTo>
                  <a:lnTo>
                    <a:pt x="2213578" y="52014"/>
                  </a:lnTo>
                  <a:lnTo>
                    <a:pt x="2242354" y="54490"/>
                  </a:lnTo>
                  <a:lnTo>
                    <a:pt x="2268682" y="56934"/>
                  </a:lnTo>
                  <a:lnTo>
                    <a:pt x="2293377" y="59358"/>
                  </a:lnTo>
                  <a:lnTo>
                    <a:pt x="2314603" y="61767"/>
                  </a:lnTo>
                  <a:lnTo>
                    <a:pt x="2333516" y="64167"/>
                  </a:lnTo>
                  <a:lnTo>
                    <a:pt x="2362469" y="68157"/>
                  </a:lnTo>
                  <a:lnTo>
                    <a:pt x="2385631" y="7134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0" name="SMARTInkShape-155"/>
            <p:cNvSpPr/>
            <p:nvPr/>
          </p:nvSpPr>
          <p:spPr bwMode="auto">
            <a:xfrm>
              <a:off x="1107283" y="1428750"/>
              <a:ext cx="171449" cy="357026"/>
            </a:xfrm>
            <a:custGeom>
              <a:avLst/>
              <a:gdLst/>
              <a:ahLst/>
              <a:cxnLst/>
              <a:rect l="0" t="0" r="0" b="0"/>
              <a:pathLst>
                <a:path w="171449" h="357026">
                  <a:moveTo>
                    <a:pt x="28573" y="0"/>
                  </a:moveTo>
                  <a:lnTo>
                    <a:pt x="28573" y="34760"/>
                  </a:lnTo>
                  <a:lnTo>
                    <a:pt x="22091" y="66758"/>
                  </a:lnTo>
                  <a:lnTo>
                    <a:pt x="21488" y="100167"/>
                  </a:lnTo>
                  <a:lnTo>
                    <a:pt x="19324" y="123121"/>
                  </a:lnTo>
                  <a:lnTo>
                    <a:pt x="14949" y="158177"/>
                  </a:lnTo>
                  <a:lnTo>
                    <a:pt x="12300" y="191435"/>
                  </a:lnTo>
                  <a:lnTo>
                    <a:pt x="8161" y="224963"/>
                  </a:lnTo>
                  <a:lnTo>
                    <a:pt x="7444" y="260331"/>
                  </a:lnTo>
                  <a:lnTo>
                    <a:pt x="7231" y="289596"/>
                  </a:lnTo>
                  <a:lnTo>
                    <a:pt x="1500" y="320407"/>
                  </a:lnTo>
                  <a:lnTo>
                    <a:pt x="16" y="355956"/>
                  </a:lnTo>
                  <a:lnTo>
                    <a:pt x="0" y="357025"/>
                  </a:lnTo>
                  <a:lnTo>
                    <a:pt x="792" y="332808"/>
                  </a:lnTo>
                  <a:lnTo>
                    <a:pt x="6480" y="304750"/>
                  </a:lnTo>
                  <a:lnTo>
                    <a:pt x="7740" y="290498"/>
                  </a:lnTo>
                  <a:lnTo>
                    <a:pt x="13833" y="259291"/>
                  </a:lnTo>
                  <a:lnTo>
                    <a:pt x="13984" y="256204"/>
                  </a:lnTo>
                  <a:lnTo>
                    <a:pt x="16268" y="250658"/>
                  </a:lnTo>
                  <a:lnTo>
                    <a:pt x="31070" y="233399"/>
                  </a:lnTo>
                  <a:lnTo>
                    <a:pt x="37885" y="230733"/>
                  </a:lnTo>
                  <a:lnTo>
                    <a:pt x="69181" y="222574"/>
                  </a:lnTo>
                  <a:lnTo>
                    <a:pt x="101433" y="211611"/>
                  </a:lnTo>
                  <a:lnTo>
                    <a:pt x="128073" y="206459"/>
                  </a:lnTo>
                  <a:lnTo>
                    <a:pt x="162018" y="188161"/>
                  </a:lnTo>
                  <a:lnTo>
                    <a:pt x="171448" y="18573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1" name="SMARTInkShape-156"/>
            <p:cNvSpPr/>
            <p:nvPr/>
          </p:nvSpPr>
          <p:spPr bwMode="auto">
            <a:xfrm>
              <a:off x="1243016" y="1443038"/>
              <a:ext cx="57148" cy="421482"/>
            </a:xfrm>
            <a:custGeom>
              <a:avLst/>
              <a:gdLst/>
              <a:ahLst/>
              <a:cxnLst/>
              <a:rect l="0" t="0" r="0" b="0"/>
              <a:pathLst>
                <a:path w="57148" h="421482">
                  <a:moveTo>
                    <a:pt x="57147" y="0"/>
                  </a:moveTo>
                  <a:lnTo>
                    <a:pt x="53354" y="0"/>
                  </a:lnTo>
                  <a:lnTo>
                    <a:pt x="52237" y="793"/>
                  </a:lnTo>
                  <a:lnTo>
                    <a:pt x="51492" y="2116"/>
                  </a:lnTo>
                  <a:lnTo>
                    <a:pt x="40086" y="37584"/>
                  </a:lnTo>
                  <a:lnTo>
                    <a:pt x="30875" y="65456"/>
                  </a:lnTo>
                  <a:lnTo>
                    <a:pt x="21412" y="100712"/>
                  </a:lnTo>
                  <a:lnTo>
                    <a:pt x="14280" y="128794"/>
                  </a:lnTo>
                  <a:lnTo>
                    <a:pt x="9256" y="159340"/>
                  </a:lnTo>
                  <a:lnTo>
                    <a:pt x="7767" y="193526"/>
                  </a:lnTo>
                  <a:lnTo>
                    <a:pt x="5209" y="226674"/>
                  </a:lnTo>
                  <a:lnTo>
                    <a:pt x="1541" y="258721"/>
                  </a:lnTo>
                  <a:lnTo>
                    <a:pt x="454" y="291235"/>
                  </a:lnTo>
                  <a:lnTo>
                    <a:pt x="132" y="320977"/>
                  </a:lnTo>
                  <a:lnTo>
                    <a:pt x="23" y="355679"/>
                  </a:lnTo>
                  <a:lnTo>
                    <a:pt x="0" y="390590"/>
                  </a:lnTo>
                  <a:lnTo>
                    <a:pt x="792" y="401402"/>
                  </a:lnTo>
                  <a:lnTo>
                    <a:pt x="7140" y="42148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2" name="SMARTInkShape-157"/>
            <p:cNvSpPr/>
            <p:nvPr/>
          </p:nvSpPr>
          <p:spPr bwMode="auto">
            <a:xfrm>
              <a:off x="1322048" y="1643063"/>
              <a:ext cx="120152" cy="156708"/>
            </a:xfrm>
            <a:custGeom>
              <a:avLst/>
              <a:gdLst/>
              <a:ahLst/>
              <a:cxnLst/>
              <a:rect l="0" t="0" r="0" b="0"/>
              <a:pathLst>
                <a:path w="120152" h="156708">
                  <a:moveTo>
                    <a:pt x="92415" y="42862"/>
                  </a:moveTo>
                  <a:lnTo>
                    <a:pt x="92415" y="39070"/>
                  </a:lnTo>
                  <a:lnTo>
                    <a:pt x="91621" y="37952"/>
                  </a:lnTo>
                  <a:lnTo>
                    <a:pt x="90298" y="37208"/>
                  </a:lnTo>
                  <a:lnTo>
                    <a:pt x="85139" y="35914"/>
                  </a:lnTo>
                  <a:lnTo>
                    <a:pt x="71622" y="35744"/>
                  </a:lnTo>
                  <a:lnTo>
                    <a:pt x="68234" y="37323"/>
                  </a:lnTo>
                  <a:lnTo>
                    <a:pt x="32657" y="67502"/>
                  </a:lnTo>
                  <a:lnTo>
                    <a:pt x="15905" y="85888"/>
                  </a:lnTo>
                  <a:lnTo>
                    <a:pt x="4718" y="104807"/>
                  </a:lnTo>
                  <a:lnTo>
                    <a:pt x="1078" y="119072"/>
                  </a:lnTo>
                  <a:lnTo>
                    <a:pt x="0" y="133352"/>
                  </a:lnTo>
                  <a:lnTo>
                    <a:pt x="1864" y="140759"/>
                  </a:lnTo>
                  <a:lnTo>
                    <a:pt x="9529" y="151982"/>
                  </a:lnTo>
                  <a:lnTo>
                    <a:pt x="16153" y="154860"/>
                  </a:lnTo>
                  <a:lnTo>
                    <a:pt x="33342" y="156707"/>
                  </a:lnTo>
                  <a:lnTo>
                    <a:pt x="56933" y="151369"/>
                  </a:lnTo>
                  <a:lnTo>
                    <a:pt x="87464" y="137228"/>
                  </a:lnTo>
                  <a:lnTo>
                    <a:pt x="97093" y="129517"/>
                  </a:lnTo>
                  <a:lnTo>
                    <a:pt x="111440" y="108666"/>
                  </a:lnTo>
                  <a:lnTo>
                    <a:pt x="118160" y="89964"/>
                  </a:lnTo>
                  <a:lnTo>
                    <a:pt x="120151" y="74369"/>
                  </a:lnTo>
                  <a:lnTo>
                    <a:pt x="116949" y="59694"/>
                  </a:lnTo>
                  <a:lnTo>
                    <a:pt x="104175" y="30970"/>
                  </a:lnTo>
                  <a:lnTo>
                    <a:pt x="97377" y="23554"/>
                  </a:lnTo>
                  <a:lnTo>
                    <a:pt x="72244" y="4886"/>
                  </a:lnTo>
                  <a:lnTo>
                    <a:pt x="62537" y="1447"/>
                  </a:lnTo>
                  <a:lnTo>
                    <a:pt x="49552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3" name="SMARTInkShape-158"/>
            <p:cNvSpPr/>
            <p:nvPr/>
          </p:nvSpPr>
          <p:spPr bwMode="auto">
            <a:xfrm>
              <a:off x="1429044" y="1623079"/>
              <a:ext cx="135438" cy="130250"/>
            </a:xfrm>
            <a:custGeom>
              <a:avLst/>
              <a:gdLst/>
              <a:ahLst/>
              <a:cxnLst/>
              <a:rect l="0" t="0" r="0" b="0"/>
              <a:pathLst>
                <a:path w="135438" h="130250">
                  <a:moveTo>
                    <a:pt x="6850" y="19984"/>
                  </a:moveTo>
                  <a:lnTo>
                    <a:pt x="3057" y="19984"/>
                  </a:lnTo>
                  <a:lnTo>
                    <a:pt x="1940" y="20777"/>
                  </a:lnTo>
                  <a:lnTo>
                    <a:pt x="1196" y="22100"/>
                  </a:lnTo>
                  <a:lnTo>
                    <a:pt x="0" y="29926"/>
                  </a:lnTo>
                  <a:lnTo>
                    <a:pt x="12074" y="63048"/>
                  </a:lnTo>
                  <a:lnTo>
                    <a:pt x="14534" y="85891"/>
                  </a:lnTo>
                  <a:lnTo>
                    <a:pt x="19598" y="100059"/>
                  </a:lnTo>
                  <a:lnTo>
                    <a:pt x="21247" y="107960"/>
                  </a:lnTo>
                  <a:lnTo>
                    <a:pt x="26638" y="116871"/>
                  </a:lnTo>
                  <a:lnTo>
                    <a:pt x="32468" y="124538"/>
                  </a:lnTo>
                  <a:lnTo>
                    <a:pt x="34111" y="129423"/>
                  </a:lnTo>
                  <a:lnTo>
                    <a:pt x="36136" y="130249"/>
                  </a:lnTo>
                  <a:lnTo>
                    <a:pt x="54808" y="126723"/>
                  </a:lnTo>
                  <a:lnTo>
                    <a:pt x="62825" y="123515"/>
                  </a:lnTo>
                  <a:lnTo>
                    <a:pt x="69563" y="117327"/>
                  </a:lnTo>
                  <a:lnTo>
                    <a:pt x="96614" y="81792"/>
                  </a:lnTo>
                  <a:lnTo>
                    <a:pt x="110768" y="53312"/>
                  </a:lnTo>
                  <a:lnTo>
                    <a:pt x="113880" y="19013"/>
                  </a:lnTo>
                  <a:lnTo>
                    <a:pt x="113995" y="3439"/>
                  </a:lnTo>
                  <a:lnTo>
                    <a:pt x="113205" y="1810"/>
                  </a:lnTo>
                  <a:lnTo>
                    <a:pt x="111884" y="724"/>
                  </a:lnTo>
                  <a:lnTo>
                    <a:pt x="110210" y="0"/>
                  </a:lnTo>
                  <a:lnTo>
                    <a:pt x="109094" y="311"/>
                  </a:lnTo>
                  <a:lnTo>
                    <a:pt x="108350" y="1312"/>
                  </a:lnTo>
                  <a:lnTo>
                    <a:pt x="107303" y="6514"/>
                  </a:lnTo>
                  <a:lnTo>
                    <a:pt x="106870" y="39466"/>
                  </a:lnTo>
                  <a:lnTo>
                    <a:pt x="106863" y="72396"/>
                  </a:lnTo>
                  <a:lnTo>
                    <a:pt x="107656" y="86666"/>
                  </a:lnTo>
                  <a:lnTo>
                    <a:pt x="110655" y="96187"/>
                  </a:lnTo>
                  <a:lnTo>
                    <a:pt x="116750" y="103593"/>
                  </a:lnTo>
                  <a:lnTo>
                    <a:pt x="135437" y="11999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4" name="SMARTInkShape-159"/>
            <p:cNvSpPr/>
            <p:nvPr/>
          </p:nvSpPr>
          <p:spPr bwMode="auto">
            <a:xfrm>
              <a:off x="1558899" y="1607383"/>
              <a:ext cx="137234" cy="135693"/>
            </a:xfrm>
            <a:custGeom>
              <a:avLst/>
              <a:gdLst/>
              <a:ahLst/>
              <a:cxnLst/>
              <a:rect l="0" t="0" r="0" b="0"/>
              <a:pathLst>
                <a:path w="137234" h="135693">
                  <a:moveTo>
                    <a:pt x="105595" y="7105"/>
                  </a:moveTo>
                  <a:lnTo>
                    <a:pt x="105595" y="3312"/>
                  </a:lnTo>
                  <a:lnTo>
                    <a:pt x="104801" y="2195"/>
                  </a:lnTo>
                  <a:lnTo>
                    <a:pt x="103478" y="1450"/>
                  </a:lnTo>
                  <a:lnTo>
                    <a:pt x="98304" y="623"/>
                  </a:lnTo>
                  <a:lnTo>
                    <a:pt x="62933" y="0"/>
                  </a:lnTo>
                  <a:lnTo>
                    <a:pt x="34037" y="760"/>
                  </a:lnTo>
                  <a:lnTo>
                    <a:pt x="18952" y="5665"/>
                  </a:lnTo>
                  <a:lnTo>
                    <a:pt x="6342" y="12318"/>
                  </a:lnTo>
                  <a:lnTo>
                    <a:pt x="3707" y="12961"/>
                  </a:lnTo>
                  <a:lnTo>
                    <a:pt x="1951" y="14184"/>
                  </a:lnTo>
                  <a:lnTo>
                    <a:pt x="780" y="15793"/>
                  </a:lnTo>
                  <a:lnTo>
                    <a:pt x="0" y="17659"/>
                  </a:lnTo>
                  <a:lnTo>
                    <a:pt x="273" y="19697"/>
                  </a:lnTo>
                  <a:lnTo>
                    <a:pt x="2693" y="24078"/>
                  </a:lnTo>
                  <a:lnTo>
                    <a:pt x="8519" y="31007"/>
                  </a:lnTo>
                  <a:lnTo>
                    <a:pt x="42186" y="45212"/>
                  </a:lnTo>
                  <a:lnTo>
                    <a:pt x="74960" y="54731"/>
                  </a:lnTo>
                  <a:lnTo>
                    <a:pt x="97047" y="62667"/>
                  </a:lnTo>
                  <a:lnTo>
                    <a:pt x="131411" y="90252"/>
                  </a:lnTo>
                  <a:lnTo>
                    <a:pt x="136383" y="95124"/>
                  </a:lnTo>
                  <a:lnTo>
                    <a:pt x="137233" y="97534"/>
                  </a:lnTo>
                  <a:lnTo>
                    <a:pt x="137006" y="99934"/>
                  </a:lnTo>
                  <a:lnTo>
                    <a:pt x="135010" y="107106"/>
                  </a:lnTo>
                  <a:lnTo>
                    <a:pt x="134730" y="109491"/>
                  </a:lnTo>
                  <a:lnTo>
                    <a:pt x="130185" y="114257"/>
                  </a:lnTo>
                  <a:lnTo>
                    <a:pt x="114333" y="123785"/>
                  </a:lnTo>
                  <a:lnTo>
                    <a:pt x="81736" y="133179"/>
                  </a:lnTo>
                  <a:lnTo>
                    <a:pt x="55589" y="13569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5" name="SMARTInkShape-160"/>
            <p:cNvSpPr/>
            <p:nvPr/>
          </p:nvSpPr>
          <p:spPr bwMode="auto">
            <a:xfrm>
              <a:off x="1707356" y="1650206"/>
              <a:ext cx="7145" cy="92870"/>
            </a:xfrm>
            <a:custGeom>
              <a:avLst/>
              <a:gdLst/>
              <a:ahLst/>
              <a:cxnLst/>
              <a:rect l="0" t="0" r="0" b="0"/>
              <a:pathLst>
                <a:path w="7145" h="92870">
                  <a:moveTo>
                    <a:pt x="0" y="0"/>
                  </a:moveTo>
                  <a:lnTo>
                    <a:pt x="0" y="32905"/>
                  </a:lnTo>
                  <a:lnTo>
                    <a:pt x="794" y="68411"/>
                  </a:lnTo>
                  <a:lnTo>
                    <a:pt x="7144" y="9286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6" name="SMARTInkShape-161"/>
            <p:cNvSpPr/>
            <p:nvPr/>
          </p:nvSpPr>
          <p:spPr bwMode="auto">
            <a:xfrm>
              <a:off x="1664494" y="1557338"/>
              <a:ext cx="7145" cy="14288"/>
            </a:xfrm>
            <a:custGeom>
              <a:avLst/>
              <a:gdLst/>
              <a:ahLst/>
              <a:cxnLst/>
              <a:rect l="0" t="0" r="0" b="0"/>
              <a:pathLst>
                <a:path w="7145" h="14288">
                  <a:moveTo>
                    <a:pt x="7144" y="14287"/>
                  </a:moveTo>
                  <a:lnTo>
                    <a:pt x="7144" y="10495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7" name="SMARTInkShape-162"/>
            <p:cNvSpPr/>
            <p:nvPr/>
          </p:nvSpPr>
          <p:spPr bwMode="auto">
            <a:xfrm>
              <a:off x="1774678" y="1643491"/>
              <a:ext cx="154136" cy="128160"/>
            </a:xfrm>
            <a:custGeom>
              <a:avLst/>
              <a:gdLst/>
              <a:ahLst/>
              <a:cxnLst/>
              <a:rect l="0" t="0" r="0" b="0"/>
              <a:pathLst>
                <a:path w="154136" h="128160">
                  <a:moveTo>
                    <a:pt x="4116" y="56722"/>
                  </a:moveTo>
                  <a:lnTo>
                    <a:pt x="323" y="60514"/>
                  </a:lnTo>
                  <a:lnTo>
                    <a:pt x="0" y="62425"/>
                  </a:lnTo>
                  <a:lnTo>
                    <a:pt x="578" y="64492"/>
                  </a:lnTo>
                  <a:lnTo>
                    <a:pt x="1757" y="66664"/>
                  </a:lnTo>
                  <a:lnTo>
                    <a:pt x="7701" y="90514"/>
                  </a:lnTo>
                  <a:lnTo>
                    <a:pt x="30899" y="125862"/>
                  </a:lnTo>
                  <a:lnTo>
                    <a:pt x="32337" y="127705"/>
                  </a:lnTo>
                  <a:lnTo>
                    <a:pt x="28794" y="128025"/>
                  </a:lnTo>
                  <a:lnTo>
                    <a:pt x="27711" y="127276"/>
                  </a:lnTo>
                  <a:lnTo>
                    <a:pt x="26990" y="125983"/>
                  </a:lnTo>
                  <a:lnTo>
                    <a:pt x="25832" y="118204"/>
                  </a:lnTo>
                  <a:lnTo>
                    <a:pt x="25558" y="85094"/>
                  </a:lnTo>
                  <a:lnTo>
                    <a:pt x="26342" y="66367"/>
                  </a:lnTo>
                  <a:lnTo>
                    <a:pt x="40020" y="35158"/>
                  </a:lnTo>
                  <a:lnTo>
                    <a:pt x="49396" y="20006"/>
                  </a:lnTo>
                  <a:lnTo>
                    <a:pt x="63650" y="4456"/>
                  </a:lnTo>
                  <a:lnTo>
                    <a:pt x="70528" y="1742"/>
                  </a:lnTo>
                  <a:lnTo>
                    <a:pt x="80293" y="0"/>
                  </a:lnTo>
                  <a:lnTo>
                    <a:pt x="83745" y="1879"/>
                  </a:lnTo>
                  <a:lnTo>
                    <a:pt x="85777" y="3491"/>
                  </a:lnTo>
                  <a:lnTo>
                    <a:pt x="92268" y="5282"/>
                  </a:lnTo>
                  <a:lnTo>
                    <a:pt x="96221" y="5760"/>
                  </a:lnTo>
                  <a:lnTo>
                    <a:pt x="99651" y="7666"/>
                  </a:lnTo>
                  <a:lnTo>
                    <a:pt x="115850" y="26120"/>
                  </a:lnTo>
                  <a:lnTo>
                    <a:pt x="122330" y="38482"/>
                  </a:lnTo>
                  <a:lnTo>
                    <a:pt x="133141" y="71056"/>
                  </a:lnTo>
                  <a:lnTo>
                    <a:pt x="146861" y="104201"/>
                  </a:lnTo>
                  <a:lnTo>
                    <a:pt x="154135" y="12815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8" name="SMARTInkShape-163"/>
            <p:cNvSpPr/>
            <p:nvPr/>
          </p:nvSpPr>
          <p:spPr bwMode="auto">
            <a:xfrm>
              <a:off x="1916063" y="1631999"/>
              <a:ext cx="133892" cy="289671"/>
            </a:xfrm>
            <a:custGeom>
              <a:avLst/>
              <a:gdLst/>
              <a:ahLst/>
              <a:cxnLst/>
              <a:rect l="0" t="0" r="0" b="0"/>
              <a:pathLst>
                <a:path w="133892" h="289671">
                  <a:moveTo>
                    <a:pt x="127050" y="11064"/>
                  </a:moveTo>
                  <a:lnTo>
                    <a:pt x="123257" y="7271"/>
                  </a:lnTo>
                  <a:lnTo>
                    <a:pt x="119279" y="5409"/>
                  </a:lnTo>
                  <a:lnTo>
                    <a:pt x="101420" y="0"/>
                  </a:lnTo>
                  <a:lnTo>
                    <a:pt x="69347" y="7039"/>
                  </a:lnTo>
                  <a:lnTo>
                    <a:pt x="46919" y="16766"/>
                  </a:lnTo>
                  <a:lnTo>
                    <a:pt x="22384" y="37695"/>
                  </a:lnTo>
                  <a:lnTo>
                    <a:pt x="3652" y="65871"/>
                  </a:lnTo>
                  <a:lnTo>
                    <a:pt x="0" y="76339"/>
                  </a:lnTo>
                  <a:lnTo>
                    <a:pt x="281" y="79186"/>
                  </a:lnTo>
                  <a:lnTo>
                    <a:pt x="2710" y="84468"/>
                  </a:lnTo>
                  <a:lnTo>
                    <a:pt x="8540" y="91903"/>
                  </a:lnTo>
                  <a:lnTo>
                    <a:pt x="12995" y="94617"/>
                  </a:lnTo>
                  <a:lnTo>
                    <a:pt x="15294" y="95341"/>
                  </a:lnTo>
                  <a:lnTo>
                    <a:pt x="22083" y="94029"/>
                  </a:lnTo>
                  <a:lnTo>
                    <a:pt x="53359" y="79958"/>
                  </a:lnTo>
                  <a:lnTo>
                    <a:pt x="86154" y="51835"/>
                  </a:lnTo>
                  <a:lnTo>
                    <a:pt x="100127" y="42077"/>
                  </a:lnTo>
                  <a:lnTo>
                    <a:pt x="104785" y="35687"/>
                  </a:lnTo>
                  <a:lnTo>
                    <a:pt x="111555" y="32915"/>
                  </a:lnTo>
                  <a:lnTo>
                    <a:pt x="116197" y="36412"/>
                  </a:lnTo>
                  <a:lnTo>
                    <a:pt x="118257" y="42438"/>
                  </a:lnTo>
                  <a:lnTo>
                    <a:pt x="120635" y="77848"/>
                  </a:lnTo>
                  <a:lnTo>
                    <a:pt x="126048" y="109150"/>
                  </a:lnTo>
                  <a:lnTo>
                    <a:pt x="127645" y="139271"/>
                  </a:lnTo>
                  <a:lnTo>
                    <a:pt x="132665" y="168151"/>
                  </a:lnTo>
                  <a:lnTo>
                    <a:pt x="133891" y="196786"/>
                  </a:lnTo>
                  <a:lnTo>
                    <a:pt x="133340" y="224579"/>
                  </a:lnTo>
                  <a:lnTo>
                    <a:pt x="124242" y="251151"/>
                  </a:lnTo>
                  <a:lnTo>
                    <a:pt x="112706" y="267556"/>
                  </a:lnTo>
                  <a:lnTo>
                    <a:pt x="100055" y="280055"/>
                  </a:lnTo>
                  <a:lnTo>
                    <a:pt x="88007" y="286468"/>
                  </a:lnTo>
                  <a:lnTo>
                    <a:pt x="69900" y="28967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55" name="SMARTInkShape-Group26"/>
          <p:cNvGrpSpPr/>
          <p:nvPr/>
        </p:nvGrpSpPr>
        <p:grpSpPr>
          <a:xfrm>
            <a:off x="1293019" y="1875476"/>
            <a:ext cx="1707357" cy="446244"/>
            <a:chOff x="1293019" y="1875476"/>
            <a:chExt cx="1707357" cy="446244"/>
          </a:xfrm>
        </p:grpSpPr>
        <p:sp>
          <p:nvSpPr>
            <p:cNvPr id="40" name="SMARTInkShape-164"/>
            <p:cNvSpPr/>
            <p:nvPr/>
          </p:nvSpPr>
          <p:spPr bwMode="auto">
            <a:xfrm>
              <a:off x="1457325" y="2028825"/>
              <a:ext cx="21432" cy="292895"/>
            </a:xfrm>
            <a:custGeom>
              <a:avLst/>
              <a:gdLst/>
              <a:ahLst/>
              <a:cxnLst/>
              <a:rect l="0" t="0" r="0" b="0"/>
              <a:pathLst>
                <a:path w="21432" h="292895">
                  <a:moveTo>
                    <a:pt x="21431" y="0"/>
                  </a:moveTo>
                  <a:lnTo>
                    <a:pt x="16522" y="11406"/>
                  </a:lnTo>
                  <a:lnTo>
                    <a:pt x="10789" y="41170"/>
                  </a:lnTo>
                  <a:lnTo>
                    <a:pt x="7864" y="71897"/>
                  </a:lnTo>
                  <a:lnTo>
                    <a:pt x="5169" y="105601"/>
                  </a:lnTo>
                  <a:lnTo>
                    <a:pt x="1021" y="139216"/>
                  </a:lnTo>
                  <a:lnTo>
                    <a:pt x="303" y="167015"/>
                  </a:lnTo>
                  <a:lnTo>
                    <a:pt x="60" y="199149"/>
                  </a:lnTo>
                  <a:lnTo>
                    <a:pt x="12" y="228427"/>
                  </a:lnTo>
                  <a:lnTo>
                    <a:pt x="2" y="262708"/>
                  </a:lnTo>
                  <a:lnTo>
                    <a:pt x="0" y="29289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1" name="SMARTInkShape-165"/>
            <p:cNvSpPr/>
            <p:nvPr/>
          </p:nvSpPr>
          <p:spPr bwMode="auto">
            <a:xfrm>
              <a:off x="1293019" y="2100685"/>
              <a:ext cx="428626" cy="170894"/>
            </a:xfrm>
            <a:custGeom>
              <a:avLst/>
              <a:gdLst/>
              <a:ahLst/>
              <a:cxnLst/>
              <a:rect l="0" t="0" r="0" b="0"/>
              <a:pathLst>
                <a:path w="428626" h="170894">
                  <a:moveTo>
                    <a:pt x="0" y="128165"/>
                  </a:moveTo>
                  <a:lnTo>
                    <a:pt x="6497" y="122462"/>
                  </a:lnTo>
                  <a:lnTo>
                    <a:pt x="37021" y="109032"/>
                  </a:lnTo>
                  <a:lnTo>
                    <a:pt x="66667" y="99574"/>
                  </a:lnTo>
                  <a:lnTo>
                    <a:pt x="93572" y="92441"/>
                  </a:lnTo>
                  <a:lnTo>
                    <a:pt x="121652" y="85301"/>
                  </a:lnTo>
                  <a:lnTo>
                    <a:pt x="150080" y="78158"/>
                  </a:lnTo>
                  <a:lnTo>
                    <a:pt x="178612" y="68898"/>
                  </a:lnTo>
                  <a:lnTo>
                    <a:pt x="209112" y="59132"/>
                  </a:lnTo>
                  <a:lnTo>
                    <a:pt x="240259" y="50788"/>
                  </a:lnTo>
                  <a:lnTo>
                    <a:pt x="254720" y="49940"/>
                  </a:lnTo>
                  <a:lnTo>
                    <a:pt x="262169" y="51859"/>
                  </a:lnTo>
                  <a:lnTo>
                    <a:pt x="273419" y="59558"/>
                  </a:lnTo>
                  <a:lnTo>
                    <a:pt x="276301" y="66188"/>
                  </a:lnTo>
                  <a:lnTo>
                    <a:pt x="278471" y="101137"/>
                  </a:lnTo>
                  <a:lnTo>
                    <a:pt x="278594" y="132645"/>
                  </a:lnTo>
                  <a:lnTo>
                    <a:pt x="279397" y="151128"/>
                  </a:lnTo>
                  <a:lnTo>
                    <a:pt x="285724" y="170893"/>
                  </a:lnTo>
                  <a:lnTo>
                    <a:pt x="285749" y="138448"/>
                  </a:lnTo>
                  <a:lnTo>
                    <a:pt x="286543" y="120629"/>
                  </a:lnTo>
                  <a:lnTo>
                    <a:pt x="293025" y="85330"/>
                  </a:lnTo>
                  <a:lnTo>
                    <a:pt x="305020" y="49648"/>
                  </a:lnTo>
                  <a:lnTo>
                    <a:pt x="309660" y="38764"/>
                  </a:lnTo>
                  <a:lnTo>
                    <a:pt x="316485" y="30752"/>
                  </a:lnTo>
                  <a:lnTo>
                    <a:pt x="350541" y="6789"/>
                  </a:lnTo>
                  <a:lnTo>
                    <a:pt x="362362" y="1714"/>
                  </a:lnTo>
                  <a:lnTo>
                    <a:pt x="377259" y="0"/>
                  </a:lnTo>
                  <a:lnTo>
                    <a:pt x="384100" y="1882"/>
                  </a:lnTo>
                  <a:lnTo>
                    <a:pt x="394959" y="9558"/>
                  </a:lnTo>
                  <a:lnTo>
                    <a:pt x="397787" y="16184"/>
                  </a:lnTo>
                  <a:lnTo>
                    <a:pt x="406068" y="47338"/>
                  </a:lnTo>
                  <a:lnTo>
                    <a:pt x="414403" y="80548"/>
                  </a:lnTo>
                  <a:lnTo>
                    <a:pt x="420392" y="104353"/>
                  </a:lnTo>
                  <a:lnTo>
                    <a:pt x="422060" y="117700"/>
                  </a:lnTo>
                  <a:lnTo>
                    <a:pt x="428625" y="12816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2" name="SMARTInkShape-166"/>
            <p:cNvSpPr/>
            <p:nvPr/>
          </p:nvSpPr>
          <p:spPr bwMode="auto">
            <a:xfrm>
              <a:off x="1700213" y="2057400"/>
              <a:ext cx="14288" cy="28576"/>
            </a:xfrm>
            <a:custGeom>
              <a:avLst/>
              <a:gdLst/>
              <a:ahLst/>
              <a:cxnLst/>
              <a:rect l="0" t="0" r="0" b="0"/>
              <a:pathLst>
                <a:path w="14288" h="28576">
                  <a:moveTo>
                    <a:pt x="14287" y="28575"/>
                  </a:moveTo>
                  <a:lnTo>
                    <a:pt x="8136" y="22424"/>
                  </a:lnTo>
                  <a:lnTo>
                    <a:pt x="6546" y="15924"/>
                  </a:lnTo>
                  <a:lnTo>
                    <a:pt x="2292" y="9304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3" name="SMARTInkShape-167"/>
            <p:cNvSpPr/>
            <p:nvPr/>
          </p:nvSpPr>
          <p:spPr bwMode="auto">
            <a:xfrm>
              <a:off x="1735931" y="2100683"/>
              <a:ext cx="113870" cy="156743"/>
            </a:xfrm>
            <a:custGeom>
              <a:avLst/>
              <a:gdLst/>
              <a:ahLst/>
              <a:cxnLst/>
              <a:rect l="0" t="0" r="0" b="0"/>
              <a:pathLst>
                <a:path w="113870" h="156743">
                  <a:moveTo>
                    <a:pt x="0" y="35298"/>
                  </a:moveTo>
                  <a:lnTo>
                    <a:pt x="0" y="39091"/>
                  </a:lnTo>
                  <a:lnTo>
                    <a:pt x="794" y="40208"/>
                  </a:lnTo>
                  <a:lnTo>
                    <a:pt x="2117" y="40953"/>
                  </a:lnTo>
                  <a:lnTo>
                    <a:pt x="3793" y="41449"/>
                  </a:lnTo>
                  <a:lnTo>
                    <a:pt x="14474" y="50082"/>
                  </a:lnTo>
                  <a:lnTo>
                    <a:pt x="16793" y="52298"/>
                  </a:lnTo>
                  <a:lnTo>
                    <a:pt x="25720" y="54760"/>
                  </a:lnTo>
                  <a:lnTo>
                    <a:pt x="59016" y="56557"/>
                  </a:lnTo>
                  <a:lnTo>
                    <a:pt x="71473" y="55859"/>
                  </a:lnTo>
                  <a:lnTo>
                    <a:pt x="86618" y="51003"/>
                  </a:lnTo>
                  <a:lnTo>
                    <a:pt x="93530" y="46776"/>
                  </a:lnTo>
                  <a:lnTo>
                    <a:pt x="109387" y="26729"/>
                  </a:lnTo>
                  <a:lnTo>
                    <a:pt x="112116" y="21435"/>
                  </a:lnTo>
                  <a:lnTo>
                    <a:pt x="113869" y="11570"/>
                  </a:lnTo>
                  <a:lnTo>
                    <a:pt x="111992" y="6760"/>
                  </a:lnTo>
                  <a:lnTo>
                    <a:pt x="110380" y="4367"/>
                  </a:lnTo>
                  <a:lnTo>
                    <a:pt x="108512" y="2771"/>
                  </a:lnTo>
                  <a:lnTo>
                    <a:pt x="104319" y="998"/>
                  </a:lnTo>
                  <a:lnTo>
                    <a:pt x="93704" y="0"/>
                  </a:lnTo>
                  <a:lnTo>
                    <a:pt x="80505" y="3496"/>
                  </a:lnTo>
                  <a:lnTo>
                    <a:pt x="61822" y="12583"/>
                  </a:lnTo>
                  <a:lnTo>
                    <a:pt x="33330" y="38779"/>
                  </a:lnTo>
                  <a:lnTo>
                    <a:pt x="10465" y="73557"/>
                  </a:lnTo>
                  <a:lnTo>
                    <a:pt x="5181" y="86433"/>
                  </a:lnTo>
                  <a:lnTo>
                    <a:pt x="4419" y="100094"/>
                  </a:lnTo>
                  <a:lnTo>
                    <a:pt x="8373" y="129673"/>
                  </a:lnTo>
                  <a:lnTo>
                    <a:pt x="14569" y="139685"/>
                  </a:lnTo>
                  <a:lnTo>
                    <a:pt x="26983" y="150453"/>
                  </a:lnTo>
                  <a:lnTo>
                    <a:pt x="36070" y="153947"/>
                  </a:lnTo>
                  <a:lnTo>
                    <a:pt x="57150" y="15674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4" name="SMARTInkShape-168"/>
            <p:cNvSpPr/>
            <p:nvPr/>
          </p:nvSpPr>
          <p:spPr bwMode="auto">
            <a:xfrm>
              <a:off x="1850681" y="2014538"/>
              <a:ext cx="78133" cy="241345"/>
            </a:xfrm>
            <a:custGeom>
              <a:avLst/>
              <a:gdLst/>
              <a:ahLst/>
              <a:cxnLst/>
              <a:rect l="0" t="0" r="0" b="0"/>
              <a:pathLst>
                <a:path w="78133" h="241345">
                  <a:moveTo>
                    <a:pt x="78132" y="128587"/>
                  </a:moveTo>
                  <a:lnTo>
                    <a:pt x="74339" y="124795"/>
                  </a:lnTo>
                  <a:lnTo>
                    <a:pt x="70361" y="122933"/>
                  </a:lnTo>
                  <a:lnTo>
                    <a:pt x="61339" y="121737"/>
                  </a:lnTo>
                  <a:lnTo>
                    <a:pt x="54528" y="125807"/>
                  </a:lnTo>
                  <a:lnTo>
                    <a:pt x="50490" y="129115"/>
                  </a:lnTo>
                  <a:lnTo>
                    <a:pt x="46003" y="137024"/>
                  </a:lnTo>
                  <a:lnTo>
                    <a:pt x="42421" y="145831"/>
                  </a:lnTo>
                  <a:lnTo>
                    <a:pt x="15676" y="180744"/>
                  </a:lnTo>
                  <a:lnTo>
                    <a:pt x="1828" y="213874"/>
                  </a:lnTo>
                  <a:lnTo>
                    <a:pt x="0" y="229483"/>
                  </a:lnTo>
                  <a:lnTo>
                    <a:pt x="1867" y="235078"/>
                  </a:lnTo>
                  <a:lnTo>
                    <a:pt x="3476" y="237681"/>
                  </a:lnTo>
                  <a:lnTo>
                    <a:pt x="6136" y="239416"/>
                  </a:lnTo>
                  <a:lnTo>
                    <a:pt x="13325" y="241344"/>
                  </a:lnTo>
                  <a:lnTo>
                    <a:pt x="21812" y="240085"/>
                  </a:lnTo>
                  <a:lnTo>
                    <a:pt x="30876" y="236085"/>
                  </a:lnTo>
                  <a:lnTo>
                    <a:pt x="44110" y="224908"/>
                  </a:lnTo>
                  <a:lnTo>
                    <a:pt x="66103" y="191825"/>
                  </a:lnTo>
                  <a:lnTo>
                    <a:pt x="74215" y="170343"/>
                  </a:lnTo>
                  <a:lnTo>
                    <a:pt x="77358" y="137158"/>
                  </a:lnTo>
                  <a:lnTo>
                    <a:pt x="75786" y="114723"/>
                  </a:lnTo>
                  <a:lnTo>
                    <a:pt x="68143" y="85808"/>
                  </a:lnTo>
                  <a:lnTo>
                    <a:pt x="58196" y="57960"/>
                  </a:lnTo>
                  <a:lnTo>
                    <a:pt x="46001" y="36349"/>
                  </a:lnTo>
                  <a:lnTo>
                    <a:pt x="39329" y="16793"/>
                  </a:lnTo>
                  <a:lnTo>
                    <a:pt x="28125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5" name="SMARTInkShape-169"/>
            <p:cNvSpPr/>
            <p:nvPr/>
          </p:nvSpPr>
          <p:spPr bwMode="auto">
            <a:xfrm>
              <a:off x="2078831" y="1893094"/>
              <a:ext cx="35720" cy="314326"/>
            </a:xfrm>
            <a:custGeom>
              <a:avLst/>
              <a:gdLst/>
              <a:ahLst/>
              <a:cxnLst/>
              <a:rect l="0" t="0" r="0" b="0"/>
              <a:pathLst>
                <a:path w="35720" h="314326">
                  <a:moveTo>
                    <a:pt x="0" y="0"/>
                  </a:moveTo>
                  <a:lnTo>
                    <a:pt x="2117" y="31063"/>
                  </a:lnTo>
                  <a:lnTo>
                    <a:pt x="7276" y="65415"/>
                  </a:lnTo>
                  <a:lnTo>
                    <a:pt x="12668" y="100704"/>
                  </a:lnTo>
                  <a:lnTo>
                    <a:pt x="11691" y="128792"/>
                  </a:lnTo>
                  <a:lnTo>
                    <a:pt x="8491" y="157223"/>
                  </a:lnTo>
                  <a:lnTo>
                    <a:pt x="7543" y="185755"/>
                  </a:lnTo>
                  <a:lnTo>
                    <a:pt x="7262" y="214318"/>
                  </a:lnTo>
                  <a:lnTo>
                    <a:pt x="10960" y="248621"/>
                  </a:lnTo>
                  <a:lnTo>
                    <a:pt x="21620" y="283447"/>
                  </a:lnTo>
                  <a:lnTo>
                    <a:pt x="35719" y="31432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6" name="SMARTInkShape-170"/>
            <p:cNvSpPr/>
            <p:nvPr/>
          </p:nvSpPr>
          <p:spPr bwMode="auto">
            <a:xfrm>
              <a:off x="1943100" y="2057400"/>
              <a:ext cx="219952" cy="96026"/>
            </a:xfrm>
            <a:custGeom>
              <a:avLst/>
              <a:gdLst/>
              <a:ahLst/>
              <a:cxnLst/>
              <a:rect l="0" t="0" r="0" b="0"/>
              <a:pathLst>
                <a:path w="219952" h="96026">
                  <a:moveTo>
                    <a:pt x="0" y="57150"/>
                  </a:moveTo>
                  <a:lnTo>
                    <a:pt x="0" y="53358"/>
                  </a:lnTo>
                  <a:lnTo>
                    <a:pt x="794" y="52240"/>
                  </a:lnTo>
                  <a:lnTo>
                    <a:pt x="2117" y="51496"/>
                  </a:lnTo>
                  <a:lnTo>
                    <a:pt x="13736" y="46508"/>
                  </a:lnTo>
                  <a:lnTo>
                    <a:pt x="37815" y="33764"/>
                  </a:lnTo>
                  <a:lnTo>
                    <a:pt x="72322" y="27483"/>
                  </a:lnTo>
                  <a:lnTo>
                    <a:pt x="100274" y="21108"/>
                  </a:lnTo>
                  <a:lnTo>
                    <a:pt x="134372" y="15635"/>
                  </a:lnTo>
                  <a:lnTo>
                    <a:pt x="152967" y="14687"/>
                  </a:lnTo>
                  <a:lnTo>
                    <a:pt x="163500" y="18698"/>
                  </a:lnTo>
                  <a:lnTo>
                    <a:pt x="171885" y="24979"/>
                  </a:lnTo>
                  <a:lnTo>
                    <a:pt x="175612" y="30416"/>
                  </a:lnTo>
                  <a:lnTo>
                    <a:pt x="177710" y="41732"/>
                  </a:lnTo>
                  <a:lnTo>
                    <a:pt x="176084" y="48446"/>
                  </a:lnTo>
                  <a:lnTo>
                    <a:pt x="166203" y="69811"/>
                  </a:lnTo>
                  <a:lnTo>
                    <a:pt x="164417" y="88011"/>
                  </a:lnTo>
                  <a:lnTo>
                    <a:pt x="166472" y="92827"/>
                  </a:lnTo>
                  <a:lnTo>
                    <a:pt x="168131" y="95222"/>
                  </a:lnTo>
                  <a:lnTo>
                    <a:pt x="170825" y="96025"/>
                  </a:lnTo>
                  <a:lnTo>
                    <a:pt x="190716" y="92457"/>
                  </a:lnTo>
                  <a:lnTo>
                    <a:pt x="202382" y="87279"/>
                  </a:lnTo>
                  <a:lnTo>
                    <a:pt x="208481" y="82976"/>
                  </a:lnTo>
                  <a:lnTo>
                    <a:pt x="216377" y="72299"/>
                  </a:lnTo>
                  <a:lnTo>
                    <a:pt x="219951" y="62873"/>
                  </a:lnTo>
                  <a:lnTo>
                    <a:pt x="218671" y="55460"/>
                  </a:lnTo>
                  <a:lnTo>
                    <a:pt x="215173" y="41559"/>
                  </a:lnTo>
                  <a:lnTo>
                    <a:pt x="213299" y="38818"/>
                  </a:lnTo>
                  <a:lnTo>
                    <a:pt x="180169" y="14300"/>
                  </a:lnTo>
                  <a:lnTo>
                    <a:pt x="174531" y="10324"/>
                  </a:lnTo>
                  <a:lnTo>
                    <a:pt x="164444" y="5655"/>
                  </a:lnTo>
                  <a:lnTo>
                    <a:pt x="157163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" name="SMARTInkShape-171"/>
            <p:cNvSpPr/>
            <p:nvPr/>
          </p:nvSpPr>
          <p:spPr bwMode="auto">
            <a:xfrm>
              <a:off x="2337019" y="1875476"/>
              <a:ext cx="134720" cy="317656"/>
            </a:xfrm>
            <a:custGeom>
              <a:avLst/>
              <a:gdLst/>
              <a:ahLst/>
              <a:cxnLst/>
              <a:rect l="0" t="0" r="0" b="0"/>
              <a:pathLst>
                <a:path w="134720" h="317656">
                  <a:moveTo>
                    <a:pt x="20419" y="317655"/>
                  </a:moveTo>
                  <a:lnTo>
                    <a:pt x="20419" y="283863"/>
                  </a:lnTo>
                  <a:lnTo>
                    <a:pt x="26073" y="256212"/>
                  </a:lnTo>
                  <a:lnTo>
                    <a:pt x="25004" y="232775"/>
                  </a:lnTo>
                  <a:lnTo>
                    <a:pt x="21324" y="199730"/>
                  </a:lnTo>
                  <a:lnTo>
                    <a:pt x="16895" y="168238"/>
                  </a:lnTo>
                  <a:lnTo>
                    <a:pt x="9080" y="132654"/>
                  </a:lnTo>
                  <a:lnTo>
                    <a:pt x="4597" y="97991"/>
                  </a:lnTo>
                  <a:lnTo>
                    <a:pt x="95" y="67978"/>
                  </a:lnTo>
                  <a:lnTo>
                    <a:pt x="0" y="39913"/>
                  </a:lnTo>
                  <a:lnTo>
                    <a:pt x="4755" y="24135"/>
                  </a:lnTo>
                  <a:lnTo>
                    <a:pt x="11357" y="11291"/>
                  </a:lnTo>
                  <a:lnTo>
                    <a:pt x="11996" y="8637"/>
                  </a:lnTo>
                  <a:lnTo>
                    <a:pt x="13216" y="6868"/>
                  </a:lnTo>
                  <a:lnTo>
                    <a:pt x="14823" y="5689"/>
                  </a:lnTo>
                  <a:lnTo>
                    <a:pt x="26898" y="4"/>
                  </a:lnTo>
                  <a:lnTo>
                    <a:pt x="35469" y="0"/>
                  </a:lnTo>
                  <a:lnTo>
                    <a:pt x="65465" y="10809"/>
                  </a:lnTo>
                  <a:lnTo>
                    <a:pt x="100081" y="28128"/>
                  </a:lnTo>
                  <a:lnTo>
                    <a:pt x="134719" y="4619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8" name="SMARTInkShape-172"/>
            <p:cNvSpPr/>
            <p:nvPr/>
          </p:nvSpPr>
          <p:spPr bwMode="auto">
            <a:xfrm>
              <a:off x="2214563" y="2071785"/>
              <a:ext cx="228601" cy="78485"/>
            </a:xfrm>
            <a:custGeom>
              <a:avLst/>
              <a:gdLst/>
              <a:ahLst/>
              <a:cxnLst/>
              <a:rect l="0" t="0" r="0" b="0"/>
              <a:pathLst>
                <a:path w="228601" h="78485">
                  <a:moveTo>
                    <a:pt x="0" y="21334"/>
                  </a:moveTo>
                  <a:lnTo>
                    <a:pt x="30527" y="21334"/>
                  </a:lnTo>
                  <a:lnTo>
                    <a:pt x="64032" y="15630"/>
                  </a:lnTo>
                  <a:lnTo>
                    <a:pt x="96583" y="9943"/>
                  </a:lnTo>
                  <a:lnTo>
                    <a:pt x="130570" y="7111"/>
                  </a:lnTo>
                  <a:lnTo>
                    <a:pt x="160307" y="2391"/>
                  </a:lnTo>
                  <a:lnTo>
                    <a:pt x="192091" y="394"/>
                  </a:lnTo>
                  <a:lnTo>
                    <a:pt x="213715" y="0"/>
                  </a:lnTo>
                  <a:lnTo>
                    <a:pt x="220132" y="2062"/>
                  </a:lnTo>
                  <a:lnTo>
                    <a:pt x="222954" y="3724"/>
                  </a:lnTo>
                  <a:lnTo>
                    <a:pt x="224836" y="5625"/>
                  </a:lnTo>
                  <a:lnTo>
                    <a:pt x="226927" y="9854"/>
                  </a:lnTo>
                  <a:lnTo>
                    <a:pt x="228556" y="41512"/>
                  </a:lnTo>
                  <a:lnTo>
                    <a:pt x="228600" y="7848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9" name="SMARTInkShape-173"/>
            <p:cNvSpPr/>
            <p:nvPr/>
          </p:nvSpPr>
          <p:spPr bwMode="auto">
            <a:xfrm>
              <a:off x="2521744" y="2078831"/>
              <a:ext cx="85726" cy="71439"/>
            </a:xfrm>
            <a:custGeom>
              <a:avLst/>
              <a:gdLst/>
              <a:ahLst/>
              <a:cxnLst/>
              <a:rect l="0" t="0" r="0" b="0"/>
              <a:pathLst>
                <a:path w="85726" h="71439">
                  <a:moveTo>
                    <a:pt x="0" y="0"/>
                  </a:moveTo>
                  <a:lnTo>
                    <a:pt x="0" y="3793"/>
                  </a:lnTo>
                  <a:lnTo>
                    <a:pt x="2116" y="7771"/>
                  </a:lnTo>
                  <a:lnTo>
                    <a:pt x="20720" y="31128"/>
                  </a:lnTo>
                  <a:lnTo>
                    <a:pt x="52011" y="52341"/>
                  </a:lnTo>
                  <a:lnTo>
                    <a:pt x="77932" y="69179"/>
                  </a:lnTo>
                  <a:lnTo>
                    <a:pt x="85725" y="7143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0" name="SMARTInkShape-174"/>
            <p:cNvSpPr/>
            <p:nvPr/>
          </p:nvSpPr>
          <p:spPr bwMode="auto">
            <a:xfrm>
              <a:off x="2450306" y="2071688"/>
              <a:ext cx="214314" cy="114301"/>
            </a:xfrm>
            <a:custGeom>
              <a:avLst/>
              <a:gdLst/>
              <a:ahLst/>
              <a:cxnLst/>
              <a:rect l="0" t="0" r="0" b="0"/>
              <a:pathLst>
                <a:path w="214314" h="114301">
                  <a:moveTo>
                    <a:pt x="214313" y="0"/>
                  </a:moveTo>
                  <a:lnTo>
                    <a:pt x="214313" y="6150"/>
                  </a:lnTo>
                  <a:lnTo>
                    <a:pt x="213519" y="6481"/>
                  </a:lnTo>
                  <a:lnTo>
                    <a:pt x="197723" y="9221"/>
                  </a:lnTo>
                  <a:lnTo>
                    <a:pt x="169413" y="24233"/>
                  </a:lnTo>
                  <a:lnTo>
                    <a:pt x="134859" y="37448"/>
                  </a:lnTo>
                  <a:lnTo>
                    <a:pt x="106898" y="50518"/>
                  </a:lnTo>
                  <a:lnTo>
                    <a:pt x="78505" y="64445"/>
                  </a:lnTo>
                  <a:lnTo>
                    <a:pt x="44259" y="79581"/>
                  </a:lnTo>
                  <a:lnTo>
                    <a:pt x="17215" y="98341"/>
                  </a:lnTo>
                  <a:lnTo>
                    <a:pt x="0" y="11430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" name="SMARTInkShape-175"/>
            <p:cNvSpPr/>
            <p:nvPr/>
          </p:nvSpPr>
          <p:spPr bwMode="auto">
            <a:xfrm>
              <a:off x="2728913" y="2085975"/>
              <a:ext cx="7144" cy="92870"/>
            </a:xfrm>
            <a:custGeom>
              <a:avLst/>
              <a:gdLst/>
              <a:ahLst/>
              <a:cxnLst/>
              <a:rect l="0" t="0" r="0" b="0"/>
              <a:pathLst>
                <a:path w="7144" h="92870">
                  <a:moveTo>
                    <a:pt x="7143" y="0"/>
                  </a:moveTo>
                  <a:lnTo>
                    <a:pt x="7143" y="33535"/>
                  </a:lnTo>
                  <a:lnTo>
                    <a:pt x="6350" y="46008"/>
                  </a:lnTo>
                  <a:lnTo>
                    <a:pt x="441" y="76509"/>
                  </a:lnTo>
                  <a:lnTo>
                    <a:pt x="0" y="9286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2" name="SMARTInkShape-176"/>
            <p:cNvSpPr/>
            <p:nvPr/>
          </p:nvSpPr>
          <p:spPr bwMode="auto">
            <a:xfrm>
              <a:off x="2823290" y="1900238"/>
              <a:ext cx="177086" cy="242888"/>
            </a:xfrm>
            <a:custGeom>
              <a:avLst/>
              <a:gdLst/>
              <a:ahLst/>
              <a:cxnLst/>
              <a:rect l="0" t="0" r="0" b="0"/>
              <a:pathLst>
                <a:path w="177086" h="242888">
                  <a:moveTo>
                    <a:pt x="105648" y="0"/>
                  </a:moveTo>
                  <a:lnTo>
                    <a:pt x="101855" y="0"/>
                  </a:lnTo>
                  <a:lnTo>
                    <a:pt x="100738" y="793"/>
                  </a:lnTo>
                  <a:lnTo>
                    <a:pt x="99993" y="2116"/>
                  </a:lnTo>
                  <a:lnTo>
                    <a:pt x="94799" y="20584"/>
                  </a:lnTo>
                  <a:lnTo>
                    <a:pt x="71776" y="51552"/>
                  </a:lnTo>
                  <a:lnTo>
                    <a:pt x="48427" y="85928"/>
                  </a:lnTo>
                  <a:lnTo>
                    <a:pt x="29585" y="121470"/>
                  </a:lnTo>
                  <a:lnTo>
                    <a:pt x="11513" y="157165"/>
                  </a:lnTo>
                  <a:lnTo>
                    <a:pt x="1887" y="180828"/>
                  </a:lnTo>
                  <a:lnTo>
                    <a:pt x="0" y="193874"/>
                  </a:lnTo>
                  <a:lnTo>
                    <a:pt x="3395" y="205493"/>
                  </a:lnTo>
                  <a:lnTo>
                    <a:pt x="14718" y="222095"/>
                  </a:lnTo>
                  <a:lnTo>
                    <a:pt x="25965" y="230465"/>
                  </a:lnTo>
                  <a:lnTo>
                    <a:pt x="43144" y="237972"/>
                  </a:lnTo>
                  <a:lnTo>
                    <a:pt x="75986" y="241916"/>
                  </a:lnTo>
                  <a:lnTo>
                    <a:pt x="103650" y="242599"/>
                  </a:lnTo>
                  <a:lnTo>
                    <a:pt x="132749" y="242802"/>
                  </a:lnTo>
                  <a:lnTo>
                    <a:pt x="167151" y="242870"/>
                  </a:lnTo>
                  <a:lnTo>
                    <a:pt x="177085" y="24288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3" name="SMARTInkShape-177"/>
            <p:cNvSpPr/>
            <p:nvPr/>
          </p:nvSpPr>
          <p:spPr bwMode="auto">
            <a:xfrm>
              <a:off x="2708474" y="2017889"/>
              <a:ext cx="184746" cy="10937"/>
            </a:xfrm>
            <a:custGeom>
              <a:avLst/>
              <a:gdLst/>
              <a:ahLst/>
              <a:cxnLst/>
              <a:rect l="0" t="0" r="0" b="0"/>
              <a:pathLst>
                <a:path w="184746" h="10937">
                  <a:moveTo>
                    <a:pt x="6151" y="3792"/>
                  </a:moveTo>
                  <a:lnTo>
                    <a:pt x="0" y="3792"/>
                  </a:lnTo>
                  <a:lnTo>
                    <a:pt x="33354" y="0"/>
                  </a:lnTo>
                  <a:lnTo>
                    <a:pt x="63335" y="1434"/>
                  </a:lnTo>
                  <a:lnTo>
                    <a:pt x="87922" y="2744"/>
                  </a:lnTo>
                  <a:lnTo>
                    <a:pt x="113931" y="4120"/>
                  </a:lnTo>
                  <a:lnTo>
                    <a:pt x="149299" y="8564"/>
                  </a:lnTo>
                  <a:lnTo>
                    <a:pt x="184745" y="1093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4" name="SMARTInkShape-178"/>
            <p:cNvSpPr/>
            <p:nvPr/>
          </p:nvSpPr>
          <p:spPr bwMode="auto">
            <a:xfrm>
              <a:off x="2687163" y="1943100"/>
              <a:ext cx="27463" cy="14289"/>
            </a:xfrm>
            <a:custGeom>
              <a:avLst/>
              <a:gdLst/>
              <a:ahLst/>
              <a:cxnLst/>
              <a:rect l="0" t="0" r="0" b="0"/>
              <a:pathLst>
                <a:path w="27463" h="14289">
                  <a:moveTo>
                    <a:pt x="27462" y="14288"/>
                  </a:moveTo>
                  <a:lnTo>
                    <a:pt x="23670" y="10495"/>
                  </a:lnTo>
                  <a:lnTo>
                    <a:pt x="19691" y="8633"/>
                  </a:lnTo>
                  <a:lnTo>
                    <a:pt x="17519" y="8137"/>
                  </a:lnTo>
                  <a:lnTo>
                    <a:pt x="6153" y="720"/>
                  </a:lnTo>
                  <a:lnTo>
                    <a:pt x="0" y="95"/>
                  </a:lnTo>
                  <a:lnTo>
                    <a:pt x="6031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63" name="SMARTInkShape-Group27"/>
          <p:cNvGrpSpPr/>
          <p:nvPr/>
        </p:nvGrpSpPr>
        <p:grpSpPr>
          <a:xfrm>
            <a:off x="2321719" y="1457441"/>
            <a:ext cx="1193007" cy="305520"/>
            <a:chOff x="2321719" y="1457441"/>
            <a:chExt cx="1193007" cy="305520"/>
          </a:xfrm>
        </p:grpSpPr>
        <p:sp>
          <p:nvSpPr>
            <p:cNvPr id="56" name="SMARTInkShape-179"/>
            <p:cNvSpPr/>
            <p:nvPr/>
          </p:nvSpPr>
          <p:spPr bwMode="auto">
            <a:xfrm>
              <a:off x="2321719" y="1485900"/>
              <a:ext cx="1" cy="264320"/>
            </a:xfrm>
            <a:custGeom>
              <a:avLst/>
              <a:gdLst/>
              <a:ahLst/>
              <a:cxnLst/>
              <a:rect l="0" t="0" r="0" b="0"/>
              <a:pathLst>
                <a:path w="1" h="264320">
                  <a:moveTo>
                    <a:pt x="0" y="0"/>
                  </a:moveTo>
                  <a:lnTo>
                    <a:pt x="0" y="34911"/>
                  </a:lnTo>
                  <a:lnTo>
                    <a:pt x="0" y="65128"/>
                  </a:lnTo>
                  <a:lnTo>
                    <a:pt x="0" y="95150"/>
                  </a:lnTo>
                  <a:lnTo>
                    <a:pt x="0" y="127627"/>
                  </a:lnTo>
                  <a:lnTo>
                    <a:pt x="0" y="157767"/>
                  </a:lnTo>
                  <a:lnTo>
                    <a:pt x="0" y="189238"/>
                  </a:lnTo>
                  <a:lnTo>
                    <a:pt x="0" y="221123"/>
                  </a:lnTo>
                  <a:lnTo>
                    <a:pt x="0" y="254899"/>
                  </a:lnTo>
                  <a:lnTo>
                    <a:pt x="0" y="26431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7" name="SMARTInkShape-180"/>
            <p:cNvSpPr/>
            <p:nvPr/>
          </p:nvSpPr>
          <p:spPr bwMode="auto">
            <a:xfrm>
              <a:off x="2416388" y="1472693"/>
              <a:ext cx="190559" cy="255514"/>
            </a:xfrm>
            <a:custGeom>
              <a:avLst/>
              <a:gdLst/>
              <a:ahLst/>
              <a:cxnLst/>
              <a:rect l="0" t="0" r="0" b="0"/>
              <a:pathLst>
                <a:path w="190559" h="255514">
                  <a:moveTo>
                    <a:pt x="76781" y="13207"/>
                  </a:moveTo>
                  <a:lnTo>
                    <a:pt x="70630" y="7056"/>
                  </a:lnTo>
                  <a:lnTo>
                    <a:pt x="69724" y="0"/>
                  </a:lnTo>
                  <a:lnTo>
                    <a:pt x="48453" y="33683"/>
                  </a:lnTo>
                  <a:lnTo>
                    <a:pt x="32997" y="63025"/>
                  </a:lnTo>
                  <a:lnTo>
                    <a:pt x="17391" y="97454"/>
                  </a:lnTo>
                  <a:lnTo>
                    <a:pt x="8472" y="125393"/>
                  </a:lnTo>
                  <a:lnTo>
                    <a:pt x="1596" y="153780"/>
                  </a:lnTo>
                  <a:lnTo>
                    <a:pt x="0" y="181505"/>
                  </a:lnTo>
                  <a:lnTo>
                    <a:pt x="6169" y="212610"/>
                  </a:lnTo>
                  <a:lnTo>
                    <a:pt x="8275" y="219961"/>
                  </a:lnTo>
                  <a:lnTo>
                    <a:pt x="16965" y="232362"/>
                  </a:lnTo>
                  <a:lnTo>
                    <a:pt x="38154" y="249466"/>
                  </a:lnTo>
                  <a:lnTo>
                    <a:pt x="60397" y="254131"/>
                  </a:lnTo>
                  <a:lnTo>
                    <a:pt x="87096" y="255513"/>
                  </a:lnTo>
                  <a:lnTo>
                    <a:pt x="115115" y="252130"/>
                  </a:lnTo>
                  <a:lnTo>
                    <a:pt x="139733" y="242308"/>
                  </a:lnTo>
                  <a:lnTo>
                    <a:pt x="170963" y="218012"/>
                  </a:lnTo>
                  <a:lnTo>
                    <a:pt x="182139" y="205038"/>
                  </a:lnTo>
                  <a:lnTo>
                    <a:pt x="187107" y="191334"/>
                  </a:lnTo>
                  <a:lnTo>
                    <a:pt x="190558" y="158137"/>
                  </a:lnTo>
                  <a:lnTo>
                    <a:pt x="190054" y="146677"/>
                  </a:lnTo>
                  <a:lnTo>
                    <a:pt x="184515" y="126837"/>
                  </a:lnTo>
                  <a:lnTo>
                    <a:pt x="172378" y="106671"/>
                  </a:lnTo>
                  <a:lnTo>
                    <a:pt x="154054" y="91083"/>
                  </a:lnTo>
                  <a:lnTo>
                    <a:pt x="123263" y="75654"/>
                  </a:lnTo>
                  <a:lnTo>
                    <a:pt x="91068" y="6321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8" name="SMARTInkShape-181"/>
            <p:cNvSpPr/>
            <p:nvPr/>
          </p:nvSpPr>
          <p:spPr bwMode="auto">
            <a:xfrm>
              <a:off x="2593181" y="1471613"/>
              <a:ext cx="228601" cy="291348"/>
            </a:xfrm>
            <a:custGeom>
              <a:avLst/>
              <a:gdLst/>
              <a:ahLst/>
              <a:cxnLst/>
              <a:rect l="0" t="0" r="0" b="0"/>
              <a:pathLst>
                <a:path w="228601" h="291348">
                  <a:moveTo>
                    <a:pt x="0" y="0"/>
                  </a:moveTo>
                  <a:lnTo>
                    <a:pt x="3793" y="0"/>
                  </a:lnTo>
                  <a:lnTo>
                    <a:pt x="34321" y="9942"/>
                  </a:lnTo>
                  <a:lnTo>
                    <a:pt x="64321" y="16792"/>
                  </a:lnTo>
                  <a:lnTo>
                    <a:pt x="94553" y="27641"/>
                  </a:lnTo>
                  <a:lnTo>
                    <a:pt x="127509" y="46323"/>
                  </a:lnTo>
                  <a:lnTo>
                    <a:pt x="156950" y="70004"/>
                  </a:lnTo>
                  <a:lnTo>
                    <a:pt x="169768" y="81119"/>
                  </a:lnTo>
                  <a:lnTo>
                    <a:pt x="181447" y="101558"/>
                  </a:lnTo>
                  <a:lnTo>
                    <a:pt x="190388" y="134390"/>
                  </a:lnTo>
                  <a:lnTo>
                    <a:pt x="192389" y="164041"/>
                  </a:lnTo>
                  <a:lnTo>
                    <a:pt x="191197" y="197738"/>
                  </a:lnTo>
                  <a:lnTo>
                    <a:pt x="177320" y="228148"/>
                  </a:lnTo>
                  <a:lnTo>
                    <a:pt x="159292" y="253293"/>
                  </a:lnTo>
                  <a:lnTo>
                    <a:pt x="130044" y="276292"/>
                  </a:lnTo>
                  <a:lnTo>
                    <a:pt x="106033" y="287674"/>
                  </a:lnTo>
                  <a:lnTo>
                    <a:pt x="85392" y="291347"/>
                  </a:lnTo>
                  <a:lnTo>
                    <a:pt x="75523" y="290089"/>
                  </a:lnTo>
                  <a:lnTo>
                    <a:pt x="58927" y="282814"/>
                  </a:lnTo>
                  <a:lnTo>
                    <a:pt x="55954" y="279824"/>
                  </a:lnTo>
                  <a:lnTo>
                    <a:pt x="52650" y="272268"/>
                  </a:lnTo>
                  <a:lnTo>
                    <a:pt x="50790" y="259089"/>
                  </a:lnTo>
                  <a:lnTo>
                    <a:pt x="54031" y="241338"/>
                  </a:lnTo>
                  <a:lnTo>
                    <a:pt x="63811" y="224789"/>
                  </a:lnTo>
                  <a:lnTo>
                    <a:pt x="81338" y="205769"/>
                  </a:lnTo>
                  <a:lnTo>
                    <a:pt x="90654" y="199138"/>
                  </a:lnTo>
                  <a:lnTo>
                    <a:pt x="108617" y="194735"/>
                  </a:lnTo>
                  <a:lnTo>
                    <a:pt x="143996" y="193044"/>
                  </a:lnTo>
                  <a:lnTo>
                    <a:pt x="178742" y="195019"/>
                  </a:lnTo>
                  <a:lnTo>
                    <a:pt x="213698" y="205239"/>
                  </a:lnTo>
                  <a:lnTo>
                    <a:pt x="228600" y="20716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9" name="SMARTInkShape-182"/>
            <p:cNvSpPr/>
            <p:nvPr/>
          </p:nvSpPr>
          <p:spPr bwMode="auto">
            <a:xfrm>
              <a:off x="2886075" y="1614488"/>
              <a:ext cx="21432" cy="7144"/>
            </a:xfrm>
            <a:custGeom>
              <a:avLst/>
              <a:gdLst/>
              <a:ahLst/>
              <a:cxnLst/>
              <a:rect l="0" t="0" r="0" b="0"/>
              <a:pathLst>
                <a:path w="21432" h="7144">
                  <a:moveTo>
                    <a:pt x="0" y="7143"/>
                  </a:moveTo>
                  <a:lnTo>
                    <a:pt x="3792" y="7143"/>
                  </a:lnTo>
                  <a:lnTo>
                    <a:pt x="7771" y="5027"/>
                  </a:lnTo>
                  <a:lnTo>
                    <a:pt x="12185" y="2234"/>
                  </a:lnTo>
                  <a:lnTo>
                    <a:pt x="21431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60" name="SMARTInkShape-183"/>
            <p:cNvSpPr/>
            <p:nvPr/>
          </p:nvSpPr>
          <p:spPr bwMode="auto">
            <a:xfrm>
              <a:off x="2978944" y="1457441"/>
              <a:ext cx="160762" cy="271212"/>
            </a:xfrm>
            <a:custGeom>
              <a:avLst/>
              <a:gdLst/>
              <a:ahLst/>
              <a:cxnLst/>
              <a:rect l="0" t="0" r="0" b="0"/>
              <a:pathLst>
                <a:path w="160762" h="271212">
                  <a:moveTo>
                    <a:pt x="0" y="28459"/>
                  </a:moveTo>
                  <a:lnTo>
                    <a:pt x="0" y="10761"/>
                  </a:lnTo>
                  <a:lnTo>
                    <a:pt x="2116" y="6570"/>
                  </a:lnTo>
                  <a:lnTo>
                    <a:pt x="3792" y="4341"/>
                  </a:lnTo>
                  <a:lnTo>
                    <a:pt x="9887" y="1865"/>
                  </a:lnTo>
                  <a:lnTo>
                    <a:pt x="38283" y="0"/>
                  </a:lnTo>
                  <a:lnTo>
                    <a:pt x="72655" y="9837"/>
                  </a:lnTo>
                  <a:lnTo>
                    <a:pt x="94549" y="24722"/>
                  </a:lnTo>
                  <a:lnTo>
                    <a:pt x="127879" y="57271"/>
                  </a:lnTo>
                  <a:lnTo>
                    <a:pt x="148328" y="86738"/>
                  </a:lnTo>
                  <a:lnTo>
                    <a:pt x="153236" y="100398"/>
                  </a:lnTo>
                  <a:lnTo>
                    <a:pt x="160761" y="135681"/>
                  </a:lnTo>
                  <a:lnTo>
                    <a:pt x="154000" y="171343"/>
                  </a:lnTo>
                  <a:lnTo>
                    <a:pt x="140656" y="207054"/>
                  </a:lnTo>
                  <a:lnTo>
                    <a:pt x="123386" y="231836"/>
                  </a:lnTo>
                  <a:lnTo>
                    <a:pt x="94300" y="254757"/>
                  </a:lnTo>
                  <a:lnTo>
                    <a:pt x="70309" y="266129"/>
                  </a:lnTo>
                  <a:lnTo>
                    <a:pt x="43341" y="270660"/>
                  </a:lnTo>
                  <a:lnTo>
                    <a:pt x="27699" y="271211"/>
                  </a:lnTo>
                  <a:lnTo>
                    <a:pt x="22100" y="269170"/>
                  </a:lnTo>
                  <a:lnTo>
                    <a:pt x="19496" y="267514"/>
                  </a:lnTo>
                  <a:lnTo>
                    <a:pt x="17760" y="265616"/>
                  </a:lnTo>
                  <a:lnTo>
                    <a:pt x="15831" y="261391"/>
                  </a:lnTo>
                  <a:lnTo>
                    <a:pt x="14745" y="250758"/>
                  </a:lnTo>
                  <a:lnTo>
                    <a:pt x="16607" y="244204"/>
                  </a:lnTo>
                  <a:lnTo>
                    <a:pt x="27293" y="226144"/>
                  </a:lnTo>
                  <a:lnTo>
                    <a:pt x="34884" y="220036"/>
                  </a:lnTo>
                  <a:lnTo>
                    <a:pt x="43550" y="216792"/>
                  </a:lnTo>
                  <a:lnTo>
                    <a:pt x="79040" y="214264"/>
                  </a:lnTo>
                  <a:lnTo>
                    <a:pt x="87517" y="215020"/>
                  </a:lnTo>
                  <a:lnTo>
                    <a:pt x="123232" y="232536"/>
                  </a:lnTo>
                  <a:lnTo>
                    <a:pt x="135731" y="23562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61" name="SMARTInkShape-184"/>
            <p:cNvSpPr/>
            <p:nvPr/>
          </p:nvSpPr>
          <p:spPr bwMode="auto">
            <a:xfrm>
              <a:off x="3171851" y="1543494"/>
              <a:ext cx="192856" cy="199161"/>
            </a:xfrm>
            <a:custGeom>
              <a:avLst/>
              <a:gdLst/>
              <a:ahLst/>
              <a:cxnLst/>
              <a:rect l="0" t="0" r="0" b="0"/>
              <a:pathLst>
                <a:path w="192856" h="199161">
                  <a:moveTo>
                    <a:pt x="7118" y="56706"/>
                  </a:moveTo>
                  <a:lnTo>
                    <a:pt x="3325" y="56706"/>
                  </a:lnTo>
                  <a:lnTo>
                    <a:pt x="2208" y="55912"/>
                  </a:lnTo>
                  <a:lnTo>
                    <a:pt x="1463" y="54589"/>
                  </a:lnTo>
                  <a:lnTo>
                    <a:pt x="268" y="46763"/>
                  </a:lnTo>
                  <a:lnTo>
                    <a:pt x="0" y="32857"/>
                  </a:lnTo>
                  <a:lnTo>
                    <a:pt x="6127" y="12452"/>
                  </a:lnTo>
                  <a:lnTo>
                    <a:pt x="10911" y="7140"/>
                  </a:lnTo>
                  <a:lnTo>
                    <a:pt x="18328" y="2927"/>
                  </a:lnTo>
                  <a:lnTo>
                    <a:pt x="36885" y="0"/>
                  </a:lnTo>
                  <a:lnTo>
                    <a:pt x="57977" y="438"/>
                  </a:lnTo>
                  <a:lnTo>
                    <a:pt x="74134" y="6079"/>
                  </a:lnTo>
                  <a:lnTo>
                    <a:pt x="107489" y="26295"/>
                  </a:lnTo>
                  <a:lnTo>
                    <a:pt x="129279" y="44907"/>
                  </a:lnTo>
                  <a:lnTo>
                    <a:pt x="139269" y="59913"/>
                  </a:lnTo>
                  <a:lnTo>
                    <a:pt x="146462" y="79087"/>
                  </a:lnTo>
                  <a:lnTo>
                    <a:pt x="149528" y="110189"/>
                  </a:lnTo>
                  <a:lnTo>
                    <a:pt x="149107" y="135180"/>
                  </a:lnTo>
                  <a:lnTo>
                    <a:pt x="146160" y="146088"/>
                  </a:lnTo>
                  <a:lnTo>
                    <a:pt x="136246" y="161154"/>
                  </a:lnTo>
                  <a:lnTo>
                    <a:pt x="123254" y="171879"/>
                  </a:lnTo>
                  <a:lnTo>
                    <a:pt x="92144" y="185095"/>
                  </a:lnTo>
                  <a:lnTo>
                    <a:pt x="57032" y="196380"/>
                  </a:lnTo>
                  <a:lnTo>
                    <a:pt x="25186" y="199160"/>
                  </a:lnTo>
                  <a:lnTo>
                    <a:pt x="21544" y="198506"/>
                  </a:lnTo>
                  <a:lnTo>
                    <a:pt x="19117" y="197277"/>
                  </a:lnTo>
                  <a:lnTo>
                    <a:pt x="11428" y="189601"/>
                  </a:lnTo>
                  <a:lnTo>
                    <a:pt x="10785" y="187371"/>
                  </a:lnTo>
                  <a:lnTo>
                    <a:pt x="11150" y="185091"/>
                  </a:lnTo>
                  <a:lnTo>
                    <a:pt x="20349" y="167657"/>
                  </a:lnTo>
                  <a:lnTo>
                    <a:pt x="45543" y="135849"/>
                  </a:lnTo>
                  <a:lnTo>
                    <a:pt x="69073" y="119320"/>
                  </a:lnTo>
                  <a:lnTo>
                    <a:pt x="88089" y="110026"/>
                  </a:lnTo>
                  <a:lnTo>
                    <a:pt x="121418" y="106906"/>
                  </a:lnTo>
                  <a:lnTo>
                    <a:pt x="130943" y="107592"/>
                  </a:lnTo>
                  <a:lnTo>
                    <a:pt x="164280" y="113420"/>
                  </a:lnTo>
                  <a:lnTo>
                    <a:pt x="192855" y="11385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62" name="SMARTInkShape-185"/>
            <p:cNvSpPr/>
            <p:nvPr/>
          </p:nvSpPr>
          <p:spPr bwMode="auto">
            <a:xfrm>
              <a:off x="3358141" y="1523215"/>
              <a:ext cx="156585" cy="175984"/>
            </a:xfrm>
            <a:custGeom>
              <a:avLst/>
              <a:gdLst/>
              <a:ahLst/>
              <a:cxnLst/>
              <a:rect l="0" t="0" r="0" b="0"/>
              <a:pathLst>
                <a:path w="156585" h="175984">
                  <a:moveTo>
                    <a:pt x="156584" y="41266"/>
                  </a:moveTo>
                  <a:lnTo>
                    <a:pt x="152792" y="37474"/>
                  </a:lnTo>
                  <a:lnTo>
                    <a:pt x="150930" y="33495"/>
                  </a:lnTo>
                  <a:lnTo>
                    <a:pt x="150433" y="31323"/>
                  </a:lnTo>
                  <a:lnTo>
                    <a:pt x="145942" y="24474"/>
                  </a:lnTo>
                  <a:lnTo>
                    <a:pt x="135792" y="13625"/>
                  </a:lnTo>
                  <a:lnTo>
                    <a:pt x="125118" y="9137"/>
                  </a:lnTo>
                  <a:lnTo>
                    <a:pt x="90547" y="208"/>
                  </a:lnTo>
                  <a:lnTo>
                    <a:pt x="77228" y="0"/>
                  </a:lnTo>
                  <a:lnTo>
                    <a:pt x="42182" y="8453"/>
                  </a:lnTo>
                  <a:lnTo>
                    <a:pt x="16439" y="19904"/>
                  </a:lnTo>
                  <a:lnTo>
                    <a:pt x="10954" y="24628"/>
                  </a:lnTo>
                  <a:lnTo>
                    <a:pt x="8516" y="29374"/>
                  </a:lnTo>
                  <a:lnTo>
                    <a:pt x="7143" y="36508"/>
                  </a:lnTo>
                  <a:lnTo>
                    <a:pt x="11055" y="43385"/>
                  </a:lnTo>
                  <a:lnTo>
                    <a:pt x="40166" y="74728"/>
                  </a:lnTo>
                  <a:lnTo>
                    <a:pt x="73638" y="98433"/>
                  </a:lnTo>
                  <a:lnTo>
                    <a:pt x="105716" y="113677"/>
                  </a:lnTo>
                  <a:lnTo>
                    <a:pt x="139421" y="135400"/>
                  </a:lnTo>
                  <a:lnTo>
                    <a:pt x="144987" y="140782"/>
                  </a:lnTo>
                  <a:lnTo>
                    <a:pt x="147461" y="145821"/>
                  </a:lnTo>
                  <a:lnTo>
                    <a:pt x="149179" y="157918"/>
                  </a:lnTo>
                  <a:lnTo>
                    <a:pt x="147208" y="162697"/>
                  </a:lnTo>
                  <a:lnTo>
                    <a:pt x="145571" y="165083"/>
                  </a:lnTo>
                  <a:lnTo>
                    <a:pt x="141635" y="167733"/>
                  </a:lnTo>
                  <a:lnTo>
                    <a:pt x="115646" y="175881"/>
                  </a:lnTo>
                  <a:lnTo>
                    <a:pt x="91259" y="175983"/>
                  </a:lnTo>
                  <a:lnTo>
                    <a:pt x="56436" y="170818"/>
                  </a:lnTo>
                  <a:lnTo>
                    <a:pt x="35100" y="166347"/>
                  </a:lnTo>
                  <a:lnTo>
                    <a:pt x="17489" y="156203"/>
                  </a:lnTo>
                  <a:lnTo>
                    <a:pt x="6010" y="146935"/>
                  </a:lnTo>
                  <a:lnTo>
                    <a:pt x="2350" y="139559"/>
                  </a:lnTo>
                  <a:lnTo>
                    <a:pt x="0" y="121889"/>
                  </a:lnTo>
                  <a:lnTo>
                    <a:pt x="7178" y="104048"/>
                  </a:lnTo>
                  <a:lnTo>
                    <a:pt x="19359" y="87473"/>
                  </a:lnTo>
                  <a:lnTo>
                    <a:pt x="50172" y="62824"/>
                  </a:lnTo>
                  <a:lnTo>
                    <a:pt x="84451" y="44605"/>
                  </a:lnTo>
                  <a:lnTo>
                    <a:pt x="113722" y="3412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64" name="SMARTInkShape-186"/>
          <p:cNvSpPr/>
          <p:nvPr/>
        </p:nvSpPr>
        <p:spPr bwMode="auto">
          <a:xfrm>
            <a:off x="1057275" y="1835944"/>
            <a:ext cx="842964" cy="135732"/>
          </a:xfrm>
          <a:custGeom>
            <a:avLst/>
            <a:gdLst/>
            <a:ahLst/>
            <a:cxnLst/>
            <a:rect l="0" t="0" r="0" b="0"/>
            <a:pathLst>
              <a:path w="842964" h="135732">
                <a:moveTo>
                  <a:pt x="0" y="135731"/>
                </a:moveTo>
                <a:lnTo>
                  <a:pt x="0" y="128881"/>
                </a:lnTo>
                <a:lnTo>
                  <a:pt x="6497" y="127852"/>
                </a:lnTo>
                <a:lnTo>
                  <a:pt x="18682" y="123695"/>
                </a:lnTo>
                <a:lnTo>
                  <a:pt x="50585" y="117948"/>
                </a:lnTo>
                <a:lnTo>
                  <a:pt x="85193" y="114226"/>
                </a:lnTo>
                <a:lnTo>
                  <a:pt x="117935" y="108810"/>
                </a:lnTo>
                <a:lnTo>
                  <a:pt x="153565" y="102178"/>
                </a:lnTo>
                <a:lnTo>
                  <a:pt x="180170" y="97535"/>
                </a:lnTo>
                <a:lnTo>
                  <a:pt x="209986" y="92826"/>
                </a:lnTo>
                <a:lnTo>
                  <a:pt x="242552" y="88087"/>
                </a:lnTo>
                <a:lnTo>
                  <a:pt x="278193" y="83335"/>
                </a:lnTo>
                <a:lnTo>
                  <a:pt x="313083" y="78577"/>
                </a:lnTo>
                <a:lnTo>
                  <a:pt x="347904" y="73817"/>
                </a:lnTo>
                <a:lnTo>
                  <a:pt x="366080" y="71436"/>
                </a:lnTo>
                <a:lnTo>
                  <a:pt x="384547" y="69055"/>
                </a:lnTo>
                <a:lnTo>
                  <a:pt x="403208" y="66674"/>
                </a:lnTo>
                <a:lnTo>
                  <a:pt x="421999" y="64293"/>
                </a:lnTo>
                <a:lnTo>
                  <a:pt x="440877" y="61912"/>
                </a:lnTo>
                <a:lnTo>
                  <a:pt x="459018" y="60325"/>
                </a:lnTo>
                <a:lnTo>
                  <a:pt x="493991" y="58561"/>
                </a:lnTo>
                <a:lnTo>
                  <a:pt x="511890" y="57297"/>
                </a:lnTo>
                <a:lnTo>
                  <a:pt x="530172" y="55660"/>
                </a:lnTo>
                <a:lnTo>
                  <a:pt x="565832" y="51725"/>
                </a:lnTo>
                <a:lnTo>
                  <a:pt x="597556" y="47330"/>
                </a:lnTo>
                <a:lnTo>
                  <a:pt x="629647" y="42731"/>
                </a:lnTo>
                <a:lnTo>
                  <a:pt x="660843" y="38835"/>
                </a:lnTo>
                <a:lnTo>
                  <a:pt x="687937" y="37104"/>
                </a:lnTo>
                <a:lnTo>
                  <a:pt x="713208" y="34218"/>
                </a:lnTo>
                <a:lnTo>
                  <a:pt x="747631" y="28130"/>
                </a:lnTo>
                <a:lnTo>
                  <a:pt x="775822" y="21299"/>
                </a:lnTo>
                <a:lnTo>
                  <a:pt x="808309" y="14417"/>
                </a:lnTo>
                <a:lnTo>
                  <a:pt x="835115" y="5522"/>
                </a:lnTo>
                <a:lnTo>
                  <a:pt x="842963" y="0"/>
                </a:lnTo>
              </a:path>
            </a:pathLst>
          </a:custGeom>
          <a:solidFill>
            <a:schemeClr val="accent1"/>
          </a:solidFill>
          <a:ln w="1905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grpSp>
        <p:nvGrpSpPr>
          <p:cNvPr id="88" name="SMARTInkShape-Group29"/>
          <p:cNvGrpSpPr/>
          <p:nvPr/>
        </p:nvGrpSpPr>
        <p:grpSpPr>
          <a:xfrm>
            <a:off x="1064419" y="2657932"/>
            <a:ext cx="1821657" cy="806788"/>
            <a:chOff x="1064419" y="2657932"/>
            <a:chExt cx="1821657" cy="806788"/>
          </a:xfrm>
        </p:grpSpPr>
        <p:sp>
          <p:nvSpPr>
            <p:cNvPr id="65" name="SMARTInkShape-187"/>
            <p:cNvSpPr/>
            <p:nvPr/>
          </p:nvSpPr>
          <p:spPr bwMode="auto">
            <a:xfrm>
              <a:off x="1066439" y="2800563"/>
              <a:ext cx="190862" cy="227340"/>
            </a:xfrm>
            <a:custGeom>
              <a:avLst/>
              <a:gdLst/>
              <a:ahLst/>
              <a:cxnLst/>
              <a:rect l="0" t="0" r="0" b="0"/>
              <a:pathLst>
                <a:path w="190862" h="227340">
                  <a:moveTo>
                    <a:pt x="190861" y="14075"/>
                  </a:moveTo>
                  <a:lnTo>
                    <a:pt x="187069" y="10282"/>
                  </a:lnTo>
                  <a:lnTo>
                    <a:pt x="183090" y="8420"/>
                  </a:lnTo>
                  <a:lnTo>
                    <a:pt x="180918" y="7924"/>
                  </a:lnTo>
                  <a:lnTo>
                    <a:pt x="170141" y="2217"/>
                  </a:lnTo>
                  <a:lnTo>
                    <a:pt x="138056" y="0"/>
                  </a:lnTo>
                  <a:lnTo>
                    <a:pt x="111727" y="1946"/>
                  </a:lnTo>
                  <a:lnTo>
                    <a:pt x="90685" y="9687"/>
                  </a:lnTo>
                  <a:lnTo>
                    <a:pt x="55902" y="31106"/>
                  </a:lnTo>
                  <a:lnTo>
                    <a:pt x="34321" y="51982"/>
                  </a:lnTo>
                  <a:lnTo>
                    <a:pt x="10762" y="85800"/>
                  </a:lnTo>
                  <a:lnTo>
                    <a:pt x="2120" y="107029"/>
                  </a:lnTo>
                  <a:lnTo>
                    <a:pt x="0" y="128400"/>
                  </a:lnTo>
                  <a:lnTo>
                    <a:pt x="8084" y="164097"/>
                  </a:lnTo>
                  <a:lnTo>
                    <a:pt x="22848" y="191875"/>
                  </a:lnTo>
                  <a:lnTo>
                    <a:pt x="31786" y="203164"/>
                  </a:lnTo>
                  <a:lnTo>
                    <a:pt x="45284" y="211356"/>
                  </a:lnTo>
                  <a:lnTo>
                    <a:pt x="79820" y="223083"/>
                  </a:lnTo>
                  <a:lnTo>
                    <a:pt x="112306" y="227339"/>
                  </a:lnTo>
                  <a:lnTo>
                    <a:pt x="146357" y="226063"/>
                  </a:lnTo>
                  <a:lnTo>
                    <a:pt x="183717" y="22124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66" name="SMARTInkShape-188"/>
            <p:cNvSpPr/>
            <p:nvPr/>
          </p:nvSpPr>
          <p:spPr bwMode="auto">
            <a:xfrm>
              <a:off x="1289182" y="2714625"/>
              <a:ext cx="60988" cy="314326"/>
            </a:xfrm>
            <a:custGeom>
              <a:avLst/>
              <a:gdLst/>
              <a:ahLst/>
              <a:cxnLst/>
              <a:rect l="0" t="0" r="0" b="0"/>
              <a:pathLst>
                <a:path w="60988" h="314326">
                  <a:moveTo>
                    <a:pt x="60987" y="0"/>
                  </a:moveTo>
                  <a:lnTo>
                    <a:pt x="57194" y="3792"/>
                  </a:lnTo>
                  <a:lnTo>
                    <a:pt x="55333" y="9887"/>
                  </a:lnTo>
                  <a:lnTo>
                    <a:pt x="52168" y="22244"/>
                  </a:lnTo>
                  <a:lnTo>
                    <a:pt x="49130" y="32111"/>
                  </a:lnTo>
                  <a:lnTo>
                    <a:pt x="45063" y="59965"/>
                  </a:lnTo>
                  <a:lnTo>
                    <a:pt x="39070" y="86559"/>
                  </a:lnTo>
                  <a:lnTo>
                    <a:pt x="32268" y="114547"/>
                  </a:lnTo>
                  <a:lnTo>
                    <a:pt x="25225" y="145065"/>
                  </a:lnTo>
                  <a:lnTo>
                    <a:pt x="18112" y="177126"/>
                  </a:lnTo>
                  <a:lnTo>
                    <a:pt x="10977" y="206734"/>
                  </a:lnTo>
                  <a:lnTo>
                    <a:pt x="5247" y="241390"/>
                  </a:lnTo>
                  <a:lnTo>
                    <a:pt x="0" y="275283"/>
                  </a:lnTo>
                  <a:lnTo>
                    <a:pt x="3175" y="300256"/>
                  </a:lnTo>
                  <a:lnTo>
                    <a:pt x="5659" y="306220"/>
                  </a:lnTo>
                  <a:lnTo>
                    <a:pt x="7433" y="308922"/>
                  </a:lnTo>
                  <a:lnTo>
                    <a:pt x="11520" y="311924"/>
                  </a:lnTo>
                  <a:lnTo>
                    <a:pt x="18284" y="313613"/>
                  </a:lnTo>
                  <a:lnTo>
                    <a:pt x="25268" y="31432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67" name="SMARTInkShape-189"/>
            <p:cNvSpPr/>
            <p:nvPr/>
          </p:nvSpPr>
          <p:spPr bwMode="auto">
            <a:xfrm>
              <a:off x="1398077" y="2907506"/>
              <a:ext cx="101568" cy="133995"/>
            </a:xfrm>
            <a:custGeom>
              <a:avLst/>
              <a:gdLst/>
              <a:ahLst/>
              <a:cxnLst/>
              <a:rect l="0" t="0" r="0" b="0"/>
              <a:pathLst>
                <a:path w="101568" h="133995">
                  <a:moveTo>
                    <a:pt x="37817" y="14288"/>
                  </a:moveTo>
                  <a:lnTo>
                    <a:pt x="37817" y="7438"/>
                  </a:lnTo>
                  <a:lnTo>
                    <a:pt x="37817" y="11023"/>
                  </a:lnTo>
                  <a:lnTo>
                    <a:pt x="35700" y="14954"/>
                  </a:lnTo>
                  <a:lnTo>
                    <a:pt x="13775" y="50458"/>
                  </a:lnTo>
                  <a:lnTo>
                    <a:pt x="0" y="79738"/>
                  </a:lnTo>
                  <a:lnTo>
                    <a:pt x="242" y="104148"/>
                  </a:lnTo>
                  <a:lnTo>
                    <a:pt x="5340" y="120112"/>
                  </a:lnTo>
                  <a:lnTo>
                    <a:pt x="11878" y="129868"/>
                  </a:lnTo>
                  <a:lnTo>
                    <a:pt x="18616" y="133126"/>
                  </a:lnTo>
                  <a:lnTo>
                    <a:pt x="22635" y="133994"/>
                  </a:lnTo>
                  <a:lnTo>
                    <a:pt x="39668" y="131424"/>
                  </a:lnTo>
                  <a:lnTo>
                    <a:pt x="70899" y="118894"/>
                  </a:lnTo>
                  <a:lnTo>
                    <a:pt x="85366" y="108077"/>
                  </a:lnTo>
                  <a:lnTo>
                    <a:pt x="95914" y="91025"/>
                  </a:lnTo>
                  <a:lnTo>
                    <a:pt x="100275" y="74684"/>
                  </a:lnTo>
                  <a:lnTo>
                    <a:pt x="101567" y="59788"/>
                  </a:lnTo>
                  <a:lnTo>
                    <a:pt x="85969" y="24828"/>
                  </a:lnTo>
                  <a:lnTo>
                    <a:pt x="80679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68" name="SMARTInkShape-190"/>
            <p:cNvSpPr/>
            <p:nvPr/>
          </p:nvSpPr>
          <p:spPr bwMode="auto">
            <a:xfrm>
              <a:off x="1510417" y="2714625"/>
              <a:ext cx="54065" cy="278607"/>
            </a:xfrm>
            <a:custGeom>
              <a:avLst/>
              <a:gdLst/>
              <a:ahLst/>
              <a:cxnLst/>
              <a:rect l="0" t="0" r="0" b="0"/>
              <a:pathLst>
                <a:path w="54065" h="278607">
                  <a:moveTo>
                    <a:pt x="11202" y="0"/>
                  </a:moveTo>
                  <a:lnTo>
                    <a:pt x="11202" y="34911"/>
                  </a:lnTo>
                  <a:lnTo>
                    <a:pt x="9085" y="51884"/>
                  </a:lnTo>
                  <a:lnTo>
                    <a:pt x="5051" y="82744"/>
                  </a:lnTo>
                  <a:lnTo>
                    <a:pt x="3460" y="113711"/>
                  </a:lnTo>
                  <a:lnTo>
                    <a:pt x="0" y="136351"/>
                  </a:lnTo>
                  <a:lnTo>
                    <a:pt x="3021" y="169926"/>
                  </a:lnTo>
                  <a:lnTo>
                    <a:pt x="7646" y="199724"/>
                  </a:lnTo>
                  <a:lnTo>
                    <a:pt x="18504" y="233587"/>
                  </a:lnTo>
                  <a:lnTo>
                    <a:pt x="23972" y="244310"/>
                  </a:lnTo>
                  <a:lnTo>
                    <a:pt x="54064" y="27860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69" name="SMARTInkShape-191"/>
            <p:cNvSpPr/>
            <p:nvPr/>
          </p:nvSpPr>
          <p:spPr bwMode="auto">
            <a:xfrm>
              <a:off x="1371600" y="2657932"/>
              <a:ext cx="321470" cy="356732"/>
            </a:xfrm>
            <a:custGeom>
              <a:avLst/>
              <a:gdLst/>
              <a:ahLst/>
              <a:cxnLst/>
              <a:rect l="0" t="0" r="0" b="0"/>
              <a:pathLst>
                <a:path w="321470" h="356732">
                  <a:moveTo>
                    <a:pt x="0" y="235287"/>
                  </a:moveTo>
                  <a:lnTo>
                    <a:pt x="0" y="231494"/>
                  </a:lnTo>
                  <a:lnTo>
                    <a:pt x="794" y="230377"/>
                  </a:lnTo>
                  <a:lnTo>
                    <a:pt x="2117" y="229632"/>
                  </a:lnTo>
                  <a:lnTo>
                    <a:pt x="3792" y="229136"/>
                  </a:lnTo>
                  <a:lnTo>
                    <a:pt x="33491" y="211592"/>
                  </a:lnTo>
                  <a:lnTo>
                    <a:pt x="67646" y="198151"/>
                  </a:lnTo>
                  <a:lnTo>
                    <a:pt x="103122" y="186536"/>
                  </a:lnTo>
                  <a:lnTo>
                    <a:pt x="127853" y="177636"/>
                  </a:lnTo>
                  <a:lnTo>
                    <a:pt x="152074" y="168389"/>
                  </a:lnTo>
                  <a:lnTo>
                    <a:pt x="176067" y="158988"/>
                  </a:lnTo>
                  <a:lnTo>
                    <a:pt x="199961" y="147401"/>
                  </a:lnTo>
                  <a:lnTo>
                    <a:pt x="231491" y="129607"/>
                  </a:lnTo>
                  <a:lnTo>
                    <a:pt x="263479" y="105580"/>
                  </a:lnTo>
                  <a:lnTo>
                    <a:pt x="290039" y="78604"/>
                  </a:lnTo>
                  <a:lnTo>
                    <a:pt x="295594" y="68019"/>
                  </a:lnTo>
                  <a:lnTo>
                    <a:pt x="299452" y="38664"/>
                  </a:lnTo>
                  <a:lnTo>
                    <a:pt x="296072" y="23658"/>
                  </a:lnTo>
                  <a:lnTo>
                    <a:pt x="290043" y="12950"/>
                  </a:lnTo>
                  <a:lnTo>
                    <a:pt x="283230" y="4750"/>
                  </a:lnTo>
                  <a:lnTo>
                    <a:pt x="278544" y="1857"/>
                  </a:lnTo>
                  <a:lnTo>
                    <a:pt x="272861" y="0"/>
                  </a:lnTo>
                  <a:lnTo>
                    <a:pt x="264292" y="3471"/>
                  </a:lnTo>
                  <a:lnTo>
                    <a:pt x="258222" y="9491"/>
                  </a:lnTo>
                  <a:lnTo>
                    <a:pt x="247857" y="26291"/>
                  </a:lnTo>
                  <a:lnTo>
                    <a:pt x="241425" y="57393"/>
                  </a:lnTo>
                  <a:lnTo>
                    <a:pt x="236866" y="89199"/>
                  </a:lnTo>
                  <a:lnTo>
                    <a:pt x="236076" y="116683"/>
                  </a:lnTo>
                  <a:lnTo>
                    <a:pt x="235842" y="144935"/>
                  </a:lnTo>
                  <a:lnTo>
                    <a:pt x="231981" y="173415"/>
                  </a:lnTo>
                  <a:lnTo>
                    <a:pt x="229602" y="201961"/>
                  </a:lnTo>
                  <a:lnTo>
                    <a:pt x="228897" y="230528"/>
                  </a:lnTo>
                  <a:lnTo>
                    <a:pt x="228659" y="262922"/>
                  </a:lnTo>
                  <a:lnTo>
                    <a:pt x="228608" y="295664"/>
                  </a:lnTo>
                  <a:lnTo>
                    <a:pt x="228600" y="330079"/>
                  </a:lnTo>
                  <a:lnTo>
                    <a:pt x="228600" y="333752"/>
                  </a:lnTo>
                  <a:lnTo>
                    <a:pt x="228600" y="320825"/>
                  </a:lnTo>
                  <a:lnTo>
                    <a:pt x="230717" y="314843"/>
                  </a:lnTo>
                  <a:lnTo>
                    <a:pt x="232392" y="312137"/>
                  </a:lnTo>
                  <a:lnTo>
                    <a:pt x="239242" y="287313"/>
                  </a:lnTo>
                  <a:lnTo>
                    <a:pt x="263921" y="257331"/>
                  </a:lnTo>
                  <a:lnTo>
                    <a:pt x="276173" y="245686"/>
                  </a:lnTo>
                  <a:lnTo>
                    <a:pt x="280964" y="243878"/>
                  </a:lnTo>
                  <a:lnTo>
                    <a:pt x="282559" y="244189"/>
                  </a:lnTo>
                  <a:lnTo>
                    <a:pt x="283623" y="245190"/>
                  </a:lnTo>
                  <a:lnTo>
                    <a:pt x="284332" y="246652"/>
                  </a:lnTo>
                  <a:lnTo>
                    <a:pt x="285598" y="247626"/>
                  </a:lnTo>
                  <a:lnTo>
                    <a:pt x="289122" y="248708"/>
                  </a:lnTo>
                  <a:lnTo>
                    <a:pt x="293334" y="253422"/>
                  </a:lnTo>
                  <a:lnTo>
                    <a:pt x="304064" y="268984"/>
                  </a:lnTo>
                  <a:lnTo>
                    <a:pt x="306771" y="290417"/>
                  </a:lnTo>
                  <a:lnTo>
                    <a:pt x="307894" y="309177"/>
                  </a:lnTo>
                  <a:lnTo>
                    <a:pt x="315996" y="340331"/>
                  </a:lnTo>
                  <a:lnTo>
                    <a:pt x="319036" y="346267"/>
                  </a:lnTo>
                  <a:lnTo>
                    <a:pt x="321469" y="35673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0" name="SMARTInkShape-192"/>
            <p:cNvSpPr/>
            <p:nvPr/>
          </p:nvSpPr>
          <p:spPr bwMode="auto">
            <a:xfrm>
              <a:off x="1700667" y="2871911"/>
              <a:ext cx="106703" cy="142753"/>
            </a:xfrm>
            <a:custGeom>
              <a:avLst/>
              <a:gdLst/>
              <a:ahLst/>
              <a:cxnLst/>
              <a:rect l="0" t="0" r="0" b="0"/>
              <a:pathLst>
                <a:path w="106703" h="142753">
                  <a:moveTo>
                    <a:pt x="6689" y="78458"/>
                  </a:moveTo>
                  <a:lnTo>
                    <a:pt x="6689" y="74665"/>
                  </a:lnTo>
                  <a:lnTo>
                    <a:pt x="7483" y="73548"/>
                  </a:lnTo>
                  <a:lnTo>
                    <a:pt x="8806" y="72803"/>
                  </a:lnTo>
                  <a:lnTo>
                    <a:pt x="42649" y="62534"/>
                  </a:lnTo>
                  <a:lnTo>
                    <a:pt x="75760" y="47406"/>
                  </a:lnTo>
                  <a:lnTo>
                    <a:pt x="101015" y="30827"/>
                  </a:lnTo>
                  <a:lnTo>
                    <a:pt x="104174" y="26068"/>
                  </a:lnTo>
                  <a:lnTo>
                    <a:pt x="105953" y="18926"/>
                  </a:lnTo>
                  <a:lnTo>
                    <a:pt x="106636" y="4639"/>
                  </a:lnTo>
                  <a:lnTo>
                    <a:pt x="105864" y="3051"/>
                  </a:lnTo>
                  <a:lnTo>
                    <a:pt x="104556" y="1993"/>
                  </a:lnTo>
                  <a:lnTo>
                    <a:pt x="102890" y="1287"/>
                  </a:lnTo>
                  <a:lnTo>
                    <a:pt x="83757" y="0"/>
                  </a:lnTo>
                  <a:lnTo>
                    <a:pt x="72210" y="3706"/>
                  </a:lnTo>
                  <a:lnTo>
                    <a:pt x="41922" y="23481"/>
                  </a:lnTo>
                  <a:lnTo>
                    <a:pt x="15907" y="50074"/>
                  </a:lnTo>
                  <a:lnTo>
                    <a:pt x="4718" y="68971"/>
                  </a:lnTo>
                  <a:lnTo>
                    <a:pt x="1078" y="83231"/>
                  </a:lnTo>
                  <a:lnTo>
                    <a:pt x="0" y="97511"/>
                  </a:lnTo>
                  <a:lnTo>
                    <a:pt x="1864" y="104917"/>
                  </a:lnTo>
                  <a:lnTo>
                    <a:pt x="16350" y="129728"/>
                  </a:lnTo>
                  <a:lnTo>
                    <a:pt x="27191" y="137658"/>
                  </a:lnTo>
                  <a:lnTo>
                    <a:pt x="44249" y="141242"/>
                  </a:lnTo>
                  <a:lnTo>
                    <a:pt x="76253" y="142553"/>
                  </a:lnTo>
                  <a:lnTo>
                    <a:pt x="106702" y="14275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1" name="SMARTInkShape-193"/>
            <p:cNvSpPr/>
            <p:nvPr/>
          </p:nvSpPr>
          <p:spPr bwMode="auto">
            <a:xfrm>
              <a:off x="1826531" y="2887802"/>
              <a:ext cx="130011" cy="162580"/>
            </a:xfrm>
            <a:custGeom>
              <a:avLst/>
              <a:gdLst/>
              <a:ahLst/>
              <a:cxnLst/>
              <a:rect l="0" t="0" r="0" b="0"/>
              <a:pathLst>
                <a:path w="130011" h="162580">
                  <a:moveTo>
                    <a:pt x="123713" y="26848"/>
                  </a:moveTo>
                  <a:lnTo>
                    <a:pt x="119920" y="26848"/>
                  </a:lnTo>
                  <a:lnTo>
                    <a:pt x="115942" y="24731"/>
                  </a:lnTo>
                  <a:lnTo>
                    <a:pt x="96071" y="10055"/>
                  </a:lnTo>
                  <a:lnTo>
                    <a:pt x="72480" y="1424"/>
                  </a:lnTo>
                  <a:lnTo>
                    <a:pt x="52706" y="0"/>
                  </a:lnTo>
                  <a:lnTo>
                    <a:pt x="21566" y="5630"/>
                  </a:lnTo>
                  <a:lnTo>
                    <a:pt x="7898" y="10948"/>
                  </a:lnTo>
                  <a:lnTo>
                    <a:pt x="1331" y="15284"/>
                  </a:lnTo>
                  <a:lnTo>
                    <a:pt x="56" y="17551"/>
                  </a:lnTo>
                  <a:lnTo>
                    <a:pt x="0" y="19856"/>
                  </a:lnTo>
                  <a:lnTo>
                    <a:pt x="2054" y="24534"/>
                  </a:lnTo>
                  <a:lnTo>
                    <a:pt x="5613" y="29259"/>
                  </a:lnTo>
                  <a:lnTo>
                    <a:pt x="39264" y="50809"/>
                  </a:lnTo>
                  <a:lnTo>
                    <a:pt x="73875" y="68446"/>
                  </a:lnTo>
                  <a:lnTo>
                    <a:pt x="106641" y="92210"/>
                  </a:lnTo>
                  <a:lnTo>
                    <a:pt x="121212" y="100278"/>
                  </a:lnTo>
                  <a:lnTo>
                    <a:pt x="124427" y="103582"/>
                  </a:lnTo>
                  <a:lnTo>
                    <a:pt x="127999" y="111488"/>
                  </a:lnTo>
                  <a:lnTo>
                    <a:pt x="130010" y="121071"/>
                  </a:lnTo>
                  <a:lnTo>
                    <a:pt x="129498" y="123794"/>
                  </a:lnTo>
                  <a:lnTo>
                    <a:pt x="126813" y="128938"/>
                  </a:lnTo>
                  <a:lnTo>
                    <a:pt x="117046" y="136295"/>
                  </a:lnTo>
                  <a:lnTo>
                    <a:pt x="84796" y="145893"/>
                  </a:lnTo>
                  <a:lnTo>
                    <a:pt x="45132" y="16257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" name="SMARTInkShape-194"/>
            <p:cNvSpPr/>
            <p:nvPr/>
          </p:nvSpPr>
          <p:spPr bwMode="auto">
            <a:xfrm>
              <a:off x="1064419" y="3093273"/>
              <a:ext cx="800101" cy="42834"/>
            </a:xfrm>
            <a:custGeom>
              <a:avLst/>
              <a:gdLst/>
              <a:ahLst/>
              <a:cxnLst/>
              <a:rect l="0" t="0" r="0" b="0"/>
              <a:pathLst>
                <a:path w="800101" h="42834">
                  <a:moveTo>
                    <a:pt x="0" y="42833"/>
                  </a:moveTo>
                  <a:lnTo>
                    <a:pt x="11406" y="37924"/>
                  </a:lnTo>
                  <a:lnTo>
                    <a:pt x="41170" y="32191"/>
                  </a:lnTo>
                  <a:lnTo>
                    <a:pt x="67584" y="25834"/>
                  </a:lnTo>
                  <a:lnTo>
                    <a:pt x="103104" y="22715"/>
                  </a:lnTo>
                  <a:lnTo>
                    <a:pt x="129961" y="19869"/>
                  </a:lnTo>
                  <a:lnTo>
                    <a:pt x="158567" y="15958"/>
                  </a:lnTo>
                  <a:lnTo>
                    <a:pt x="189801" y="11574"/>
                  </a:lnTo>
                  <a:lnTo>
                    <a:pt x="224321" y="9097"/>
                  </a:lnTo>
                  <a:lnTo>
                    <a:pt x="260035" y="7202"/>
                  </a:lnTo>
                  <a:lnTo>
                    <a:pt x="294429" y="3714"/>
                  </a:lnTo>
                  <a:lnTo>
                    <a:pt x="312967" y="2466"/>
                  </a:lnTo>
                  <a:lnTo>
                    <a:pt x="332470" y="1634"/>
                  </a:lnTo>
                  <a:lnTo>
                    <a:pt x="352615" y="1080"/>
                  </a:lnTo>
                  <a:lnTo>
                    <a:pt x="371602" y="710"/>
                  </a:lnTo>
                  <a:lnTo>
                    <a:pt x="389816" y="464"/>
                  </a:lnTo>
                  <a:lnTo>
                    <a:pt x="407515" y="299"/>
                  </a:lnTo>
                  <a:lnTo>
                    <a:pt x="425664" y="190"/>
                  </a:lnTo>
                  <a:lnTo>
                    <a:pt x="444113" y="117"/>
                  </a:lnTo>
                  <a:lnTo>
                    <a:pt x="462763" y="68"/>
                  </a:lnTo>
                  <a:lnTo>
                    <a:pt x="481546" y="35"/>
                  </a:lnTo>
                  <a:lnTo>
                    <a:pt x="500418" y="14"/>
                  </a:lnTo>
                  <a:lnTo>
                    <a:pt x="519349" y="0"/>
                  </a:lnTo>
                  <a:lnTo>
                    <a:pt x="537527" y="784"/>
                  </a:lnTo>
                  <a:lnTo>
                    <a:pt x="572540" y="3772"/>
                  </a:lnTo>
                  <a:lnTo>
                    <a:pt x="604506" y="5629"/>
                  </a:lnTo>
                  <a:lnTo>
                    <a:pt x="633794" y="6454"/>
                  </a:lnTo>
                  <a:lnTo>
                    <a:pt x="660040" y="6821"/>
                  </a:lnTo>
                  <a:lnTo>
                    <a:pt x="687051" y="6984"/>
                  </a:lnTo>
                  <a:lnTo>
                    <a:pt x="713343" y="7850"/>
                  </a:lnTo>
                  <a:lnTo>
                    <a:pt x="745202" y="12007"/>
                  </a:lnTo>
                  <a:lnTo>
                    <a:pt x="777702" y="13813"/>
                  </a:lnTo>
                  <a:lnTo>
                    <a:pt x="800100" y="1425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3" name="SMARTInkShape-195"/>
            <p:cNvSpPr/>
            <p:nvPr/>
          </p:nvSpPr>
          <p:spPr bwMode="auto">
            <a:xfrm>
              <a:off x="1414463" y="3193256"/>
              <a:ext cx="28401" cy="235745"/>
            </a:xfrm>
            <a:custGeom>
              <a:avLst/>
              <a:gdLst/>
              <a:ahLst/>
              <a:cxnLst/>
              <a:rect l="0" t="0" r="0" b="0"/>
              <a:pathLst>
                <a:path w="28401" h="235745">
                  <a:moveTo>
                    <a:pt x="0" y="0"/>
                  </a:moveTo>
                  <a:lnTo>
                    <a:pt x="0" y="3792"/>
                  </a:lnTo>
                  <a:lnTo>
                    <a:pt x="2116" y="7771"/>
                  </a:lnTo>
                  <a:lnTo>
                    <a:pt x="11391" y="19133"/>
                  </a:lnTo>
                  <a:lnTo>
                    <a:pt x="25603" y="52669"/>
                  </a:lnTo>
                  <a:lnTo>
                    <a:pt x="28400" y="85742"/>
                  </a:lnTo>
                  <a:lnTo>
                    <a:pt x="27758" y="115243"/>
                  </a:lnTo>
                  <a:lnTo>
                    <a:pt x="22421" y="150143"/>
                  </a:lnTo>
                  <a:lnTo>
                    <a:pt x="21561" y="183637"/>
                  </a:lnTo>
                  <a:lnTo>
                    <a:pt x="21431" y="2357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4" name="SMARTInkShape-196"/>
            <p:cNvSpPr/>
            <p:nvPr/>
          </p:nvSpPr>
          <p:spPr bwMode="auto">
            <a:xfrm>
              <a:off x="1285875" y="3276087"/>
              <a:ext cx="328614" cy="131483"/>
            </a:xfrm>
            <a:custGeom>
              <a:avLst/>
              <a:gdLst/>
              <a:ahLst/>
              <a:cxnLst/>
              <a:rect l="0" t="0" r="0" b="0"/>
              <a:pathLst>
                <a:path w="328614" h="131483">
                  <a:moveTo>
                    <a:pt x="0" y="74332"/>
                  </a:moveTo>
                  <a:lnTo>
                    <a:pt x="0" y="70540"/>
                  </a:lnTo>
                  <a:lnTo>
                    <a:pt x="794" y="69422"/>
                  </a:lnTo>
                  <a:lnTo>
                    <a:pt x="2117" y="68677"/>
                  </a:lnTo>
                  <a:lnTo>
                    <a:pt x="35960" y="54870"/>
                  </a:lnTo>
                  <a:lnTo>
                    <a:pt x="65266" y="48250"/>
                  </a:lnTo>
                  <a:lnTo>
                    <a:pt x="86013" y="47289"/>
                  </a:lnTo>
                  <a:lnTo>
                    <a:pt x="117689" y="52004"/>
                  </a:lnTo>
                  <a:lnTo>
                    <a:pt x="132943" y="56427"/>
                  </a:lnTo>
                  <a:lnTo>
                    <a:pt x="140577" y="62670"/>
                  </a:lnTo>
                  <a:lnTo>
                    <a:pt x="155272" y="78499"/>
                  </a:lnTo>
                  <a:lnTo>
                    <a:pt x="163202" y="83592"/>
                  </a:lnTo>
                  <a:lnTo>
                    <a:pt x="165951" y="86855"/>
                  </a:lnTo>
                  <a:lnTo>
                    <a:pt x="175877" y="107786"/>
                  </a:lnTo>
                  <a:lnTo>
                    <a:pt x="178582" y="118728"/>
                  </a:lnTo>
                  <a:lnTo>
                    <a:pt x="180174" y="120598"/>
                  </a:lnTo>
                  <a:lnTo>
                    <a:pt x="182028" y="121844"/>
                  </a:lnTo>
                  <a:lnTo>
                    <a:pt x="183265" y="123469"/>
                  </a:lnTo>
                  <a:lnTo>
                    <a:pt x="185709" y="131376"/>
                  </a:lnTo>
                  <a:lnTo>
                    <a:pt x="185737" y="96569"/>
                  </a:lnTo>
                  <a:lnTo>
                    <a:pt x="186531" y="86597"/>
                  </a:lnTo>
                  <a:lnTo>
                    <a:pt x="194557" y="52921"/>
                  </a:lnTo>
                  <a:lnTo>
                    <a:pt x="199182" y="43385"/>
                  </a:lnTo>
                  <a:lnTo>
                    <a:pt x="215799" y="23357"/>
                  </a:lnTo>
                  <a:lnTo>
                    <a:pt x="240846" y="7781"/>
                  </a:lnTo>
                  <a:lnTo>
                    <a:pt x="258687" y="549"/>
                  </a:lnTo>
                  <a:lnTo>
                    <a:pt x="270018" y="0"/>
                  </a:lnTo>
                  <a:lnTo>
                    <a:pt x="305468" y="4936"/>
                  </a:lnTo>
                  <a:lnTo>
                    <a:pt x="308421" y="6637"/>
                  </a:lnTo>
                  <a:lnTo>
                    <a:pt x="310389" y="8564"/>
                  </a:lnTo>
                  <a:lnTo>
                    <a:pt x="317599" y="23475"/>
                  </a:lnTo>
                  <a:lnTo>
                    <a:pt x="320959" y="43842"/>
                  </a:lnTo>
                  <a:lnTo>
                    <a:pt x="321449" y="78489"/>
                  </a:lnTo>
                  <a:lnTo>
                    <a:pt x="321468" y="111090"/>
                  </a:lnTo>
                  <a:lnTo>
                    <a:pt x="323585" y="116598"/>
                  </a:lnTo>
                  <a:lnTo>
                    <a:pt x="326378" y="121692"/>
                  </a:lnTo>
                  <a:lnTo>
                    <a:pt x="328613" y="13148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5" name="SMARTInkShape-197"/>
            <p:cNvSpPr/>
            <p:nvPr/>
          </p:nvSpPr>
          <p:spPr bwMode="auto">
            <a:xfrm>
              <a:off x="1585913" y="3250406"/>
              <a:ext cx="7144" cy="1"/>
            </a:xfrm>
            <a:custGeom>
              <a:avLst/>
              <a:gdLst/>
              <a:ahLst/>
              <a:cxnLst/>
              <a:rect l="0" t="0" r="0" b="0"/>
              <a:pathLst>
                <a:path w="7144" h="1">
                  <a:moveTo>
                    <a:pt x="7143" y="0"/>
                  </a:move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6" name="SMARTInkShape-198"/>
            <p:cNvSpPr/>
            <p:nvPr/>
          </p:nvSpPr>
          <p:spPr bwMode="auto">
            <a:xfrm>
              <a:off x="1600629" y="3286455"/>
              <a:ext cx="106311" cy="121115"/>
            </a:xfrm>
            <a:custGeom>
              <a:avLst/>
              <a:gdLst/>
              <a:ahLst/>
              <a:cxnLst/>
              <a:rect l="0" t="0" r="0" b="0"/>
              <a:pathLst>
                <a:path w="106311" h="121115">
                  <a:moveTo>
                    <a:pt x="71009" y="21101"/>
                  </a:moveTo>
                  <a:lnTo>
                    <a:pt x="74801" y="24893"/>
                  </a:lnTo>
                  <a:lnTo>
                    <a:pt x="78779" y="26756"/>
                  </a:lnTo>
                  <a:lnTo>
                    <a:pt x="101976" y="28219"/>
                  </a:lnTo>
                  <a:lnTo>
                    <a:pt x="103559" y="27434"/>
                  </a:lnTo>
                  <a:lnTo>
                    <a:pt x="104615" y="26117"/>
                  </a:lnTo>
                  <a:lnTo>
                    <a:pt x="105789" y="22537"/>
                  </a:lnTo>
                  <a:lnTo>
                    <a:pt x="106310" y="18300"/>
                  </a:lnTo>
                  <a:lnTo>
                    <a:pt x="104425" y="13771"/>
                  </a:lnTo>
                  <a:lnTo>
                    <a:pt x="102811" y="11452"/>
                  </a:lnTo>
                  <a:lnTo>
                    <a:pt x="100148" y="9906"/>
                  </a:lnTo>
                  <a:lnTo>
                    <a:pt x="86584" y="5308"/>
                  </a:lnTo>
                  <a:lnTo>
                    <a:pt x="83773" y="3429"/>
                  </a:lnTo>
                  <a:lnTo>
                    <a:pt x="72233" y="783"/>
                  </a:lnTo>
                  <a:lnTo>
                    <a:pt x="58760" y="0"/>
                  </a:lnTo>
                  <a:lnTo>
                    <a:pt x="44713" y="3560"/>
                  </a:lnTo>
                  <a:lnTo>
                    <a:pt x="23105" y="14156"/>
                  </a:lnTo>
                  <a:lnTo>
                    <a:pt x="11893" y="23522"/>
                  </a:lnTo>
                  <a:lnTo>
                    <a:pt x="4457" y="34430"/>
                  </a:lnTo>
                  <a:lnTo>
                    <a:pt x="1019" y="47717"/>
                  </a:lnTo>
                  <a:lnTo>
                    <a:pt x="0" y="61707"/>
                  </a:lnTo>
                  <a:lnTo>
                    <a:pt x="1878" y="69046"/>
                  </a:lnTo>
                  <a:lnTo>
                    <a:pt x="12575" y="87652"/>
                  </a:lnTo>
                  <a:lnTo>
                    <a:pt x="33367" y="101734"/>
                  </a:lnTo>
                  <a:lnTo>
                    <a:pt x="71009" y="12111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7" name="SMARTInkShape-199"/>
            <p:cNvSpPr/>
            <p:nvPr/>
          </p:nvSpPr>
          <p:spPr bwMode="auto">
            <a:xfrm>
              <a:off x="1750263" y="3221831"/>
              <a:ext cx="84236" cy="192750"/>
            </a:xfrm>
            <a:custGeom>
              <a:avLst/>
              <a:gdLst/>
              <a:ahLst/>
              <a:cxnLst/>
              <a:rect l="0" t="0" r="0" b="0"/>
              <a:pathLst>
                <a:path w="84236" h="192750">
                  <a:moveTo>
                    <a:pt x="64250" y="128588"/>
                  </a:moveTo>
                  <a:lnTo>
                    <a:pt x="53608" y="117946"/>
                  </a:lnTo>
                  <a:lnTo>
                    <a:pt x="49466" y="115920"/>
                  </a:lnTo>
                  <a:lnTo>
                    <a:pt x="47250" y="115380"/>
                  </a:lnTo>
                  <a:lnTo>
                    <a:pt x="44979" y="115814"/>
                  </a:lnTo>
                  <a:lnTo>
                    <a:pt x="37990" y="120217"/>
                  </a:lnTo>
                  <a:lnTo>
                    <a:pt x="8588" y="145012"/>
                  </a:lnTo>
                  <a:lnTo>
                    <a:pt x="3792" y="152556"/>
                  </a:lnTo>
                  <a:lnTo>
                    <a:pt x="1661" y="158555"/>
                  </a:lnTo>
                  <a:lnTo>
                    <a:pt x="0" y="187799"/>
                  </a:lnTo>
                  <a:lnTo>
                    <a:pt x="1573" y="189493"/>
                  </a:lnTo>
                  <a:lnTo>
                    <a:pt x="7554" y="191376"/>
                  </a:lnTo>
                  <a:lnTo>
                    <a:pt x="29750" y="192749"/>
                  </a:lnTo>
                  <a:lnTo>
                    <a:pt x="50436" y="185093"/>
                  </a:lnTo>
                  <a:lnTo>
                    <a:pt x="55041" y="182927"/>
                  </a:lnTo>
                  <a:lnTo>
                    <a:pt x="62273" y="176286"/>
                  </a:lnTo>
                  <a:lnTo>
                    <a:pt x="80803" y="145121"/>
                  </a:lnTo>
                  <a:lnTo>
                    <a:pt x="84235" y="127137"/>
                  </a:lnTo>
                  <a:lnTo>
                    <a:pt x="79403" y="91749"/>
                  </a:lnTo>
                  <a:lnTo>
                    <a:pt x="70880" y="64774"/>
                  </a:lnTo>
                  <a:lnTo>
                    <a:pt x="61981" y="50149"/>
                  </a:lnTo>
                  <a:lnTo>
                    <a:pt x="54510" y="38957"/>
                  </a:lnTo>
                  <a:lnTo>
                    <a:pt x="35675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8" name="SMARTInkShape-200"/>
            <p:cNvSpPr/>
            <p:nvPr/>
          </p:nvSpPr>
          <p:spPr bwMode="auto">
            <a:xfrm>
              <a:off x="1985963" y="3143250"/>
              <a:ext cx="42863" cy="271464"/>
            </a:xfrm>
            <a:custGeom>
              <a:avLst/>
              <a:gdLst/>
              <a:ahLst/>
              <a:cxnLst/>
              <a:rect l="0" t="0" r="0" b="0"/>
              <a:pathLst>
                <a:path w="42863" h="271464">
                  <a:moveTo>
                    <a:pt x="0" y="0"/>
                  </a:moveTo>
                  <a:lnTo>
                    <a:pt x="0" y="3792"/>
                  </a:lnTo>
                  <a:lnTo>
                    <a:pt x="8819" y="35959"/>
                  </a:lnTo>
                  <a:lnTo>
                    <a:pt x="11857" y="46144"/>
                  </a:lnTo>
                  <a:lnTo>
                    <a:pt x="13967" y="79013"/>
                  </a:lnTo>
                  <a:lnTo>
                    <a:pt x="14224" y="108036"/>
                  </a:lnTo>
                  <a:lnTo>
                    <a:pt x="14275" y="141402"/>
                  </a:lnTo>
                  <a:lnTo>
                    <a:pt x="18077" y="174951"/>
                  </a:lnTo>
                  <a:lnTo>
                    <a:pt x="21562" y="205656"/>
                  </a:lnTo>
                  <a:lnTo>
                    <a:pt x="31287" y="236642"/>
                  </a:lnTo>
                  <a:lnTo>
                    <a:pt x="37251" y="261693"/>
                  </a:lnTo>
                  <a:lnTo>
                    <a:pt x="42862" y="27146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9" name="SMARTInkShape-201"/>
            <p:cNvSpPr/>
            <p:nvPr/>
          </p:nvSpPr>
          <p:spPr bwMode="auto">
            <a:xfrm>
              <a:off x="1907381" y="3301521"/>
              <a:ext cx="214249" cy="84604"/>
            </a:xfrm>
            <a:custGeom>
              <a:avLst/>
              <a:gdLst/>
              <a:ahLst/>
              <a:cxnLst/>
              <a:rect l="0" t="0" r="0" b="0"/>
              <a:pathLst>
                <a:path w="214249" h="84604">
                  <a:moveTo>
                    <a:pt x="0" y="27467"/>
                  </a:moveTo>
                  <a:lnTo>
                    <a:pt x="0" y="23674"/>
                  </a:lnTo>
                  <a:lnTo>
                    <a:pt x="794" y="22557"/>
                  </a:lnTo>
                  <a:lnTo>
                    <a:pt x="2117" y="21812"/>
                  </a:lnTo>
                  <a:lnTo>
                    <a:pt x="37021" y="8990"/>
                  </a:lnTo>
                  <a:lnTo>
                    <a:pt x="66668" y="4502"/>
                  </a:lnTo>
                  <a:lnTo>
                    <a:pt x="99071" y="0"/>
                  </a:lnTo>
                  <a:lnTo>
                    <a:pt x="132850" y="5139"/>
                  </a:lnTo>
                  <a:lnTo>
                    <a:pt x="147489" y="9562"/>
                  </a:lnTo>
                  <a:lnTo>
                    <a:pt x="150714" y="11562"/>
                  </a:lnTo>
                  <a:lnTo>
                    <a:pt x="154296" y="15900"/>
                  </a:lnTo>
                  <a:lnTo>
                    <a:pt x="156313" y="22805"/>
                  </a:lnTo>
                  <a:lnTo>
                    <a:pt x="157156" y="57431"/>
                  </a:lnTo>
                  <a:lnTo>
                    <a:pt x="160953" y="69065"/>
                  </a:lnTo>
                  <a:lnTo>
                    <a:pt x="167105" y="78774"/>
                  </a:lnTo>
                  <a:lnTo>
                    <a:pt x="171636" y="82020"/>
                  </a:lnTo>
                  <a:lnTo>
                    <a:pt x="177089" y="83462"/>
                  </a:lnTo>
                  <a:lnTo>
                    <a:pt x="211823" y="84603"/>
                  </a:lnTo>
                  <a:lnTo>
                    <a:pt x="212653" y="83814"/>
                  </a:lnTo>
                  <a:lnTo>
                    <a:pt x="213575" y="80820"/>
                  </a:lnTo>
                  <a:lnTo>
                    <a:pt x="214248" y="67823"/>
                  </a:lnTo>
                  <a:lnTo>
                    <a:pt x="212167" y="63130"/>
                  </a:lnTo>
                  <a:lnTo>
                    <a:pt x="190463" y="39372"/>
                  </a:lnTo>
                  <a:lnTo>
                    <a:pt x="185721" y="36726"/>
                  </a:lnTo>
                  <a:lnTo>
                    <a:pt x="178594" y="3461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80" name="SMARTInkShape-202"/>
            <p:cNvSpPr/>
            <p:nvPr/>
          </p:nvSpPr>
          <p:spPr bwMode="auto">
            <a:xfrm>
              <a:off x="2207524" y="3180124"/>
              <a:ext cx="185633" cy="248462"/>
            </a:xfrm>
            <a:custGeom>
              <a:avLst/>
              <a:gdLst/>
              <a:ahLst/>
              <a:cxnLst/>
              <a:rect l="0" t="0" r="0" b="0"/>
              <a:pathLst>
                <a:path w="185633" h="248462">
                  <a:moveTo>
                    <a:pt x="7039" y="220301"/>
                  </a:moveTo>
                  <a:lnTo>
                    <a:pt x="7039" y="224093"/>
                  </a:lnTo>
                  <a:lnTo>
                    <a:pt x="9155" y="228072"/>
                  </a:lnTo>
                  <a:lnTo>
                    <a:pt x="16981" y="237094"/>
                  </a:lnTo>
                  <a:lnTo>
                    <a:pt x="27623" y="244150"/>
                  </a:lnTo>
                  <a:lnTo>
                    <a:pt x="37038" y="247476"/>
                  </a:lnTo>
                  <a:lnTo>
                    <a:pt x="44855" y="248461"/>
                  </a:lnTo>
                  <a:lnTo>
                    <a:pt x="46537" y="247806"/>
                  </a:lnTo>
                  <a:lnTo>
                    <a:pt x="47659" y="246575"/>
                  </a:lnTo>
                  <a:lnTo>
                    <a:pt x="48904" y="243091"/>
                  </a:lnTo>
                  <a:lnTo>
                    <a:pt x="49862" y="215080"/>
                  </a:lnTo>
                  <a:lnTo>
                    <a:pt x="42125" y="183895"/>
                  </a:lnTo>
                  <a:lnTo>
                    <a:pt x="30768" y="148773"/>
                  </a:lnTo>
                  <a:lnTo>
                    <a:pt x="15141" y="113133"/>
                  </a:lnTo>
                  <a:lnTo>
                    <a:pt x="5989" y="79541"/>
                  </a:lnTo>
                  <a:lnTo>
                    <a:pt x="1700" y="63765"/>
                  </a:lnTo>
                  <a:lnTo>
                    <a:pt x="0" y="29838"/>
                  </a:lnTo>
                  <a:lnTo>
                    <a:pt x="3718" y="15524"/>
                  </a:lnTo>
                  <a:lnTo>
                    <a:pt x="9796" y="8110"/>
                  </a:lnTo>
                  <a:lnTo>
                    <a:pt x="13640" y="5022"/>
                  </a:lnTo>
                  <a:lnTo>
                    <a:pt x="24260" y="1590"/>
                  </a:lnTo>
                  <a:lnTo>
                    <a:pt x="55697" y="0"/>
                  </a:lnTo>
                  <a:lnTo>
                    <a:pt x="80523" y="2798"/>
                  </a:lnTo>
                  <a:lnTo>
                    <a:pt x="110568" y="8835"/>
                  </a:lnTo>
                  <a:lnTo>
                    <a:pt x="146169" y="22896"/>
                  </a:lnTo>
                  <a:lnTo>
                    <a:pt x="185632" y="4170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81" name="SMARTInkShape-203"/>
            <p:cNvSpPr/>
            <p:nvPr/>
          </p:nvSpPr>
          <p:spPr bwMode="auto">
            <a:xfrm>
              <a:off x="2114550" y="3343297"/>
              <a:ext cx="235745" cy="57129"/>
            </a:xfrm>
            <a:custGeom>
              <a:avLst/>
              <a:gdLst/>
              <a:ahLst/>
              <a:cxnLst/>
              <a:rect l="0" t="0" r="0" b="0"/>
              <a:pathLst>
                <a:path w="235745" h="57129">
                  <a:moveTo>
                    <a:pt x="0" y="14266"/>
                  </a:moveTo>
                  <a:lnTo>
                    <a:pt x="3792" y="14266"/>
                  </a:lnTo>
                  <a:lnTo>
                    <a:pt x="37815" y="2874"/>
                  </a:lnTo>
                  <a:lnTo>
                    <a:pt x="72322" y="550"/>
                  </a:lnTo>
                  <a:lnTo>
                    <a:pt x="105920" y="91"/>
                  </a:lnTo>
                  <a:lnTo>
                    <a:pt x="136281" y="0"/>
                  </a:lnTo>
                  <a:lnTo>
                    <a:pt x="160412" y="778"/>
                  </a:lnTo>
                  <a:lnTo>
                    <a:pt x="193002" y="12335"/>
                  </a:lnTo>
                  <a:lnTo>
                    <a:pt x="201666" y="14201"/>
                  </a:lnTo>
                  <a:lnTo>
                    <a:pt x="211007" y="19714"/>
                  </a:lnTo>
                  <a:lnTo>
                    <a:pt x="223716" y="31025"/>
                  </a:lnTo>
                  <a:lnTo>
                    <a:pt x="226429" y="35737"/>
                  </a:lnTo>
                  <a:lnTo>
                    <a:pt x="228429" y="40477"/>
                  </a:lnTo>
                  <a:lnTo>
                    <a:pt x="233224" y="47608"/>
                  </a:lnTo>
                  <a:lnTo>
                    <a:pt x="235744" y="5712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82" name="SMARTInkShape-204"/>
            <p:cNvSpPr/>
            <p:nvPr/>
          </p:nvSpPr>
          <p:spPr bwMode="auto">
            <a:xfrm>
              <a:off x="2414588" y="3350419"/>
              <a:ext cx="114301" cy="71438"/>
            </a:xfrm>
            <a:custGeom>
              <a:avLst/>
              <a:gdLst/>
              <a:ahLst/>
              <a:cxnLst/>
              <a:rect l="0" t="0" r="0" b="0"/>
              <a:pathLst>
                <a:path w="114301" h="71438">
                  <a:moveTo>
                    <a:pt x="0" y="0"/>
                  </a:moveTo>
                  <a:lnTo>
                    <a:pt x="15541" y="13425"/>
                  </a:lnTo>
                  <a:lnTo>
                    <a:pt x="47698" y="34698"/>
                  </a:lnTo>
                  <a:lnTo>
                    <a:pt x="82357" y="52088"/>
                  </a:lnTo>
                  <a:lnTo>
                    <a:pt x="114300" y="7143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83" name="SMARTInkShape-205"/>
            <p:cNvSpPr/>
            <p:nvPr/>
          </p:nvSpPr>
          <p:spPr bwMode="auto">
            <a:xfrm>
              <a:off x="2371725" y="3360591"/>
              <a:ext cx="192882" cy="39835"/>
            </a:xfrm>
            <a:custGeom>
              <a:avLst/>
              <a:gdLst/>
              <a:ahLst/>
              <a:cxnLst/>
              <a:rect l="0" t="0" r="0" b="0"/>
              <a:pathLst>
                <a:path w="192882" h="39835">
                  <a:moveTo>
                    <a:pt x="192881" y="4115"/>
                  </a:moveTo>
                  <a:lnTo>
                    <a:pt x="167252" y="3322"/>
                  </a:lnTo>
                  <a:lnTo>
                    <a:pt x="148775" y="0"/>
                  </a:lnTo>
                  <a:lnTo>
                    <a:pt x="119081" y="3067"/>
                  </a:lnTo>
                  <a:lnTo>
                    <a:pt x="96402" y="5921"/>
                  </a:lnTo>
                  <a:lnTo>
                    <a:pt x="64612" y="15466"/>
                  </a:lnTo>
                  <a:lnTo>
                    <a:pt x="38455" y="21808"/>
                  </a:lnTo>
                  <a:lnTo>
                    <a:pt x="24823" y="30511"/>
                  </a:lnTo>
                  <a:lnTo>
                    <a:pt x="19499" y="35161"/>
                  </a:lnTo>
                  <a:lnTo>
                    <a:pt x="12371" y="37757"/>
                  </a:lnTo>
                  <a:lnTo>
                    <a:pt x="0" y="3983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84" name="SMARTInkShape-206"/>
            <p:cNvSpPr/>
            <p:nvPr/>
          </p:nvSpPr>
          <p:spPr bwMode="auto">
            <a:xfrm>
              <a:off x="2593181" y="3336131"/>
              <a:ext cx="21433" cy="114301"/>
            </a:xfrm>
            <a:custGeom>
              <a:avLst/>
              <a:gdLst/>
              <a:ahLst/>
              <a:cxnLst/>
              <a:rect l="0" t="0" r="0" b="0"/>
              <a:pathLst>
                <a:path w="21433" h="114301">
                  <a:moveTo>
                    <a:pt x="0" y="0"/>
                  </a:moveTo>
                  <a:lnTo>
                    <a:pt x="3793" y="3792"/>
                  </a:lnTo>
                  <a:lnTo>
                    <a:pt x="5655" y="7771"/>
                  </a:lnTo>
                  <a:lnTo>
                    <a:pt x="6151" y="9943"/>
                  </a:lnTo>
                  <a:lnTo>
                    <a:pt x="12668" y="21487"/>
                  </a:lnTo>
                  <a:lnTo>
                    <a:pt x="14260" y="51396"/>
                  </a:lnTo>
                  <a:lnTo>
                    <a:pt x="7438" y="84435"/>
                  </a:lnTo>
                  <a:lnTo>
                    <a:pt x="7231" y="94163"/>
                  </a:lnTo>
                  <a:lnTo>
                    <a:pt x="9299" y="99529"/>
                  </a:lnTo>
                  <a:lnTo>
                    <a:pt x="21432" y="11430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85" name="SMARTInkShape-207"/>
            <p:cNvSpPr/>
            <p:nvPr/>
          </p:nvSpPr>
          <p:spPr bwMode="auto">
            <a:xfrm>
              <a:off x="2729330" y="3243263"/>
              <a:ext cx="156746" cy="221457"/>
            </a:xfrm>
            <a:custGeom>
              <a:avLst/>
              <a:gdLst/>
              <a:ahLst/>
              <a:cxnLst/>
              <a:rect l="0" t="0" r="0" b="0"/>
              <a:pathLst>
                <a:path w="156746" h="221457">
                  <a:moveTo>
                    <a:pt x="63876" y="0"/>
                  </a:moveTo>
                  <a:lnTo>
                    <a:pt x="57027" y="0"/>
                  </a:lnTo>
                  <a:lnTo>
                    <a:pt x="56820" y="3792"/>
                  </a:lnTo>
                  <a:lnTo>
                    <a:pt x="54654" y="7770"/>
                  </a:lnTo>
                  <a:lnTo>
                    <a:pt x="30515" y="41414"/>
                  </a:lnTo>
                  <a:lnTo>
                    <a:pt x="16249" y="73378"/>
                  </a:lnTo>
                  <a:lnTo>
                    <a:pt x="2757" y="107264"/>
                  </a:lnTo>
                  <a:lnTo>
                    <a:pt x="0" y="133050"/>
                  </a:lnTo>
                  <a:lnTo>
                    <a:pt x="3499" y="147548"/>
                  </a:lnTo>
                  <a:lnTo>
                    <a:pt x="9562" y="161898"/>
                  </a:lnTo>
                  <a:lnTo>
                    <a:pt x="23971" y="176204"/>
                  </a:lnTo>
                  <a:lnTo>
                    <a:pt x="54193" y="198635"/>
                  </a:lnTo>
                  <a:lnTo>
                    <a:pt x="65922" y="203376"/>
                  </a:lnTo>
                  <a:lnTo>
                    <a:pt x="96648" y="210211"/>
                  </a:lnTo>
                  <a:lnTo>
                    <a:pt x="129271" y="219426"/>
                  </a:lnTo>
                  <a:lnTo>
                    <a:pt x="156745" y="22145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86" name="SMARTInkShape-208"/>
            <p:cNvSpPr/>
            <p:nvPr/>
          </p:nvSpPr>
          <p:spPr bwMode="auto">
            <a:xfrm>
              <a:off x="2601318" y="3371850"/>
              <a:ext cx="184746" cy="7145"/>
            </a:xfrm>
            <a:custGeom>
              <a:avLst/>
              <a:gdLst/>
              <a:ahLst/>
              <a:cxnLst/>
              <a:rect l="0" t="0" r="0" b="0"/>
              <a:pathLst>
                <a:path w="184746" h="7145">
                  <a:moveTo>
                    <a:pt x="6151" y="0"/>
                  </a:moveTo>
                  <a:lnTo>
                    <a:pt x="0" y="0"/>
                  </a:lnTo>
                  <a:lnTo>
                    <a:pt x="28923" y="0"/>
                  </a:lnTo>
                  <a:lnTo>
                    <a:pt x="62919" y="0"/>
                  </a:lnTo>
                  <a:lnTo>
                    <a:pt x="95555" y="794"/>
                  </a:lnTo>
                  <a:lnTo>
                    <a:pt x="129566" y="4909"/>
                  </a:lnTo>
                  <a:lnTo>
                    <a:pt x="158518" y="6482"/>
                  </a:lnTo>
                  <a:lnTo>
                    <a:pt x="184745" y="71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87" name="SMARTInkShape-209"/>
            <p:cNvSpPr/>
            <p:nvPr/>
          </p:nvSpPr>
          <p:spPr bwMode="auto">
            <a:xfrm>
              <a:off x="2550319" y="3293269"/>
              <a:ext cx="14288" cy="1"/>
            </a:xfrm>
            <a:custGeom>
              <a:avLst/>
              <a:gdLst/>
              <a:ahLst/>
              <a:cxnLst/>
              <a:rect l="0" t="0" r="0" b="0"/>
              <a:pathLst>
                <a:path w="14288" h="1">
                  <a:moveTo>
                    <a:pt x="14287" y="0"/>
                  </a:move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98" name="SMARTInkShape-Group30"/>
          <p:cNvGrpSpPr/>
          <p:nvPr/>
        </p:nvGrpSpPr>
        <p:grpSpPr>
          <a:xfrm>
            <a:off x="2193131" y="2722882"/>
            <a:ext cx="1257301" cy="277494"/>
            <a:chOff x="2193131" y="2722882"/>
            <a:chExt cx="1257301" cy="277494"/>
          </a:xfrm>
        </p:grpSpPr>
        <p:sp>
          <p:nvSpPr>
            <p:cNvPr id="89" name="SMARTInkShape-210"/>
            <p:cNvSpPr/>
            <p:nvPr/>
          </p:nvSpPr>
          <p:spPr bwMode="auto">
            <a:xfrm>
              <a:off x="2193131" y="2729870"/>
              <a:ext cx="235745" cy="256047"/>
            </a:xfrm>
            <a:custGeom>
              <a:avLst/>
              <a:gdLst/>
              <a:ahLst/>
              <a:cxnLst/>
              <a:rect l="0" t="0" r="0" b="0"/>
              <a:pathLst>
                <a:path w="235745" h="256047">
                  <a:moveTo>
                    <a:pt x="0" y="56193"/>
                  </a:moveTo>
                  <a:lnTo>
                    <a:pt x="0" y="46250"/>
                  </a:lnTo>
                  <a:lnTo>
                    <a:pt x="2117" y="41719"/>
                  </a:lnTo>
                  <a:lnTo>
                    <a:pt x="16793" y="19075"/>
                  </a:lnTo>
                  <a:lnTo>
                    <a:pt x="47061" y="3891"/>
                  </a:lnTo>
                  <a:lnTo>
                    <a:pt x="73061" y="0"/>
                  </a:lnTo>
                  <a:lnTo>
                    <a:pt x="105831" y="1349"/>
                  </a:lnTo>
                  <a:lnTo>
                    <a:pt x="128195" y="8986"/>
                  </a:lnTo>
                  <a:lnTo>
                    <a:pt x="153293" y="25789"/>
                  </a:lnTo>
                  <a:lnTo>
                    <a:pt x="172744" y="45189"/>
                  </a:lnTo>
                  <a:lnTo>
                    <a:pt x="187662" y="78056"/>
                  </a:lnTo>
                  <a:lnTo>
                    <a:pt x="191851" y="111194"/>
                  </a:lnTo>
                  <a:lnTo>
                    <a:pt x="190988" y="134931"/>
                  </a:lnTo>
                  <a:lnTo>
                    <a:pt x="179396" y="168877"/>
                  </a:lnTo>
                  <a:lnTo>
                    <a:pt x="172601" y="184062"/>
                  </a:lnTo>
                  <a:lnTo>
                    <a:pt x="148835" y="213213"/>
                  </a:lnTo>
                  <a:lnTo>
                    <a:pt x="114938" y="242558"/>
                  </a:lnTo>
                  <a:lnTo>
                    <a:pt x="103736" y="249618"/>
                  </a:lnTo>
                  <a:lnTo>
                    <a:pt x="84712" y="254262"/>
                  </a:lnTo>
                  <a:lnTo>
                    <a:pt x="52717" y="256046"/>
                  </a:lnTo>
                  <a:lnTo>
                    <a:pt x="43009" y="251908"/>
                  </a:lnTo>
                  <a:lnTo>
                    <a:pt x="34990" y="245571"/>
                  </a:lnTo>
                  <a:lnTo>
                    <a:pt x="31426" y="240109"/>
                  </a:lnTo>
                  <a:lnTo>
                    <a:pt x="28826" y="213009"/>
                  </a:lnTo>
                  <a:lnTo>
                    <a:pt x="32920" y="204999"/>
                  </a:lnTo>
                  <a:lnTo>
                    <a:pt x="40031" y="196941"/>
                  </a:lnTo>
                  <a:lnTo>
                    <a:pt x="53754" y="187942"/>
                  </a:lnTo>
                  <a:lnTo>
                    <a:pt x="72548" y="181043"/>
                  </a:lnTo>
                  <a:lnTo>
                    <a:pt x="102349" y="178309"/>
                  </a:lnTo>
                  <a:lnTo>
                    <a:pt x="134782" y="177769"/>
                  </a:lnTo>
                  <a:lnTo>
                    <a:pt x="169028" y="182572"/>
                  </a:lnTo>
                  <a:lnTo>
                    <a:pt x="201664" y="186461"/>
                  </a:lnTo>
                  <a:lnTo>
                    <a:pt x="235744" y="19192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90" name="SMARTInkShape-211"/>
            <p:cNvSpPr/>
            <p:nvPr/>
          </p:nvSpPr>
          <p:spPr bwMode="auto">
            <a:xfrm>
              <a:off x="2393709" y="2730582"/>
              <a:ext cx="185186" cy="217969"/>
            </a:xfrm>
            <a:custGeom>
              <a:avLst/>
              <a:gdLst/>
              <a:ahLst/>
              <a:cxnLst/>
              <a:rect l="0" t="0" r="0" b="0"/>
              <a:pathLst>
                <a:path w="185186" h="217969">
                  <a:moveTo>
                    <a:pt x="28022" y="19762"/>
                  </a:moveTo>
                  <a:lnTo>
                    <a:pt x="28022" y="9120"/>
                  </a:lnTo>
                  <a:lnTo>
                    <a:pt x="30139" y="4978"/>
                  </a:lnTo>
                  <a:lnTo>
                    <a:pt x="31815" y="2762"/>
                  </a:lnTo>
                  <a:lnTo>
                    <a:pt x="40027" y="300"/>
                  </a:lnTo>
                  <a:lnTo>
                    <a:pt x="50820" y="0"/>
                  </a:lnTo>
                  <a:lnTo>
                    <a:pt x="83098" y="8389"/>
                  </a:lnTo>
                  <a:lnTo>
                    <a:pt x="113338" y="19073"/>
                  </a:lnTo>
                  <a:lnTo>
                    <a:pt x="145620" y="45394"/>
                  </a:lnTo>
                  <a:lnTo>
                    <a:pt x="157146" y="63869"/>
                  </a:lnTo>
                  <a:lnTo>
                    <a:pt x="162448" y="91445"/>
                  </a:lnTo>
                  <a:lnTo>
                    <a:pt x="163582" y="126951"/>
                  </a:lnTo>
                  <a:lnTo>
                    <a:pt x="159444" y="141220"/>
                  </a:lnTo>
                  <a:lnTo>
                    <a:pt x="148189" y="160524"/>
                  </a:lnTo>
                  <a:lnTo>
                    <a:pt x="118662" y="191026"/>
                  </a:lnTo>
                  <a:lnTo>
                    <a:pt x="98799" y="203328"/>
                  </a:lnTo>
                  <a:lnTo>
                    <a:pt x="63654" y="216326"/>
                  </a:lnTo>
                  <a:lnTo>
                    <a:pt x="43078" y="217968"/>
                  </a:lnTo>
                  <a:lnTo>
                    <a:pt x="16531" y="213501"/>
                  </a:lnTo>
                  <a:lnTo>
                    <a:pt x="12424" y="211627"/>
                  </a:lnTo>
                  <a:lnTo>
                    <a:pt x="5744" y="205312"/>
                  </a:lnTo>
                  <a:lnTo>
                    <a:pt x="2246" y="199331"/>
                  </a:lnTo>
                  <a:lnTo>
                    <a:pt x="691" y="193233"/>
                  </a:lnTo>
                  <a:lnTo>
                    <a:pt x="0" y="185231"/>
                  </a:lnTo>
                  <a:lnTo>
                    <a:pt x="1810" y="178499"/>
                  </a:lnTo>
                  <a:lnTo>
                    <a:pt x="3403" y="175593"/>
                  </a:lnTo>
                  <a:lnTo>
                    <a:pt x="13231" y="167710"/>
                  </a:lnTo>
                  <a:lnTo>
                    <a:pt x="26197" y="160348"/>
                  </a:lnTo>
                  <a:lnTo>
                    <a:pt x="49710" y="156452"/>
                  </a:lnTo>
                  <a:lnTo>
                    <a:pt x="66287" y="156571"/>
                  </a:lnTo>
                  <a:lnTo>
                    <a:pt x="101917" y="167703"/>
                  </a:lnTo>
                  <a:lnTo>
                    <a:pt x="137629" y="181713"/>
                  </a:lnTo>
                  <a:lnTo>
                    <a:pt x="171759" y="195183"/>
                  </a:lnTo>
                  <a:lnTo>
                    <a:pt x="185185" y="19835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91" name="SMARTInkShape-212"/>
            <p:cNvSpPr/>
            <p:nvPr/>
          </p:nvSpPr>
          <p:spPr bwMode="auto">
            <a:xfrm>
              <a:off x="2616565" y="2779074"/>
              <a:ext cx="148067" cy="171296"/>
            </a:xfrm>
            <a:custGeom>
              <a:avLst/>
              <a:gdLst/>
              <a:ahLst/>
              <a:cxnLst/>
              <a:rect l="0" t="0" r="0" b="0"/>
              <a:pathLst>
                <a:path w="148067" h="171296">
                  <a:moveTo>
                    <a:pt x="119491" y="78426"/>
                  </a:moveTo>
                  <a:lnTo>
                    <a:pt x="123284" y="74634"/>
                  </a:lnTo>
                  <a:lnTo>
                    <a:pt x="125146" y="70655"/>
                  </a:lnTo>
                  <a:lnTo>
                    <a:pt x="138762" y="35907"/>
                  </a:lnTo>
                  <a:lnTo>
                    <a:pt x="143402" y="28308"/>
                  </a:lnTo>
                  <a:lnTo>
                    <a:pt x="144163" y="24376"/>
                  </a:lnTo>
                  <a:lnTo>
                    <a:pt x="142892" y="15775"/>
                  </a:lnTo>
                  <a:lnTo>
                    <a:pt x="137714" y="5799"/>
                  </a:lnTo>
                  <a:lnTo>
                    <a:pt x="133411" y="2491"/>
                  </a:lnTo>
                  <a:lnTo>
                    <a:pt x="127265" y="1021"/>
                  </a:lnTo>
                  <a:lnTo>
                    <a:pt x="97202" y="0"/>
                  </a:lnTo>
                  <a:lnTo>
                    <a:pt x="76375" y="7475"/>
                  </a:lnTo>
                  <a:lnTo>
                    <a:pt x="40877" y="26681"/>
                  </a:lnTo>
                  <a:lnTo>
                    <a:pt x="21585" y="37165"/>
                  </a:lnTo>
                  <a:lnTo>
                    <a:pt x="4637" y="51138"/>
                  </a:lnTo>
                  <a:lnTo>
                    <a:pt x="976" y="56508"/>
                  </a:lnTo>
                  <a:lnTo>
                    <a:pt x="0" y="59052"/>
                  </a:lnTo>
                  <a:lnTo>
                    <a:pt x="143" y="61541"/>
                  </a:lnTo>
                  <a:lnTo>
                    <a:pt x="2419" y="66424"/>
                  </a:lnTo>
                  <a:lnTo>
                    <a:pt x="4136" y="68043"/>
                  </a:lnTo>
                  <a:lnTo>
                    <a:pt x="8162" y="69843"/>
                  </a:lnTo>
                  <a:lnTo>
                    <a:pt x="18683" y="70856"/>
                  </a:lnTo>
                  <a:lnTo>
                    <a:pt x="49604" y="61302"/>
                  </a:lnTo>
                  <a:lnTo>
                    <a:pt x="81860" y="49791"/>
                  </a:lnTo>
                  <a:lnTo>
                    <a:pt x="97493" y="44806"/>
                  </a:lnTo>
                  <a:lnTo>
                    <a:pt x="112180" y="41213"/>
                  </a:lnTo>
                  <a:lnTo>
                    <a:pt x="116998" y="39330"/>
                  </a:lnTo>
                  <a:lnTo>
                    <a:pt x="121004" y="38868"/>
                  </a:lnTo>
                  <a:lnTo>
                    <a:pt x="127572" y="40472"/>
                  </a:lnTo>
                  <a:lnTo>
                    <a:pt x="135732" y="45837"/>
                  </a:lnTo>
                  <a:lnTo>
                    <a:pt x="143177" y="60039"/>
                  </a:lnTo>
                  <a:lnTo>
                    <a:pt x="147101" y="80468"/>
                  </a:lnTo>
                  <a:lnTo>
                    <a:pt x="148010" y="114125"/>
                  </a:lnTo>
                  <a:lnTo>
                    <a:pt x="148063" y="147481"/>
                  </a:lnTo>
                  <a:lnTo>
                    <a:pt x="148066" y="17129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92" name="SMARTInkShape-213"/>
            <p:cNvSpPr/>
            <p:nvPr/>
          </p:nvSpPr>
          <p:spPr bwMode="auto">
            <a:xfrm>
              <a:off x="2886075" y="2871788"/>
              <a:ext cx="14289" cy="7144"/>
            </a:xfrm>
            <a:custGeom>
              <a:avLst/>
              <a:gdLst/>
              <a:ahLst/>
              <a:cxnLst/>
              <a:rect l="0" t="0" r="0" b="0"/>
              <a:pathLst>
                <a:path w="14289" h="7144">
                  <a:moveTo>
                    <a:pt x="0" y="7143"/>
                  </a:moveTo>
                  <a:lnTo>
                    <a:pt x="3792" y="7143"/>
                  </a:lnTo>
                  <a:lnTo>
                    <a:pt x="7771" y="5027"/>
                  </a:lnTo>
                  <a:lnTo>
                    <a:pt x="14288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93" name="SMARTInkShape-214"/>
            <p:cNvSpPr/>
            <p:nvPr/>
          </p:nvSpPr>
          <p:spPr bwMode="auto">
            <a:xfrm>
              <a:off x="2922231" y="2722882"/>
              <a:ext cx="192445" cy="234176"/>
            </a:xfrm>
            <a:custGeom>
              <a:avLst/>
              <a:gdLst/>
              <a:ahLst/>
              <a:cxnLst/>
              <a:rect l="0" t="0" r="0" b="0"/>
              <a:pathLst>
                <a:path w="192445" h="234176">
                  <a:moveTo>
                    <a:pt x="56713" y="27462"/>
                  </a:moveTo>
                  <a:lnTo>
                    <a:pt x="56713" y="23669"/>
                  </a:lnTo>
                  <a:lnTo>
                    <a:pt x="58829" y="19691"/>
                  </a:lnTo>
                  <a:lnTo>
                    <a:pt x="66656" y="10669"/>
                  </a:lnTo>
                  <a:lnTo>
                    <a:pt x="71186" y="8092"/>
                  </a:lnTo>
                  <a:lnTo>
                    <a:pt x="97623" y="0"/>
                  </a:lnTo>
                  <a:lnTo>
                    <a:pt x="111609" y="3009"/>
                  </a:lnTo>
                  <a:lnTo>
                    <a:pt x="138848" y="13404"/>
                  </a:lnTo>
                  <a:lnTo>
                    <a:pt x="155046" y="26537"/>
                  </a:lnTo>
                  <a:lnTo>
                    <a:pt x="173038" y="53783"/>
                  </a:lnTo>
                  <a:lnTo>
                    <a:pt x="177145" y="77640"/>
                  </a:lnTo>
                  <a:lnTo>
                    <a:pt x="177707" y="88393"/>
                  </a:lnTo>
                  <a:lnTo>
                    <a:pt x="170439" y="107163"/>
                  </a:lnTo>
                  <a:lnTo>
                    <a:pt x="144560" y="142853"/>
                  </a:lnTo>
                  <a:lnTo>
                    <a:pt x="118856" y="175508"/>
                  </a:lnTo>
                  <a:lnTo>
                    <a:pt x="85004" y="201033"/>
                  </a:lnTo>
                  <a:lnTo>
                    <a:pt x="53324" y="221279"/>
                  </a:lnTo>
                  <a:lnTo>
                    <a:pt x="24781" y="232323"/>
                  </a:lnTo>
                  <a:lnTo>
                    <a:pt x="12217" y="234175"/>
                  </a:lnTo>
                  <a:lnTo>
                    <a:pt x="7039" y="232311"/>
                  </a:lnTo>
                  <a:lnTo>
                    <a:pt x="4547" y="230703"/>
                  </a:lnTo>
                  <a:lnTo>
                    <a:pt x="2885" y="228043"/>
                  </a:lnTo>
                  <a:lnTo>
                    <a:pt x="547" y="216716"/>
                  </a:lnTo>
                  <a:lnTo>
                    <a:pt x="0" y="207883"/>
                  </a:lnTo>
                  <a:lnTo>
                    <a:pt x="1874" y="200782"/>
                  </a:lnTo>
                  <a:lnTo>
                    <a:pt x="12567" y="182342"/>
                  </a:lnTo>
                  <a:lnTo>
                    <a:pt x="33358" y="168282"/>
                  </a:lnTo>
                  <a:lnTo>
                    <a:pt x="51116" y="164701"/>
                  </a:lnTo>
                  <a:lnTo>
                    <a:pt x="67666" y="167432"/>
                  </a:lnTo>
                  <a:lnTo>
                    <a:pt x="103261" y="180025"/>
                  </a:lnTo>
                  <a:lnTo>
                    <a:pt x="136611" y="197956"/>
                  </a:lnTo>
                  <a:lnTo>
                    <a:pt x="169069" y="212760"/>
                  </a:lnTo>
                  <a:lnTo>
                    <a:pt x="192444" y="22748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94" name="SMARTInkShape-215"/>
            <p:cNvSpPr/>
            <p:nvPr/>
          </p:nvSpPr>
          <p:spPr bwMode="auto">
            <a:xfrm>
              <a:off x="3123670" y="2793868"/>
              <a:ext cx="186936" cy="160391"/>
            </a:xfrm>
            <a:custGeom>
              <a:avLst/>
              <a:gdLst/>
              <a:ahLst/>
              <a:cxnLst/>
              <a:rect l="0" t="0" r="0" b="0"/>
              <a:pathLst>
                <a:path w="186936" h="160391">
                  <a:moveTo>
                    <a:pt x="83874" y="6482"/>
                  </a:moveTo>
                  <a:lnTo>
                    <a:pt x="73931" y="6482"/>
                  </a:lnTo>
                  <a:lnTo>
                    <a:pt x="40561" y="0"/>
                  </a:lnTo>
                  <a:lnTo>
                    <a:pt x="24915" y="328"/>
                  </a:lnTo>
                  <a:lnTo>
                    <a:pt x="11018" y="5100"/>
                  </a:lnTo>
                  <a:lnTo>
                    <a:pt x="4398" y="9307"/>
                  </a:lnTo>
                  <a:lnTo>
                    <a:pt x="926" y="13823"/>
                  </a:lnTo>
                  <a:lnTo>
                    <a:pt x="0" y="16138"/>
                  </a:lnTo>
                  <a:lnTo>
                    <a:pt x="177" y="18476"/>
                  </a:lnTo>
                  <a:lnTo>
                    <a:pt x="2490" y="23190"/>
                  </a:lnTo>
                  <a:lnTo>
                    <a:pt x="12047" y="30306"/>
                  </a:lnTo>
                  <a:lnTo>
                    <a:pt x="40905" y="44731"/>
                  </a:lnTo>
                  <a:lnTo>
                    <a:pt x="67879" y="54239"/>
                  </a:lnTo>
                  <a:lnTo>
                    <a:pt x="103321" y="71272"/>
                  </a:lnTo>
                  <a:lnTo>
                    <a:pt x="137281" y="89924"/>
                  </a:lnTo>
                  <a:lnTo>
                    <a:pt x="162362" y="103986"/>
                  </a:lnTo>
                  <a:lnTo>
                    <a:pt x="183602" y="129547"/>
                  </a:lnTo>
                  <a:lnTo>
                    <a:pt x="186078" y="133769"/>
                  </a:lnTo>
                  <a:lnTo>
                    <a:pt x="186935" y="137377"/>
                  </a:lnTo>
                  <a:lnTo>
                    <a:pt x="186712" y="140577"/>
                  </a:lnTo>
                  <a:lnTo>
                    <a:pt x="185771" y="143503"/>
                  </a:lnTo>
                  <a:lnTo>
                    <a:pt x="183555" y="145455"/>
                  </a:lnTo>
                  <a:lnTo>
                    <a:pt x="158833" y="153924"/>
                  </a:lnTo>
                  <a:lnTo>
                    <a:pt x="123390" y="160390"/>
                  </a:lnTo>
                  <a:lnTo>
                    <a:pt x="92003" y="157504"/>
                  </a:lnTo>
                  <a:lnTo>
                    <a:pt x="58129" y="156589"/>
                  </a:lnTo>
                  <a:lnTo>
                    <a:pt x="48155" y="15650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95" name="SMARTInkShape-216"/>
            <p:cNvSpPr/>
            <p:nvPr/>
          </p:nvSpPr>
          <p:spPr bwMode="auto">
            <a:xfrm>
              <a:off x="3086100" y="2778919"/>
              <a:ext cx="171451" cy="21432"/>
            </a:xfrm>
            <a:custGeom>
              <a:avLst/>
              <a:gdLst/>
              <a:ahLst/>
              <a:cxnLst/>
              <a:rect l="0" t="0" r="0" b="0"/>
              <a:pathLst>
                <a:path w="171451" h="21432">
                  <a:moveTo>
                    <a:pt x="0" y="21431"/>
                  </a:moveTo>
                  <a:lnTo>
                    <a:pt x="3792" y="21431"/>
                  </a:lnTo>
                  <a:lnTo>
                    <a:pt x="38076" y="6958"/>
                  </a:lnTo>
                  <a:lnTo>
                    <a:pt x="59965" y="2062"/>
                  </a:lnTo>
                  <a:lnTo>
                    <a:pt x="86559" y="611"/>
                  </a:lnTo>
                  <a:lnTo>
                    <a:pt x="120197" y="120"/>
                  </a:lnTo>
                  <a:lnTo>
                    <a:pt x="150090" y="35"/>
                  </a:lnTo>
                  <a:lnTo>
                    <a:pt x="17145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96" name="SMARTInkShape-217"/>
            <p:cNvSpPr/>
            <p:nvPr/>
          </p:nvSpPr>
          <p:spPr bwMode="auto">
            <a:xfrm>
              <a:off x="3297242" y="2757488"/>
              <a:ext cx="74609" cy="121444"/>
            </a:xfrm>
            <a:custGeom>
              <a:avLst/>
              <a:gdLst/>
              <a:ahLst/>
              <a:cxnLst/>
              <a:rect l="0" t="0" r="0" b="0"/>
              <a:pathLst>
                <a:path w="74609" h="121444">
                  <a:moveTo>
                    <a:pt x="60321" y="0"/>
                  </a:moveTo>
                  <a:lnTo>
                    <a:pt x="60321" y="6150"/>
                  </a:lnTo>
                  <a:lnTo>
                    <a:pt x="50378" y="16999"/>
                  </a:lnTo>
                  <a:lnTo>
                    <a:pt x="36279" y="27052"/>
                  </a:lnTo>
                  <a:lnTo>
                    <a:pt x="12752" y="60277"/>
                  </a:lnTo>
                  <a:lnTo>
                    <a:pt x="797" y="79649"/>
                  </a:lnTo>
                  <a:lnTo>
                    <a:pt x="0" y="83262"/>
                  </a:lnTo>
                  <a:lnTo>
                    <a:pt x="1232" y="91509"/>
                  </a:lnTo>
                  <a:lnTo>
                    <a:pt x="6389" y="101285"/>
                  </a:lnTo>
                  <a:lnTo>
                    <a:pt x="16736" y="109209"/>
                  </a:lnTo>
                  <a:lnTo>
                    <a:pt x="39364" y="118203"/>
                  </a:lnTo>
                  <a:lnTo>
                    <a:pt x="74608" y="12144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97" name="SMARTInkShape-218"/>
            <p:cNvSpPr/>
            <p:nvPr/>
          </p:nvSpPr>
          <p:spPr bwMode="auto">
            <a:xfrm>
              <a:off x="3373238" y="2771775"/>
              <a:ext cx="77194" cy="228601"/>
            </a:xfrm>
            <a:custGeom>
              <a:avLst/>
              <a:gdLst/>
              <a:ahLst/>
              <a:cxnLst/>
              <a:rect l="0" t="0" r="0" b="0"/>
              <a:pathLst>
                <a:path w="77194" h="228601">
                  <a:moveTo>
                    <a:pt x="77193" y="0"/>
                  </a:moveTo>
                  <a:lnTo>
                    <a:pt x="73401" y="0"/>
                  </a:lnTo>
                  <a:lnTo>
                    <a:pt x="72284" y="794"/>
                  </a:lnTo>
                  <a:lnTo>
                    <a:pt x="71539" y="2117"/>
                  </a:lnTo>
                  <a:lnTo>
                    <a:pt x="71042" y="3792"/>
                  </a:lnTo>
                  <a:lnTo>
                    <a:pt x="62409" y="14473"/>
                  </a:lnTo>
                  <a:lnTo>
                    <a:pt x="55615" y="23603"/>
                  </a:lnTo>
                  <a:lnTo>
                    <a:pt x="31797" y="58044"/>
                  </a:lnTo>
                  <a:lnTo>
                    <a:pt x="23879" y="73378"/>
                  </a:lnTo>
                  <a:lnTo>
                    <a:pt x="14677" y="107264"/>
                  </a:lnTo>
                  <a:lnTo>
                    <a:pt x="1734" y="142822"/>
                  </a:lnTo>
                  <a:lnTo>
                    <a:pt x="0" y="153700"/>
                  </a:lnTo>
                  <a:lnTo>
                    <a:pt x="6565" y="186222"/>
                  </a:lnTo>
                  <a:lnTo>
                    <a:pt x="14460" y="218755"/>
                  </a:lnTo>
                  <a:lnTo>
                    <a:pt x="20043" y="22860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11" name="SMARTInkShape-Group31"/>
          <p:cNvGrpSpPr/>
          <p:nvPr/>
        </p:nvGrpSpPr>
        <p:grpSpPr>
          <a:xfrm>
            <a:off x="5043488" y="1271588"/>
            <a:ext cx="1471613" cy="564357"/>
            <a:chOff x="5043488" y="1271588"/>
            <a:chExt cx="1471613" cy="564357"/>
          </a:xfrm>
        </p:grpSpPr>
        <p:sp>
          <p:nvSpPr>
            <p:cNvPr id="99" name="SMARTInkShape-219"/>
            <p:cNvSpPr/>
            <p:nvPr/>
          </p:nvSpPr>
          <p:spPr bwMode="auto">
            <a:xfrm>
              <a:off x="5122342" y="1307444"/>
              <a:ext cx="171178" cy="362341"/>
            </a:xfrm>
            <a:custGeom>
              <a:avLst/>
              <a:gdLst/>
              <a:ahLst/>
              <a:cxnLst/>
              <a:rect l="0" t="0" r="0" b="0"/>
              <a:pathLst>
                <a:path w="171178" h="362341">
                  <a:moveTo>
                    <a:pt x="35446" y="271325"/>
                  </a:moveTo>
                  <a:lnTo>
                    <a:pt x="36239" y="303436"/>
                  </a:lnTo>
                  <a:lnTo>
                    <a:pt x="41927" y="337369"/>
                  </a:lnTo>
                  <a:lnTo>
                    <a:pt x="42564" y="362340"/>
                  </a:lnTo>
                  <a:lnTo>
                    <a:pt x="42587" y="354088"/>
                  </a:lnTo>
                  <a:lnTo>
                    <a:pt x="32646" y="320444"/>
                  </a:lnTo>
                  <a:lnTo>
                    <a:pt x="24250" y="290993"/>
                  </a:lnTo>
                  <a:lnTo>
                    <a:pt x="21280" y="259866"/>
                  </a:lnTo>
                  <a:lnTo>
                    <a:pt x="15727" y="226302"/>
                  </a:lnTo>
                  <a:lnTo>
                    <a:pt x="9053" y="195102"/>
                  </a:lnTo>
                  <a:lnTo>
                    <a:pt x="2843" y="161869"/>
                  </a:lnTo>
                  <a:lnTo>
                    <a:pt x="650" y="131561"/>
                  </a:lnTo>
                  <a:lnTo>
                    <a:pt x="0" y="102472"/>
                  </a:lnTo>
                  <a:lnTo>
                    <a:pt x="1898" y="68432"/>
                  </a:lnTo>
                  <a:lnTo>
                    <a:pt x="12713" y="35997"/>
                  </a:lnTo>
                  <a:lnTo>
                    <a:pt x="24565" y="20535"/>
                  </a:lnTo>
                  <a:lnTo>
                    <a:pt x="38924" y="10574"/>
                  </a:lnTo>
                  <a:lnTo>
                    <a:pt x="58701" y="3389"/>
                  </a:lnTo>
                  <a:lnTo>
                    <a:pt x="91310" y="559"/>
                  </a:lnTo>
                  <a:lnTo>
                    <a:pt x="124709" y="0"/>
                  </a:lnTo>
                  <a:lnTo>
                    <a:pt x="158705" y="4799"/>
                  </a:lnTo>
                  <a:lnTo>
                    <a:pt x="171177" y="700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00" name="SMARTInkShape-220"/>
            <p:cNvSpPr/>
            <p:nvPr/>
          </p:nvSpPr>
          <p:spPr bwMode="auto">
            <a:xfrm>
              <a:off x="5043488" y="1503721"/>
              <a:ext cx="260032" cy="130958"/>
            </a:xfrm>
            <a:custGeom>
              <a:avLst/>
              <a:gdLst/>
              <a:ahLst/>
              <a:cxnLst/>
              <a:rect l="0" t="0" r="0" b="0"/>
              <a:pathLst>
                <a:path w="260032" h="130958">
                  <a:moveTo>
                    <a:pt x="0" y="60760"/>
                  </a:moveTo>
                  <a:lnTo>
                    <a:pt x="3792" y="60760"/>
                  </a:lnTo>
                  <a:lnTo>
                    <a:pt x="37814" y="48575"/>
                  </a:lnTo>
                  <a:lnTo>
                    <a:pt x="72321" y="39274"/>
                  </a:lnTo>
                  <a:lnTo>
                    <a:pt x="100274" y="32169"/>
                  </a:lnTo>
                  <a:lnTo>
                    <a:pt x="128665" y="27153"/>
                  </a:lnTo>
                  <a:lnTo>
                    <a:pt x="162910" y="25459"/>
                  </a:lnTo>
                  <a:lnTo>
                    <a:pt x="181531" y="28957"/>
                  </a:lnTo>
                  <a:lnTo>
                    <a:pt x="193310" y="35021"/>
                  </a:lnTo>
                  <a:lnTo>
                    <a:pt x="195548" y="38045"/>
                  </a:lnTo>
                  <a:lnTo>
                    <a:pt x="198035" y="45637"/>
                  </a:lnTo>
                  <a:lnTo>
                    <a:pt x="199435" y="58837"/>
                  </a:lnTo>
                  <a:lnTo>
                    <a:pt x="192714" y="91743"/>
                  </a:lnTo>
                  <a:lnTo>
                    <a:pt x="186056" y="122233"/>
                  </a:lnTo>
                  <a:lnTo>
                    <a:pt x="187996" y="125917"/>
                  </a:lnTo>
                  <a:lnTo>
                    <a:pt x="189624" y="128010"/>
                  </a:lnTo>
                  <a:lnTo>
                    <a:pt x="193550" y="130337"/>
                  </a:lnTo>
                  <a:lnTo>
                    <a:pt x="195708" y="130957"/>
                  </a:lnTo>
                  <a:lnTo>
                    <a:pt x="202339" y="129530"/>
                  </a:lnTo>
                  <a:lnTo>
                    <a:pt x="210579" y="125456"/>
                  </a:lnTo>
                  <a:lnTo>
                    <a:pt x="237421" y="100859"/>
                  </a:lnTo>
                  <a:lnTo>
                    <a:pt x="249421" y="79999"/>
                  </a:lnTo>
                  <a:lnTo>
                    <a:pt x="259436" y="53183"/>
                  </a:lnTo>
                  <a:lnTo>
                    <a:pt x="260031" y="41253"/>
                  </a:lnTo>
                  <a:lnTo>
                    <a:pt x="257650" y="31453"/>
                  </a:lnTo>
                  <a:lnTo>
                    <a:pt x="251054" y="20679"/>
                  </a:lnTo>
                  <a:lnTo>
                    <a:pt x="243606" y="12255"/>
                  </a:lnTo>
                  <a:lnTo>
                    <a:pt x="232888" y="7452"/>
                  </a:lnTo>
                  <a:lnTo>
                    <a:pt x="198855" y="0"/>
                  </a:lnTo>
                  <a:lnTo>
                    <a:pt x="165721" y="2662"/>
                  </a:lnTo>
                  <a:lnTo>
                    <a:pt x="140180" y="4279"/>
                  </a:lnTo>
                  <a:lnTo>
                    <a:pt x="121443" y="1075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01" name="SMARTInkShape-221"/>
            <p:cNvSpPr/>
            <p:nvPr/>
          </p:nvSpPr>
          <p:spPr bwMode="auto">
            <a:xfrm>
              <a:off x="5307979" y="1518456"/>
              <a:ext cx="105148" cy="115636"/>
            </a:xfrm>
            <a:custGeom>
              <a:avLst/>
              <a:gdLst/>
              <a:ahLst/>
              <a:cxnLst/>
              <a:rect l="0" t="0" r="0" b="0"/>
              <a:pathLst>
                <a:path w="105148" h="115636">
                  <a:moveTo>
                    <a:pt x="21259" y="24594"/>
                  </a:moveTo>
                  <a:lnTo>
                    <a:pt x="17466" y="28386"/>
                  </a:lnTo>
                  <a:lnTo>
                    <a:pt x="15604" y="32365"/>
                  </a:lnTo>
                  <a:lnTo>
                    <a:pt x="8607" y="49430"/>
                  </a:lnTo>
                  <a:lnTo>
                    <a:pt x="2782" y="62997"/>
                  </a:lnTo>
                  <a:lnTo>
                    <a:pt x="0" y="96049"/>
                  </a:lnTo>
                  <a:lnTo>
                    <a:pt x="698" y="104771"/>
                  </a:lnTo>
                  <a:lnTo>
                    <a:pt x="3654" y="111293"/>
                  </a:lnTo>
                  <a:lnTo>
                    <a:pt x="6347" y="113349"/>
                  </a:lnTo>
                  <a:lnTo>
                    <a:pt x="13573" y="115635"/>
                  </a:lnTo>
                  <a:lnTo>
                    <a:pt x="22076" y="114533"/>
                  </a:lnTo>
                  <a:lnTo>
                    <a:pt x="50088" y="104377"/>
                  </a:lnTo>
                  <a:lnTo>
                    <a:pt x="65872" y="91801"/>
                  </a:lnTo>
                  <a:lnTo>
                    <a:pt x="94228" y="57707"/>
                  </a:lnTo>
                  <a:lnTo>
                    <a:pt x="104229" y="35456"/>
                  </a:lnTo>
                  <a:lnTo>
                    <a:pt x="105147" y="31836"/>
                  </a:lnTo>
                  <a:lnTo>
                    <a:pt x="104966" y="28628"/>
                  </a:lnTo>
                  <a:lnTo>
                    <a:pt x="102647" y="22947"/>
                  </a:lnTo>
                  <a:lnTo>
                    <a:pt x="80544" y="5587"/>
                  </a:lnTo>
                  <a:lnTo>
                    <a:pt x="72479" y="801"/>
                  </a:lnTo>
                  <a:lnTo>
                    <a:pt x="68105" y="0"/>
                  </a:lnTo>
                  <a:lnTo>
                    <a:pt x="42690" y="316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02" name="SMARTInkShape-222"/>
            <p:cNvSpPr/>
            <p:nvPr/>
          </p:nvSpPr>
          <p:spPr bwMode="auto">
            <a:xfrm>
              <a:off x="5400675" y="1443038"/>
              <a:ext cx="119706" cy="198189"/>
            </a:xfrm>
            <a:custGeom>
              <a:avLst/>
              <a:gdLst/>
              <a:ahLst/>
              <a:cxnLst/>
              <a:rect l="0" t="0" r="0" b="0"/>
              <a:pathLst>
                <a:path w="119706" h="198189">
                  <a:moveTo>
                    <a:pt x="85725" y="85725"/>
                  </a:moveTo>
                  <a:lnTo>
                    <a:pt x="81933" y="89517"/>
                  </a:lnTo>
                  <a:lnTo>
                    <a:pt x="80071" y="93495"/>
                  </a:lnTo>
                  <a:lnTo>
                    <a:pt x="73074" y="110560"/>
                  </a:lnTo>
                  <a:lnTo>
                    <a:pt x="59465" y="143111"/>
                  </a:lnTo>
                  <a:lnTo>
                    <a:pt x="52110" y="163882"/>
                  </a:lnTo>
                  <a:lnTo>
                    <a:pt x="50422" y="183272"/>
                  </a:lnTo>
                  <a:lnTo>
                    <a:pt x="52308" y="190727"/>
                  </a:lnTo>
                  <a:lnTo>
                    <a:pt x="53922" y="193826"/>
                  </a:lnTo>
                  <a:lnTo>
                    <a:pt x="55791" y="195892"/>
                  </a:lnTo>
                  <a:lnTo>
                    <a:pt x="59986" y="198188"/>
                  </a:lnTo>
                  <a:lnTo>
                    <a:pt x="66613" y="197092"/>
                  </a:lnTo>
                  <a:lnTo>
                    <a:pt x="83802" y="189920"/>
                  </a:lnTo>
                  <a:lnTo>
                    <a:pt x="90956" y="183363"/>
                  </a:lnTo>
                  <a:lnTo>
                    <a:pt x="115577" y="148468"/>
                  </a:lnTo>
                  <a:lnTo>
                    <a:pt x="119705" y="128128"/>
                  </a:lnTo>
                  <a:lnTo>
                    <a:pt x="115397" y="99921"/>
                  </a:lnTo>
                  <a:lnTo>
                    <a:pt x="104606" y="68074"/>
                  </a:lnTo>
                  <a:lnTo>
                    <a:pt x="74378" y="38222"/>
                  </a:lnTo>
                  <a:lnTo>
                    <a:pt x="39142" y="19478"/>
                  </a:lnTo>
                  <a:lnTo>
                    <a:pt x="4274" y="2133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03" name="SMARTInkShape-223"/>
            <p:cNvSpPr/>
            <p:nvPr/>
          </p:nvSpPr>
          <p:spPr bwMode="auto">
            <a:xfrm>
              <a:off x="5600700" y="1271588"/>
              <a:ext cx="114301" cy="564357"/>
            </a:xfrm>
            <a:custGeom>
              <a:avLst/>
              <a:gdLst/>
              <a:ahLst/>
              <a:cxnLst/>
              <a:rect l="0" t="0" r="0" b="0"/>
              <a:pathLst>
                <a:path w="114301" h="564357">
                  <a:moveTo>
                    <a:pt x="114300" y="0"/>
                  </a:moveTo>
                  <a:lnTo>
                    <a:pt x="114300" y="30528"/>
                  </a:lnTo>
                  <a:lnTo>
                    <a:pt x="114300" y="58169"/>
                  </a:lnTo>
                  <a:lnTo>
                    <a:pt x="110508" y="91495"/>
                  </a:lnTo>
                  <a:lnTo>
                    <a:pt x="106529" y="118981"/>
                  </a:lnTo>
                  <a:lnTo>
                    <a:pt x="102115" y="148924"/>
                  </a:lnTo>
                  <a:lnTo>
                    <a:pt x="97507" y="178107"/>
                  </a:lnTo>
                  <a:lnTo>
                    <a:pt x="90698" y="209069"/>
                  </a:lnTo>
                  <a:lnTo>
                    <a:pt x="82379" y="241350"/>
                  </a:lnTo>
                  <a:lnTo>
                    <a:pt x="73390" y="274219"/>
                  </a:lnTo>
                  <a:lnTo>
                    <a:pt x="64103" y="307348"/>
                  </a:lnTo>
                  <a:lnTo>
                    <a:pt x="54684" y="340592"/>
                  </a:lnTo>
                  <a:lnTo>
                    <a:pt x="45206" y="373889"/>
                  </a:lnTo>
                  <a:lnTo>
                    <a:pt x="35702" y="405091"/>
                  </a:lnTo>
                  <a:lnTo>
                    <a:pt x="26186" y="434040"/>
                  </a:lnTo>
                  <a:lnTo>
                    <a:pt x="16665" y="460136"/>
                  </a:lnTo>
                  <a:lnTo>
                    <a:pt x="9259" y="484963"/>
                  </a:lnTo>
                  <a:lnTo>
                    <a:pt x="2743" y="517019"/>
                  </a:lnTo>
                  <a:lnTo>
                    <a:pt x="361" y="550126"/>
                  </a:lnTo>
                  <a:lnTo>
                    <a:pt x="0" y="56435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04" name="SMARTInkShape-224"/>
            <p:cNvSpPr/>
            <p:nvPr/>
          </p:nvSpPr>
          <p:spPr bwMode="auto">
            <a:xfrm>
              <a:off x="5815107" y="1535906"/>
              <a:ext cx="14194" cy="92870"/>
            </a:xfrm>
            <a:custGeom>
              <a:avLst/>
              <a:gdLst/>
              <a:ahLst/>
              <a:cxnLst/>
              <a:rect l="0" t="0" r="0" b="0"/>
              <a:pathLst>
                <a:path w="14194" h="92870">
                  <a:moveTo>
                    <a:pt x="14193" y="0"/>
                  </a:moveTo>
                  <a:lnTo>
                    <a:pt x="10401" y="3793"/>
                  </a:lnTo>
                  <a:lnTo>
                    <a:pt x="8539" y="9888"/>
                  </a:lnTo>
                  <a:lnTo>
                    <a:pt x="5374" y="22244"/>
                  </a:lnTo>
                  <a:lnTo>
                    <a:pt x="1526" y="35960"/>
                  </a:lnTo>
                  <a:lnTo>
                    <a:pt x="0" y="69071"/>
                  </a:lnTo>
                  <a:lnTo>
                    <a:pt x="7049" y="9286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05" name="SMARTInkShape-225"/>
            <p:cNvSpPr/>
            <p:nvPr/>
          </p:nvSpPr>
          <p:spPr bwMode="auto">
            <a:xfrm>
              <a:off x="5900813" y="1328738"/>
              <a:ext cx="35644" cy="257176"/>
            </a:xfrm>
            <a:custGeom>
              <a:avLst/>
              <a:gdLst/>
              <a:ahLst/>
              <a:cxnLst/>
              <a:rect l="0" t="0" r="0" b="0"/>
              <a:pathLst>
                <a:path w="35644" h="257176">
                  <a:moveTo>
                    <a:pt x="14212" y="0"/>
                  </a:moveTo>
                  <a:lnTo>
                    <a:pt x="13418" y="17888"/>
                  </a:lnTo>
                  <a:lnTo>
                    <a:pt x="4269" y="48226"/>
                  </a:lnTo>
                  <a:lnTo>
                    <a:pt x="783" y="83932"/>
                  </a:lnTo>
                  <a:lnTo>
                    <a:pt x="179" y="112093"/>
                  </a:lnTo>
                  <a:lnTo>
                    <a:pt x="0" y="139751"/>
                  </a:lnTo>
                  <a:lnTo>
                    <a:pt x="2056" y="172949"/>
                  </a:lnTo>
                  <a:lnTo>
                    <a:pt x="9870" y="202261"/>
                  </a:lnTo>
                  <a:lnTo>
                    <a:pt x="24949" y="233921"/>
                  </a:lnTo>
                  <a:lnTo>
                    <a:pt x="27715" y="243665"/>
                  </a:lnTo>
                  <a:lnTo>
                    <a:pt x="35643" y="25717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06" name="SMARTInkShape-226"/>
            <p:cNvSpPr/>
            <p:nvPr/>
          </p:nvSpPr>
          <p:spPr bwMode="auto">
            <a:xfrm>
              <a:off x="5994601" y="1278731"/>
              <a:ext cx="20438" cy="342901"/>
            </a:xfrm>
            <a:custGeom>
              <a:avLst/>
              <a:gdLst/>
              <a:ahLst/>
              <a:cxnLst/>
              <a:rect l="0" t="0" r="0" b="0"/>
              <a:pathLst>
                <a:path w="20438" h="342901">
                  <a:moveTo>
                    <a:pt x="13293" y="0"/>
                  </a:moveTo>
                  <a:lnTo>
                    <a:pt x="9501" y="0"/>
                  </a:lnTo>
                  <a:lnTo>
                    <a:pt x="8383" y="794"/>
                  </a:lnTo>
                  <a:lnTo>
                    <a:pt x="7638" y="2117"/>
                  </a:lnTo>
                  <a:lnTo>
                    <a:pt x="24" y="37585"/>
                  </a:lnTo>
                  <a:lnTo>
                    <a:pt x="0" y="66250"/>
                  </a:lnTo>
                  <a:lnTo>
                    <a:pt x="3974" y="96447"/>
                  </a:lnTo>
                  <a:lnTo>
                    <a:pt x="5505" y="126649"/>
                  </a:lnTo>
                  <a:lnTo>
                    <a:pt x="5958" y="160381"/>
                  </a:lnTo>
                  <a:lnTo>
                    <a:pt x="6092" y="194717"/>
                  </a:lnTo>
                  <a:lnTo>
                    <a:pt x="6132" y="225352"/>
                  </a:lnTo>
                  <a:lnTo>
                    <a:pt x="6938" y="253743"/>
                  </a:lnTo>
                  <a:lnTo>
                    <a:pt x="11802" y="285072"/>
                  </a:lnTo>
                  <a:lnTo>
                    <a:pt x="15279" y="320782"/>
                  </a:lnTo>
                  <a:lnTo>
                    <a:pt x="20437" y="34290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07" name="SMARTInkShape-227"/>
            <p:cNvSpPr/>
            <p:nvPr/>
          </p:nvSpPr>
          <p:spPr bwMode="auto">
            <a:xfrm>
              <a:off x="6072277" y="1493599"/>
              <a:ext cx="99924" cy="135020"/>
            </a:xfrm>
            <a:custGeom>
              <a:avLst/>
              <a:gdLst/>
              <a:ahLst/>
              <a:cxnLst/>
              <a:rect l="0" t="0" r="0" b="0"/>
              <a:pathLst>
                <a:path w="99924" h="135020">
                  <a:moveTo>
                    <a:pt x="28486" y="78026"/>
                  </a:moveTo>
                  <a:lnTo>
                    <a:pt x="28486" y="81818"/>
                  </a:lnTo>
                  <a:lnTo>
                    <a:pt x="26369" y="85797"/>
                  </a:lnTo>
                  <a:lnTo>
                    <a:pt x="18543" y="94819"/>
                  </a:lnTo>
                  <a:lnTo>
                    <a:pt x="16129" y="101629"/>
                  </a:lnTo>
                  <a:lnTo>
                    <a:pt x="12653" y="114388"/>
                  </a:lnTo>
                  <a:lnTo>
                    <a:pt x="7382" y="133384"/>
                  </a:lnTo>
                  <a:lnTo>
                    <a:pt x="6479" y="133981"/>
                  </a:lnTo>
                  <a:lnTo>
                    <a:pt x="932" y="135019"/>
                  </a:lnTo>
                  <a:lnTo>
                    <a:pt x="0" y="115276"/>
                  </a:lnTo>
                  <a:lnTo>
                    <a:pt x="5576" y="82314"/>
                  </a:lnTo>
                  <a:lnTo>
                    <a:pt x="10555" y="50298"/>
                  </a:lnTo>
                  <a:lnTo>
                    <a:pt x="23821" y="16606"/>
                  </a:lnTo>
                  <a:lnTo>
                    <a:pt x="34227" y="1317"/>
                  </a:lnTo>
                  <a:lnTo>
                    <a:pt x="37123" y="277"/>
                  </a:lnTo>
                  <a:lnTo>
                    <a:pt x="39006" y="0"/>
                  </a:lnTo>
                  <a:lnTo>
                    <a:pt x="41056" y="1402"/>
                  </a:lnTo>
                  <a:lnTo>
                    <a:pt x="54737" y="23847"/>
                  </a:lnTo>
                  <a:lnTo>
                    <a:pt x="68972" y="56794"/>
                  </a:lnTo>
                  <a:lnTo>
                    <a:pt x="83255" y="92269"/>
                  </a:lnTo>
                  <a:lnTo>
                    <a:pt x="99923" y="12803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08" name="SMARTInkShape-228"/>
            <p:cNvSpPr/>
            <p:nvPr/>
          </p:nvSpPr>
          <p:spPr bwMode="auto">
            <a:xfrm>
              <a:off x="6201587" y="1472126"/>
              <a:ext cx="84914" cy="112253"/>
            </a:xfrm>
            <a:custGeom>
              <a:avLst/>
              <a:gdLst/>
              <a:ahLst/>
              <a:cxnLst/>
              <a:rect l="0" t="0" r="0" b="0"/>
              <a:pathLst>
                <a:path w="84914" h="112253">
                  <a:moveTo>
                    <a:pt x="13476" y="92355"/>
                  </a:moveTo>
                  <a:lnTo>
                    <a:pt x="13476" y="75563"/>
                  </a:lnTo>
                  <a:lnTo>
                    <a:pt x="15063" y="73223"/>
                  </a:lnTo>
                  <a:lnTo>
                    <a:pt x="47625" y="44596"/>
                  </a:lnTo>
                  <a:lnTo>
                    <a:pt x="73996" y="23225"/>
                  </a:lnTo>
                  <a:lnTo>
                    <a:pt x="79532" y="15064"/>
                  </a:lnTo>
                  <a:lnTo>
                    <a:pt x="80532" y="11459"/>
                  </a:lnTo>
                  <a:lnTo>
                    <a:pt x="80405" y="8262"/>
                  </a:lnTo>
                  <a:lnTo>
                    <a:pt x="79526" y="5337"/>
                  </a:lnTo>
                  <a:lnTo>
                    <a:pt x="78147" y="3387"/>
                  </a:lnTo>
                  <a:lnTo>
                    <a:pt x="76433" y="2087"/>
                  </a:lnTo>
                  <a:lnTo>
                    <a:pt x="72413" y="642"/>
                  </a:lnTo>
                  <a:lnTo>
                    <a:pt x="67980" y="0"/>
                  </a:lnTo>
                  <a:lnTo>
                    <a:pt x="52964" y="5291"/>
                  </a:lnTo>
                  <a:lnTo>
                    <a:pt x="39375" y="12495"/>
                  </a:lnTo>
                  <a:lnTo>
                    <a:pt x="11862" y="37892"/>
                  </a:lnTo>
                  <a:lnTo>
                    <a:pt x="3296" y="51964"/>
                  </a:lnTo>
                  <a:lnTo>
                    <a:pt x="0" y="70942"/>
                  </a:lnTo>
                  <a:lnTo>
                    <a:pt x="343" y="80457"/>
                  </a:lnTo>
                  <a:lnTo>
                    <a:pt x="4998" y="93945"/>
                  </a:lnTo>
                  <a:lnTo>
                    <a:pt x="9179" y="100470"/>
                  </a:lnTo>
                  <a:lnTo>
                    <a:pt x="19787" y="108606"/>
                  </a:lnTo>
                  <a:lnTo>
                    <a:pt x="32984" y="112252"/>
                  </a:lnTo>
                  <a:lnTo>
                    <a:pt x="42254" y="110988"/>
                  </a:lnTo>
                  <a:lnTo>
                    <a:pt x="61141" y="107501"/>
                  </a:lnTo>
                  <a:lnTo>
                    <a:pt x="84913" y="10664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09" name="SMARTInkShape-229"/>
            <p:cNvSpPr/>
            <p:nvPr/>
          </p:nvSpPr>
          <p:spPr bwMode="auto">
            <a:xfrm>
              <a:off x="6283855" y="1443038"/>
              <a:ext cx="127112" cy="142876"/>
            </a:xfrm>
            <a:custGeom>
              <a:avLst/>
              <a:gdLst/>
              <a:ahLst/>
              <a:cxnLst/>
              <a:rect l="0" t="0" r="0" b="0"/>
              <a:pathLst>
                <a:path w="127112" h="142876">
                  <a:moveTo>
                    <a:pt x="88370" y="0"/>
                  </a:moveTo>
                  <a:lnTo>
                    <a:pt x="84578" y="0"/>
                  </a:lnTo>
                  <a:lnTo>
                    <a:pt x="61634" y="9942"/>
                  </a:lnTo>
                  <a:lnTo>
                    <a:pt x="30522" y="29257"/>
                  </a:lnTo>
                  <a:lnTo>
                    <a:pt x="1059" y="52009"/>
                  </a:lnTo>
                  <a:lnTo>
                    <a:pt x="0" y="54516"/>
                  </a:lnTo>
                  <a:lnTo>
                    <a:pt x="88" y="56981"/>
                  </a:lnTo>
                  <a:lnTo>
                    <a:pt x="940" y="59419"/>
                  </a:lnTo>
                  <a:lnTo>
                    <a:pt x="2302" y="61044"/>
                  </a:lnTo>
                  <a:lnTo>
                    <a:pt x="5932" y="62849"/>
                  </a:lnTo>
                  <a:lnTo>
                    <a:pt x="40430" y="65002"/>
                  </a:lnTo>
                  <a:lnTo>
                    <a:pt x="70728" y="69931"/>
                  </a:lnTo>
                  <a:lnTo>
                    <a:pt x="96263" y="74932"/>
                  </a:lnTo>
                  <a:lnTo>
                    <a:pt x="109582" y="81292"/>
                  </a:lnTo>
                  <a:lnTo>
                    <a:pt x="126241" y="95278"/>
                  </a:lnTo>
                  <a:lnTo>
                    <a:pt x="127111" y="97650"/>
                  </a:lnTo>
                  <a:lnTo>
                    <a:pt x="126897" y="100025"/>
                  </a:lnTo>
                  <a:lnTo>
                    <a:pt x="124543" y="104780"/>
                  </a:lnTo>
                  <a:lnTo>
                    <a:pt x="120851" y="109540"/>
                  </a:lnTo>
                  <a:lnTo>
                    <a:pt x="88151" y="128587"/>
                  </a:lnTo>
                  <a:lnTo>
                    <a:pt x="78747" y="132556"/>
                  </a:lnTo>
                  <a:lnTo>
                    <a:pt x="65323" y="135584"/>
                  </a:lnTo>
                  <a:lnTo>
                    <a:pt x="53273" y="141199"/>
                  </a:lnTo>
                  <a:lnTo>
                    <a:pt x="45508" y="14287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10" name="SMARTInkShape-230"/>
            <p:cNvSpPr/>
            <p:nvPr/>
          </p:nvSpPr>
          <p:spPr bwMode="auto">
            <a:xfrm>
              <a:off x="6429375" y="1421606"/>
              <a:ext cx="85726" cy="150020"/>
            </a:xfrm>
            <a:custGeom>
              <a:avLst/>
              <a:gdLst/>
              <a:ahLst/>
              <a:cxnLst/>
              <a:rect l="0" t="0" r="0" b="0"/>
              <a:pathLst>
                <a:path w="85726" h="150020">
                  <a:moveTo>
                    <a:pt x="85725" y="0"/>
                  </a:moveTo>
                  <a:lnTo>
                    <a:pt x="81932" y="0"/>
                  </a:lnTo>
                  <a:lnTo>
                    <a:pt x="47649" y="14474"/>
                  </a:lnTo>
                  <a:lnTo>
                    <a:pt x="36258" y="19927"/>
                  </a:lnTo>
                  <a:lnTo>
                    <a:pt x="25383" y="31922"/>
                  </a:lnTo>
                  <a:lnTo>
                    <a:pt x="17928" y="44736"/>
                  </a:lnTo>
                  <a:lnTo>
                    <a:pt x="15905" y="51104"/>
                  </a:lnTo>
                  <a:lnTo>
                    <a:pt x="17123" y="58696"/>
                  </a:lnTo>
                  <a:lnTo>
                    <a:pt x="22272" y="69779"/>
                  </a:lnTo>
                  <a:lnTo>
                    <a:pt x="47896" y="100000"/>
                  </a:lnTo>
                  <a:lnTo>
                    <a:pt x="49589" y="109535"/>
                  </a:lnTo>
                  <a:lnTo>
                    <a:pt x="47705" y="114299"/>
                  </a:lnTo>
                  <a:lnTo>
                    <a:pt x="46090" y="116681"/>
                  </a:lnTo>
                  <a:lnTo>
                    <a:pt x="44221" y="118268"/>
                  </a:lnTo>
                  <a:lnTo>
                    <a:pt x="40027" y="120033"/>
                  </a:lnTo>
                  <a:lnTo>
                    <a:pt x="35517" y="125050"/>
                  </a:lnTo>
                  <a:lnTo>
                    <a:pt x="30073" y="131778"/>
                  </a:lnTo>
                  <a:lnTo>
                    <a:pt x="10179" y="146706"/>
                  </a:lnTo>
                  <a:lnTo>
                    <a:pt x="0" y="15001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20" name="SMARTInkShape-Group32"/>
          <p:cNvGrpSpPr/>
          <p:nvPr/>
        </p:nvGrpSpPr>
        <p:grpSpPr>
          <a:xfrm>
            <a:off x="964406" y="3800475"/>
            <a:ext cx="750095" cy="464345"/>
            <a:chOff x="964406" y="3800475"/>
            <a:chExt cx="750095" cy="464345"/>
          </a:xfrm>
        </p:grpSpPr>
        <p:sp>
          <p:nvSpPr>
            <p:cNvPr id="112" name="SMARTInkShape-231"/>
            <p:cNvSpPr/>
            <p:nvPr/>
          </p:nvSpPr>
          <p:spPr bwMode="auto">
            <a:xfrm>
              <a:off x="1114425" y="3800475"/>
              <a:ext cx="21432" cy="392907"/>
            </a:xfrm>
            <a:custGeom>
              <a:avLst/>
              <a:gdLst/>
              <a:ahLst/>
              <a:cxnLst/>
              <a:rect l="0" t="0" r="0" b="0"/>
              <a:pathLst>
                <a:path w="21432" h="392907">
                  <a:moveTo>
                    <a:pt x="0" y="0"/>
                  </a:moveTo>
                  <a:lnTo>
                    <a:pt x="0" y="6151"/>
                  </a:lnTo>
                  <a:lnTo>
                    <a:pt x="3792" y="10642"/>
                  </a:lnTo>
                  <a:lnTo>
                    <a:pt x="5654" y="16901"/>
                  </a:lnTo>
                  <a:lnTo>
                    <a:pt x="7086" y="46801"/>
                  </a:lnTo>
                  <a:lnTo>
                    <a:pt x="7136" y="79100"/>
                  </a:lnTo>
                  <a:lnTo>
                    <a:pt x="10680" y="114368"/>
                  </a:lnTo>
                  <a:lnTo>
                    <a:pt x="7842" y="146681"/>
                  </a:lnTo>
                  <a:lnTo>
                    <a:pt x="7351" y="174253"/>
                  </a:lnTo>
                  <a:lnTo>
                    <a:pt x="7205" y="206323"/>
                  </a:lnTo>
                  <a:lnTo>
                    <a:pt x="10954" y="237169"/>
                  </a:lnTo>
                  <a:lnTo>
                    <a:pt x="13300" y="270209"/>
                  </a:lnTo>
                  <a:lnTo>
                    <a:pt x="13995" y="301342"/>
                  </a:lnTo>
                  <a:lnTo>
                    <a:pt x="14201" y="330674"/>
                  </a:lnTo>
                  <a:lnTo>
                    <a:pt x="19180" y="362534"/>
                  </a:lnTo>
                  <a:lnTo>
                    <a:pt x="21431" y="39290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13" name="SMARTInkShape-232"/>
            <p:cNvSpPr/>
            <p:nvPr/>
          </p:nvSpPr>
          <p:spPr bwMode="auto">
            <a:xfrm>
              <a:off x="964406" y="4007644"/>
              <a:ext cx="312587" cy="135572"/>
            </a:xfrm>
            <a:custGeom>
              <a:avLst/>
              <a:gdLst/>
              <a:ahLst/>
              <a:cxnLst/>
              <a:rect l="0" t="0" r="0" b="0"/>
              <a:pathLst>
                <a:path w="312587" h="135572">
                  <a:moveTo>
                    <a:pt x="0" y="28575"/>
                  </a:moveTo>
                  <a:lnTo>
                    <a:pt x="0" y="24783"/>
                  </a:lnTo>
                  <a:lnTo>
                    <a:pt x="794" y="23665"/>
                  </a:lnTo>
                  <a:lnTo>
                    <a:pt x="2117" y="22920"/>
                  </a:lnTo>
                  <a:lnTo>
                    <a:pt x="9943" y="21725"/>
                  </a:lnTo>
                  <a:lnTo>
                    <a:pt x="41377" y="21457"/>
                  </a:lnTo>
                  <a:lnTo>
                    <a:pt x="71938" y="21436"/>
                  </a:lnTo>
                  <a:lnTo>
                    <a:pt x="99279" y="21433"/>
                  </a:lnTo>
                  <a:lnTo>
                    <a:pt x="131369" y="20638"/>
                  </a:lnTo>
                  <a:lnTo>
                    <a:pt x="160544" y="16522"/>
                  </a:lnTo>
                  <a:lnTo>
                    <a:pt x="194255" y="14729"/>
                  </a:lnTo>
                  <a:lnTo>
                    <a:pt x="227460" y="10582"/>
                  </a:lnTo>
                  <a:lnTo>
                    <a:pt x="259279" y="7233"/>
                  </a:lnTo>
                  <a:lnTo>
                    <a:pt x="260959" y="7997"/>
                  </a:lnTo>
                  <a:lnTo>
                    <a:pt x="262079" y="9300"/>
                  </a:lnTo>
                  <a:lnTo>
                    <a:pt x="263877" y="13302"/>
                  </a:lnTo>
                  <a:lnTo>
                    <a:pt x="260396" y="17788"/>
                  </a:lnTo>
                  <a:lnTo>
                    <a:pt x="249828" y="30839"/>
                  </a:lnTo>
                  <a:lnTo>
                    <a:pt x="238892" y="52686"/>
                  </a:lnTo>
                  <a:lnTo>
                    <a:pt x="230274" y="85742"/>
                  </a:lnTo>
                  <a:lnTo>
                    <a:pt x="230138" y="95258"/>
                  </a:lnTo>
                  <a:lnTo>
                    <a:pt x="238641" y="119063"/>
                  </a:lnTo>
                  <a:lnTo>
                    <a:pt x="245422" y="129558"/>
                  </a:lnTo>
                  <a:lnTo>
                    <a:pt x="250099" y="132987"/>
                  </a:lnTo>
                  <a:lnTo>
                    <a:pt x="255618" y="134512"/>
                  </a:lnTo>
                  <a:lnTo>
                    <a:pt x="276647" y="135571"/>
                  </a:lnTo>
                  <a:lnTo>
                    <a:pt x="283821" y="133543"/>
                  </a:lnTo>
                  <a:lnTo>
                    <a:pt x="302312" y="122743"/>
                  </a:lnTo>
                  <a:lnTo>
                    <a:pt x="308457" y="115142"/>
                  </a:lnTo>
                  <a:lnTo>
                    <a:pt x="311717" y="106472"/>
                  </a:lnTo>
                  <a:lnTo>
                    <a:pt x="312586" y="101937"/>
                  </a:lnTo>
                  <a:lnTo>
                    <a:pt x="311436" y="92666"/>
                  </a:lnTo>
                  <a:lnTo>
                    <a:pt x="303638" y="59519"/>
                  </a:lnTo>
                  <a:lnTo>
                    <a:pt x="284260" y="34747"/>
                  </a:lnTo>
                  <a:lnTo>
                    <a:pt x="250032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14" name="SMARTInkShape-233"/>
            <p:cNvSpPr/>
            <p:nvPr/>
          </p:nvSpPr>
          <p:spPr bwMode="auto">
            <a:xfrm>
              <a:off x="1286868" y="4029075"/>
              <a:ext cx="27583" cy="128589"/>
            </a:xfrm>
            <a:custGeom>
              <a:avLst/>
              <a:gdLst/>
              <a:ahLst/>
              <a:cxnLst/>
              <a:rect l="0" t="0" r="0" b="0"/>
              <a:pathLst>
                <a:path w="27583" h="128589">
                  <a:moveTo>
                    <a:pt x="6151" y="0"/>
                  </a:moveTo>
                  <a:lnTo>
                    <a:pt x="2358" y="3792"/>
                  </a:lnTo>
                  <a:lnTo>
                    <a:pt x="497" y="7771"/>
                  </a:lnTo>
                  <a:lnTo>
                    <a:pt x="0" y="9943"/>
                  </a:lnTo>
                  <a:lnTo>
                    <a:pt x="11250" y="44107"/>
                  </a:lnTo>
                  <a:lnTo>
                    <a:pt x="19071" y="74953"/>
                  </a:lnTo>
                  <a:lnTo>
                    <a:pt x="20318" y="107024"/>
                  </a:lnTo>
                  <a:lnTo>
                    <a:pt x="27582" y="12858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15" name="SMARTInkShape-234"/>
            <p:cNvSpPr/>
            <p:nvPr/>
          </p:nvSpPr>
          <p:spPr bwMode="auto">
            <a:xfrm>
              <a:off x="1385888" y="3843338"/>
              <a:ext cx="14288" cy="371476"/>
            </a:xfrm>
            <a:custGeom>
              <a:avLst/>
              <a:gdLst/>
              <a:ahLst/>
              <a:cxnLst/>
              <a:rect l="0" t="0" r="0" b="0"/>
              <a:pathLst>
                <a:path w="14288" h="371476">
                  <a:moveTo>
                    <a:pt x="0" y="0"/>
                  </a:moveTo>
                  <a:lnTo>
                    <a:pt x="4909" y="11406"/>
                  </a:lnTo>
                  <a:lnTo>
                    <a:pt x="6849" y="41169"/>
                  </a:lnTo>
                  <a:lnTo>
                    <a:pt x="11995" y="76806"/>
                  </a:lnTo>
                  <a:lnTo>
                    <a:pt x="13608" y="105748"/>
                  </a:lnTo>
                  <a:lnTo>
                    <a:pt x="13292" y="138312"/>
                  </a:lnTo>
                  <a:lnTo>
                    <a:pt x="9318" y="169216"/>
                  </a:lnTo>
                  <a:lnTo>
                    <a:pt x="7788" y="203155"/>
                  </a:lnTo>
                  <a:lnTo>
                    <a:pt x="7334" y="237553"/>
                  </a:lnTo>
                  <a:lnTo>
                    <a:pt x="7200" y="268206"/>
                  </a:lnTo>
                  <a:lnTo>
                    <a:pt x="7160" y="297396"/>
                  </a:lnTo>
                  <a:lnTo>
                    <a:pt x="7942" y="326948"/>
                  </a:lnTo>
                  <a:lnTo>
                    <a:pt x="12798" y="361503"/>
                  </a:lnTo>
                  <a:lnTo>
                    <a:pt x="14287" y="37147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16" name="SMARTInkShape-235"/>
            <p:cNvSpPr/>
            <p:nvPr/>
          </p:nvSpPr>
          <p:spPr bwMode="auto">
            <a:xfrm>
              <a:off x="1451646" y="4100941"/>
              <a:ext cx="119980" cy="112793"/>
            </a:xfrm>
            <a:custGeom>
              <a:avLst/>
              <a:gdLst/>
              <a:ahLst/>
              <a:cxnLst/>
              <a:rect l="0" t="0" r="0" b="0"/>
              <a:pathLst>
                <a:path w="119980" h="112793">
                  <a:moveTo>
                    <a:pt x="5679" y="106728"/>
                  </a:moveTo>
                  <a:lnTo>
                    <a:pt x="11830" y="100577"/>
                  </a:lnTo>
                  <a:lnTo>
                    <a:pt x="19124" y="89168"/>
                  </a:lnTo>
                  <a:lnTo>
                    <a:pt x="46654" y="68980"/>
                  </a:lnTo>
                  <a:lnTo>
                    <a:pt x="53259" y="61376"/>
                  </a:lnTo>
                  <a:lnTo>
                    <a:pt x="68317" y="47910"/>
                  </a:lnTo>
                  <a:lnTo>
                    <a:pt x="80867" y="26339"/>
                  </a:lnTo>
                  <a:lnTo>
                    <a:pt x="83590" y="14443"/>
                  </a:lnTo>
                  <a:lnTo>
                    <a:pt x="83813" y="11867"/>
                  </a:lnTo>
                  <a:lnTo>
                    <a:pt x="81945" y="6888"/>
                  </a:lnTo>
                  <a:lnTo>
                    <a:pt x="80335" y="4449"/>
                  </a:lnTo>
                  <a:lnTo>
                    <a:pt x="78469" y="2823"/>
                  </a:lnTo>
                  <a:lnTo>
                    <a:pt x="74278" y="1017"/>
                  </a:lnTo>
                  <a:lnTo>
                    <a:pt x="67456" y="0"/>
                  </a:lnTo>
                  <a:lnTo>
                    <a:pt x="56615" y="3491"/>
                  </a:lnTo>
                  <a:lnTo>
                    <a:pt x="27010" y="19506"/>
                  </a:lnTo>
                  <a:lnTo>
                    <a:pt x="16586" y="31495"/>
                  </a:lnTo>
                  <a:lnTo>
                    <a:pt x="3480" y="54467"/>
                  </a:lnTo>
                  <a:lnTo>
                    <a:pt x="0" y="68666"/>
                  </a:lnTo>
                  <a:lnTo>
                    <a:pt x="1303" y="78169"/>
                  </a:lnTo>
                  <a:lnTo>
                    <a:pt x="6499" y="90328"/>
                  </a:lnTo>
                  <a:lnTo>
                    <a:pt x="15366" y="101548"/>
                  </a:lnTo>
                  <a:lnTo>
                    <a:pt x="26188" y="108985"/>
                  </a:lnTo>
                  <a:lnTo>
                    <a:pt x="43241" y="112424"/>
                  </a:lnTo>
                  <a:lnTo>
                    <a:pt x="70337" y="112792"/>
                  </a:lnTo>
                  <a:lnTo>
                    <a:pt x="105739" y="103891"/>
                  </a:lnTo>
                  <a:lnTo>
                    <a:pt x="119979" y="9958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17" name="SMARTInkShape-236"/>
            <p:cNvSpPr/>
            <p:nvPr/>
          </p:nvSpPr>
          <p:spPr bwMode="auto">
            <a:xfrm>
              <a:off x="1646710" y="3908711"/>
              <a:ext cx="53504" cy="356109"/>
            </a:xfrm>
            <a:custGeom>
              <a:avLst/>
              <a:gdLst/>
              <a:ahLst/>
              <a:cxnLst/>
              <a:rect l="0" t="0" r="0" b="0"/>
              <a:pathLst>
                <a:path w="53504" h="356109">
                  <a:moveTo>
                    <a:pt x="24928" y="13208"/>
                  </a:moveTo>
                  <a:lnTo>
                    <a:pt x="18777" y="7057"/>
                  </a:lnTo>
                  <a:lnTo>
                    <a:pt x="17871" y="0"/>
                  </a:lnTo>
                  <a:lnTo>
                    <a:pt x="17810" y="3033"/>
                  </a:lnTo>
                  <a:lnTo>
                    <a:pt x="15679" y="6833"/>
                  </a:lnTo>
                  <a:lnTo>
                    <a:pt x="13999" y="8958"/>
                  </a:lnTo>
                  <a:lnTo>
                    <a:pt x="12133" y="15552"/>
                  </a:lnTo>
                  <a:lnTo>
                    <a:pt x="10771" y="49759"/>
                  </a:lnTo>
                  <a:lnTo>
                    <a:pt x="6874" y="85251"/>
                  </a:lnTo>
                  <a:lnTo>
                    <a:pt x="4497" y="115075"/>
                  </a:lnTo>
                  <a:lnTo>
                    <a:pt x="0" y="147813"/>
                  </a:lnTo>
                  <a:lnTo>
                    <a:pt x="1226" y="178856"/>
                  </a:lnTo>
                  <a:lnTo>
                    <a:pt x="2824" y="208162"/>
                  </a:lnTo>
                  <a:lnTo>
                    <a:pt x="3297" y="236954"/>
                  </a:lnTo>
                  <a:lnTo>
                    <a:pt x="7229" y="265593"/>
                  </a:lnTo>
                  <a:lnTo>
                    <a:pt x="15670" y="298012"/>
                  </a:lnTo>
                  <a:lnTo>
                    <a:pt x="23419" y="319315"/>
                  </a:lnTo>
                  <a:lnTo>
                    <a:pt x="53503" y="35610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18" name="SMARTInkShape-237"/>
            <p:cNvSpPr/>
            <p:nvPr/>
          </p:nvSpPr>
          <p:spPr bwMode="auto">
            <a:xfrm>
              <a:off x="1485900" y="4101531"/>
              <a:ext cx="228601" cy="13270"/>
            </a:xfrm>
            <a:custGeom>
              <a:avLst/>
              <a:gdLst/>
              <a:ahLst/>
              <a:cxnLst/>
              <a:rect l="0" t="0" r="0" b="0"/>
              <a:pathLst>
                <a:path w="228601" h="13270">
                  <a:moveTo>
                    <a:pt x="0" y="13269"/>
                  </a:moveTo>
                  <a:lnTo>
                    <a:pt x="3792" y="9477"/>
                  </a:lnTo>
                  <a:lnTo>
                    <a:pt x="9888" y="7615"/>
                  </a:lnTo>
                  <a:lnTo>
                    <a:pt x="43731" y="4139"/>
                  </a:lnTo>
                  <a:lnTo>
                    <a:pt x="79194" y="0"/>
                  </a:lnTo>
                  <a:lnTo>
                    <a:pt x="112806" y="3076"/>
                  </a:lnTo>
                  <a:lnTo>
                    <a:pt x="138242" y="4770"/>
                  </a:lnTo>
                  <a:lnTo>
                    <a:pt x="163835" y="6317"/>
                  </a:lnTo>
                  <a:lnTo>
                    <a:pt x="195299" y="10856"/>
                  </a:lnTo>
                  <a:lnTo>
                    <a:pt x="228600" y="1326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19" name="SMARTInkShape-238"/>
            <p:cNvSpPr/>
            <p:nvPr/>
          </p:nvSpPr>
          <p:spPr bwMode="auto">
            <a:xfrm>
              <a:off x="1171575" y="3936206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7144"/>
                  </a:move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38" name="SMARTInkShape-Group33"/>
          <p:cNvGrpSpPr/>
          <p:nvPr/>
        </p:nvGrpSpPr>
        <p:grpSpPr>
          <a:xfrm>
            <a:off x="1264531" y="4321969"/>
            <a:ext cx="1685839" cy="557213"/>
            <a:chOff x="1264531" y="4321969"/>
            <a:chExt cx="1685839" cy="557213"/>
          </a:xfrm>
        </p:grpSpPr>
        <p:sp>
          <p:nvSpPr>
            <p:cNvPr id="121" name="SMARTInkShape-239"/>
            <p:cNvSpPr/>
            <p:nvPr/>
          </p:nvSpPr>
          <p:spPr bwMode="auto">
            <a:xfrm>
              <a:off x="1393031" y="4414925"/>
              <a:ext cx="35720" cy="314239"/>
            </a:xfrm>
            <a:custGeom>
              <a:avLst/>
              <a:gdLst/>
              <a:ahLst/>
              <a:cxnLst/>
              <a:rect l="0" t="0" r="0" b="0"/>
              <a:pathLst>
                <a:path w="35720" h="314239">
                  <a:moveTo>
                    <a:pt x="0" y="7056"/>
                  </a:moveTo>
                  <a:lnTo>
                    <a:pt x="0" y="0"/>
                  </a:lnTo>
                  <a:lnTo>
                    <a:pt x="0" y="3730"/>
                  </a:lnTo>
                  <a:lnTo>
                    <a:pt x="12357" y="37990"/>
                  </a:lnTo>
                  <a:lnTo>
                    <a:pt x="14827" y="71660"/>
                  </a:lnTo>
                  <a:lnTo>
                    <a:pt x="19892" y="102103"/>
                  </a:lnTo>
                  <a:lnTo>
                    <a:pt x="20975" y="129145"/>
                  </a:lnTo>
                  <a:lnTo>
                    <a:pt x="21296" y="159383"/>
                  </a:lnTo>
                  <a:lnTo>
                    <a:pt x="23508" y="191361"/>
                  </a:lnTo>
                  <a:lnTo>
                    <a:pt x="27574" y="226818"/>
                  </a:lnTo>
                  <a:lnTo>
                    <a:pt x="29171" y="256753"/>
                  </a:lnTo>
                  <a:lnTo>
                    <a:pt x="34700" y="288970"/>
                  </a:lnTo>
                  <a:lnTo>
                    <a:pt x="35719" y="31423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22" name="SMARTInkShape-240"/>
            <p:cNvSpPr/>
            <p:nvPr/>
          </p:nvSpPr>
          <p:spPr bwMode="auto">
            <a:xfrm>
              <a:off x="1264531" y="4557713"/>
              <a:ext cx="242801" cy="142857"/>
            </a:xfrm>
            <a:custGeom>
              <a:avLst/>
              <a:gdLst/>
              <a:ahLst/>
              <a:cxnLst/>
              <a:rect l="0" t="0" r="0" b="0"/>
              <a:pathLst>
                <a:path w="242801" h="142857">
                  <a:moveTo>
                    <a:pt x="7057" y="50006"/>
                  </a:moveTo>
                  <a:lnTo>
                    <a:pt x="207" y="50006"/>
                  </a:lnTo>
                  <a:lnTo>
                    <a:pt x="0" y="46214"/>
                  </a:lnTo>
                  <a:lnTo>
                    <a:pt x="765" y="45096"/>
                  </a:lnTo>
                  <a:lnTo>
                    <a:pt x="2068" y="44351"/>
                  </a:lnTo>
                  <a:lnTo>
                    <a:pt x="6427" y="43524"/>
                  </a:lnTo>
                  <a:lnTo>
                    <a:pt x="13656" y="43156"/>
                  </a:lnTo>
                  <a:lnTo>
                    <a:pt x="20044" y="45110"/>
                  </a:lnTo>
                  <a:lnTo>
                    <a:pt x="26322" y="47830"/>
                  </a:lnTo>
                  <a:lnTo>
                    <a:pt x="59331" y="51995"/>
                  </a:lnTo>
                  <a:lnTo>
                    <a:pt x="94470" y="60930"/>
                  </a:lnTo>
                  <a:lnTo>
                    <a:pt x="128021" y="80402"/>
                  </a:lnTo>
                  <a:lnTo>
                    <a:pt x="154916" y="101662"/>
                  </a:lnTo>
                  <a:lnTo>
                    <a:pt x="175247" y="126785"/>
                  </a:lnTo>
                  <a:lnTo>
                    <a:pt x="178495" y="142811"/>
                  </a:lnTo>
                  <a:lnTo>
                    <a:pt x="174711" y="142856"/>
                  </a:lnTo>
                  <a:lnTo>
                    <a:pt x="173595" y="142068"/>
                  </a:lnTo>
                  <a:lnTo>
                    <a:pt x="172851" y="140749"/>
                  </a:lnTo>
                  <a:lnTo>
                    <a:pt x="171804" y="132984"/>
                  </a:lnTo>
                  <a:lnTo>
                    <a:pt x="171380" y="97523"/>
                  </a:lnTo>
                  <a:lnTo>
                    <a:pt x="172162" y="83311"/>
                  </a:lnTo>
                  <a:lnTo>
                    <a:pt x="184342" y="49856"/>
                  </a:lnTo>
                  <a:lnTo>
                    <a:pt x="196199" y="34792"/>
                  </a:lnTo>
                  <a:lnTo>
                    <a:pt x="229523" y="5905"/>
                  </a:lnTo>
                  <a:lnTo>
                    <a:pt x="235047" y="2624"/>
                  </a:lnTo>
                  <a:lnTo>
                    <a:pt x="24280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23" name="SMARTInkShape-241"/>
            <p:cNvSpPr/>
            <p:nvPr/>
          </p:nvSpPr>
          <p:spPr bwMode="auto">
            <a:xfrm>
              <a:off x="1571625" y="4579144"/>
              <a:ext cx="14289" cy="150020"/>
            </a:xfrm>
            <a:custGeom>
              <a:avLst/>
              <a:gdLst/>
              <a:ahLst/>
              <a:cxnLst/>
              <a:rect l="0" t="0" r="0" b="0"/>
              <a:pathLst>
                <a:path w="14289" h="150020">
                  <a:moveTo>
                    <a:pt x="14288" y="0"/>
                  </a:moveTo>
                  <a:lnTo>
                    <a:pt x="10495" y="3792"/>
                  </a:lnTo>
                  <a:lnTo>
                    <a:pt x="8633" y="7771"/>
                  </a:lnTo>
                  <a:lnTo>
                    <a:pt x="7231" y="37585"/>
                  </a:lnTo>
                  <a:lnTo>
                    <a:pt x="1501" y="69566"/>
                  </a:lnTo>
                  <a:lnTo>
                    <a:pt x="198" y="99913"/>
                  </a:lnTo>
                  <a:lnTo>
                    <a:pt x="0" y="15001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24" name="SMARTInkShape-242"/>
            <p:cNvSpPr/>
            <p:nvPr/>
          </p:nvSpPr>
          <p:spPr bwMode="auto">
            <a:xfrm>
              <a:off x="1571625" y="4514850"/>
              <a:ext cx="7145" cy="14289"/>
            </a:xfrm>
            <a:custGeom>
              <a:avLst/>
              <a:gdLst/>
              <a:ahLst/>
              <a:cxnLst/>
              <a:rect l="0" t="0" r="0" b="0"/>
              <a:pathLst>
                <a:path w="7145" h="14289">
                  <a:moveTo>
                    <a:pt x="7144" y="14288"/>
                  </a:moveTo>
                  <a:lnTo>
                    <a:pt x="3351" y="14288"/>
                  </a:lnTo>
                  <a:lnTo>
                    <a:pt x="2234" y="13494"/>
                  </a:lnTo>
                  <a:lnTo>
                    <a:pt x="1490" y="12171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25" name="SMARTInkShape-243"/>
            <p:cNvSpPr/>
            <p:nvPr/>
          </p:nvSpPr>
          <p:spPr bwMode="auto">
            <a:xfrm>
              <a:off x="1621631" y="4611041"/>
              <a:ext cx="71312" cy="132410"/>
            </a:xfrm>
            <a:custGeom>
              <a:avLst/>
              <a:gdLst/>
              <a:ahLst/>
              <a:cxnLst/>
              <a:rect l="0" t="0" r="0" b="0"/>
              <a:pathLst>
                <a:path w="71312" h="132410">
                  <a:moveTo>
                    <a:pt x="0" y="39540"/>
                  </a:moveTo>
                  <a:lnTo>
                    <a:pt x="17888" y="40334"/>
                  </a:lnTo>
                  <a:lnTo>
                    <a:pt x="26736" y="43332"/>
                  </a:lnTo>
                  <a:lnTo>
                    <a:pt x="35960" y="43078"/>
                  </a:lnTo>
                  <a:lnTo>
                    <a:pt x="53860" y="39212"/>
                  </a:lnTo>
                  <a:lnTo>
                    <a:pt x="59127" y="35955"/>
                  </a:lnTo>
                  <a:lnTo>
                    <a:pt x="66555" y="25866"/>
                  </a:lnTo>
                  <a:lnTo>
                    <a:pt x="69991" y="16615"/>
                  </a:lnTo>
                  <a:lnTo>
                    <a:pt x="71311" y="5311"/>
                  </a:lnTo>
                  <a:lnTo>
                    <a:pt x="67608" y="470"/>
                  </a:lnTo>
                  <a:lnTo>
                    <a:pt x="65709" y="0"/>
                  </a:lnTo>
                  <a:lnTo>
                    <a:pt x="63650" y="480"/>
                  </a:lnTo>
                  <a:lnTo>
                    <a:pt x="56959" y="4948"/>
                  </a:lnTo>
                  <a:lnTo>
                    <a:pt x="33183" y="28618"/>
                  </a:lnTo>
                  <a:lnTo>
                    <a:pt x="16865" y="57089"/>
                  </a:lnTo>
                  <a:lnTo>
                    <a:pt x="9299" y="80930"/>
                  </a:lnTo>
                  <a:lnTo>
                    <a:pt x="7570" y="101162"/>
                  </a:lnTo>
                  <a:lnTo>
                    <a:pt x="14288" y="13240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26" name="SMARTInkShape-244"/>
            <p:cNvSpPr/>
            <p:nvPr/>
          </p:nvSpPr>
          <p:spPr bwMode="auto">
            <a:xfrm>
              <a:off x="1750666" y="4421981"/>
              <a:ext cx="85279" cy="284242"/>
            </a:xfrm>
            <a:custGeom>
              <a:avLst/>
              <a:gdLst/>
              <a:ahLst/>
              <a:cxnLst/>
              <a:rect l="0" t="0" r="0" b="0"/>
              <a:pathLst>
                <a:path w="85279" h="284242">
                  <a:moveTo>
                    <a:pt x="85278" y="207169"/>
                  </a:moveTo>
                  <a:lnTo>
                    <a:pt x="81485" y="207169"/>
                  </a:lnTo>
                  <a:lnTo>
                    <a:pt x="77507" y="205052"/>
                  </a:lnTo>
                  <a:lnTo>
                    <a:pt x="68485" y="197226"/>
                  </a:lnTo>
                  <a:lnTo>
                    <a:pt x="61675" y="194812"/>
                  </a:lnTo>
                  <a:lnTo>
                    <a:pt x="57636" y="194169"/>
                  </a:lnTo>
                  <a:lnTo>
                    <a:pt x="48915" y="195570"/>
                  </a:lnTo>
                  <a:lnTo>
                    <a:pt x="37198" y="200822"/>
                  </a:lnTo>
                  <a:lnTo>
                    <a:pt x="22334" y="213500"/>
                  </a:lnTo>
                  <a:lnTo>
                    <a:pt x="4643" y="240644"/>
                  </a:lnTo>
                  <a:lnTo>
                    <a:pt x="1061" y="251042"/>
                  </a:lnTo>
                  <a:lnTo>
                    <a:pt x="0" y="262943"/>
                  </a:lnTo>
                  <a:lnTo>
                    <a:pt x="1868" y="269793"/>
                  </a:lnTo>
                  <a:lnTo>
                    <a:pt x="9535" y="280658"/>
                  </a:lnTo>
                  <a:lnTo>
                    <a:pt x="16160" y="283487"/>
                  </a:lnTo>
                  <a:lnTo>
                    <a:pt x="20150" y="284241"/>
                  </a:lnTo>
                  <a:lnTo>
                    <a:pt x="28815" y="282963"/>
                  </a:lnTo>
                  <a:lnTo>
                    <a:pt x="37958" y="278955"/>
                  </a:lnTo>
                  <a:lnTo>
                    <a:pt x="52031" y="266980"/>
                  </a:lnTo>
                  <a:lnTo>
                    <a:pt x="65461" y="248703"/>
                  </a:lnTo>
                  <a:lnTo>
                    <a:pt x="77512" y="219078"/>
                  </a:lnTo>
                  <a:lnTo>
                    <a:pt x="81033" y="201349"/>
                  </a:lnTo>
                  <a:lnTo>
                    <a:pt x="79346" y="173518"/>
                  </a:lnTo>
                  <a:lnTo>
                    <a:pt x="77699" y="144370"/>
                  </a:lnTo>
                  <a:lnTo>
                    <a:pt x="72537" y="111745"/>
                  </a:lnTo>
                  <a:lnTo>
                    <a:pt x="65980" y="80823"/>
                  </a:lnTo>
                  <a:lnTo>
                    <a:pt x="59011" y="46878"/>
                  </a:lnTo>
                  <a:lnTo>
                    <a:pt x="52712" y="15654"/>
                  </a:lnTo>
                  <a:lnTo>
                    <a:pt x="49559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27" name="SMARTInkShape-245"/>
            <p:cNvSpPr/>
            <p:nvPr/>
          </p:nvSpPr>
          <p:spPr bwMode="auto">
            <a:xfrm>
              <a:off x="2014538" y="4321969"/>
              <a:ext cx="34603" cy="457201"/>
            </a:xfrm>
            <a:custGeom>
              <a:avLst/>
              <a:gdLst/>
              <a:ahLst/>
              <a:cxnLst/>
              <a:rect l="0" t="0" r="0" b="0"/>
              <a:pathLst>
                <a:path w="34603" h="457201">
                  <a:moveTo>
                    <a:pt x="0" y="0"/>
                  </a:moveTo>
                  <a:lnTo>
                    <a:pt x="0" y="3792"/>
                  </a:lnTo>
                  <a:lnTo>
                    <a:pt x="12184" y="32905"/>
                  </a:lnTo>
                  <a:lnTo>
                    <a:pt x="21486" y="67736"/>
                  </a:lnTo>
                  <a:lnTo>
                    <a:pt x="26474" y="101032"/>
                  </a:lnTo>
                  <a:lnTo>
                    <a:pt x="30069" y="136033"/>
                  </a:lnTo>
                  <a:lnTo>
                    <a:pt x="33207" y="160472"/>
                  </a:lnTo>
                  <a:lnTo>
                    <a:pt x="34602" y="187208"/>
                  </a:lnTo>
                  <a:lnTo>
                    <a:pt x="33106" y="214966"/>
                  </a:lnTo>
                  <a:lnTo>
                    <a:pt x="30588" y="243178"/>
                  </a:lnTo>
                  <a:lnTo>
                    <a:pt x="29469" y="271591"/>
                  </a:lnTo>
                  <a:lnTo>
                    <a:pt x="28972" y="297978"/>
                  </a:lnTo>
                  <a:lnTo>
                    <a:pt x="28751" y="322935"/>
                  </a:lnTo>
                  <a:lnTo>
                    <a:pt x="28653" y="347256"/>
                  </a:lnTo>
                  <a:lnTo>
                    <a:pt x="28609" y="371294"/>
                  </a:lnTo>
                  <a:lnTo>
                    <a:pt x="28585" y="402907"/>
                  </a:lnTo>
                  <a:lnTo>
                    <a:pt x="28576" y="434922"/>
                  </a:lnTo>
                  <a:lnTo>
                    <a:pt x="28575" y="45720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28" name="SMARTInkShape-246"/>
            <p:cNvSpPr/>
            <p:nvPr/>
          </p:nvSpPr>
          <p:spPr bwMode="auto">
            <a:xfrm>
              <a:off x="1878806" y="4543916"/>
              <a:ext cx="249606" cy="156128"/>
            </a:xfrm>
            <a:custGeom>
              <a:avLst/>
              <a:gdLst/>
              <a:ahLst/>
              <a:cxnLst/>
              <a:rect l="0" t="0" r="0" b="0"/>
              <a:pathLst>
                <a:path w="249606" h="156128">
                  <a:moveTo>
                    <a:pt x="0" y="20940"/>
                  </a:moveTo>
                  <a:lnTo>
                    <a:pt x="3793" y="20940"/>
                  </a:lnTo>
                  <a:lnTo>
                    <a:pt x="7771" y="18824"/>
                  </a:lnTo>
                  <a:lnTo>
                    <a:pt x="16793" y="10997"/>
                  </a:lnTo>
                  <a:lnTo>
                    <a:pt x="25720" y="8584"/>
                  </a:lnTo>
                  <a:lnTo>
                    <a:pt x="58509" y="1998"/>
                  </a:lnTo>
                  <a:lnTo>
                    <a:pt x="93608" y="0"/>
                  </a:lnTo>
                  <a:lnTo>
                    <a:pt x="127323" y="3398"/>
                  </a:lnTo>
                  <a:lnTo>
                    <a:pt x="161396" y="10160"/>
                  </a:lnTo>
                  <a:lnTo>
                    <a:pt x="183551" y="21089"/>
                  </a:lnTo>
                  <a:lnTo>
                    <a:pt x="186662" y="23420"/>
                  </a:lnTo>
                  <a:lnTo>
                    <a:pt x="188735" y="26562"/>
                  </a:lnTo>
                  <a:lnTo>
                    <a:pt x="191039" y="34287"/>
                  </a:lnTo>
                  <a:lnTo>
                    <a:pt x="189946" y="43012"/>
                  </a:lnTo>
                  <a:lnTo>
                    <a:pt x="186569" y="61548"/>
                  </a:lnTo>
                  <a:lnTo>
                    <a:pt x="185811" y="93800"/>
                  </a:lnTo>
                  <a:lnTo>
                    <a:pt x="186546" y="115531"/>
                  </a:lnTo>
                  <a:lnTo>
                    <a:pt x="189537" y="125422"/>
                  </a:lnTo>
                  <a:lnTo>
                    <a:pt x="205866" y="147372"/>
                  </a:lnTo>
                  <a:lnTo>
                    <a:pt x="208682" y="150472"/>
                  </a:lnTo>
                  <a:lnTo>
                    <a:pt x="216043" y="153916"/>
                  </a:lnTo>
                  <a:lnTo>
                    <a:pt x="229912" y="156127"/>
                  </a:lnTo>
                  <a:lnTo>
                    <a:pt x="232650" y="154721"/>
                  </a:lnTo>
                  <a:lnTo>
                    <a:pt x="245175" y="140530"/>
                  </a:lnTo>
                  <a:lnTo>
                    <a:pt x="247873" y="133358"/>
                  </a:lnTo>
                  <a:lnTo>
                    <a:pt x="249605" y="115819"/>
                  </a:lnTo>
                  <a:lnTo>
                    <a:pt x="240051" y="83790"/>
                  </a:lnTo>
                  <a:lnTo>
                    <a:pt x="221457" y="4951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29" name="SMARTInkShape-247"/>
            <p:cNvSpPr/>
            <p:nvPr/>
          </p:nvSpPr>
          <p:spPr bwMode="auto">
            <a:xfrm>
              <a:off x="2229462" y="4337831"/>
              <a:ext cx="185127" cy="388304"/>
            </a:xfrm>
            <a:custGeom>
              <a:avLst/>
              <a:gdLst/>
              <a:ahLst/>
              <a:cxnLst/>
              <a:rect l="0" t="0" r="0" b="0"/>
              <a:pathLst>
                <a:path w="185127" h="388304">
                  <a:moveTo>
                    <a:pt x="20819" y="384188"/>
                  </a:moveTo>
                  <a:lnTo>
                    <a:pt x="20819" y="387980"/>
                  </a:lnTo>
                  <a:lnTo>
                    <a:pt x="21613" y="388303"/>
                  </a:lnTo>
                  <a:lnTo>
                    <a:pt x="26970" y="384887"/>
                  </a:lnTo>
                  <a:lnTo>
                    <a:pt x="27522" y="382382"/>
                  </a:lnTo>
                  <a:lnTo>
                    <a:pt x="27152" y="353661"/>
                  </a:lnTo>
                  <a:lnTo>
                    <a:pt x="22305" y="324536"/>
                  </a:lnTo>
                  <a:lnTo>
                    <a:pt x="21260" y="295605"/>
                  </a:lnTo>
                  <a:lnTo>
                    <a:pt x="18833" y="261897"/>
                  </a:lnTo>
                  <a:lnTo>
                    <a:pt x="13087" y="228891"/>
                  </a:lnTo>
                  <a:lnTo>
                    <a:pt x="6357" y="196886"/>
                  </a:lnTo>
                  <a:lnTo>
                    <a:pt x="1453" y="162268"/>
                  </a:lnTo>
                  <a:lnTo>
                    <a:pt x="0" y="128992"/>
                  </a:lnTo>
                  <a:lnTo>
                    <a:pt x="1686" y="99024"/>
                  </a:lnTo>
                  <a:lnTo>
                    <a:pt x="9367" y="64246"/>
                  </a:lnTo>
                  <a:lnTo>
                    <a:pt x="19321" y="35239"/>
                  </a:lnTo>
                  <a:lnTo>
                    <a:pt x="31311" y="19299"/>
                  </a:lnTo>
                  <a:lnTo>
                    <a:pt x="54284" y="3742"/>
                  </a:lnTo>
                  <a:lnTo>
                    <a:pt x="72274" y="0"/>
                  </a:lnTo>
                  <a:lnTo>
                    <a:pt x="103197" y="6403"/>
                  </a:lnTo>
                  <a:lnTo>
                    <a:pt x="118550" y="11496"/>
                  </a:lnTo>
                  <a:lnTo>
                    <a:pt x="150204" y="32229"/>
                  </a:lnTo>
                  <a:lnTo>
                    <a:pt x="185126" y="5557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30" name="SMARTInkShape-248"/>
            <p:cNvSpPr/>
            <p:nvPr/>
          </p:nvSpPr>
          <p:spPr bwMode="auto">
            <a:xfrm>
              <a:off x="2100263" y="4529138"/>
              <a:ext cx="100013" cy="7144"/>
            </a:xfrm>
            <a:custGeom>
              <a:avLst/>
              <a:gdLst/>
              <a:ahLst/>
              <a:cxnLst/>
              <a:rect l="0" t="0" r="0" b="0"/>
              <a:pathLst>
                <a:path w="100013" h="7144">
                  <a:moveTo>
                    <a:pt x="0" y="0"/>
                  </a:moveTo>
                  <a:lnTo>
                    <a:pt x="3792" y="3792"/>
                  </a:lnTo>
                  <a:lnTo>
                    <a:pt x="17527" y="6150"/>
                  </a:lnTo>
                  <a:lnTo>
                    <a:pt x="49205" y="6947"/>
                  </a:lnTo>
                  <a:lnTo>
                    <a:pt x="81803" y="7104"/>
                  </a:lnTo>
                  <a:lnTo>
                    <a:pt x="100012" y="714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31" name="SMARTInkShape-249"/>
            <p:cNvSpPr/>
            <p:nvPr/>
          </p:nvSpPr>
          <p:spPr bwMode="auto">
            <a:xfrm>
              <a:off x="2364581" y="4572000"/>
              <a:ext cx="14289" cy="121445"/>
            </a:xfrm>
            <a:custGeom>
              <a:avLst/>
              <a:gdLst/>
              <a:ahLst/>
              <a:cxnLst/>
              <a:rect l="0" t="0" r="0" b="0"/>
              <a:pathLst>
                <a:path w="14289" h="121445">
                  <a:moveTo>
                    <a:pt x="14288" y="0"/>
                  </a:moveTo>
                  <a:lnTo>
                    <a:pt x="13494" y="31455"/>
                  </a:lnTo>
                  <a:lnTo>
                    <a:pt x="7806" y="64485"/>
                  </a:lnTo>
                  <a:lnTo>
                    <a:pt x="6408" y="99173"/>
                  </a:lnTo>
                  <a:lnTo>
                    <a:pt x="0" y="1214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32" name="SMARTInkShape-250"/>
            <p:cNvSpPr/>
            <p:nvPr/>
          </p:nvSpPr>
          <p:spPr bwMode="auto">
            <a:xfrm>
              <a:off x="2443163" y="4593431"/>
              <a:ext cx="92869" cy="128589"/>
            </a:xfrm>
            <a:custGeom>
              <a:avLst/>
              <a:gdLst/>
              <a:ahLst/>
              <a:cxnLst/>
              <a:rect l="0" t="0" r="0" b="0"/>
              <a:pathLst>
                <a:path w="92869" h="128589">
                  <a:moveTo>
                    <a:pt x="0" y="0"/>
                  </a:moveTo>
                  <a:lnTo>
                    <a:pt x="0" y="9943"/>
                  </a:lnTo>
                  <a:lnTo>
                    <a:pt x="2116" y="14473"/>
                  </a:lnTo>
                  <a:lnTo>
                    <a:pt x="19926" y="46324"/>
                  </a:lnTo>
                  <a:lnTo>
                    <a:pt x="44736" y="80326"/>
                  </a:lnTo>
                  <a:lnTo>
                    <a:pt x="62943" y="104692"/>
                  </a:lnTo>
                  <a:lnTo>
                    <a:pt x="92868" y="12858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33" name="SMARTInkShape-251"/>
            <p:cNvSpPr/>
            <p:nvPr/>
          </p:nvSpPr>
          <p:spPr bwMode="auto">
            <a:xfrm>
              <a:off x="2414588" y="4643438"/>
              <a:ext cx="178594" cy="64294"/>
            </a:xfrm>
            <a:custGeom>
              <a:avLst/>
              <a:gdLst/>
              <a:ahLst/>
              <a:cxnLst/>
              <a:rect l="0" t="0" r="0" b="0"/>
              <a:pathLst>
                <a:path w="178594" h="64294">
                  <a:moveTo>
                    <a:pt x="178593" y="0"/>
                  </a:moveTo>
                  <a:lnTo>
                    <a:pt x="147366" y="0"/>
                  </a:lnTo>
                  <a:lnTo>
                    <a:pt x="113950" y="7770"/>
                  </a:lnTo>
                  <a:lnTo>
                    <a:pt x="85656" y="16792"/>
                  </a:lnTo>
                  <a:lnTo>
                    <a:pt x="52226" y="27011"/>
                  </a:lnTo>
                  <a:lnTo>
                    <a:pt x="22164" y="44253"/>
                  </a:lnTo>
                  <a:lnTo>
                    <a:pt x="0" y="6429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34" name="SMARTInkShape-252"/>
            <p:cNvSpPr/>
            <p:nvPr/>
          </p:nvSpPr>
          <p:spPr bwMode="auto">
            <a:xfrm>
              <a:off x="2693194" y="4636294"/>
              <a:ext cx="14288" cy="128588"/>
            </a:xfrm>
            <a:custGeom>
              <a:avLst/>
              <a:gdLst/>
              <a:ahLst/>
              <a:cxnLst/>
              <a:rect l="0" t="0" r="0" b="0"/>
              <a:pathLst>
                <a:path w="14288" h="128588">
                  <a:moveTo>
                    <a:pt x="14287" y="0"/>
                  </a:moveTo>
                  <a:lnTo>
                    <a:pt x="14287" y="33792"/>
                  </a:lnTo>
                  <a:lnTo>
                    <a:pt x="8136" y="68103"/>
                  </a:lnTo>
                  <a:lnTo>
                    <a:pt x="720" y="101544"/>
                  </a:lnTo>
                  <a:lnTo>
                    <a:pt x="0" y="12858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35" name="SMARTInkShape-253"/>
            <p:cNvSpPr/>
            <p:nvPr/>
          </p:nvSpPr>
          <p:spPr bwMode="auto">
            <a:xfrm>
              <a:off x="2819727" y="4479425"/>
              <a:ext cx="130643" cy="399757"/>
            </a:xfrm>
            <a:custGeom>
              <a:avLst/>
              <a:gdLst/>
              <a:ahLst/>
              <a:cxnLst/>
              <a:rect l="0" t="0" r="0" b="0"/>
              <a:pathLst>
                <a:path w="130643" h="399757">
                  <a:moveTo>
                    <a:pt x="80636" y="6850"/>
                  </a:moveTo>
                  <a:lnTo>
                    <a:pt x="80636" y="3058"/>
                  </a:lnTo>
                  <a:lnTo>
                    <a:pt x="79842" y="1941"/>
                  </a:lnTo>
                  <a:lnTo>
                    <a:pt x="78519" y="1196"/>
                  </a:lnTo>
                  <a:lnTo>
                    <a:pt x="74485" y="0"/>
                  </a:lnTo>
                  <a:lnTo>
                    <a:pt x="74154" y="696"/>
                  </a:lnTo>
                  <a:lnTo>
                    <a:pt x="65732" y="34621"/>
                  </a:lnTo>
                  <a:lnTo>
                    <a:pt x="52909" y="61901"/>
                  </a:lnTo>
                  <a:lnTo>
                    <a:pt x="39700" y="88602"/>
                  </a:lnTo>
                  <a:lnTo>
                    <a:pt x="29525" y="116621"/>
                  </a:lnTo>
                  <a:lnTo>
                    <a:pt x="17690" y="145031"/>
                  </a:lnTo>
                  <a:lnTo>
                    <a:pt x="7922" y="173558"/>
                  </a:lnTo>
                  <a:lnTo>
                    <a:pt x="0" y="202118"/>
                  </a:lnTo>
                  <a:lnTo>
                    <a:pt x="211" y="230689"/>
                  </a:lnTo>
                  <a:lnTo>
                    <a:pt x="1508" y="259263"/>
                  </a:lnTo>
                  <a:lnTo>
                    <a:pt x="9477" y="287838"/>
                  </a:lnTo>
                  <a:lnTo>
                    <a:pt x="32889" y="321028"/>
                  </a:lnTo>
                  <a:lnTo>
                    <a:pt x="67265" y="353102"/>
                  </a:lnTo>
                  <a:lnTo>
                    <a:pt x="100837" y="375195"/>
                  </a:lnTo>
                  <a:lnTo>
                    <a:pt x="130642" y="39975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36" name="SMARTInkShape-254"/>
            <p:cNvSpPr/>
            <p:nvPr/>
          </p:nvSpPr>
          <p:spPr bwMode="auto">
            <a:xfrm>
              <a:off x="2672057" y="4600575"/>
              <a:ext cx="192588" cy="42864"/>
            </a:xfrm>
            <a:custGeom>
              <a:avLst/>
              <a:gdLst/>
              <a:ahLst/>
              <a:cxnLst/>
              <a:rect l="0" t="0" r="0" b="0"/>
              <a:pathLst>
                <a:path w="192588" h="42864">
                  <a:moveTo>
                    <a:pt x="6849" y="0"/>
                  </a:moveTo>
                  <a:lnTo>
                    <a:pt x="0" y="0"/>
                  </a:lnTo>
                  <a:lnTo>
                    <a:pt x="3585" y="0"/>
                  </a:lnTo>
                  <a:lnTo>
                    <a:pt x="26195" y="5654"/>
                  </a:lnTo>
                  <a:lnTo>
                    <a:pt x="53327" y="10936"/>
                  </a:lnTo>
                  <a:lnTo>
                    <a:pt x="76719" y="17560"/>
                  </a:lnTo>
                  <a:lnTo>
                    <a:pt x="105636" y="23151"/>
                  </a:lnTo>
                  <a:lnTo>
                    <a:pt x="132775" y="28281"/>
                  </a:lnTo>
                  <a:lnTo>
                    <a:pt x="166133" y="35632"/>
                  </a:lnTo>
                  <a:lnTo>
                    <a:pt x="192587" y="4286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37" name="SMARTInkShape-255"/>
            <p:cNvSpPr/>
            <p:nvPr/>
          </p:nvSpPr>
          <p:spPr bwMode="auto">
            <a:xfrm>
              <a:off x="2654021" y="4437349"/>
              <a:ext cx="32030" cy="20352"/>
            </a:xfrm>
            <a:custGeom>
              <a:avLst/>
              <a:gdLst/>
              <a:ahLst/>
              <a:cxnLst/>
              <a:rect l="0" t="0" r="0" b="0"/>
              <a:pathLst>
                <a:path w="32030" h="20352">
                  <a:moveTo>
                    <a:pt x="10598" y="13207"/>
                  </a:moveTo>
                  <a:lnTo>
                    <a:pt x="10598" y="9415"/>
                  </a:lnTo>
                  <a:lnTo>
                    <a:pt x="9804" y="8298"/>
                  </a:lnTo>
                  <a:lnTo>
                    <a:pt x="8481" y="7553"/>
                  </a:lnTo>
                  <a:lnTo>
                    <a:pt x="6805" y="7056"/>
                  </a:lnTo>
                  <a:lnTo>
                    <a:pt x="655" y="2565"/>
                  </a:lnTo>
                  <a:lnTo>
                    <a:pt x="0" y="1350"/>
                  </a:lnTo>
                  <a:lnTo>
                    <a:pt x="358" y="540"/>
                  </a:lnTo>
                  <a:lnTo>
                    <a:pt x="1390" y="0"/>
                  </a:lnTo>
                  <a:lnTo>
                    <a:pt x="2872" y="434"/>
                  </a:lnTo>
                  <a:lnTo>
                    <a:pt x="32029" y="2035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45" name="SMARTInkShape-Group34"/>
          <p:cNvGrpSpPr/>
          <p:nvPr/>
        </p:nvGrpSpPr>
        <p:grpSpPr>
          <a:xfrm>
            <a:off x="4854242" y="1057275"/>
            <a:ext cx="646447" cy="256816"/>
            <a:chOff x="4854242" y="1057275"/>
            <a:chExt cx="646447" cy="256816"/>
          </a:xfrm>
        </p:grpSpPr>
        <p:sp>
          <p:nvSpPr>
            <p:cNvPr id="139" name="SMARTInkShape-256"/>
            <p:cNvSpPr/>
            <p:nvPr/>
          </p:nvSpPr>
          <p:spPr bwMode="auto">
            <a:xfrm>
              <a:off x="4854242" y="1121569"/>
              <a:ext cx="132097" cy="192522"/>
            </a:xfrm>
            <a:custGeom>
              <a:avLst/>
              <a:gdLst/>
              <a:ahLst/>
              <a:cxnLst/>
              <a:rect l="0" t="0" r="0" b="0"/>
              <a:pathLst>
                <a:path w="132097" h="192522">
                  <a:moveTo>
                    <a:pt x="67802" y="0"/>
                  </a:moveTo>
                  <a:lnTo>
                    <a:pt x="64010" y="0"/>
                  </a:lnTo>
                  <a:lnTo>
                    <a:pt x="60031" y="2116"/>
                  </a:lnTo>
                  <a:lnTo>
                    <a:pt x="57859" y="3792"/>
                  </a:lnTo>
                  <a:lnTo>
                    <a:pt x="51211" y="5654"/>
                  </a:lnTo>
                  <a:lnTo>
                    <a:pt x="30217" y="10642"/>
                  </a:lnTo>
                  <a:lnTo>
                    <a:pt x="13891" y="20792"/>
                  </a:lnTo>
                  <a:lnTo>
                    <a:pt x="8123" y="27232"/>
                  </a:lnTo>
                  <a:lnTo>
                    <a:pt x="628" y="37835"/>
                  </a:lnTo>
                  <a:lnTo>
                    <a:pt x="0" y="40304"/>
                  </a:lnTo>
                  <a:lnTo>
                    <a:pt x="376" y="42744"/>
                  </a:lnTo>
                  <a:lnTo>
                    <a:pt x="2580" y="49971"/>
                  </a:lnTo>
                  <a:lnTo>
                    <a:pt x="2889" y="52364"/>
                  </a:lnTo>
                  <a:lnTo>
                    <a:pt x="7466" y="57139"/>
                  </a:lnTo>
                  <a:lnTo>
                    <a:pt x="40870" y="77610"/>
                  </a:lnTo>
                  <a:lnTo>
                    <a:pt x="62423" y="96322"/>
                  </a:lnTo>
                  <a:lnTo>
                    <a:pt x="90767" y="130331"/>
                  </a:lnTo>
                  <a:lnTo>
                    <a:pt x="107206" y="158694"/>
                  </a:lnTo>
                  <a:lnTo>
                    <a:pt x="109127" y="165251"/>
                  </a:lnTo>
                  <a:lnTo>
                    <a:pt x="107864" y="172928"/>
                  </a:lnTo>
                  <a:lnTo>
                    <a:pt x="106416" y="177198"/>
                  </a:lnTo>
                  <a:lnTo>
                    <a:pt x="104658" y="180044"/>
                  </a:lnTo>
                  <a:lnTo>
                    <a:pt x="102691" y="181942"/>
                  </a:lnTo>
                  <a:lnTo>
                    <a:pt x="100587" y="183207"/>
                  </a:lnTo>
                  <a:lnTo>
                    <a:pt x="99183" y="184844"/>
                  </a:lnTo>
                  <a:lnTo>
                    <a:pt x="97624" y="188780"/>
                  </a:lnTo>
                  <a:lnTo>
                    <a:pt x="96415" y="190147"/>
                  </a:lnTo>
                  <a:lnTo>
                    <a:pt x="92954" y="191666"/>
                  </a:lnTo>
                  <a:lnTo>
                    <a:pt x="86543" y="192521"/>
                  </a:lnTo>
                  <a:lnTo>
                    <a:pt x="81952" y="190604"/>
                  </a:lnTo>
                  <a:lnTo>
                    <a:pt x="59262" y="176079"/>
                  </a:lnTo>
                  <a:lnTo>
                    <a:pt x="56069" y="169274"/>
                  </a:lnTo>
                  <a:lnTo>
                    <a:pt x="47513" y="137985"/>
                  </a:lnTo>
                  <a:lnTo>
                    <a:pt x="47390" y="119037"/>
                  </a:lnTo>
                  <a:lnTo>
                    <a:pt x="60857" y="85723"/>
                  </a:lnTo>
                  <a:lnTo>
                    <a:pt x="78293" y="57003"/>
                  </a:lnTo>
                  <a:lnTo>
                    <a:pt x="105987" y="27183"/>
                  </a:lnTo>
                  <a:lnTo>
                    <a:pt x="132096" y="71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40" name="SMARTInkShape-257"/>
            <p:cNvSpPr/>
            <p:nvPr/>
          </p:nvSpPr>
          <p:spPr bwMode="auto">
            <a:xfrm>
              <a:off x="4976348" y="1107281"/>
              <a:ext cx="101323" cy="139570"/>
            </a:xfrm>
            <a:custGeom>
              <a:avLst/>
              <a:gdLst/>
              <a:ahLst/>
              <a:cxnLst/>
              <a:rect l="0" t="0" r="0" b="0"/>
              <a:pathLst>
                <a:path w="101323" h="139570">
                  <a:moveTo>
                    <a:pt x="81427" y="0"/>
                  </a:moveTo>
                  <a:lnTo>
                    <a:pt x="77635" y="0"/>
                  </a:lnTo>
                  <a:lnTo>
                    <a:pt x="73656" y="2117"/>
                  </a:lnTo>
                  <a:lnTo>
                    <a:pt x="42949" y="23603"/>
                  </a:lnTo>
                  <a:lnTo>
                    <a:pt x="9276" y="51104"/>
                  </a:lnTo>
                  <a:lnTo>
                    <a:pt x="959" y="59151"/>
                  </a:lnTo>
                  <a:lnTo>
                    <a:pt x="0" y="60865"/>
                  </a:lnTo>
                  <a:lnTo>
                    <a:pt x="154" y="62008"/>
                  </a:lnTo>
                  <a:lnTo>
                    <a:pt x="1052" y="62770"/>
                  </a:lnTo>
                  <a:lnTo>
                    <a:pt x="2049" y="65733"/>
                  </a:lnTo>
                  <a:lnTo>
                    <a:pt x="2314" y="67635"/>
                  </a:lnTo>
                  <a:lnTo>
                    <a:pt x="4079" y="68902"/>
                  </a:lnTo>
                  <a:lnTo>
                    <a:pt x="16201" y="73054"/>
                  </a:lnTo>
                  <a:lnTo>
                    <a:pt x="18893" y="74896"/>
                  </a:lnTo>
                  <a:lnTo>
                    <a:pt x="49841" y="82050"/>
                  </a:lnTo>
                  <a:lnTo>
                    <a:pt x="78991" y="89195"/>
                  </a:lnTo>
                  <a:lnTo>
                    <a:pt x="92381" y="97847"/>
                  </a:lnTo>
                  <a:lnTo>
                    <a:pt x="97673" y="102490"/>
                  </a:lnTo>
                  <a:lnTo>
                    <a:pt x="100554" y="107199"/>
                  </a:lnTo>
                  <a:lnTo>
                    <a:pt x="101322" y="109566"/>
                  </a:lnTo>
                  <a:lnTo>
                    <a:pt x="101041" y="111938"/>
                  </a:lnTo>
                  <a:lnTo>
                    <a:pt x="96573" y="123828"/>
                  </a:lnTo>
                  <a:lnTo>
                    <a:pt x="91862" y="128589"/>
                  </a:lnTo>
                  <a:lnTo>
                    <a:pt x="84477" y="132557"/>
                  </a:lnTo>
                  <a:lnTo>
                    <a:pt x="68918" y="137221"/>
                  </a:lnTo>
                  <a:lnTo>
                    <a:pt x="65944" y="139106"/>
                  </a:lnTo>
                  <a:lnTo>
                    <a:pt x="62374" y="139569"/>
                  </a:lnTo>
                  <a:lnTo>
                    <a:pt x="54174" y="137966"/>
                  </a:lnTo>
                  <a:lnTo>
                    <a:pt x="44424" y="132601"/>
                  </a:lnTo>
                  <a:lnTo>
                    <a:pt x="29136" y="118997"/>
                  </a:lnTo>
                  <a:lnTo>
                    <a:pt x="26437" y="112154"/>
                  </a:lnTo>
                  <a:lnTo>
                    <a:pt x="25716" y="108107"/>
                  </a:lnTo>
                  <a:lnTo>
                    <a:pt x="27033" y="99377"/>
                  </a:lnTo>
                  <a:lnTo>
                    <a:pt x="31059" y="90205"/>
                  </a:lnTo>
                  <a:lnTo>
                    <a:pt x="54987" y="56169"/>
                  </a:lnTo>
                  <a:lnTo>
                    <a:pt x="59996" y="5000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41" name="SMARTInkShape-258"/>
            <p:cNvSpPr/>
            <p:nvPr/>
          </p:nvSpPr>
          <p:spPr bwMode="auto">
            <a:xfrm>
              <a:off x="5150644" y="1157288"/>
              <a:ext cx="57151" cy="14262"/>
            </a:xfrm>
            <a:custGeom>
              <a:avLst/>
              <a:gdLst/>
              <a:ahLst/>
              <a:cxnLst/>
              <a:rect l="0" t="0" r="0" b="0"/>
              <a:pathLst>
                <a:path w="57151" h="14262">
                  <a:moveTo>
                    <a:pt x="0" y="7143"/>
                  </a:moveTo>
                  <a:lnTo>
                    <a:pt x="0" y="13993"/>
                  </a:lnTo>
                  <a:lnTo>
                    <a:pt x="9943" y="14261"/>
                  </a:lnTo>
                  <a:lnTo>
                    <a:pt x="45202" y="2429"/>
                  </a:lnTo>
                  <a:lnTo>
                    <a:pt x="5715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42" name="SMARTInkShape-259"/>
            <p:cNvSpPr/>
            <p:nvPr/>
          </p:nvSpPr>
          <p:spPr bwMode="auto">
            <a:xfrm>
              <a:off x="5250656" y="1057275"/>
              <a:ext cx="14289" cy="207170"/>
            </a:xfrm>
            <a:custGeom>
              <a:avLst/>
              <a:gdLst/>
              <a:ahLst/>
              <a:cxnLst/>
              <a:rect l="0" t="0" r="0" b="0"/>
              <a:pathLst>
                <a:path w="14289" h="207170">
                  <a:moveTo>
                    <a:pt x="14288" y="0"/>
                  </a:moveTo>
                  <a:lnTo>
                    <a:pt x="14288" y="3792"/>
                  </a:lnTo>
                  <a:lnTo>
                    <a:pt x="12171" y="7771"/>
                  </a:lnTo>
                  <a:lnTo>
                    <a:pt x="10496" y="9943"/>
                  </a:lnTo>
                  <a:lnTo>
                    <a:pt x="8633" y="16590"/>
                  </a:lnTo>
                  <a:lnTo>
                    <a:pt x="7231" y="51552"/>
                  </a:lnTo>
                  <a:lnTo>
                    <a:pt x="5039" y="83812"/>
                  </a:lnTo>
                  <a:lnTo>
                    <a:pt x="1493" y="101562"/>
                  </a:lnTo>
                  <a:lnTo>
                    <a:pt x="197" y="135142"/>
                  </a:lnTo>
                  <a:lnTo>
                    <a:pt x="26" y="165326"/>
                  </a:lnTo>
                  <a:lnTo>
                    <a:pt x="2" y="200600"/>
                  </a:lnTo>
                  <a:lnTo>
                    <a:pt x="0" y="20716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43" name="SMARTInkShape-260"/>
            <p:cNvSpPr/>
            <p:nvPr/>
          </p:nvSpPr>
          <p:spPr bwMode="auto">
            <a:xfrm>
              <a:off x="5293934" y="1092994"/>
              <a:ext cx="123925" cy="149769"/>
            </a:xfrm>
            <a:custGeom>
              <a:avLst/>
              <a:gdLst/>
              <a:ahLst/>
              <a:cxnLst/>
              <a:rect l="0" t="0" r="0" b="0"/>
              <a:pathLst>
                <a:path w="123925" h="149769">
                  <a:moveTo>
                    <a:pt x="35304" y="7144"/>
                  </a:moveTo>
                  <a:lnTo>
                    <a:pt x="31511" y="7144"/>
                  </a:lnTo>
                  <a:lnTo>
                    <a:pt x="30394" y="7937"/>
                  </a:lnTo>
                  <a:lnTo>
                    <a:pt x="29649" y="9260"/>
                  </a:lnTo>
                  <a:lnTo>
                    <a:pt x="18243" y="40936"/>
                  </a:lnTo>
                  <a:lnTo>
                    <a:pt x="4313" y="75247"/>
                  </a:lnTo>
                  <a:lnTo>
                    <a:pt x="0" y="110842"/>
                  </a:lnTo>
                  <a:lnTo>
                    <a:pt x="460" y="130756"/>
                  </a:lnTo>
                  <a:lnTo>
                    <a:pt x="3414" y="140399"/>
                  </a:lnTo>
                  <a:lnTo>
                    <a:pt x="6106" y="143606"/>
                  </a:lnTo>
                  <a:lnTo>
                    <a:pt x="13331" y="147168"/>
                  </a:lnTo>
                  <a:lnTo>
                    <a:pt x="44020" y="149768"/>
                  </a:lnTo>
                  <a:lnTo>
                    <a:pt x="60552" y="146152"/>
                  </a:lnTo>
                  <a:lnTo>
                    <a:pt x="80360" y="132116"/>
                  </a:lnTo>
                  <a:lnTo>
                    <a:pt x="104335" y="105582"/>
                  </a:lnTo>
                  <a:lnTo>
                    <a:pt x="122990" y="74098"/>
                  </a:lnTo>
                  <a:lnTo>
                    <a:pt x="123924" y="69243"/>
                  </a:lnTo>
                  <a:lnTo>
                    <a:pt x="122845" y="59614"/>
                  </a:lnTo>
                  <a:lnTo>
                    <a:pt x="111245" y="30963"/>
                  </a:lnTo>
                  <a:lnTo>
                    <a:pt x="104509" y="23551"/>
                  </a:lnTo>
                  <a:lnTo>
                    <a:pt x="89676" y="14915"/>
                  </a:lnTo>
                  <a:lnTo>
                    <a:pt x="72316" y="9446"/>
                  </a:lnTo>
                  <a:lnTo>
                    <a:pt x="48174" y="6653"/>
                  </a:lnTo>
                  <a:lnTo>
                    <a:pt x="35304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44" name="SMARTInkShape-261"/>
            <p:cNvSpPr/>
            <p:nvPr/>
          </p:nvSpPr>
          <p:spPr bwMode="auto">
            <a:xfrm>
              <a:off x="5486400" y="1057275"/>
              <a:ext cx="14289" cy="192882"/>
            </a:xfrm>
            <a:custGeom>
              <a:avLst/>
              <a:gdLst/>
              <a:ahLst/>
              <a:cxnLst/>
              <a:rect l="0" t="0" r="0" b="0"/>
              <a:pathLst>
                <a:path w="14289" h="192882">
                  <a:moveTo>
                    <a:pt x="0" y="0"/>
                  </a:moveTo>
                  <a:lnTo>
                    <a:pt x="0" y="3792"/>
                  </a:lnTo>
                  <a:lnTo>
                    <a:pt x="6482" y="32111"/>
                  </a:lnTo>
                  <a:lnTo>
                    <a:pt x="7057" y="64759"/>
                  </a:lnTo>
                  <a:lnTo>
                    <a:pt x="7126" y="93754"/>
                  </a:lnTo>
                  <a:lnTo>
                    <a:pt x="7140" y="127116"/>
                  </a:lnTo>
                  <a:lnTo>
                    <a:pt x="7143" y="158409"/>
                  </a:lnTo>
                  <a:lnTo>
                    <a:pt x="7938" y="173495"/>
                  </a:lnTo>
                  <a:lnTo>
                    <a:pt x="14288" y="19288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54" name="SMARTInkShape-Group35"/>
          <p:cNvGrpSpPr/>
          <p:nvPr/>
        </p:nvGrpSpPr>
        <p:grpSpPr>
          <a:xfrm>
            <a:off x="5093494" y="2064544"/>
            <a:ext cx="957263" cy="300038"/>
            <a:chOff x="5093494" y="2064544"/>
            <a:chExt cx="957263" cy="300038"/>
          </a:xfrm>
        </p:grpSpPr>
        <p:sp>
          <p:nvSpPr>
            <p:cNvPr id="146" name="SMARTInkShape-262"/>
            <p:cNvSpPr/>
            <p:nvPr/>
          </p:nvSpPr>
          <p:spPr bwMode="auto">
            <a:xfrm>
              <a:off x="5093494" y="2114550"/>
              <a:ext cx="7086" cy="250032"/>
            </a:xfrm>
            <a:custGeom>
              <a:avLst/>
              <a:gdLst/>
              <a:ahLst/>
              <a:cxnLst/>
              <a:rect l="0" t="0" r="0" b="0"/>
              <a:pathLst>
                <a:path w="7086" h="250032">
                  <a:moveTo>
                    <a:pt x="0" y="0"/>
                  </a:moveTo>
                  <a:lnTo>
                    <a:pt x="0" y="33585"/>
                  </a:lnTo>
                  <a:lnTo>
                    <a:pt x="794" y="63049"/>
                  </a:lnTo>
                  <a:lnTo>
                    <a:pt x="5654" y="92623"/>
                  </a:lnTo>
                  <a:lnTo>
                    <a:pt x="6849" y="125188"/>
                  </a:lnTo>
                  <a:lnTo>
                    <a:pt x="7085" y="156491"/>
                  </a:lnTo>
                  <a:lnTo>
                    <a:pt x="5015" y="185605"/>
                  </a:lnTo>
                  <a:lnTo>
                    <a:pt x="440" y="220817"/>
                  </a:lnTo>
                  <a:lnTo>
                    <a:pt x="0" y="25003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47" name="SMARTInkShape-263"/>
            <p:cNvSpPr/>
            <p:nvPr/>
          </p:nvSpPr>
          <p:spPr bwMode="auto">
            <a:xfrm>
              <a:off x="5257800" y="2107406"/>
              <a:ext cx="7145" cy="250033"/>
            </a:xfrm>
            <a:custGeom>
              <a:avLst/>
              <a:gdLst/>
              <a:ahLst/>
              <a:cxnLst/>
              <a:rect l="0" t="0" r="0" b="0"/>
              <a:pathLst>
                <a:path w="7145" h="250033">
                  <a:moveTo>
                    <a:pt x="7144" y="0"/>
                  </a:moveTo>
                  <a:lnTo>
                    <a:pt x="3352" y="0"/>
                  </a:lnTo>
                  <a:lnTo>
                    <a:pt x="2234" y="1588"/>
                  </a:lnTo>
                  <a:lnTo>
                    <a:pt x="441" y="15542"/>
                  </a:lnTo>
                  <a:lnTo>
                    <a:pt x="58" y="49672"/>
                  </a:lnTo>
                  <a:lnTo>
                    <a:pt x="17" y="76807"/>
                  </a:lnTo>
                  <a:lnTo>
                    <a:pt x="5" y="105749"/>
                  </a:lnTo>
                  <a:lnTo>
                    <a:pt x="2" y="137519"/>
                  </a:lnTo>
                  <a:lnTo>
                    <a:pt x="1" y="172509"/>
                  </a:lnTo>
                  <a:lnTo>
                    <a:pt x="0" y="205967"/>
                  </a:lnTo>
                  <a:lnTo>
                    <a:pt x="6482" y="239217"/>
                  </a:lnTo>
                  <a:lnTo>
                    <a:pt x="7144" y="25003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48" name="SMARTInkShape-264"/>
            <p:cNvSpPr/>
            <p:nvPr/>
          </p:nvSpPr>
          <p:spPr bwMode="auto">
            <a:xfrm>
              <a:off x="5186363" y="2228850"/>
              <a:ext cx="171451" cy="64295"/>
            </a:xfrm>
            <a:custGeom>
              <a:avLst/>
              <a:gdLst/>
              <a:ahLst/>
              <a:cxnLst/>
              <a:rect l="0" t="0" r="0" b="0"/>
              <a:pathLst>
                <a:path w="171451" h="64295">
                  <a:moveTo>
                    <a:pt x="0" y="64294"/>
                  </a:moveTo>
                  <a:lnTo>
                    <a:pt x="0" y="57444"/>
                  </a:lnTo>
                  <a:lnTo>
                    <a:pt x="3792" y="57237"/>
                  </a:lnTo>
                  <a:lnTo>
                    <a:pt x="7770" y="55072"/>
                  </a:lnTo>
                  <a:lnTo>
                    <a:pt x="12184" y="52258"/>
                  </a:lnTo>
                  <a:lnTo>
                    <a:pt x="25720" y="46218"/>
                  </a:lnTo>
                  <a:lnTo>
                    <a:pt x="57715" y="31398"/>
                  </a:lnTo>
                  <a:lnTo>
                    <a:pt x="87953" y="21518"/>
                  </a:lnTo>
                  <a:lnTo>
                    <a:pt x="114959" y="14313"/>
                  </a:lnTo>
                  <a:lnTo>
                    <a:pt x="143071" y="7151"/>
                  </a:lnTo>
                  <a:lnTo>
                    <a:pt x="17145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49" name="SMARTInkShape-265"/>
            <p:cNvSpPr/>
            <p:nvPr/>
          </p:nvSpPr>
          <p:spPr bwMode="auto">
            <a:xfrm>
              <a:off x="5529689" y="2193131"/>
              <a:ext cx="78156" cy="135733"/>
            </a:xfrm>
            <a:custGeom>
              <a:avLst/>
              <a:gdLst/>
              <a:ahLst/>
              <a:cxnLst/>
              <a:rect l="0" t="0" r="0" b="0"/>
              <a:pathLst>
                <a:path w="78156" h="135733">
                  <a:moveTo>
                    <a:pt x="78155" y="0"/>
                  </a:moveTo>
                  <a:lnTo>
                    <a:pt x="61362" y="0"/>
                  </a:lnTo>
                  <a:lnTo>
                    <a:pt x="50513" y="3793"/>
                  </a:lnTo>
                  <a:lnTo>
                    <a:pt x="43909" y="9888"/>
                  </a:lnTo>
                  <a:lnTo>
                    <a:pt x="16962" y="45351"/>
                  </a:lnTo>
                  <a:lnTo>
                    <a:pt x="2812" y="68919"/>
                  </a:lnTo>
                  <a:lnTo>
                    <a:pt x="0" y="90783"/>
                  </a:lnTo>
                  <a:lnTo>
                    <a:pt x="3492" y="104863"/>
                  </a:lnTo>
                  <a:lnTo>
                    <a:pt x="11783" y="118139"/>
                  </a:lnTo>
                  <a:lnTo>
                    <a:pt x="19507" y="125933"/>
                  </a:lnTo>
                  <a:lnTo>
                    <a:pt x="27218" y="130847"/>
                  </a:lnTo>
                  <a:lnTo>
                    <a:pt x="40485" y="134284"/>
                  </a:lnTo>
                  <a:lnTo>
                    <a:pt x="56724" y="13573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0" name="SMARTInkShape-266"/>
            <p:cNvSpPr/>
            <p:nvPr/>
          </p:nvSpPr>
          <p:spPr bwMode="auto">
            <a:xfrm>
              <a:off x="5675930" y="2193131"/>
              <a:ext cx="181946" cy="106501"/>
            </a:xfrm>
            <a:custGeom>
              <a:avLst/>
              <a:gdLst/>
              <a:ahLst/>
              <a:cxnLst/>
              <a:rect l="0" t="0" r="0" b="0"/>
              <a:pathLst>
                <a:path w="181946" h="106501">
                  <a:moveTo>
                    <a:pt x="39070" y="0"/>
                  </a:moveTo>
                  <a:lnTo>
                    <a:pt x="32573" y="5704"/>
                  </a:lnTo>
                  <a:lnTo>
                    <a:pt x="16126" y="16793"/>
                  </a:lnTo>
                  <a:lnTo>
                    <a:pt x="8371" y="31434"/>
                  </a:lnTo>
                  <a:lnTo>
                    <a:pt x="0" y="65538"/>
                  </a:lnTo>
                  <a:lnTo>
                    <a:pt x="10" y="79134"/>
                  </a:lnTo>
                  <a:lnTo>
                    <a:pt x="2691" y="99681"/>
                  </a:lnTo>
                  <a:lnTo>
                    <a:pt x="3705" y="102173"/>
                  </a:lnTo>
                  <a:lnTo>
                    <a:pt x="5174" y="103834"/>
                  </a:lnTo>
                  <a:lnTo>
                    <a:pt x="8924" y="105680"/>
                  </a:lnTo>
                  <a:lnTo>
                    <a:pt x="13237" y="106500"/>
                  </a:lnTo>
                  <a:lnTo>
                    <a:pt x="17798" y="104748"/>
                  </a:lnTo>
                  <a:lnTo>
                    <a:pt x="30988" y="93364"/>
                  </a:lnTo>
                  <a:lnTo>
                    <a:pt x="55653" y="58489"/>
                  </a:lnTo>
                  <a:lnTo>
                    <a:pt x="59065" y="44935"/>
                  </a:lnTo>
                  <a:lnTo>
                    <a:pt x="60464" y="22959"/>
                  </a:lnTo>
                  <a:lnTo>
                    <a:pt x="61293" y="39409"/>
                  </a:lnTo>
                  <a:lnTo>
                    <a:pt x="69320" y="71514"/>
                  </a:lnTo>
                  <a:lnTo>
                    <a:pt x="76425" y="92248"/>
                  </a:lnTo>
                  <a:lnTo>
                    <a:pt x="78261" y="94837"/>
                  </a:lnTo>
                  <a:lnTo>
                    <a:pt x="82417" y="97712"/>
                  </a:lnTo>
                  <a:lnTo>
                    <a:pt x="89220" y="99331"/>
                  </a:lnTo>
                  <a:lnTo>
                    <a:pt x="91554" y="99559"/>
                  </a:lnTo>
                  <a:lnTo>
                    <a:pt x="93903" y="98122"/>
                  </a:lnTo>
                  <a:lnTo>
                    <a:pt x="105754" y="83879"/>
                  </a:lnTo>
                  <a:lnTo>
                    <a:pt x="108394" y="76703"/>
                  </a:lnTo>
                  <a:lnTo>
                    <a:pt x="113882" y="59160"/>
                  </a:lnTo>
                  <a:lnTo>
                    <a:pt x="128195" y="26603"/>
                  </a:lnTo>
                  <a:lnTo>
                    <a:pt x="130237" y="25673"/>
                  </a:lnTo>
                  <a:lnTo>
                    <a:pt x="132391" y="25846"/>
                  </a:lnTo>
                  <a:lnTo>
                    <a:pt x="136902" y="28156"/>
                  </a:lnTo>
                  <a:lnTo>
                    <a:pt x="141553" y="31829"/>
                  </a:lnTo>
                  <a:lnTo>
                    <a:pt x="160517" y="64514"/>
                  </a:lnTo>
                  <a:lnTo>
                    <a:pt x="170040" y="79595"/>
                  </a:lnTo>
                  <a:lnTo>
                    <a:pt x="178770" y="90218"/>
                  </a:lnTo>
                  <a:lnTo>
                    <a:pt x="181945" y="10001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1" name="SMARTInkShape-267"/>
            <p:cNvSpPr/>
            <p:nvPr/>
          </p:nvSpPr>
          <p:spPr bwMode="auto">
            <a:xfrm>
              <a:off x="5857875" y="2064544"/>
              <a:ext cx="1" cy="21432"/>
            </a:xfrm>
            <a:custGeom>
              <a:avLst/>
              <a:gdLst/>
              <a:ahLst/>
              <a:cxnLst/>
              <a:rect l="0" t="0" r="0" b="0"/>
              <a:pathLst>
                <a:path w="1" h="21432">
                  <a:moveTo>
                    <a:pt x="0" y="0"/>
                  </a:moveTo>
                  <a:lnTo>
                    <a:pt x="0" y="2143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2" name="SMARTInkShape-268"/>
            <p:cNvSpPr/>
            <p:nvPr/>
          </p:nvSpPr>
          <p:spPr bwMode="auto">
            <a:xfrm>
              <a:off x="5994047" y="2085975"/>
              <a:ext cx="28135" cy="250032"/>
            </a:xfrm>
            <a:custGeom>
              <a:avLst/>
              <a:gdLst/>
              <a:ahLst/>
              <a:cxnLst/>
              <a:rect l="0" t="0" r="0" b="0"/>
              <a:pathLst>
                <a:path w="28135" h="250032">
                  <a:moveTo>
                    <a:pt x="6703" y="0"/>
                  </a:moveTo>
                  <a:lnTo>
                    <a:pt x="6703" y="33491"/>
                  </a:lnTo>
                  <a:lnTo>
                    <a:pt x="6703" y="63854"/>
                  </a:lnTo>
                  <a:lnTo>
                    <a:pt x="6703" y="99279"/>
                  </a:lnTo>
                  <a:lnTo>
                    <a:pt x="5909" y="131369"/>
                  </a:lnTo>
                  <a:lnTo>
                    <a:pt x="1793" y="160544"/>
                  </a:lnTo>
                  <a:lnTo>
                    <a:pt x="0" y="192138"/>
                  </a:lnTo>
                  <a:lnTo>
                    <a:pt x="411" y="222799"/>
                  </a:lnTo>
                  <a:lnTo>
                    <a:pt x="5718" y="243721"/>
                  </a:lnTo>
                  <a:lnTo>
                    <a:pt x="6839" y="245824"/>
                  </a:lnTo>
                  <a:lnTo>
                    <a:pt x="8381" y="247227"/>
                  </a:lnTo>
                  <a:lnTo>
                    <a:pt x="12211" y="248785"/>
                  </a:lnTo>
                  <a:lnTo>
                    <a:pt x="28134" y="25003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3" name="SMARTInkShape-269"/>
            <p:cNvSpPr/>
            <p:nvPr/>
          </p:nvSpPr>
          <p:spPr bwMode="auto">
            <a:xfrm>
              <a:off x="5893594" y="2193131"/>
              <a:ext cx="157163" cy="28576"/>
            </a:xfrm>
            <a:custGeom>
              <a:avLst/>
              <a:gdLst/>
              <a:ahLst/>
              <a:cxnLst/>
              <a:rect l="0" t="0" r="0" b="0"/>
              <a:pathLst>
                <a:path w="157163" h="28576">
                  <a:moveTo>
                    <a:pt x="0" y="28575"/>
                  </a:moveTo>
                  <a:lnTo>
                    <a:pt x="11406" y="27782"/>
                  </a:lnTo>
                  <a:lnTo>
                    <a:pt x="44762" y="17184"/>
                  </a:lnTo>
                  <a:lnTo>
                    <a:pt x="79427" y="12743"/>
                  </a:lnTo>
                  <a:lnTo>
                    <a:pt x="113056" y="8250"/>
                  </a:lnTo>
                  <a:lnTo>
                    <a:pt x="147110" y="1090"/>
                  </a:lnTo>
                  <a:lnTo>
                    <a:pt x="157162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62" name="SMARTInkShape-Group36"/>
          <p:cNvGrpSpPr/>
          <p:nvPr/>
        </p:nvGrpSpPr>
        <p:grpSpPr>
          <a:xfrm>
            <a:off x="6154842" y="1857375"/>
            <a:ext cx="1253228" cy="576643"/>
            <a:chOff x="6154842" y="1857375"/>
            <a:chExt cx="1253228" cy="576643"/>
          </a:xfrm>
        </p:grpSpPr>
        <p:sp>
          <p:nvSpPr>
            <p:cNvPr id="155" name="SMARTInkShape-270"/>
            <p:cNvSpPr/>
            <p:nvPr/>
          </p:nvSpPr>
          <p:spPr bwMode="auto">
            <a:xfrm>
              <a:off x="6154842" y="2008387"/>
              <a:ext cx="253103" cy="369624"/>
            </a:xfrm>
            <a:custGeom>
              <a:avLst/>
              <a:gdLst/>
              <a:ahLst/>
              <a:cxnLst/>
              <a:rect l="0" t="0" r="0" b="0"/>
              <a:pathLst>
                <a:path w="253103" h="369624">
                  <a:moveTo>
                    <a:pt x="45933" y="6151"/>
                  </a:moveTo>
                  <a:lnTo>
                    <a:pt x="35990" y="6151"/>
                  </a:lnTo>
                  <a:lnTo>
                    <a:pt x="34542" y="5357"/>
                  </a:lnTo>
                  <a:lnTo>
                    <a:pt x="33576" y="4034"/>
                  </a:lnTo>
                  <a:lnTo>
                    <a:pt x="32933" y="2358"/>
                  </a:lnTo>
                  <a:lnTo>
                    <a:pt x="31710" y="1241"/>
                  </a:lnTo>
                  <a:lnTo>
                    <a:pt x="28235" y="0"/>
                  </a:lnTo>
                  <a:lnTo>
                    <a:pt x="26991" y="462"/>
                  </a:lnTo>
                  <a:lnTo>
                    <a:pt x="26161" y="1565"/>
                  </a:lnTo>
                  <a:lnTo>
                    <a:pt x="25608" y="3093"/>
                  </a:lnTo>
                  <a:lnTo>
                    <a:pt x="26033" y="4112"/>
                  </a:lnTo>
                  <a:lnTo>
                    <a:pt x="27110" y="4792"/>
                  </a:lnTo>
                  <a:lnTo>
                    <a:pt x="28622" y="5245"/>
                  </a:lnTo>
                  <a:lnTo>
                    <a:pt x="29630" y="6340"/>
                  </a:lnTo>
                  <a:lnTo>
                    <a:pt x="30749" y="9674"/>
                  </a:lnTo>
                  <a:lnTo>
                    <a:pt x="32387" y="43156"/>
                  </a:lnTo>
                  <a:lnTo>
                    <a:pt x="37289" y="72815"/>
                  </a:lnTo>
                  <a:lnTo>
                    <a:pt x="38344" y="99722"/>
                  </a:lnTo>
                  <a:lnTo>
                    <a:pt x="38657" y="129919"/>
                  </a:lnTo>
                  <a:lnTo>
                    <a:pt x="37937" y="153234"/>
                  </a:lnTo>
                  <a:lnTo>
                    <a:pt x="34971" y="179471"/>
                  </a:lnTo>
                  <a:lnTo>
                    <a:pt x="33123" y="204890"/>
                  </a:lnTo>
                  <a:lnTo>
                    <a:pt x="34200" y="239397"/>
                  </a:lnTo>
                  <a:lnTo>
                    <a:pt x="37430" y="269729"/>
                  </a:lnTo>
                  <a:lnTo>
                    <a:pt x="40503" y="298825"/>
                  </a:lnTo>
                  <a:lnTo>
                    <a:pt x="48653" y="329516"/>
                  </a:lnTo>
                  <a:lnTo>
                    <a:pt x="62631" y="360705"/>
                  </a:lnTo>
                  <a:lnTo>
                    <a:pt x="67377" y="366137"/>
                  </a:lnTo>
                  <a:lnTo>
                    <a:pt x="69754" y="367585"/>
                  </a:lnTo>
                  <a:lnTo>
                    <a:pt x="80684" y="369623"/>
                  </a:lnTo>
                  <a:lnTo>
                    <a:pt x="87307" y="367984"/>
                  </a:lnTo>
                  <a:lnTo>
                    <a:pt x="97615" y="360481"/>
                  </a:lnTo>
                  <a:lnTo>
                    <a:pt x="114269" y="344059"/>
                  </a:lnTo>
                  <a:lnTo>
                    <a:pt x="126801" y="318721"/>
                  </a:lnTo>
                  <a:lnTo>
                    <a:pt x="130219" y="302317"/>
                  </a:lnTo>
                  <a:lnTo>
                    <a:pt x="128902" y="292297"/>
                  </a:lnTo>
                  <a:lnTo>
                    <a:pt x="121589" y="272929"/>
                  </a:lnTo>
                  <a:lnTo>
                    <a:pt x="115012" y="265477"/>
                  </a:lnTo>
                  <a:lnTo>
                    <a:pt x="97855" y="254225"/>
                  </a:lnTo>
                  <a:lnTo>
                    <a:pt x="65912" y="245701"/>
                  </a:lnTo>
                  <a:lnTo>
                    <a:pt x="52431" y="245703"/>
                  </a:lnTo>
                  <a:lnTo>
                    <a:pt x="20045" y="250862"/>
                  </a:lnTo>
                  <a:lnTo>
                    <a:pt x="11010" y="254605"/>
                  </a:lnTo>
                  <a:lnTo>
                    <a:pt x="8364" y="255131"/>
                  </a:lnTo>
                  <a:lnTo>
                    <a:pt x="847" y="259663"/>
                  </a:lnTo>
                  <a:lnTo>
                    <a:pt x="0" y="261678"/>
                  </a:lnTo>
                  <a:lnTo>
                    <a:pt x="230" y="263814"/>
                  </a:lnTo>
                  <a:lnTo>
                    <a:pt x="2602" y="268305"/>
                  </a:lnTo>
                  <a:lnTo>
                    <a:pt x="12847" y="280023"/>
                  </a:lnTo>
                  <a:lnTo>
                    <a:pt x="19587" y="282653"/>
                  </a:lnTo>
                  <a:lnTo>
                    <a:pt x="53899" y="290226"/>
                  </a:lnTo>
                  <a:lnTo>
                    <a:pt x="78985" y="289288"/>
                  </a:lnTo>
                  <a:lnTo>
                    <a:pt x="107320" y="283983"/>
                  </a:lnTo>
                  <a:lnTo>
                    <a:pt x="139859" y="273542"/>
                  </a:lnTo>
                  <a:lnTo>
                    <a:pt x="150120" y="271835"/>
                  </a:lnTo>
                  <a:lnTo>
                    <a:pt x="154285" y="269792"/>
                  </a:lnTo>
                  <a:lnTo>
                    <a:pt x="169288" y="254495"/>
                  </a:lnTo>
                  <a:lnTo>
                    <a:pt x="172195" y="247230"/>
                  </a:lnTo>
                  <a:lnTo>
                    <a:pt x="174061" y="233423"/>
                  </a:lnTo>
                  <a:lnTo>
                    <a:pt x="173421" y="231484"/>
                  </a:lnTo>
                  <a:lnTo>
                    <a:pt x="172200" y="230192"/>
                  </a:lnTo>
                  <a:lnTo>
                    <a:pt x="168727" y="228756"/>
                  </a:lnTo>
                  <a:lnTo>
                    <a:pt x="153923" y="227758"/>
                  </a:lnTo>
                  <a:lnTo>
                    <a:pt x="140725" y="231444"/>
                  </a:lnTo>
                  <a:lnTo>
                    <a:pt x="133571" y="237514"/>
                  </a:lnTo>
                  <a:lnTo>
                    <a:pt x="122511" y="254346"/>
                  </a:lnTo>
                  <a:lnTo>
                    <a:pt x="113477" y="287687"/>
                  </a:lnTo>
                  <a:lnTo>
                    <a:pt x="111984" y="306615"/>
                  </a:lnTo>
                  <a:lnTo>
                    <a:pt x="116216" y="321484"/>
                  </a:lnTo>
                  <a:lnTo>
                    <a:pt x="127057" y="336650"/>
                  </a:lnTo>
                  <a:lnTo>
                    <a:pt x="135963" y="339570"/>
                  </a:lnTo>
                  <a:lnTo>
                    <a:pt x="161083" y="341445"/>
                  </a:lnTo>
                  <a:lnTo>
                    <a:pt x="174898" y="337468"/>
                  </a:lnTo>
                  <a:lnTo>
                    <a:pt x="196064" y="324187"/>
                  </a:lnTo>
                  <a:lnTo>
                    <a:pt x="221649" y="303054"/>
                  </a:lnTo>
                  <a:lnTo>
                    <a:pt x="253102" y="27761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6" name="SMARTInkShape-271"/>
            <p:cNvSpPr/>
            <p:nvPr/>
          </p:nvSpPr>
          <p:spPr bwMode="auto">
            <a:xfrm>
              <a:off x="6529603" y="1978819"/>
              <a:ext cx="242673" cy="335294"/>
            </a:xfrm>
            <a:custGeom>
              <a:avLst/>
              <a:gdLst/>
              <a:ahLst/>
              <a:cxnLst/>
              <a:rect l="0" t="0" r="0" b="0"/>
              <a:pathLst>
                <a:path w="242673" h="335294">
                  <a:moveTo>
                    <a:pt x="49791" y="0"/>
                  </a:moveTo>
                  <a:lnTo>
                    <a:pt x="45998" y="0"/>
                  </a:lnTo>
                  <a:lnTo>
                    <a:pt x="44881" y="794"/>
                  </a:lnTo>
                  <a:lnTo>
                    <a:pt x="44136" y="2116"/>
                  </a:lnTo>
                  <a:lnTo>
                    <a:pt x="36523" y="33792"/>
                  </a:lnTo>
                  <a:lnTo>
                    <a:pt x="30795" y="64677"/>
                  </a:lnTo>
                  <a:lnTo>
                    <a:pt x="29081" y="96774"/>
                  </a:lnTo>
                  <a:lnTo>
                    <a:pt x="27780" y="131420"/>
                  </a:lnTo>
                  <a:lnTo>
                    <a:pt x="23513" y="166821"/>
                  </a:lnTo>
                  <a:lnTo>
                    <a:pt x="21103" y="202446"/>
                  </a:lnTo>
                  <a:lnTo>
                    <a:pt x="16508" y="237343"/>
                  </a:lnTo>
                  <a:lnTo>
                    <a:pt x="14000" y="267350"/>
                  </a:lnTo>
                  <a:lnTo>
                    <a:pt x="8560" y="299225"/>
                  </a:lnTo>
                  <a:lnTo>
                    <a:pt x="6860" y="312376"/>
                  </a:lnTo>
                  <a:lnTo>
                    <a:pt x="107" y="334083"/>
                  </a:lnTo>
                  <a:lnTo>
                    <a:pt x="0" y="333847"/>
                  </a:lnTo>
                  <a:lnTo>
                    <a:pt x="584" y="303616"/>
                  </a:lnTo>
                  <a:lnTo>
                    <a:pt x="5936" y="270993"/>
                  </a:lnTo>
                  <a:lnTo>
                    <a:pt x="14569" y="243453"/>
                  </a:lnTo>
                  <a:lnTo>
                    <a:pt x="26044" y="220737"/>
                  </a:lnTo>
                  <a:lnTo>
                    <a:pt x="30770" y="217168"/>
                  </a:lnTo>
                  <a:lnTo>
                    <a:pt x="37893" y="215158"/>
                  </a:lnTo>
                  <a:lnTo>
                    <a:pt x="39478" y="215670"/>
                  </a:lnTo>
                  <a:lnTo>
                    <a:pt x="40534" y="216805"/>
                  </a:lnTo>
                  <a:lnTo>
                    <a:pt x="57065" y="252398"/>
                  </a:lnTo>
                  <a:lnTo>
                    <a:pt x="69117" y="287447"/>
                  </a:lnTo>
                  <a:lnTo>
                    <a:pt x="72715" y="305567"/>
                  </a:lnTo>
                  <a:lnTo>
                    <a:pt x="79987" y="327843"/>
                  </a:lnTo>
                  <a:lnTo>
                    <a:pt x="81828" y="330481"/>
                  </a:lnTo>
                  <a:lnTo>
                    <a:pt x="85990" y="333412"/>
                  </a:lnTo>
                  <a:lnTo>
                    <a:pt x="91280" y="334714"/>
                  </a:lnTo>
                  <a:lnTo>
                    <a:pt x="98921" y="335293"/>
                  </a:lnTo>
                  <a:lnTo>
                    <a:pt x="105494" y="333433"/>
                  </a:lnTo>
                  <a:lnTo>
                    <a:pt x="133468" y="315159"/>
                  </a:lnTo>
                  <a:lnTo>
                    <a:pt x="156991" y="284919"/>
                  </a:lnTo>
                  <a:lnTo>
                    <a:pt x="179177" y="254831"/>
                  </a:lnTo>
                  <a:lnTo>
                    <a:pt x="189874" y="220604"/>
                  </a:lnTo>
                  <a:lnTo>
                    <a:pt x="191426" y="213669"/>
                  </a:lnTo>
                  <a:lnTo>
                    <a:pt x="191045" y="210708"/>
                  </a:lnTo>
                  <a:lnTo>
                    <a:pt x="186406" y="201588"/>
                  </a:lnTo>
                  <a:lnTo>
                    <a:pt x="185318" y="201861"/>
                  </a:lnTo>
                  <a:lnTo>
                    <a:pt x="181991" y="204280"/>
                  </a:lnTo>
                  <a:lnTo>
                    <a:pt x="164046" y="236002"/>
                  </a:lnTo>
                  <a:lnTo>
                    <a:pt x="152972" y="260384"/>
                  </a:lnTo>
                  <a:lnTo>
                    <a:pt x="150220" y="285732"/>
                  </a:lnTo>
                  <a:lnTo>
                    <a:pt x="153719" y="298356"/>
                  </a:lnTo>
                  <a:lnTo>
                    <a:pt x="159782" y="308358"/>
                  </a:lnTo>
                  <a:lnTo>
                    <a:pt x="162806" y="310347"/>
                  </a:lnTo>
                  <a:lnTo>
                    <a:pt x="173852" y="313146"/>
                  </a:lnTo>
                  <a:lnTo>
                    <a:pt x="179807" y="313801"/>
                  </a:lnTo>
                  <a:lnTo>
                    <a:pt x="191413" y="310377"/>
                  </a:lnTo>
                  <a:lnTo>
                    <a:pt x="225109" y="291368"/>
                  </a:lnTo>
                  <a:lnTo>
                    <a:pt x="233014" y="284013"/>
                  </a:lnTo>
                  <a:lnTo>
                    <a:pt x="242672" y="27146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7" name="SMARTInkShape-272"/>
            <p:cNvSpPr/>
            <p:nvPr/>
          </p:nvSpPr>
          <p:spPr bwMode="auto">
            <a:xfrm>
              <a:off x="6815442" y="2014538"/>
              <a:ext cx="92432" cy="419480"/>
            </a:xfrm>
            <a:custGeom>
              <a:avLst/>
              <a:gdLst/>
              <a:ahLst/>
              <a:cxnLst/>
              <a:rect l="0" t="0" r="0" b="0"/>
              <a:pathLst>
                <a:path w="92432" h="419480">
                  <a:moveTo>
                    <a:pt x="42558" y="0"/>
                  </a:moveTo>
                  <a:lnTo>
                    <a:pt x="34974" y="3792"/>
                  </a:lnTo>
                  <a:lnTo>
                    <a:pt x="29133" y="12004"/>
                  </a:lnTo>
                  <a:lnTo>
                    <a:pt x="24685" y="23591"/>
                  </a:lnTo>
                  <a:lnTo>
                    <a:pt x="19713" y="52549"/>
                  </a:lnTo>
                  <a:lnTo>
                    <a:pt x="13564" y="81451"/>
                  </a:lnTo>
                  <a:lnTo>
                    <a:pt x="9828" y="104463"/>
                  </a:lnTo>
                  <a:lnTo>
                    <a:pt x="8168" y="130565"/>
                  </a:lnTo>
                  <a:lnTo>
                    <a:pt x="7430" y="155924"/>
                  </a:lnTo>
                  <a:lnTo>
                    <a:pt x="6307" y="181218"/>
                  </a:lnTo>
                  <a:lnTo>
                    <a:pt x="3164" y="208335"/>
                  </a:lnTo>
                  <a:lnTo>
                    <a:pt x="1236" y="236262"/>
                  </a:lnTo>
                  <a:lnTo>
                    <a:pt x="381" y="263755"/>
                  </a:lnTo>
                  <a:lnTo>
                    <a:pt x="0" y="289203"/>
                  </a:lnTo>
                  <a:lnTo>
                    <a:pt x="1947" y="313743"/>
                  </a:lnTo>
                  <a:lnTo>
                    <a:pt x="5390" y="347754"/>
                  </a:lnTo>
                  <a:lnTo>
                    <a:pt x="8527" y="375823"/>
                  </a:lnTo>
                  <a:lnTo>
                    <a:pt x="16698" y="402849"/>
                  </a:lnTo>
                  <a:lnTo>
                    <a:pt x="23607" y="414726"/>
                  </a:lnTo>
                  <a:lnTo>
                    <a:pt x="28315" y="418478"/>
                  </a:lnTo>
                  <a:lnTo>
                    <a:pt x="30681" y="419479"/>
                  </a:lnTo>
                  <a:lnTo>
                    <a:pt x="32259" y="419353"/>
                  </a:lnTo>
                  <a:lnTo>
                    <a:pt x="33311" y="418475"/>
                  </a:lnTo>
                  <a:lnTo>
                    <a:pt x="34479" y="415382"/>
                  </a:lnTo>
                  <a:lnTo>
                    <a:pt x="39448" y="390907"/>
                  </a:lnTo>
                  <a:lnTo>
                    <a:pt x="36446" y="361819"/>
                  </a:lnTo>
                  <a:lnTo>
                    <a:pt x="31826" y="329527"/>
                  </a:lnTo>
                  <a:lnTo>
                    <a:pt x="28973" y="294514"/>
                  </a:lnTo>
                  <a:lnTo>
                    <a:pt x="28478" y="266474"/>
                  </a:lnTo>
                  <a:lnTo>
                    <a:pt x="28333" y="238852"/>
                  </a:lnTo>
                  <a:lnTo>
                    <a:pt x="30399" y="207782"/>
                  </a:lnTo>
                  <a:lnTo>
                    <a:pt x="38216" y="182507"/>
                  </a:lnTo>
                  <a:lnTo>
                    <a:pt x="45063" y="170933"/>
                  </a:lnTo>
                  <a:lnTo>
                    <a:pt x="55912" y="162477"/>
                  </a:lnTo>
                  <a:lnTo>
                    <a:pt x="69181" y="158737"/>
                  </a:lnTo>
                  <a:lnTo>
                    <a:pt x="76351" y="159979"/>
                  </a:lnTo>
                  <a:lnTo>
                    <a:pt x="79374" y="161421"/>
                  </a:lnTo>
                  <a:lnTo>
                    <a:pt x="84850" y="167257"/>
                  </a:lnTo>
                  <a:lnTo>
                    <a:pt x="89136" y="175142"/>
                  </a:lnTo>
                  <a:lnTo>
                    <a:pt x="92112" y="197816"/>
                  </a:lnTo>
                  <a:lnTo>
                    <a:pt x="92431" y="215774"/>
                  </a:lnTo>
                  <a:lnTo>
                    <a:pt x="84940" y="236177"/>
                  </a:lnTo>
                  <a:lnTo>
                    <a:pt x="69266" y="263748"/>
                  </a:lnTo>
                  <a:lnTo>
                    <a:pt x="42558" y="29289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8" name="SMARTInkShape-273"/>
            <p:cNvSpPr/>
            <p:nvPr/>
          </p:nvSpPr>
          <p:spPr bwMode="auto">
            <a:xfrm>
              <a:off x="6929951" y="2172144"/>
              <a:ext cx="70793" cy="106713"/>
            </a:xfrm>
            <a:custGeom>
              <a:avLst/>
              <a:gdLst/>
              <a:ahLst/>
              <a:cxnLst/>
              <a:rect l="0" t="0" r="0" b="0"/>
              <a:pathLst>
                <a:path w="70793" h="106713">
                  <a:moveTo>
                    <a:pt x="6630" y="63850"/>
                  </a:moveTo>
                  <a:lnTo>
                    <a:pt x="34508" y="55031"/>
                  </a:lnTo>
                  <a:lnTo>
                    <a:pt x="65855" y="32864"/>
                  </a:lnTo>
                  <a:lnTo>
                    <a:pt x="68671" y="26001"/>
                  </a:lnTo>
                  <a:lnTo>
                    <a:pt x="70792" y="4612"/>
                  </a:lnTo>
                  <a:lnTo>
                    <a:pt x="70043" y="2927"/>
                  </a:lnTo>
                  <a:lnTo>
                    <a:pt x="68749" y="1803"/>
                  </a:lnTo>
                  <a:lnTo>
                    <a:pt x="67093" y="1054"/>
                  </a:lnTo>
                  <a:lnTo>
                    <a:pt x="57178" y="0"/>
                  </a:lnTo>
                  <a:lnTo>
                    <a:pt x="50791" y="1870"/>
                  </a:lnTo>
                  <a:lnTo>
                    <a:pt x="32848" y="12561"/>
                  </a:lnTo>
                  <a:lnTo>
                    <a:pt x="8260" y="48276"/>
                  </a:lnTo>
                  <a:lnTo>
                    <a:pt x="3386" y="58516"/>
                  </a:lnTo>
                  <a:lnTo>
                    <a:pt x="0" y="79032"/>
                  </a:lnTo>
                  <a:lnTo>
                    <a:pt x="3431" y="91014"/>
                  </a:lnTo>
                  <a:lnTo>
                    <a:pt x="5292" y="93866"/>
                  </a:lnTo>
                  <a:lnTo>
                    <a:pt x="20918" y="10671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9" name="SMARTInkShape-274"/>
            <p:cNvSpPr/>
            <p:nvPr/>
          </p:nvSpPr>
          <p:spPr bwMode="auto">
            <a:xfrm>
              <a:off x="7079456" y="2007394"/>
              <a:ext cx="99777" cy="255557"/>
            </a:xfrm>
            <a:custGeom>
              <a:avLst/>
              <a:gdLst/>
              <a:ahLst/>
              <a:cxnLst/>
              <a:rect l="0" t="0" r="0" b="0"/>
              <a:pathLst>
                <a:path w="99777" h="255557">
                  <a:moveTo>
                    <a:pt x="50007" y="178594"/>
                  </a:moveTo>
                  <a:lnTo>
                    <a:pt x="46214" y="178594"/>
                  </a:lnTo>
                  <a:lnTo>
                    <a:pt x="45097" y="179387"/>
                  </a:lnTo>
                  <a:lnTo>
                    <a:pt x="44352" y="180710"/>
                  </a:lnTo>
                  <a:lnTo>
                    <a:pt x="43856" y="182386"/>
                  </a:lnTo>
                  <a:lnTo>
                    <a:pt x="31530" y="203429"/>
                  </a:lnTo>
                  <a:lnTo>
                    <a:pt x="28964" y="230146"/>
                  </a:lnTo>
                  <a:lnTo>
                    <a:pt x="30865" y="239341"/>
                  </a:lnTo>
                  <a:lnTo>
                    <a:pt x="36397" y="248980"/>
                  </a:lnTo>
                  <a:lnTo>
                    <a:pt x="38553" y="251712"/>
                  </a:lnTo>
                  <a:lnTo>
                    <a:pt x="45180" y="254747"/>
                  </a:lnTo>
                  <a:lnTo>
                    <a:pt x="49171" y="255556"/>
                  </a:lnTo>
                  <a:lnTo>
                    <a:pt x="52624" y="255302"/>
                  </a:lnTo>
                  <a:lnTo>
                    <a:pt x="58578" y="252903"/>
                  </a:lnTo>
                  <a:lnTo>
                    <a:pt x="83678" y="230397"/>
                  </a:lnTo>
                  <a:lnTo>
                    <a:pt x="93938" y="212728"/>
                  </a:lnTo>
                  <a:lnTo>
                    <a:pt x="98813" y="184631"/>
                  </a:lnTo>
                  <a:lnTo>
                    <a:pt x="99776" y="149330"/>
                  </a:lnTo>
                  <a:lnTo>
                    <a:pt x="97826" y="121239"/>
                  </a:lnTo>
                  <a:lnTo>
                    <a:pt x="90104" y="94925"/>
                  </a:lnTo>
                  <a:lnTo>
                    <a:pt x="73273" y="64700"/>
                  </a:lnTo>
                  <a:lnTo>
                    <a:pt x="45196" y="31410"/>
                  </a:lnTo>
                  <a:lnTo>
                    <a:pt x="12698" y="983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60" name="SMARTInkShape-275"/>
            <p:cNvSpPr/>
            <p:nvPr/>
          </p:nvSpPr>
          <p:spPr bwMode="auto">
            <a:xfrm>
              <a:off x="7279481" y="1857375"/>
              <a:ext cx="50008" cy="164307"/>
            </a:xfrm>
            <a:custGeom>
              <a:avLst/>
              <a:gdLst/>
              <a:ahLst/>
              <a:cxnLst/>
              <a:rect l="0" t="0" r="0" b="0"/>
              <a:pathLst>
                <a:path w="50008" h="164307">
                  <a:moveTo>
                    <a:pt x="50007" y="0"/>
                  </a:moveTo>
                  <a:lnTo>
                    <a:pt x="50007" y="3792"/>
                  </a:lnTo>
                  <a:lnTo>
                    <a:pt x="47890" y="7771"/>
                  </a:lnTo>
                  <a:lnTo>
                    <a:pt x="46214" y="9943"/>
                  </a:lnTo>
                  <a:lnTo>
                    <a:pt x="44352" y="16590"/>
                  </a:lnTo>
                  <a:lnTo>
                    <a:pt x="41937" y="26423"/>
                  </a:lnTo>
                  <a:lnTo>
                    <a:pt x="29568" y="58607"/>
                  </a:lnTo>
                  <a:lnTo>
                    <a:pt x="21726" y="86157"/>
                  </a:lnTo>
                  <a:lnTo>
                    <a:pt x="11965" y="120118"/>
                  </a:lnTo>
                  <a:lnTo>
                    <a:pt x="1416" y="154247"/>
                  </a:lnTo>
                  <a:lnTo>
                    <a:pt x="0" y="16430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61" name="SMARTInkShape-276"/>
            <p:cNvSpPr/>
            <p:nvPr/>
          </p:nvSpPr>
          <p:spPr bwMode="auto">
            <a:xfrm>
              <a:off x="7365206" y="1907381"/>
              <a:ext cx="42864" cy="85726"/>
            </a:xfrm>
            <a:custGeom>
              <a:avLst/>
              <a:gdLst/>
              <a:ahLst/>
              <a:cxnLst/>
              <a:rect l="0" t="0" r="0" b="0"/>
              <a:pathLst>
                <a:path w="42864" h="85726">
                  <a:moveTo>
                    <a:pt x="42863" y="0"/>
                  </a:moveTo>
                  <a:lnTo>
                    <a:pt x="39070" y="3793"/>
                  </a:lnTo>
                  <a:lnTo>
                    <a:pt x="37208" y="7771"/>
                  </a:lnTo>
                  <a:lnTo>
                    <a:pt x="25863" y="37585"/>
                  </a:lnTo>
                  <a:lnTo>
                    <a:pt x="8590" y="69567"/>
                  </a:lnTo>
                  <a:lnTo>
                    <a:pt x="0" y="8572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65" name="SMARTInkShape-Group37"/>
          <p:cNvGrpSpPr/>
          <p:nvPr/>
        </p:nvGrpSpPr>
        <p:grpSpPr>
          <a:xfrm>
            <a:off x="4807744" y="2028825"/>
            <a:ext cx="135732" cy="157164"/>
            <a:chOff x="4807744" y="2028825"/>
            <a:chExt cx="135732" cy="157164"/>
          </a:xfrm>
        </p:grpSpPr>
        <p:sp>
          <p:nvSpPr>
            <p:cNvPr id="163" name="SMARTInkShape-277"/>
            <p:cNvSpPr/>
            <p:nvPr/>
          </p:nvSpPr>
          <p:spPr bwMode="auto">
            <a:xfrm>
              <a:off x="4807744" y="2064544"/>
              <a:ext cx="64295" cy="121445"/>
            </a:xfrm>
            <a:custGeom>
              <a:avLst/>
              <a:gdLst/>
              <a:ahLst/>
              <a:cxnLst/>
              <a:rect l="0" t="0" r="0" b="0"/>
              <a:pathLst>
                <a:path w="64295" h="121445">
                  <a:moveTo>
                    <a:pt x="0" y="0"/>
                  </a:moveTo>
                  <a:lnTo>
                    <a:pt x="0" y="3792"/>
                  </a:lnTo>
                  <a:lnTo>
                    <a:pt x="794" y="4909"/>
                  </a:lnTo>
                  <a:lnTo>
                    <a:pt x="2116" y="5654"/>
                  </a:lnTo>
                  <a:lnTo>
                    <a:pt x="3792" y="6151"/>
                  </a:lnTo>
                  <a:lnTo>
                    <a:pt x="7771" y="10936"/>
                  </a:lnTo>
                  <a:lnTo>
                    <a:pt x="11391" y="18354"/>
                  </a:lnTo>
                  <a:lnTo>
                    <a:pt x="15017" y="31455"/>
                  </a:lnTo>
                  <a:lnTo>
                    <a:pt x="33673" y="65278"/>
                  </a:lnTo>
                  <a:lnTo>
                    <a:pt x="51334" y="96349"/>
                  </a:lnTo>
                  <a:lnTo>
                    <a:pt x="64294" y="1214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64" name="SMARTInkShape-278"/>
            <p:cNvSpPr/>
            <p:nvPr/>
          </p:nvSpPr>
          <p:spPr bwMode="auto">
            <a:xfrm>
              <a:off x="4923037" y="2028825"/>
              <a:ext cx="20439" cy="57151"/>
            </a:xfrm>
            <a:custGeom>
              <a:avLst/>
              <a:gdLst/>
              <a:ahLst/>
              <a:cxnLst/>
              <a:rect l="0" t="0" r="0" b="0"/>
              <a:pathLst>
                <a:path w="20439" h="57151">
                  <a:moveTo>
                    <a:pt x="6151" y="0"/>
                  </a:moveTo>
                  <a:lnTo>
                    <a:pt x="0" y="6151"/>
                  </a:lnTo>
                  <a:lnTo>
                    <a:pt x="9675" y="40703"/>
                  </a:lnTo>
                  <a:lnTo>
                    <a:pt x="20438" y="5715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75" name="SMARTInkShape-Group38"/>
          <p:cNvGrpSpPr/>
          <p:nvPr/>
        </p:nvGrpSpPr>
        <p:grpSpPr>
          <a:xfrm>
            <a:off x="6237036" y="921872"/>
            <a:ext cx="938271" cy="426862"/>
            <a:chOff x="6237036" y="921872"/>
            <a:chExt cx="938271" cy="426862"/>
          </a:xfrm>
        </p:grpSpPr>
        <p:sp>
          <p:nvSpPr>
            <p:cNvPr id="166" name="SMARTInkShape-279"/>
            <p:cNvSpPr/>
            <p:nvPr/>
          </p:nvSpPr>
          <p:spPr bwMode="auto">
            <a:xfrm>
              <a:off x="6237036" y="1136271"/>
              <a:ext cx="142334" cy="212463"/>
            </a:xfrm>
            <a:custGeom>
              <a:avLst/>
              <a:gdLst/>
              <a:ahLst/>
              <a:cxnLst/>
              <a:rect l="0" t="0" r="0" b="0"/>
              <a:pathLst>
                <a:path w="142334" h="212463">
                  <a:moveTo>
                    <a:pt x="35177" y="28160"/>
                  </a:moveTo>
                  <a:lnTo>
                    <a:pt x="31384" y="24368"/>
                  </a:lnTo>
                  <a:lnTo>
                    <a:pt x="29522" y="20389"/>
                  </a:lnTo>
                  <a:lnTo>
                    <a:pt x="28327" y="11368"/>
                  </a:lnTo>
                  <a:lnTo>
                    <a:pt x="30280" y="6674"/>
                  </a:lnTo>
                  <a:lnTo>
                    <a:pt x="31912" y="4311"/>
                  </a:lnTo>
                  <a:lnTo>
                    <a:pt x="35842" y="1686"/>
                  </a:lnTo>
                  <a:lnTo>
                    <a:pt x="42517" y="208"/>
                  </a:lnTo>
                  <a:lnTo>
                    <a:pt x="44833" y="0"/>
                  </a:lnTo>
                  <a:lnTo>
                    <a:pt x="49523" y="1886"/>
                  </a:lnTo>
                  <a:lnTo>
                    <a:pt x="76079" y="26332"/>
                  </a:lnTo>
                  <a:lnTo>
                    <a:pt x="86278" y="44023"/>
                  </a:lnTo>
                  <a:lnTo>
                    <a:pt x="91132" y="72128"/>
                  </a:lnTo>
                  <a:lnTo>
                    <a:pt x="89974" y="107430"/>
                  </a:lnTo>
                  <a:lnTo>
                    <a:pt x="82336" y="141185"/>
                  </a:lnTo>
                  <a:lnTo>
                    <a:pt x="67482" y="170783"/>
                  </a:lnTo>
                  <a:lnTo>
                    <a:pt x="44565" y="202928"/>
                  </a:lnTo>
                  <a:lnTo>
                    <a:pt x="35116" y="209022"/>
                  </a:lnTo>
                  <a:lnTo>
                    <a:pt x="20871" y="212453"/>
                  </a:lnTo>
                  <a:lnTo>
                    <a:pt x="12150" y="212462"/>
                  </a:lnTo>
                  <a:lnTo>
                    <a:pt x="5628" y="209820"/>
                  </a:lnTo>
                  <a:lnTo>
                    <a:pt x="3571" y="207211"/>
                  </a:lnTo>
                  <a:lnTo>
                    <a:pt x="1286" y="200078"/>
                  </a:lnTo>
                  <a:lnTo>
                    <a:pt x="0" y="187137"/>
                  </a:lnTo>
                  <a:lnTo>
                    <a:pt x="3411" y="169456"/>
                  </a:lnTo>
                  <a:lnTo>
                    <a:pt x="13241" y="152929"/>
                  </a:lnTo>
                  <a:lnTo>
                    <a:pt x="41078" y="130414"/>
                  </a:lnTo>
                  <a:lnTo>
                    <a:pt x="61125" y="119090"/>
                  </a:lnTo>
                  <a:lnTo>
                    <a:pt x="85281" y="114913"/>
                  </a:lnTo>
                  <a:lnTo>
                    <a:pt x="101175" y="114984"/>
                  </a:lnTo>
                  <a:lnTo>
                    <a:pt x="133033" y="122722"/>
                  </a:lnTo>
                  <a:lnTo>
                    <a:pt x="142333" y="12817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67" name="SMARTInkShape-280"/>
            <p:cNvSpPr/>
            <p:nvPr/>
          </p:nvSpPr>
          <p:spPr bwMode="auto">
            <a:xfrm>
              <a:off x="6395056" y="1143000"/>
              <a:ext cx="105538" cy="107157"/>
            </a:xfrm>
            <a:custGeom>
              <a:avLst/>
              <a:gdLst/>
              <a:ahLst/>
              <a:cxnLst/>
              <a:rect l="0" t="0" r="0" b="0"/>
              <a:pathLst>
                <a:path w="105538" h="107157">
                  <a:moveTo>
                    <a:pt x="27175" y="0"/>
                  </a:moveTo>
                  <a:lnTo>
                    <a:pt x="23383" y="3792"/>
                  </a:lnTo>
                  <a:lnTo>
                    <a:pt x="19404" y="5654"/>
                  </a:lnTo>
                  <a:lnTo>
                    <a:pt x="17232" y="6151"/>
                  </a:lnTo>
                  <a:lnTo>
                    <a:pt x="10382" y="10642"/>
                  </a:lnTo>
                  <a:lnTo>
                    <a:pt x="3326" y="17000"/>
                  </a:lnTo>
                  <a:lnTo>
                    <a:pt x="701" y="21578"/>
                  </a:lnTo>
                  <a:lnTo>
                    <a:pt x="0" y="23911"/>
                  </a:lnTo>
                  <a:lnTo>
                    <a:pt x="327" y="26259"/>
                  </a:lnTo>
                  <a:lnTo>
                    <a:pt x="2808" y="30985"/>
                  </a:lnTo>
                  <a:lnTo>
                    <a:pt x="5373" y="32563"/>
                  </a:lnTo>
                  <a:lnTo>
                    <a:pt x="16570" y="34784"/>
                  </a:lnTo>
                  <a:lnTo>
                    <a:pt x="29942" y="34648"/>
                  </a:lnTo>
                  <a:lnTo>
                    <a:pt x="44752" y="31521"/>
                  </a:lnTo>
                  <a:lnTo>
                    <a:pt x="72804" y="34654"/>
                  </a:lnTo>
                  <a:lnTo>
                    <a:pt x="87936" y="36039"/>
                  </a:lnTo>
                  <a:lnTo>
                    <a:pt x="97307" y="39301"/>
                  </a:lnTo>
                  <a:lnTo>
                    <a:pt x="100124" y="41282"/>
                  </a:lnTo>
                  <a:lnTo>
                    <a:pt x="103253" y="45600"/>
                  </a:lnTo>
                  <a:lnTo>
                    <a:pt x="105015" y="52493"/>
                  </a:lnTo>
                  <a:lnTo>
                    <a:pt x="105537" y="59562"/>
                  </a:lnTo>
                  <a:lnTo>
                    <a:pt x="103542" y="64308"/>
                  </a:lnTo>
                  <a:lnTo>
                    <a:pt x="70863" y="99130"/>
                  </a:lnTo>
                  <a:lnTo>
                    <a:pt x="62894" y="10715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68" name="SMARTInkShape-281"/>
            <p:cNvSpPr/>
            <p:nvPr/>
          </p:nvSpPr>
          <p:spPr bwMode="auto">
            <a:xfrm>
              <a:off x="6379369" y="1092994"/>
              <a:ext cx="100013" cy="71438"/>
            </a:xfrm>
            <a:custGeom>
              <a:avLst/>
              <a:gdLst/>
              <a:ahLst/>
              <a:cxnLst/>
              <a:rect l="0" t="0" r="0" b="0"/>
              <a:pathLst>
                <a:path w="100013" h="71438">
                  <a:moveTo>
                    <a:pt x="0" y="71437"/>
                  </a:moveTo>
                  <a:lnTo>
                    <a:pt x="0" y="61494"/>
                  </a:lnTo>
                  <a:lnTo>
                    <a:pt x="2117" y="56964"/>
                  </a:lnTo>
                  <a:lnTo>
                    <a:pt x="13735" y="43796"/>
                  </a:lnTo>
                  <a:lnTo>
                    <a:pt x="43730" y="21240"/>
                  </a:lnTo>
                  <a:lnTo>
                    <a:pt x="71609" y="6136"/>
                  </a:lnTo>
                  <a:lnTo>
                    <a:pt x="100012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69" name="SMARTInkShape-282"/>
            <p:cNvSpPr/>
            <p:nvPr/>
          </p:nvSpPr>
          <p:spPr bwMode="auto">
            <a:xfrm>
              <a:off x="6537942" y="1071563"/>
              <a:ext cx="75645" cy="128588"/>
            </a:xfrm>
            <a:custGeom>
              <a:avLst/>
              <a:gdLst/>
              <a:ahLst/>
              <a:cxnLst/>
              <a:rect l="0" t="0" r="0" b="0"/>
              <a:pathLst>
                <a:path w="75645" h="128588">
                  <a:moveTo>
                    <a:pt x="41452" y="0"/>
                  </a:moveTo>
                  <a:lnTo>
                    <a:pt x="37659" y="0"/>
                  </a:lnTo>
                  <a:lnTo>
                    <a:pt x="33681" y="2116"/>
                  </a:lnTo>
                  <a:lnTo>
                    <a:pt x="29267" y="6496"/>
                  </a:lnTo>
                  <a:lnTo>
                    <a:pt x="8107" y="40441"/>
                  </a:lnTo>
                  <a:lnTo>
                    <a:pt x="705" y="55495"/>
                  </a:lnTo>
                  <a:lnTo>
                    <a:pt x="0" y="58428"/>
                  </a:lnTo>
                  <a:lnTo>
                    <a:pt x="323" y="60383"/>
                  </a:lnTo>
                  <a:lnTo>
                    <a:pt x="1332" y="61686"/>
                  </a:lnTo>
                  <a:lnTo>
                    <a:pt x="11650" y="68859"/>
                  </a:lnTo>
                  <a:lnTo>
                    <a:pt x="40201" y="71336"/>
                  </a:lnTo>
                  <a:lnTo>
                    <a:pt x="57550" y="72211"/>
                  </a:lnTo>
                  <a:lnTo>
                    <a:pt x="73737" y="78711"/>
                  </a:lnTo>
                  <a:lnTo>
                    <a:pt x="74881" y="80255"/>
                  </a:lnTo>
                  <a:lnTo>
                    <a:pt x="75644" y="82078"/>
                  </a:lnTo>
                  <a:lnTo>
                    <a:pt x="72926" y="96021"/>
                  </a:lnTo>
                  <a:lnTo>
                    <a:pt x="67082" y="104324"/>
                  </a:lnTo>
                  <a:lnTo>
                    <a:pt x="43997" y="125302"/>
                  </a:lnTo>
                  <a:lnTo>
                    <a:pt x="34308" y="12858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70" name="SMARTInkShape-283"/>
            <p:cNvSpPr/>
            <p:nvPr/>
          </p:nvSpPr>
          <p:spPr bwMode="auto">
            <a:xfrm>
              <a:off x="6529388" y="1050131"/>
              <a:ext cx="64294" cy="35720"/>
            </a:xfrm>
            <a:custGeom>
              <a:avLst/>
              <a:gdLst/>
              <a:ahLst/>
              <a:cxnLst/>
              <a:rect l="0" t="0" r="0" b="0"/>
              <a:pathLst>
                <a:path w="64294" h="35720">
                  <a:moveTo>
                    <a:pt x="0" y="35719"/>
                  </a:moveTo>
                  <a:lnTo>
                    <a:pt x="3792" y="31927"/>
                  </a:lnTo>
                  <a:lnTo>
                    <a:pt x="5654" y="27948"/>
                  </a:lnTo>
                  <a:lnTo>
                    <a:pt x="6150" y="25776"/>
                  </a:lnTo>
                  <a:lnTo>
                    <a:pt x="10641" y="18926"/>
                  </a:lnTo>
                  <a:lnTo>
                    <a:pt x="24584" y="11870"/>
                  </a:lnTo>
                  <a:lnTo>
                    <a:pt x="64293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71" name="SMARTInkShape-284"/>
            <p:cNvSpPr/>
            <p:nvPr/>
          </p:nvSpPr>
          <p:spPr bwMode="auto">
            <a:xfrm>
              <a:off x="6657975" y="1135856"/>
              <a:ext cx="21432" cy="14289"/>
            </a:xfrm>
            <a:custGeom>
              <a:avLst/>
              <a:gdLst/>
              <a:ahLst/>
              <a:cxnLst/>
              <a:rect l="0" t="0" r="0" b="0"/>
              <a:pathLst>
                <a:path w="21432" h="14289">
                  <a:moveTo>
                    <a:pt x="0" y="14288"/>
                  </a:moveTo>
                  <a:lnTo>
                    <a:pt x="3793" y="14288"/>
                  </a:lnTo>
                  <a:lnTo>
                    <a:pt x="7771" y="12171"/>
                  </a:lnTo>
                  <a:lnTo>
                    <a:pt x="21431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72" name="SMARTInkShape-285"/>
            <p:cNvSpPr/>
            <p:nvPr/>
          </p:nvSpPr>
          <p:spPr bwMode="auto">
            <a:xfrm>
              <a:off x="6743811" y="1017637"/>
              <a:ext cx="98138" cy="174825"/>
            </a:xfrm>
            <a:custGeom>
              <a:avLst/>
              <a:gdLst/>
              <a:ahLst/>
              <a:cxnLst/>
              <a:rect l="0" t="0" r="0" b="0"/>
              <a:pathLst>
                <a:path w="98138" h="174825">
                  <a:moveTo>
                    <a:pt x="21320" y="11063"/>
                  </a:moveTo>
                  <a:lnTo>
                    <a:pt x="21320" y="7271"/>
                  </a:lnTo>
                  <a:lnTo>
                    <a:pt x="22114" y="6154"/>
                  </a:lnTo>
                  <a:lnTo>
                    <a:pt x="23437" y="5409"/>
                  </a:lnTo>
                  <a:lnTo>
                    <a:pt x="25113" y="4912"/>
                  </a:lnTo>
                  <a:lnTo>
                    <a:pt x="31263" y="421"/>
                  </a:lnTo>
                  <a:lnTo>
                    <a:pt x="34299" y="0"/>
                  </a:lnTo>
                  <a:lnTo>
                    <a:pt x="63839" y="5058"/>
                  </a:lnTo>
                  <a:lnTo>
                    <a:pt x="83971" y="23746"/>
                  </a:lnTo>
                  <a:lnTo>
                    <a:pt x="93947" y="37487"/>
                  </a:lnTo>
                  <a:lnTo>
                    <a:pt x="98137" y="55405"/>
                  </a:lnTo>
                  <a:lnTo>
                    <a:pt x="97001" y="66754"/>
                  </a:lnTo>
                  <a:lnTo>
                    <a:pt x="86819" y="97537"/>
                  </a:lnTo>
                  <a:lnTo>
                    <a:pt x="66096" y="128813"/>
                  </a:lnTo>
                  <a:lnTo>
                    <a:pt x="34155" y="158585"/>
                  </a:lnTo>
                  <a:lnTo>
                    <a:pt x="10146" y="173530"/>
                  </a:lnTo>
                  <a:lnTo>
                    <a:pt x="4162" y="174824"/>
                  </a:lnTo>
                  <a:lnTo>
                    <a:pt x="2738" y="174212"/>
                  </a:lnTo>
                  <a:lnTo>
                    <a:pt x="1788" y="173010"/>
                  </a:lnTo>
                  <a:lnTo>
                    <a:pt x="733" y="168765"/>
                  </a:lnTo>
                  <a:lnTo>
                    <a:pt x="0" y="152412"/>
                  </a:lnTo>
                  <a:lnTo>
                    <a:pt x="2055" y="147174"/>
                  </a:lnTo>
                  <a:lnTo>
                    <a:pt x="13635" y="133552"/>
                  </a:lnTo>
                  <a:lnTo>
                    <a:pt x="20021" y="129003"/>
                  </a:lnTo>
                  <a:lnTo>
                    <a:pt x="26299" y="126981"/>
                  </a:lnTo>
                  <a:lnTo>
                    <a:pt x="47856" y="125576"/>
                  </a:lnTo>
                  <a:lnTo>
                    <a:pt x="80078" y="132651"/>
                  </a:lnTo>
                  <a:lnTo>
                    <a:pt x="92758" y="13965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73" name="SMARTInkShape-286"/>
            <p:cNvSpPr/>
            <p:nvPr/>
          </p:nvSpPr>
          <p:spPr bwMode="auto">
            <a:xfrm>
              <a:off x="6922479" y="985838"/>
              <a:ext cx="92204" cy="160035"/>
            </a:xfrm>
            <a:custGeom>
              <a:avLst/>
              <a:gdLst/>
              <a:ahLst/>
              <a:cxnLst/>
              <a:rect l="0" t="0" r="0" b="0"/>
              <a:pathLst>
                <a:path w="92204" h="160035">
                  <a:moveTo>
                    <a:pt x="42677" y="0"/>
                  </a:moveTo>
                  <a:lnTo>
                    <a:pt x="36526" y="0"/>
                  </a:lnTo>
                  <a:lnTo>
                    <a:pt x="36195" y="793"/>
                  </a:lnTo>
                  <a:lnTo>
                    <a:pt x="33548" y="9887"/>
                  </a:lnTo>
                  <a:lnTo>
                    <a:pt x="18748" y="44434"/>
                  </a:lnTo>
                  <a:lnTo>
                    <a:pt x="6943" y="78788"/>
                  </a:lnTo>
                  <a:lnTo>
                    <a:pt x="1927" y="100073"/>
                  </a:lnTo>
                  <a:lnTo>
                    <a:pt x="0" y="135109"/>
                  </a:lnTo>
                  <a:lnTo>
                    <a:pt x="691" y="144186"/>
                  </a:lnTo>
                  <a:lnTo>
                    <a:pt x="3644" y="150866"/>
                  </a:lnTo>
                  <a:lnTo>
                    <a:pt x="9769" y="159089"/>
                  </a:lnTo>
                  <a:lnTo>
                    <a:pt x="12801" y="160034"/>
                  </a:lnTo>
                  <a:lnTo>
                    <a:pt x="20403" y="158968"/>
                  </a:lnTo>
                  <a:lnTo>
                    <a:pt x="47575" y="147377"/>
                  </a:lnTo>
                  <a:lnTo>
                    <a:pt x="70632" y="127448"/>
                  </a:lnTo>
                  <a:lnTo>
                    <a:pt x="89036" y="102649"/>
                  </a:lnTo>
                  <a:lnTo>
                    <a:pt x="92203" y="88267"/>
                  </a:lnTo>
                  <a:lnTo>
                    <a:pt x="91570" y="87419"/>
                  </a:lnTo>
                  <a:lnTo>
                    <a:pt x="88749" y="86478"/>
                  </a:lnTo>
                  <a:lnTo>
                    <a:pt x="82698" y="85948"/>
                  </a:lnTo>
                  <a:lnTo>
                    <a:pt x="52736" y="101838"/>
                  </a:lnTo>
                  <a:lnTo>
                    <a:pt x="45031" y="109026"/>
                  </a:lnTo>
                  <a:lnTo>
                    <a:pt x="25059" y="133778"/>
                  </a:lnTo>
                  <a:lnTo>
                    <a:pt x="20259" y="142296"/>
                  </a:lnTo>
                  <a:lnTo>
                    <a:pt x="14102" y="15001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74" name="SMARTInkShape-287"/>
            <p:cNvSpPr/>
            <p:nvPr/>
          </p:nvSpPr>
          <p:spPr bwMode="auto">
            <a:xfrm>
              <a:off x="7065169" y="921872"/>
              <a:ext cx="110138" cy="178267"/>
            </a:xfrm>
            <a:custGeom>
              <a:avLst/>
              <a:gdLst/>
              <a:ahLst/>
              <a:cxnLst/>
              <a:rect l="0" t="0" r="0" b="0"/>
              <a:pathLst>
                <a:path w="110138" h="178267">
                  <a:moveTo>
                    <a:pt x="0" y="28247"/>
                  </a:moveTo>
                  <a:lnTo>
                    <a:pt x="0" y="11247"/>
                  </a:lnTo>
                  <a:lnTo>
                    <a:pt x="794" y="9770"/>
                  </a:lnTo>
                  <a:lnTo>
                    <a:pt x="2117" y="8785"/>
                  </a:lnTo>
                  <a:lnTo>
                    <a:pt x="18682" y="2165"/>
                  </a:lnTo>
                  <a:lnTo>
                    <a:pt x="50585" y="0"/>
                  </a:lnTo>
                  <a:lnTo>
                    <a:pt x="80147" y="5369"/>
                  </a:lnTo>
                  <a:lnTo>
                    <a:pt x="86769" y="5851"/>
                  </a:lnTo>
                  <a:lnTo>
                    <a:pt x="91977" y="7760"/>
                  </a:lnTo>
                  <a:lnTo>
                    <a:pt x="99880" y="14115"/>
                  </a:lnTo>
                  <a:lnTo>
                    <a:pt x="103922" y="20114"/>
                  </a:lnTo>
                  <a:lnTo>
                    <a:pt x="105719" y="26220"/>
                  </a:lnTo>
                  <a:lnTo>
                    <a:pt x="106517" y="34225"/>
                  </a:lnTo>
                  <a:lnTo>
                    <a:pt x="102638" y="43075"/>
                  </a:lnTo>
                  <a:lnTo>
                    <a:pt x="71947" y="77640"/>
                  </a:lnTo>
                  <a:lnTo>
                    <a:pt x="64426" y="85262"/>
                  </a:lnTo>
                  <a:lnTo>
                    <a:pt x="68125" y="85357"/>
                  </a:lnTo>
                  <a:lnTo>
                    <a:pt x="72082" y="87496"/>
                  </a:lnTo>
                  <a:lnTo>
                    <a:pt x="76487" y="90298"/>
                  </a:lnTo>
                  <a:lnTo>
                    <a:pt x="95422" y="98047"/>
                  </a:lnTo>
                  <a:lnTo>
                    <a:pt x="109247" y="109307"/>
                  </a:lnTo>
                  <a:lnTo>
                    <a:pt x="110137" y="111656"/>
                  </a:lnTo>
                  <a:lnTo>
                    <a:pt x="109937" y="114015"/>
                  </a:lnTo>
                  <a:lnTo>
                    <a:pt x="107599" y="118754"/>
                  </a:lnTo>
                  <a:lnTo>
                    <a:pt x="103913" y="123505"/>
                  </a:lnTo>
                  <a:lnTo>
                    <a:pt x="70525" y="147728"/>
                  </a:lnTo>
                  <a:lnTo>
                    <a:pt x="35150" y="172602"/>
                  </a:lnTo>
                  <a:lnTo>
                    <a:pt x="28575" y="17826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176" name="SMARTInkShape-288"/>
          <p:cNvSpPr/>
          <p:nvPr/>
        </p:nvSpPr>
        <p:spPr bwMode="auto">
          <a:xfrm>
            <a:off x="7066190" y="814413"/>
            <a:ext cx="177441" cy="257151"/>
          </a:xfrm>
          <a:custGeom>
            <a:avLst/>
            <a:gdLst/>
            <a:ahLst/>
            <a:cxnLst/>
            <a:rect l="0" t="0" r="0" b="0"/>
            <a:pathLst>
              <a:path w="177441" h="257151">
                <a:moveTo>
                  <a:pt x="34698" y="7118"/>
                </a:moveTo>
                <a:lnTo>
                  <a:pt x="34698" y="968"/>
                </a:lnTo>
                <a:lnTo>
                  <a:pt x="33904" y="636"/>
                </a:lnTo>
                <a:lnTo>
                  <a:pt x="27848" y="0"/>
                </a:lnTo>
                <a:lnTo>
                  <a:pt x="26765" y="19108"/>
                </a:lnTo>
                <a:lnTo>
                  <a:pt x="21901" y="28566"/>
                </a:lnTo>
                <a:lnTo>
                  <a:pt x="13193" y="59785"/>
                </a:lnTo>
                <a:lnTo>
                  <a:pt x="7210" y="83355"/>
                </a:lnTo>
                <a:lnTo>
                  <a:pt x="2426" y="115689"/>
                </a:lnTo>
                <a:lnTo>
                  <a:pt x="0" y="132332"/>
                </a:lnTo>
                <a:lnTo>
                  <a:pt x="1549" y="140292"/>
                </a:lnTo>
                <a:lnTo>
                  <a:pt x="4090" y="147269"/>
                </a:lnTo>
                <a:lnTo>
                  <a:pt x="13345" y="182443"/>
                </a:lnTo>
                <a:lnTo>
                  <a:pt x="16741" y="187699"/>
                </a:lnTo>
                <a:lnTo>
                  <a:pt x="36182" y="202346"/>
                </a:lnTo>
                <a:lnTo>
                  <a:pt x="43559" y="205011"/>
                </a:lnTo>
                <a:lnTo>
                  <a:pt x="61231" y="206722"/>
                </a:lnTo>
                <a:lnTo>
                  <a:pt x="68450" y="204839"/>
                </a:lnTo>
                <a:lnTo>
                  <a:pt x="103064" y="190340"/>
                </a:lnTo>
                <a:lnTo>
                  <a:pt x="132268" y="166232"/>
                </a:lnTo>
                <a:lnTo>
                  <a:pt x="158387" y="133299"/>
                </a:lnTo>
                <a:lnTo>
                  <a:pt x="172478" y="109509"/>
                </a:lnTo>
                <a:lnTo>
                  <a:pt x="176566" y="91255"/>
                </a:lnTo>
                <a:lnTo>
                  <a:pt x="177440" y="76592"/>
                </a:lnTo>
                <a:lnTo>
                  <a:pt x="175397" y="71598"/>
                </a:lnTo>
                <a:lnTo>
                  <a:pt x="173741" y="69155"/>
                </a:lnTo>
                <a:lnTo>
                  <a:pt x="169784" y="66440"/>
                </a:lnTo>
                <a:lnTo>
                  <a:pt x="163094" y="64912"/>
                </a:lnTo>
                <a:lnTo>
                  <a:pt x="160776" y="64697"/>
                </a:lnTo>
                <a:lnTo>
                  <a:pt x="149930" y="68188"/>
                </a:lnTo>
                <a:lnTo>
                  <a:pt x="117956" y="90684"/>
                </a:lnTo>
                <a:lnTo>
                  <a:pt x="84698" y="121571"/>
                </a:lnTo>
                <a:lnTo>
                  <a:pt x="55158" y="154765"/>
                </a:lnTo>
                <a:lnTo>
                  <a:pt x="44437" y="188094"/>
                </a:lnTo>
                <a:lnTo>
                  <a:pt x="41942" y="222401"/>
                </a:lnTo>
                <a:lnTo>
                  <a:pt x="42655" y="237968"/>
                </a:lnTo>
                <a:lnTo>
                  <a:pt x="47550" y="246880"/>
                </a:lnTo>
                <a:lnTo>
                  <a:pt x="51787" y="252056"/>
                </a:lnTo>
                <a:lnTo>
                  <a:pt x="58432" y="254886"/>
                </a:lnTo>
                <a:lnTo>
                  <a:pt x="84704" y="257150"/>
                </a:lnTo>
              </a:path>
            </a:pathLst>
          </a:cu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77" name="SMARTInkShape-289"/>
          <p:cNvSpPr/>
          <p:nvPr/>
        </p:nvSpPr>
        <p:spPr bwMode="auto">
          <a:xfrm>
            <a:off x="6486525" y="1014413"/>
            <a:ext cx="135732" cy="35719"/>
          </a:xfrm>
          <a:custGeom>
            <a:avLst/>
            <a:gdLst/>
            <a:ahLst/>
            <a:cxnLst/>
            <a:rect l="0" t="0" r="0" b="0"/>
            <a:pathLst>
              <a:path w="135732" h="35719">
                <a:moveTo>
                  <a:pt x="0" y="35718"/>
                </a:moveTo>
                <a:lnTo>
                  <a:pt x="0" y="29568"/>
                </a:lnTo>
                <a:lnTo>
                  <a:pt x="16793" y="11808"/>
                </a:lnTo>
                <a:lnTo>
                  <a:pt x="23603" y="9216"/>
                </a:lnTo>
                <a:lnTo>
                  <a:pt x="31128" y="7271"/>
                </a:lnTo>
                <a:lnTo>
                  <a:pt x="40620" y="2507"/>
                </a:lnTo>
                <a:lnTo>
                  <a:pt x="73412" y="43"/>
                </a:lnTo>
                <a:lnTo>
                  <a:pt x="102454" y="0"/>
                </a:lnTo>
                <a:lnTo>
                  <a:pt x="107183" y="2116"/>
                </a:lnTo>
                <a:lnTo>
                  <a:pt x="109555" y="3792"/>
                </a:lnTo>
                <a:lnTo>
                  <a:pt x="111931" y="4115"/>
                </a:lnTo>
                <a:lnTo>
                  <a:pt x="120034" y="698"/>
                </a:lnTo>
                <a:lnTo>
                  <a:pt x="122934" y="2427"/>
                </a:lnTo>
                <a:lnTo>
                  <a:pt x="127471" y="6212"/>
                </a:lnTo>
                <a:lnTo>
                  <a:pt x="135636" y="7136"/>
                </a:lnTo>
                <a:lnTo>
                  <a:pt x="135731" y="0"/>
                </a:lnTo>
              </a:path>
            </a:pathLst>
          </a:cu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grpSp>
        <p:nvGrpSpPr>
          <p:cNvPr id="182" name="SMARTInkShape-Group41"/>
          <p:cNvGrpSpPr/>
          <p:nvPr/>
        </p:nvGrpSpPr>
        <p:grpSpPr>
          <a:xfrm>
            <a:off x="4836319" y="2636044"/>
            <a:ext cx="550070" cy="242888"/>
            <a:chOff x="4836319" y="2636044"/>
            <a:chExt cx="550070" cy="242888"/>
          </a:xfrm>
        </p:grpSpPr>
        <p:sp>
          <p:nvSpPr>
            <p:cNvPr id="178" name="SMARTInkShape-290"/>
            <p:cNvSpPr/>
            <p:nvPr/>
          </p:nvSpPr>
          <p:spPr bwMode="auto">
            <a:xfrm>
              <a:off x="4836319" y="2636044"/>
              <a:ext cx="14280" cy="242888"/>
            </a:xfrm>
            <a:custGeom>
              <a:avLst/>
              <a:gdLst/>
              <a:ahLst/>
              <a:cxnLst/>
              <a:rect l="0" t="0" r="0" b="0"/>
              <a:pathLst>
                <a:path w="14280" h="242888">
                  <a:moveTo>
                    <a:pt x="7144" y="0"/>
                  </a:moveTo>
                  <a:lnTo>
                    <a:pt x="7937" y="17888"/>
                  </a:lnTo>
                  <a:lnTo>
                    <a:pt x="13294" y="40641"/>
                  </a:lnTo>
                  <a:lnTo>
                    <a:pt x="14157" y="72085"/>
                  </a:lnTo>
                  <a:lnTo>
                    <a:pt x="14261" y="103933"/>
                  </a:lnTo>
                  <a:lnTo>
                    <a:pt x="14279" y="131425"/>
                  </a:lnTo>
                  <a:lnTo>
                    <a:pt x="9376" y="163455"/>
                  </a:lnTo>
                  <a:lnTo>
                    <a:pt x="7585" y="192713"/>
                  </a:lnTo>
                  <a:lnTo>
                    <a:pt x="5158" y="212146"/>
                  </a:lnTo>
                  <a:lnTo>
                    <a:pt x="0" y="24288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79" name="SMARTInkShape-291"/>
            <p:cNvSpPr/>
            <p:nvPr/>
          </p:nvSpPr>
          <p:spPr bwMode="auto">
            <a:xfrm>
              <a:off x="4922044" y="2778919"/>
              <a:ext cx="78582" cy="7145"/>
            </a:xfrm>
            <a:custGeom>
              <a:avLst/>
              <a:gdLst/>
              <a:ahLst/>
              <a:cxnLst/>
              <a:rect l="0" t="0" r="0" b="0"/>
              <a:pathLst>
                <a:path w="78582" h="7145">
                  <a:moveTo>
                    <a:pt x="0" y="7144"/>
                  </a:moveTo>
                  <a:lnTo>
                    <a:pt x="0" y="3351"/>
                  </a:lnTo>
                  <a:lnTo>
                    <a:pt x="794" y="2234"/>
                  </a:lnTo>
                  <a:lnTo>
                    <a:pt x="2117" y="1489"/>
                  </a:lnTo>
                  <a:lnTo>
                    <a:pt x="9887" y="441"/>
                  </a:lnTo>
                  <a:lnTo>
                    <a:pt x="41613" y="39"/>
                  </a:lnTo>
                  <a:lnTo>
                    <a:pt x="78581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0" name="SMARTInkShape-292"/>
            <p:cNvSpPr/>
            <p:nvPr/>
          </p:nvSpPr>
          <p:spPr bwMode="auto">
            <a:xfrm>
              <a:off x="5093494" y="2643569"/>
              <a:ext cx="162757" cy="219936"/>
            </a:xfrm>
            <a:custGeom>
              <a:avLst/>
              <a:gdLst/>
              <a:ahLst/>
              <a:cxnLst/>
              <a:rect l="0" t="0" r="0" b="0"/>
              <a:pathLst>
                <a:path w="162757" h="219936">
                  <a:moveTo>
                    <a:pt x="0" y="13906"/>
                  </a:moveTo>
                  <a:lnTo>
                    <a:pt x="3792" y="13906"/>
                  </a:lnTo>
                  <a:lnTo>
                    <a:pt x="7771" y="11789"/>
                  </a:lnTo>
                  <a:lnTo>
                    <a:pt x="16793" y="3963"/>
                  </a:lnTo>
                  <a:lnTo>
                    <a:pt x="25720" y="1549"/>
                  </a:lnTo>
                  <a:lnTo>
                    <a:pt x="50853" y="0"/>
                  </a:lnTo>
                  <a:lnTo>
                    <a:pt x="79273" y="7316"/>
                  </a:lnTo>
                  <a:lnTo>
                    <a:pt x="112231" y="18307"/>
                  </a:lnTo>
                  <a:lnTo>
                    <a:pt x="129650" y="26499"/>
                  </a:lnTo>
                  <a:lnTo>
                    <a:pt x="144072" y="38627"/>
                  </a:lnTo>
                  <a:lnTo>
                    <a:pt x="159074" y="61651"/>
                  </a:lnTo>
                  <a:lnTo>
                    <a:pt x="162756" y="75854"/>
                  </a:lnTo>
                  <a:lnTo>
                    <a:pt x="158019" y="110547"/>
                  </a:lnTo>
                  <a:lnTo>
                    <a:pt x="145925" y="136095"/>
                  </a:lnTo>
                  <a:lnTo>
                    <a:pt x="119807" y="171167"/>
                  </a:lnTo>
                  <a:lnTo>
                    <a:pt x="87626" y="196913"/>
                  </a:lnTo>
                  <a:lnTo>
                    <a:pt x="57253" y="215306"/>
                  </a:lnTo>
                  <a:lnTo>
                    <a:pt x="36209" y="219935"/>
                  </a:lnTo>
                  <a:lnTo>
                    <a:pt x="27205" y="219774"/>
                  </a:lnTo>
                  <a:lnTo>
                    <a:pt x="20558" y="217057"/>
                  </a:lnTo>
                  <a:lnTo>
                    <a:pt x="18468" y="215221"/>
                  </a:lnTo>
                  <a:lnTo>
                    <a:pt x="16145" y="211065"/>
                  </a:lnTo>
                  <a:lnTo>
                    <a:pt x="14838" y="200470"/>
                  </a:lnTo>
                  <a:lnTo>
                    <a:pt x="16649" y="193926"/>
                  </a:lnTo>
                  <a:lnTo>
                    <a:pt x="24279" y="183257"/>
                  </a:lnTo>
                  <a:lnTo>
                    <a:pt x="38338" y="169390"/>
                  </a:lnTo>
                  <a:lnTo>
                    <a:pt x="44291" y="166354"/>
                  </a:lnTo>
                  <a:lnTo>
                    <a:pt x="75542" y="164138"/>
                  </a:lnTo>
                  <a:lnTo>
                    <a:pt x="90292" y="167780"/>
                  </a:lnTo>
                  <a:lnTo>
                    <a:pt x="123813" y="183855"/>
                  </a:lnTo>
                  <a:lnTo>
                    <a:pt x="150811" y="203752"/>
                  </a:lnTo>
                  <a:lnTo>
                    <a:pt x="157162" y="21393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1" name="SMARTInkShape-293"/>
            <p:cNvSpPr/>
            <p:nvPr/>
          </p:nvSpPr>
          <p:spPr bwMode="auto">
            <a:xfrm>
              <a:off x="5357813" y="2671763"/>
              <a:ext cx="28576" cy="207169"/>
            </a:xfrm>
            <a:custGeom>
              <a:avLst/>
              <a:gdLst/>
              <a:ahLst/>
              <a:cxnLst/>
              <a:rect l="0" t="0" r="0" b="0"/>
              <a:pathLst>
                <a:path w="28576" h="207169">
                  <a:moveTo>
                    <a:pt x="28575" y="0"/>
                  </a:moveTo>
                  <a:lnTo>
                    <a:pt x="24782" y="0"/>
                  </a:lnTo>
                  <a:lnTo>
                    <a:pt x="23665" y="793"/>
                  </a:lnTo>
                  <a:lnTo>
                    <a:pt x="22920" y="2116"/>
                  </a:lnTo>
                  <a:lnTo>
                    <a:pt x="15816" y="33490"/>
                  </a:lnTo>
                  <a:lnTo>
                    <a:pt x="10797" y="67645"/>
                  </a:lnTo>
                  <a:lnTo>
                    <a:pt x="8226" y="95537"/>
                  </a:lnTo>
                  <a:lnTo>
                    <a:pt x="3671" y="123910"/>
                  </a:lnTo>
                  <a:lnTo>
                    <a:pt x="1088" y="152425"/>
                  </a:lnTo>
                  <a:lnTo>
                    <a:pt x="215" y="184007"/>
                  </a:lnTo>
                  <a:lnTo>
                    <a:pt x="0" y="20716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204" name="SMARTInkShape-Group42"/>
          <p:cNvGrpSpPr/>
          <p:nvPr/>
        </p:nvGrpSpPr>
        <p:grpSpPr>
          <a:xfrm>
            <a:off x="5564981" y="2328863"/>
            <a:ext cx="2600326" cy="621507"/>
            <a:chOff x="5564981" y="2328863"/>
            <a:chExt cx="2600326" cy="621507"/>
          </a:xfrm>
        </p:grpSpPr>
        <p:sp>
          <p:nvSpPr>
            <p:cNvPr id="183" name="SMARTInkShape-294"/>
            <p:cNvSpPr/>
            <p:nvPr/>
          </p:nvSpPr>
          <p:spPr bwMode="auto">
            <a:xfrm>
              <a:off x="5564981" y="2771775"/>
              <a:ext cx="121445" cy="1"/>
            </a:xfrm>
            <a:custGeom>
              <a:avLst/>
              <a:gdLst/>
              <a:ahLst/>
              <a:cxnLst/>
              <a:rect l="0" t="0" r="0" b="0"/>
              <a:pathLst>
                <a:path w="121445" h="1">
                  <a:moveTo>
                    <a:pt x="0" y="0"/>
                  </a:moveTo>
                  <a:lnTo>
                    <a:pt x="31318" y="0"/>
                  </a:lnTo>
                  <a:lnTo>
                    <a:pt x="65267" y="0"/>
                  </a:lnTo>
                  <a:lnTo>
                    <a:pt x="100141" y="0"/>
                  </a:lnTo>
                  <a:lnTo>
                    <a:pt x="121444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4" name="SMARTInkShape-295"/>
            <p:cNvSpPr/>
            <p:nvPr/>
          </p:nvSpPr>
          <p:spPr bwMode="auto">
            <a:xfrm>
              <a:off x="5786438" y="2750344"/>
              <a:ext cx="7144" cy="35720"/>
            </a:xfrm>
            <a:custGeom>
              <a:avLst/>
              <a:gdLst/>
              <a:ahLst/>
              <a:cxnLst/>
              <a:rect l="0" t="0" r="0" b="0"/>
              <a:pathLst>
                <a:path w="7144" h="35720">
                  <a:moveTo>
                    <a:pt x="0" y="0"/>
                  </a:moveTo>
                  <a:lnTo>
                    <a:pt x="0" y="27468"/>
                  </a:lnTo>
                  <a:lnTo>
                    <a:pt x="7143" y="3571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5" name="SMARTInkShape-296"/>
            <p:cNvSpPr/>
            <p:nvPr/>
          </p:nvSpPr>
          <p:spPr bwMode="auto">
            <a:xfrm>
              <a:off x="5759817" y="2607556"/>
              <a:ext cx="205215" cy="306640"/>
            </a:xfrm>
            <a:custGeom>
              <a:avLst/>
              <a:gdLst/>
              <a:ahLst/>
              <a:cxnLst/>
              <a:rect l="0" t="0" r="0" b="0"/>
              <a:pathLst>
                <a:path w="205215" h="306640">
                  <a:moveTo>
                    <a:pt x="205214" y="7057"/>
                  </a:moveTo>
                  <a:lnTo>
                    <a:pt x="205214" y="3264"/>
                  </a:lnTo>
                  <a:lnTo>
                    <a:pt x="204421" y="2147"/>
                  </a:lnTo>
                  <a:lnTo>
                    <a:pt x="203097" y="1402"/>
                  </a:lnTo>
                  <a:lnTo>
                    <a:pt x="195271" y="207"/>
                  </a:lnTo>
                  <a:lnTo>
                    <a:pt x="188421" y="0"/>
                  </a:lnTo>
                  <a:lnTo>
                    <a:pt x="177573" y="3731"/>
                  </a:lnTo>
                  <a:lnTo>
                    <a:pt x="146526" y="26651"/>
                  </a:lnTo>
                  <a:lnTo>
                    <a:pt x="118392" y="50174"/>
                  </a:lnTo>
                  <a:lnTo>
                    <a:pt x="85200" y="73047"/>
                  </a:lnTo>
                  <a:lnTo>
                    <a:pt x="55478" y="100261"/>
                  </a:lnTo>
                  <a:lnTo>
                    <a:pt x="21631" y="133571"/>
                  </a:lnTo>
                  <a:lnTo>
                    <a:pt x="4644" y="154285"/>
                  </a:lnTo>
                  <a:lnTo>
                    <a:pt x="0" y="168860"/>
                  </a:lnTo>
                  <a:lnTo>
                    <a:pt x="1031" y="176336"/>
                  </a:lnTo>
                  <a:lnTo>
                    <a:pt x="2417" y="179441"/>
                  </a:lnTo>
                  <a:lnTo>
                    <a:pt x="4135" y="181511"/>
                  </a:lnTo>
                  <a:lnTo>
                    <a:pt x="8160" y="183810"/>
                  </a:lnTo>
                  <a:lnTo>
                    <a:pt x="35646" y="185489"/>
                  </a:lnTo>
                  <a:lnTo>
                    <a:pt x="69731" y="177858"/>
                  </a:lnTo>
                  <a:lnTo>
                    <a:pt x="104596" y="169816"/>
                  </a:lnTo>
                  <a:lnTo>
                    <a:pt x="124768" y="164546"/>
                  </a:lnTo>
                  <a:lnTo>
                    <a:pt x="125390" y="165231"/>
                  </a:lnTo>
                  <a:lnTo>
                    <a:pt x="126081" y="168108"/>
                  </a:lnTo>
                  <a:lnTo>
                    <a:pt x="124271" y="172033"/>
                  </a:lnTo>
                  <a:lnTo>
                    <a:pt x="89603" y="207533"/>
                  </a:lnTo>
                  <a:lnTo>
                    <a:pt x="55023" y="236813"/>
                  </a:lnTo>
                  <a:lnTo>
                    <a:pt x="26053" y="268677"/>
                  </a:lnTo>
                  <a:lnTo>
                    <a:pt x="14689" y="290648"/>
                  </a:lnTo>
                  <a:lnTo>
                    <a:pt x="13903" y="293749"/>
                  </a:lnTo>
                  <a:lnTo>
                    <a:pt x="14174" y="296610"/>
                  </a:lnTo>
                  <a:lnTo>
                    <a:pt x="16591" y="301905"/>
                  </a:lnTo>
                  <a:lnTo>
                    <a:pt x="18347" y="303635"/>
                  </a:lnTo>
                  <a:lnTo>
                    <a:pt x="22414" y="305556"/>
                  </a:lnTo>
                  <a:lnTo>
                    <a:pt x="32959" y="306639"/>
                  </a:lnTo>
                  <a:lnTo>
                    <a:pt x="63889" y="300903"/>
                  </a:lnTo>
                  <a:lnTo>
                    <a:pt x="89633" y="294435"/>
                  </a:lnTo>
                  <a:lnTo>
                    <a:pt x="105202" y="28566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6" name="SMARTInkShape-297"/>
            <p:cNvSpPr/>
            <p:nvPr/>
          </p:nvSpPr>
          <p:spPr bwMode="auto">
            <a:xfrm>
              <a:off x="5936456" y="2778919"/>
              <a:ext cx="100014" cy="92870"/>
            </a:xfrm>
            <a:custGeom>
              <a:avLst/>
              <a:gdLst/>
              <a:ahLst/>
              <a:cxnLst/>
              <a:rect l="0" t="0" r="0" b="0"/>
              <a:pathLst>
                <a:path w="100014" h="92870">
                  <a:moveTo>
                    <a:pt x="0" y="0"/>
                  </a:moveTo>
                  <a:lnTo>
                    <a:pt x="3792" y="3792"/>
                  </a:lnTo>
                  <a:lnTo>
                    <a:pt x="5655" y="9887"/>
                  </a:lnTo>
                  <a:lnTo>
                    <a:pt x="6151" y="13735"/>
                  </a:lnTo>
                  <a:lnTo>
                    <a:pt x="8070" y="17094"/>
                  </a:lnTo>
                  <a:lnTo>
                    <a:pt x="43403" y="48482"/>
                  </a:lnTo>
                  <a:lnTo>
                    <a:pt x="79037" y="71398"/>
                  </a:lnTo>
                  <a:lnTo>
                    <a:pt x="93929" y="80954"/>
                  </a:lnTo>
                  <a:lnTo>
                    <a:pt x="97309" y="85721"/>
                  </a:lnTo>
                  <a:lnTo>
                    <a:pt x="100013" y="9286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7" name="SMARTInkShape-298"/>
            <p:cNvSpPr/>
            <p:nvPr/>
          </p:nvSpPr>
          <p:spPr bwMode="auto">
            <a:xfrm>
              <a:off x="5865019" y="2750344"/>
              <a:ext cx="171451" cy="200026"/>
            </a:xfrm>
            <a:custGeom>
              <a:avLst/>
              <a:gdLst/>
              <a:ahLst/>
              <a:cxnLst/>
              <a:rect l="0" t="0" r="0" b="0"/>
              <a:pathLst>
                <a:path w="171451" h="200026">
                  <a:moveTo>
                    <a:pt x="171450" y="0"/>
                  </a:moveTo>
                  <a:lnTo>
                    <a:pt x="151564" y="9943"/>
                  </a:lnTo>
                  <a:lnTo>
                    <a:pt x="116166" y="43735"/>
                  </a:lnTo>
                  <a:lnTo>
                    <a:pt x="86887" y="76519"/>
                  </a:lnTo>
                  <a:lnTo>
                    <a:pt x="62877" y="108866"/>
                  </a:lnTo>
                  <a:lnTo>
                    <a:pt x="35439" y="141801"/>
                  </a:lnTo>
                  <a:lnTo>
                    <a:pt x="13585" y="171238"/>
                  </a:lnTo>
                  <a:lnTo>
                    <a:pt x="0" y="20002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8" name="SMARTInkShape-299"/>
            <p:cNvSpPr/>
            <p:nvPr/>
          </p:nvSpPr>
          <p:spPr bwMode="auto">
            <a:xfrm>
              <a:off x="6008050" y="2750791"/>
              <a:ext cx="121151" cy="155268"/>
            </a:xfrm>
            <a:custGeom>
              <a:avLst/>
              <a:gdLst/>
              <a:ahLst/>
              <a:cxnLst/>
              <a:rect l="0" t="0" r="0" b="0"/>
              <a:pathLst>
                <a:path w="121151" h="155268">
                  <a:moveTo>
                    <a:pt x="14131" y="99565"/>
                  </a:moveTo>
                  <a:lnTo>
                    <a:pt x="27339" y="99565"/>
                  </a:lnTo>
                  <a:lnTo>
                    <a:pt x="61976" y="82773"/>
                  </a:lnTo>
                  <a:lnTo>
                    <a:pt x="96501" y="58655"/>
                  </a:lnTo>
                  <a:lnTo>
                    <a:pt x="116022" y="34264"/>
                  </a:lnTo>
                  <a:lnTo>
                    <a:pt x="118947" y="26621"/>
                  </a:lnTo>
                  <a:lnTo>
                    <a:pt x="121150" y="4645"/>
                  </a:lnTo>
                  <a:lnTo>
                    <a:pt x="120403" y="2948"/>
                  </a:lnTo>
                  <a:lnTo>
                    <a:pt x="119110" y="1816"/>
                  </a:lnTo>
                  <a:lnTo>
                    <a:pt x="117454" y="1062"/>
                  </a:lnTo>
                  <a:lnTo>
                    <a:pt x="107540" y="0"/>
                  </a:lnTo>
                  <a:lnTo>
                    <a:pt x="94548" y="3478"/>
                  </a:lnTo>
                  <a:lnTo>
                    <a:pt x="62678" y="26300"/>
                  </a:lnTo>
                  <a:lnTo>
                    <a:pt x="32460" y="55286"/>
                  </a:lnTo>
                  <a:lnTo>
                    <a:pt x="8832" y="90808"/>
                  </a:lnTo>
                  <a:lnTo>
                    <a:pt x="3838" y="101229"/>
                  </a:lnTo>
                  <a:lnTo>
                    <a:pt x="194" y="129665"/>
                  </a:lnTo>
                  <a:lnTo>
                    <a:pt x="0" y="136226"/>
                  </a:lnTo>
                  <a:lnTo>
                    <a:pt x="1535" y="139087"/>
                  </a:lnTo>
                  <a:lnTo>
                    <a:pt x="15951" y="151826"/>
                  </a:lnTo>
                  <a:lnTo>
                    <a:pt x="23142" y="154543"/>
                  </a:lnTo>
                  <a:lnTo>
                    <a:pt x="27282" y="155267"/>
                  </a:lnTo>
                  <a:lnTo>
                    <a:pt x="64138" y="14957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9" name="SMARTInkShape-300"/>
            <p:cNvSpPr/>
            <p:nvPr/>
          </p:nvSpPr>
          <p:spPr bwMode="auto">
            <a:xfrm>
              <a:off x="6143875" y="2743200"/>
              <a:ext cx="99764" cy="121102"/>
            </a:xfrm>
            <a:custGeom>
              <a:avLst/>
              <a:gdLst/>
              <a:ahLst/>
              <a:cxnLst/>
              <a:rect l="0" t="0" r="0" b="0"/>
              <a:pathLst>
                <a:path w="99764" h="121102">
                  <a:moveTo>
                    <a:pt x="99763" y="0"/>
                  </a:moveTo>
                  <a:lnTo>
                    <a:pt x="95970" y="0"/>
                  </a:lnTo>
                  <a:lnTo>
                    <a:pt x="91992" y="2117"/>
                  </a:lnTo>
                  <a:lnTo>
                    <a:pt x="61284" y="25720"/>
                  </a:lnTo>
                  <a:lnTo>
                    <a:pt x="28710" y="59016"/>
                  </a:lnTo>
                  <a:lnTo>
                    <a:pt x="6151" y="87411"/>
                  </a:lnTo>
                  <a:lnTo>
                    <a:pt x="1646" y="101394"/>
                  </a:lnTo>
                  <a:lnTo>
                    <a:pt x="0" y="112444"/>
                  </a:lnTo>
                  <a:lnTo>
                    <a:pt x="1978" y="115591"/>
                  </a:lnTo>
                  <a:lnTo>
                    <a:pt x="3616" y="117542"/>
                  </a:lnTo>
                  <a:lnTo>
                    <a:pt x="7553" y="119710"/>
                  </a:lnTo>
                  <a:lnTo>
                    <a:pt x="20342" y="121101"/>
                  </a:lnTo>
                  <a:lnTo>
                    <a:pt x="51434" y="114148"/>
                  </a:lnTo>
                  <a:lnTo>
                    <a:pt x="64044" y="10715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90" name="SMARTInkShape-301"/>
            <p:cNvSpPr/>
            <p:nvPr/>
          </p:nvSpPr>
          <p:spPr bwMode="auto">
            <a:xfrm>
              <a:off x="6300788" y="2821781"/>
              <a:ext cx="14288" cy="14289"/>
            </a:xfrm>
            <a:custGeom>
              <a:avLst/>
              <a:gdLst/>
              <a:ahLst/>
              <a:cxnLst/>
              <a:rect l="0" t="0" r="0" b="0"/>
              <a:pathLst>
                <a:path w="14288" h="14289">
                  <a:moveTo>
                    <a:pt x="14287" y="0"/>
                  </a:moveTo>
                  <a:lnTo>
                    <a:pt x="10495" y="0"/>
                  </a:lnTo>
                  <a:lnTo>
                    <a:pt x="9377" y="794"/>
                  </a:lnTo>
                  <a:lnTo>
                    <a:pt x="8633" y="2117"/>
                  </a:lnTo>
                  <a:lnTo>
                    <a:pt x="8136" y="3793"/>
                  </a:lnTo>
                  <a:lnTo>
                    <a:pt x="0" y="1428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91" name="SMARTInkShape-302"/>
            <p:cNvSpPr/>
            <p:nvPr/>
          </p:nvSpPr>
          <p:spPr bwMode="auto">
            <a:xfrm>
              <a:off x="6483684" y="2578894"/>
              <a:ext cx="124286" cy="228019"/>
            </a:xfrm>
            <a:custGeom>
              <a:avLst/>
              <a:gdLst/>
              <a:ahLst/>
              <a:cxnLst/>
              <a:rect l="0" t="0" r="0" b="0"/>
              <a:pathLst>
                <a:path w="124286" h="228019">
                  <a:moveTo>
                    <a:pt x="124285" y="0"/>
                  </a:moveTo>
                  <a:lnTo>
                    <a:pt x="120492" y="0"/>
                  </a:lnTo>
                  <a:lnTo>
                    <a:pt x="116514" y="2116"/>
                  </a:lnTo>
                  <a:lnTo>
                    <a:pt x="110512" y="5703"/>
                  </a:lnTo>
                  <a:lnTo>
                    <a:pt x="94539" y="13772"/>
                  </a:lnTo>
                  <a:lnTo>
                    <a:pt x="65883" y="43735"/>
                  </a:lnTo>
                  <a:lnTo>
                    <a:pt x="39106" y="72403"/>
                  </a:lnTo>
                  <a:lnTo>
                    <a:pt x="19824" y="107817"/>
                  </a:lnTo>
                  <a:lnTo>
                    <a:pt x="10783" y="135927"/>
                  </a:lnTo>
                  <a:lnTo>
                    <a:pt x="617" y="170077"/>
                  </a:lnTo>
                  <a:lnTo>
                    <a:pt x="0" y="185127"/>
                  </a:lnTo>
                  <a:lnTo>
                    <a:pt x="3166" y="198960"/>
                  </a:lnTo>
                  <a:lnTo>
                    <a:pt x="18769" y="221972"/>
                  </a:lnTo>
                  <a:lnTo>
                    <a:pt x="26060" y="225654"/>
                  </a:lnTo>
                  <a:lnTo>
                    <a:pt x="43675" y="228018"/>
                  </a:lnTo>
                  <a:lnTo>
                    <a:pt x="57714" y="224635"/>
                  </a:lnTo>
                  <a:lnTo>
                    <a:pt x="87090" y="206333"/>
                  </a:lnTo>
                  <a:lnTo>
                    <a:pt x="100299" y="192633"/>
                  </a:lnTo>
                  <a:lnTo>
                    <a:pt x="111874" y="169990"/>
                  </a:lnTo>
                  <a:lnTo>
                    <a:pt x="122102" y="135539"/>
                  </a:lnTo>
                  <a:lnTo>
                    <a:pt x="122521" y="121358"/>
                  </a:lnTo>
                  <a:lnTo>
                    <a:pt x="120061" y="107118"/>
                  </a:lnTo>
                  <a:lnTo>
                    <a:pt x="110422" y="89506"/>
                  </a:lnTo>
                  <a:lnTo>
                    <a:pt x="97511" y="78026"/>
                  </a:lnTo>
                  <a:lnTo>
                    <a:pt x="67739" y="59338"/>
                  </a:lnTo>
                  <a:lnTo>
                    <a:pt x="59991" y="5715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92" name="SMARTInkShape-303"/>
            <p:cNvSpPr/>
            <p:nvPr/>
          </p:nvSpPr>
          <p:spPr bwMode="auto">
            <a:xfrm>
              <a:off x="6593813" y="2581872"/>
              <a:ext cx="428494" cy="264215"/>
            </a:xfrm>
            <a:custGeom>
              <a:avLst/>
              <a:gdLst/>
              <a:ahLst/>
              <a:cxnLst/>
              <a:rect l="0" t="0" r="0" b="0"/>
              <a:pathLst>
                <a:path w="428494" h="264215">
                  <a:moveTo>
                    <a:pt x="14156" y="197047"/>
                  </a:moveTo>
                  <a:lnTo>
                    <a:pt x="14156" y="213839"/>
                  </a:lnTo>
                  <a:lnTo>
                    <a:pt x="7099" y="232555"/>
                  </a:lnTo>
                  <a:lnTo>
                    <a:pt x="2120" y="221318"/>
                  </a:lnTo>
                  <a:lnTo>
                    <a:pt x="0" y="187674"/>
                  </a:lnTo>
                  <a:lnTo>
                    <a:pt x="2024" y="167811"/>
                  </a:lnTo>
                  <a:lnTo>
                    <a:pt x="9819" y="143559"/>
                  </a:lnTo>
                  <a:lnTo>
                    <a:pt x="29126" y="118634"/>
                  </a:lnTo>
                  <a:lnTo>
                    <a:pt x="47628" y="99449"/>
                  </a:lnTo>
                  <a:lnTo>
                    <a:pt x="59195" y="94139"/>
                  </a:lnTo>
                  <a:lnTo>
                    <a:pt x="93024" y="85540"/>
                  </a:lnTo>
                  <a:lnTo>
                    <a:pt x="124701" y="83115"/>
                  </a:lnTo>
                  <a:lnTo>
                    <a:pt x="144059" y="83613"/>
                  </a:lnTo>
                  <a:lnTo>
                    <a:pt x="150737" y="86572"/>
                  </a:lnTo>
                  <a:lnTo>
                    <a:pt x="158959" y="92700"/>
                  </a:lnTo>
                  <a:lnTo>
                    <a:pt x="159903" y="95732"/>
                  </a:lnTo>
                  <a:lnTo>
                    <a:pt x="156594" y="126060"/>
                  </a:lnTo>
                  <a:lnTo>
                    <a:pt x="150639" y="142500"/>
                  </a:lnTo>
                  <a:lnTo>
                    <a:pt x="125723" y="178079"/>
                  </a:lnTo>
                  <a:lnTo>
                    <a:pt x="106008" y="211659"/>
                  </a:lnTo>
                  <a:lnTo>
                    <a:pt x="95034" y="239325"/>
                  </a:lnTo>
                  <a:lnTo>
                    <a:pt x="94552" y="248381"/>
                  </a:lnTo>
                  <a:lnTo>
                    <a:pt x="96983" y="255051"/>
                  </a:lnTo>
                  <a:lnTo>
                    <a:pt x="102814" y="263269"/>
                  </a:lnTo>
                  <a:lnTo>
                    <a:pt x="105011" y="264214"/>
                  </a:lnTo>
                  <a:lnTo>
                    <a:pt x="107270" y="264050"/>
                  </a:lnTo>
                  <a:lnTo>
                    <a:pt x="111896" y="261751"/>
                  </a:lnTo>
                  <a:lnTo>
                    <a:pt x="127500" y="247763"/>
                  </a:lnTo>
                  <a:lnTo>
                    <a:pt x="150075" y="217631"/>
                  </a:lnTo>
                  <a:lnTo>
                    <a:pt x="168974" y="185943"/>
                  </a:lnTo>
                  <a:lnTo>
                    <a:pt x="179443" y="158479"/>
                  </a:lnTo>
                  <a:lnTo>
                    <a:pt x="187572" y="130233"/>
                  </a:lnTo>
                  <a:lnTo>
                    <a:pt x="191215" y="101756"/>
                  </a:lnTo>
                  <a:lnTo>
                    <a:pt x="188502" y="73210"/>
                  </a:lnTo>
                  <a:lnTo>
                    <a:pt x="180474" y="40823"/>
                  </a:lnTo>
                  <a:lnTo>
                    <a:pt x="168888" y="8082"/>
                  </a:lnTo>
                  <a:lnTo>
                    <a:pt x="164153" y="1937"/>
                  </a:lnTo>
                  <a:lnTo>
                    <a:pt x="161779" y="299"/>
                  </a:lnTo>
                  <a:lnTo>
                    <a:pt x="158609" y="0"/>
                  </a:lnTo>
                  <a:lnTo>
                    <a:pt x="150853" y="1785"/>
                  </a:lnTo>
                  <a:lnTo>
                    <a:pt x="144231" y="7341"/>
                  </a:lnTo>
                  <a:lnTo>
                    <a:pt x="138642" y="15896"/>
                  </a:lnTo>
                  <a:lnTo>
                    <a:pt x="126161" y="51424"/>
                  </a:lnTo>
                  <a:lnTo>
                    <a:pt x="122749" y="78581"/>
                  </a:lnTo>
                  <a:lnTo>
                    <a:pt x="117946" y="106736"/>
                  </a:lnTo>
                  <a:lnTo>
                    <a:pt x="119080" y="135187"/>
                  </a:lnTo>
                  <a:lnTo>
                    <a:pt x="121665" y="167541"/>
                  </a:lnTo>
                  <a:lnTo>
                    <a:pt x="127678" y="188834"/>
                  </a:lnTo>
                  <a:lnTo>
                    <a:pt x="139161" y="204756"/>
                  </a:lnTo>
                  <a:lnTo>
                    <a:pt x="148030" y="211850"/>
                  </a:lnTo>
                  <a:lnTo>
                    <a:pt x="157264" y="215532"/>
                  </a:lnTo>
                  <a:lnTo>
                    <a:pt x="161949" y="216514"/>
                  </a:lnTo>
                  <a:lnTo>
                    <a:pt x="179919" y="214104"/>
                  </a:lnTo>
                  <a:lnTo>
                    <a:pt x="202416" y="205384"/>
                  </a:lnTo>
                  <a:lnTo>
                    <a:pt x="221278" y="192814"/>
                  </a:lnTo>
                  <a:lnTo>
                    <a:pt x="247199" y="160771"/>
                  </a:lnTo>
                  <a:lnTo>
                    <a:pt x="266123" y="126001"/>
                  </a:lnTo>
                  <a:lnTo>
                    <a:pt x="269016" y="117581"/>
                  </a:lnTo>
                  <a:lnTo>
                    <a:pt x="270873" y="106826"/>
                  </a:lnTo>
                  <a:lnTo>
                    <a:pt x="270232" y="106737"/>
                  </a:lnTo>
                  <a:lnTo>
                    <a:pt x="267403" y="108755"/>
                  </a:lnTo>
                  <a:lnTo>
                    <a:pt x="265616" y="112298"/>
                  </a:lnTo>
                  <a:lnTo>
                    <a:pt x="254328" y="144141"/>
                  </a:lnTo>
                  <a:lnTo>
                    <a:pt x="244138" y="175547"/>
                  </a:lnTo>
                  <a:lnTo>
                    <a:pt x="245487" y="183787"/>
                  </a:lnTo>
                  <a:lnTo>
                    <a:pt x="249027" y="198220"/>
                  </a:lnTo>
                  <a:lnTo>
                    <a:pt x="250906" y="200210"/>
                  </a:lnTo>
                  <a:lnTo>
                    <a:pt x="257226" y="202421"/>
                  </a:lnTo>
                  <a:lnTo>
                    <a:pt x="260340" y="202217"/>
                  </a:lnTo>
                  <a:lnTo>
                    <a:pt x="290741" y="187352"/>
                  </a:lnTo>
                  <a:lnTo>
                    <a:pt x="323739" y="158658"/>
                  </a:lnTo>
                  <a:lnTo>
                    <a:pt x="357057" y="127709"/>
                  </a:lnTo>
                  <a:lnTo>
                    <a:pt x="376106" y="116499"/>
                  </a:lnTo>
                  <a:lnTo>
                    <a:pt x="380075" y="115567"/>
                  </a:lnTo>
                  <a:lnTo>
                    <a:pt x="383514" y="115740"/>
                  </a:lnTo>
                  <a:lnTo>
                    <a:pt x="397259" y="118900"/>
                  </a:lnTo>
                  <a:lnTo>
                    <a:pt x="407007" y="124049"/>
                  </a:lnTo>
                  <a:lnTo>
                    <a:pt x="409407" y="124569"/>
                  </a:lnTo>
                  <a:lnTo>
                    <a:pt x="428493" y="13275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93" name="SMARTInkShape-304"/>
            <p:cNvSpPr/>
            <p:nvPr/>
          </p:nvSpPr>
          <p:spPr bwMode="auto">
            <a:xfrm>
              <a:off x="7079456" y="2521744"/>
              <a:ext cx="121445" cy="271463"/>
            </a:xfrm>
            <a:custGeom>
              <a:avLst/>
              <a:gdLst/>
              <a:ahLst/>
              <a:cxnLst/>
              <a:rect l="0" t="0" r="0" b="0"/>
              <a:pathLst>
                <a:path w="121445" h="271463">
                  <a:moveTo>
                    <a:pt x="121444" y="0"/>
                  </a:moveTo>
                  <a:lnTo>
                    <a:pt x="115740" y="6497"/>
                  </a:lnTo>
                  <a:lnTo>
                    <a:pt x="101517" y="37814"/>
                  </a:lnTo>
                  <a:lnTo>
                    <a:pt x="89523" y="64032"/>
                  </a:lnTo>
                  <a:lnTo>
                    <a:pt x="75914" y="97377"/>
                  </a:lnTo>
                  <a:lnTo>
                    <a:pt x="66548" y="123447"/>
                  </a:lnTo>
                  <a:lnTo>
                    <a:pt x="54977" y="148792"/>
                  </a:lnTo>
                  <a:lnTo>
                    <a:pt x="42691" y="174080"/>
                  </a:lnTo>
                  <a:lnTo>
                    <a:pt x="31939" y="201194"/>
                  </a:lnTo>
                  <a:lnTo>
                    <a:pt x="19751" y="229119"/>
                  </a:lnTo>
                  <a:lnTo>
                    <a:pt x="3902" y="263098"/>
                  </a:lnTo>
                  <a:lnTo>
                    <a:pt x="0" y="27146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94" name="SMARTInkShape-305"/>
            <p:cNvSpPr/>
            <p:nvPr/>
          </p:nvSpPr>
          <p:spPr bwMode="auto">
            <a:xfrm>
              <a:off x="7190230" y="2511009"/>
              <a:ext cx="203552" cy="267911"/>
            </a:xfrm>
            <a:custGeom>
              <a:avLst/>
              <a:gdLst/>
              <a:ahLst/>
              <a:cxnLst/>
              <a:rect l="0" t="0" r="0" b="0"/>
              <a:pathLst>
                <a:path w="203552" h="267911">
                  <a:moveTo>
                    <a:pt x="10670" y="267910"/>
                  </a:moveTo>
                  <a:lnTo>
                    <a:pt x="6877" y="264117"/>
                  </a:lnTo>
                  <a:lnTo>
                    <a:pt x="5015" y="260139"/>
                  </a:lnTo>
                  <a:lnTo>
                    <a:pt x="3613" y="230325"/>
                  </a:lnTo>
                  <a:lnTo>
                    <a:pt x="0" y="196227"/>
                  </a:lnTo>
                  <a:lnTo>
                    <a:pt x="2830" y="164056"/>
                  </a:lnTo>
                  <a:lnTo>
                    <a:pt x="7112" y="136508"/>
                  </a:lnTo>
                  <a:lnTo>
                    <a:pt x="13408" y="108238"/>
                  </a:lnTo>
                  <a:lnTo>
                    <a:pt x="28350" y="75944"/>
                  </a:lnTo>
                  <a:lnTo>
                    <a:pt x="46589" y="46634"/>
                  </a:lnTo>
                  <a:lnTo>
                    <a:pt x="56796" y="33834"/>
                  </a:lnTo>
                  <a:lnTo>
                    <a:pt x="84869" y="17032"/>
                  </a:lnTo>
                  <a:lnTo>
                    <a:pt x="101591" y="9565"/>
                  </a:lnTo>
                  <a:lnTo>
                    <a:pt x="131729" y="2654"/>
                  </a:lnTo>
                  <a:lnTo>
                    <a:pt x="146231" y="0"/>
                  </a:lnTo>
                  <a:lnTo>
                    <a:pt x="174942" y="2646"/>
                  </a:lnTo>
                  <a:lnTo>
                    <a:pt x="203551" y="359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95" name="SMARTInkShape-306"/>
            <p:cNvSpPr/>
            <p:nvPr/>
          </p:nvSpPr>
          <p:spPr bwMode="auto">
            <a:xfrm>
              <a:off x="7168406" y="2593297"/>
              <a:ext cx="211089" cy="83782"/>
            </a:xfrm>
            <a:custGeom>
              <a:avLst/>
              <a:gdLst/>
              <a:ahLst/>
              <a:cxnLst/>
              <a:rect l="0" t="0" r="0" b="0"/>
              <a:pathLst>
                <a:path w="211089" h="83782">
                  <a:moveTo>
                    <a:pt x="11063" y="28459"/>
                  </a:moveTo>
                  <a:lnTo>
                    <a:pt x="0" y="28459"/>
                  </a:lnTo>
                  <a:lnTo>
                    <a:pt x="15670" y="27666"/>
                  </a:lnTo>
                  <a:lnTo>
                    <a:pt x="51180" y="18516"/>
                  </a:lnTo>
                  <a:lnTo>
                    <a:pt x="78335" y="15459"/>
                  </a:lnTo>
                  <a:lnTo>
                    <a:pt x="106490" y="10761"/>
                  </a:lnTo>
                  <a:lnTo>
                    <a:pt x="138745" y="2856"/>
                  </a:lnTo>
                  <a:lnTo>
                    <a:pt x="173087" y="0"/>
                  </a:lnTo>
                  <a:lnTo>
                    <a:pt x="173847" y="755"/>
                  </a:lnTo>
                  <a:lnTo>
                    <a:pt x="174692" y="3711"/>
                  </a:lnTo>
                  <a:lnTo>
                    <a:pt x="170835" y="9787"/>
                  </a:lnTo>
                  <a:lnTo>
                    <a:pt x="143574" y="45236"/>
                  </a:lnTo>
                  <a:lnTo>
                    <a:pt x="124282" y="68955"/>
                  </a:lnTo>
                  <a:lnTo>
                    <a:pt x="120016" y="79440"/>
                  </a:lnTo>
                  <a:lnTo>
                    <a:pt x="120210" y="81496"/>
                  </a:lnTo>
                  <a:lnTo>
                    <a:pt x="121134" y="82867"/>
                  </a:lnTo>
                  <a:lnTo>
                    <a:pt x="122544" y="83781"/>
                  </a:lnTo>
                  <a:lnTo>
                    <a:pt x="124278" y="83597"/>
                  </a:lnTo>
                  <a:lnTo>
                    <a:pt x="147995" y="67614"/>
                  </a:lnTo>
                  <a:lnTo>
                    <a:pt x="182444" y="35525"/>
                  </a:lnTo>
                  <a:lnTo>
                    <a:pt x="190420" y="26837"/>
                  </a:lnTo>
                  <a:lnTo>
                    <a:pt x="195703" y="18277"/>
                  </a:lnTo>
                  <a:lnTo>
                    <a:pt x="203576" y="14332"/>
                  </a:lnTo>
                  <a:lnTo>
                    <a:pt x="204716" y="31276"/>
                  </a:lnTo>
                  <a:lnTo>
                    <a:pt x="208848" y="40583"/>
                  </a:lnTo>
                  <a:lnTo>
                    <a:pt x="211088" y="6417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96" name="SMARTInkShape-307"/>
            <p:cNvSpPr/>
            <p:nvPr/>
          </p:nvSpPr>
          <p:spPr bwMode="auto">
            <a:xfrm>
              <a:off x="7466231" y="2457450"/>
              <a:ext cx="27564" cy="264320"/>
            </a:xfrm>
            <a:custGeom>
              <a:avLst/>
              <a:gdLst/>
              <a:ahLst/>
              <a:cxnLst/>
              <a:rect l="0" t="0" r="0" b="0"/>
              <a:pathLst>
                <a:path w="27564" h="264320">
                  <a:moveTo>
                    <a:pt x="27563" y="0"/>
                  </a:moveTo>
                  <a:lnTo>
                    <a:pt x="27563" y="3792"/>
                  </a:lnTo>
                  <a:lnTo>
                    <a:pt x="21412" y="34321"/>
                  </a:lnTo>
                  <a:lnTo>
                    <a:pt x="16921" y="60528"/>
                  </a:lnTo>
                  <a:lnTo>
                    <a:pt x="10563" y="92194"/>
                  </a:lnTo>
                  <a:lnTo>
                    <a:pt x="7445" y="126712"/>
                  </a:lnTo>
                  <a:lnTo>
                    <a:pt x="2729" y="162075"/>
                  </a:lnTo>
                  <a:lnTo>
                    <a:pt x="96" y="193896"/>
                  </a:lnTo>
                  <a:lnTo>
                    <a:pt x="0" y="226595"/>
                  </a:lnTo>
                  <a:lnTo>
                    <a:pt x="6283" y="253468"/>
                  </a:lnTo>
                  <a:lnTo>
                    <a:pt x="13275" y="26431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97" name="SMARTInkShape-308"/>
            <p:cNvSpPr/>
            <p:nvPr/>
          </p:nvSpPr>
          <p:spPr bwMode="auto">
            <a:xfrm>
              <a:off x="7408363" y="2402250"/>
              <a:ext cx="485482" cy="254362"/>
            </a:xfrm>
            <a:custGeom>
              <a:avLst/>
              <a:gdLst/>
              <a:ahLst/>
              <a:cxnLst/>
              <a:rect l="0" t="0" r="0" b="0"/>
              <a:pathLst>
                <a:path w="485482" h="254362">
                  <a:moveTo>
                    <a:pt x="6850" y="155213"/>
                  </a:moveTo>
                  <a:lnTo>
                    <a:pt x="0" y="155213"/>
                  </a:lnTo>
                  <a:lnTo>
                    <a:pt x="31822" y="154419"/>
                  </a:lnTo>
                  <a:lnTo>
                    <a:pt x="59672" y="147442"/>
                  </a:lnTo>
                  <a:lnTo>
                    <a:pt x="84149" y="138622"/>
                  </a:lnTo>
                  <a:lnTo>
                    <a:pt x="113752" y="121420"/>
                  </a:lnTo>
                  <a:lnTo>
                    <a:pt x="142531" y="102735"/>
                  </a:lnTo>
                  <a:lnTo>
                    <a:pt x="169030" y="81641"/>
                  </a:lnTo>
                  <a:lnTo>
                    <a:pt x="193895" y="47775"/>
                  </a:lnTo>
                  <a:lnTo>
                    <a:pt x="208801" y="16093"/>
                  </a:lnTo>
                  <a:lnTo>
                    <a:pt x="213560" y="0"/>
                  </a:lnTo>
                  <a:lnTo>
                    <a:pt x="212919" y="144"/>
                  </a:lnTo>
                  <a:lnTo>
                    <a:pt x="210091" y="2420"/>
                  </a:lnTo>
                  <a:lnTo>
                    <a:pt x="208304" y="6078"/>
                  </a:lnTo>
                  <a:lnTo>
                    <a:pt x="199229" y="35101"/>
                  </a:lnTo>
                  <a:lnTo>
                    <a:pt x="186315" y="66399"/>
                  </a:lnTo>
                  <a:lnTo>
                    <a:pt x="176883" y="93796"/>
                  </a:lnTo>
                  <a:lnTo>
                    <a:pt x="169061" y="125814"/>
                  </a:lnTo>
                  <a:lnTo>
                    <a:pt x="161716" y="160437"/>
                  </a:lnTo>
                  <a:lnTo>
                    <a:pt x="154513" y="188246"/>
                  </a:lnTo>
                  <a:lnTo>
                    <a:pt x="145760" y="218182"/>
                  </a:lnTo>
                  <a:lnTo>
                    <a:pt x="142617" y="253647"/>
                  </a:lnTo>
                  <a:lnTo>
                    <a:pt x="142592" y="250965"/>
                  </a:lnTo>
                  <a:lnTo>
                    <a:pt x="157054" y="217130"/>
                  </a:lnTo>
                  <a:lnTo>
                    <a:pt x="169592" y="183475"/>
                  </a:lnTo>
                  <a:lnTo>
                    <a:pt x="189546" y="152304"/>
                  </a:lnTo>
                  <a:lnTo>
                    <a:pt x="194675" y="146511"/>
                  </a:lnTo>
                  <a:lnTo>
                    <a:pt x="196360" y="145443"/>
                  </a:lnTo>
                  <a:lnTo>
                    <a:pt x="197484" y="145524"/>
                  </a:lnTo>
                  <a:lnTo>
                    <a:pt x="203079" y="151359"/>
                  </a:lnTo>
                  <a:lnTo>
                    <a:pt x="205188" y="157733"/>
                  </a:lnTo>
                  <a:lnTo>
                    <a:pt x="206726" y="189663"/>
                  </a:lnTo>
                  <a:lnTo>
                    <a:pt x="206861" y="225049"/>
                  </a:lnTo>
                  <a:lnTo>
                    <a:pt x="207662" y="235463"/>
                  </a:lnTo>
                  <a:lnTo>
                    <a:pt x="210664" y="245384"/>
                  </a:lnTo>
                  <a:lnTo>
                    <a:pt x="212576" y="248664"/>
                  </a:lnTo>
                  <a:lnTo>
                    <a:pt x="216817" y="252309"/>
                  </a:lnTo>
                  <a:lnTo>
                    <a:pt x="221347" y="253929"/>
                  </a:lnTo>
                  <a:lnTo>
                    <a:pt x="223666" y="254361"/>
                  </a:lnTo>
                  <a:lnTo>
                    <a:pt x="226007" y="253855"/>
                  </a:lnTo>
                  <a:lnTo>
                    <a:pt x="230723" y="251177"/>
                  </a:lnTo>
                  <a:lnTo>
                    <a:pt x="264452" y="218189"/>
                  </a:lnTo>
                  <a:lnTo>
                    <a:pt x="289961" y="183614"/>
                  </a:lnTo>
                  <a:lnTo>
                    <a:pt x="306226" y="150162"/>
                  </a:lnTo>
                  <a:lnTo>
                    <a:pt x="311718" y="134402"/>
                  </a:lnTo>
                  <a:lnTo>
                    <a:pt x="313895" y="120366"/>
                  </a:lnTo>
                  <a:lnTo>
                    <a:pt x="310198" y="123545"/>
                  </a:lnTo>
                  <a:lnTo>
                    <a:pt x="308359" y="127380"/>
                  </a:lnTo>
                  <a:lnTo>
                    <a:pt x="300463" y="162811"/>
                  </a:lnTo>
                  <a:lnTo>
                    <a:pt x="300750" y="178454"/>
                  </a:lnTo>
                  <a:lnTo>
                    <a:pt x="305922" y="198970"/>
                  </a:lnTo>
                  <a:lnTo>
                    <a:pt x="307831" y="201846"/>
                  </a:lnTo>
                  <a:lnTo>
                    <a:pt x="314186" y="207160"/>
                  </a:lnTo>
                  <a:lnTo>
                    <a:pt x="322302" y="210050"/>
                  </a:lnTo>
                  <a:lnTo>
                    <a:pt x="336655" y="211906"/>
                  </a:lnTo>
                  <a:lnTo>
                    <a:pt x="368120" y="196229"/>
                  </a:lnTo>
                  <a:lnTo>
                    <a:pt x="397316" y="171510"/>
                  </a:lnTo>
                  <a:lnTo>
                    <a:pt x="422152" y="137123"/>
                  </a:lnTo>
                  <a:lnTo>
                    <a:pt x="443882" y="117615"/>
                  </a:lnTo>
                  <a:lnTo>
                    <a:pt x="446636" y="116654"/>
                  </a:lnTo>
                  <a:lnTo>
                    <a:pt x="449265" y="116807"/>
                  </a:lnTo>
                  <a:lnTo>
                    <a:pt x="456758" y="118698"/>
                  </a:lnTo>
                  <a:lnTo>
                    <a:pt x="459189" y="118963"/>
                  </a:lnTo>
                  <a:lnTo>
                    <a:pt x="464006" y="121374"/>
                  </a:lnTo>
                  <a:lnTo>
                    <a:pt x="475950" y="130854"/>
                  </a:lnTo>
                  <a:lnTo>
                    <a:pt x="485481" y="13378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98" name="SMARTInkShape-309"/>
            <p:cNvSpPr/>
            <p:nvPr/>
          </p:nvSpPr>
          <p:spPr bwMode="auto">
            <a:xfrm>
              <a:off x="7858125" y="2328863"/>
              <a:ext cx="1" cy="35719"/>
            </a:xfrm>
            <a:custGeom>
              <a:avLst/>
              <a:gdLst/>
              <a:ahLst/>
              <a:cxnLst/>
              <a:rect l="0" t="0" r="0" b="0"/>
              <a:pathLst>
                <a:path w="1" h="35719">
                  <a:moveTo>
                    <a:pt x="0" y="0"/>
                  </a:moveTo>
                  <a:lnTo>
                    <a:pt x="0" y="3571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99" name="SMARTInkShape-310"/>
            <p:cNvSpPr/>
            <p:nvPr/>
          </p:nvSpPr>
          <p:spPr bwMode="auto">
            <a:xfrm>
              <a:off x="7931465" y="2414588"/>
              <a:ext cx="90967" cy="164307"/>
            </a:xfrm>
            <a:custGeom>
              <a:avLst/>
              <a:gdLst/>
              <a:ahLst/>
              <a:cxnLst/>
              <a:rect l="0" t="0" r="0" b="0"/>
              <a:pathLst>
                <a:path w="90967" h="164307">
                  <a:moveTo>
                    <a:pt x="90966" y="0"/>
                  </a:moveTo>
                  <a:lnTo>
                    <a:pt x="90966" y="3792"/>
                  </a:lnTo>
                  <a:lnTo>
                    <a:pt x="90173" y="4909"/>
                  </a:lnTo>
                  <a:lnTo>
                    <a:pt x="88849" y="5654"/>
                  </a:lnTo>
                  <a:lnTo>
                    <a:pt x="81078" y="6702"/>
                  </a:lnTo>
                  <a:lnTo>
                    <a:pt x="70696" y="8535"/>
                  </a:lnTo>
                  <a:lnTo>
                    <a:pt x="44920" y="18492"/>
                  </a:lnTo>
                  <a:lnTo>
                    <a:pt x="11354" y="40494"/>
                  </a:lnTo>
                  <a:lnTo>
                    <a:pt x="4518" y="48689"/>
                  </a:lnTo>
                  <a:lnTo>
                    <a:pt x="951" y="57622"/>
                  </a:lnTo>
                  <a:lnTo>
                    <a:pt x="0" y="62227"/>
                  </a:lnTo>
                  <a:lnTo>
                    <a:pt x="1059" y="69461"/>
                  </a:lnTo>
                  <a:lnTo>
                    <a:pt x="8207" y="84364"/>
                  </a:lnTo>
                  <a:lnTo>
                    <a:pt x="14762" y="91205"/>
                  </a:lnTo>
                  <a:lnTo>
                    <a:pt x="22173" y="97685"/>
                  </a:lnTo>
                  <a:lnTo>
                    <a:pt x="35918" y="119383"/>
                  </a:lnTo>
                  <a:lnTo>
                    <a:pt x="39466" y="129652"/>
                  </a:lnTo>
                  <a:lnTo>
                    <a:pt x="38180" y="137262"/>
                  </a:lnTo>
                  <a:lnTo>
                    <a:pt x="32992" y="148355"/>
                  </a:lnTo>
                  <a:lnTo>
                    <a:pt x="19529" y="16430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00" name="SMARTInkShape-311"/>
            <p:cNvSpPr/>
            <p:nvPr/>
          </p:nvSpPr>
          <p:spPr bwMode="auto">
            <a:xfrm>
              <a:off x="7523902" y="2650453"/>
              <a:ext cx="354207" cy="205477"/>
            </a:xfrm>
            <a:custGeom>
              <a:avLst/>
              <a:gdLst/>
              <a:ahLst/>
              <a:cxnLst/>
              <a:rect l="0" t="0" r="0" b="0"/>
              <a:pathLst>
                <a:path w="354207" h="205477">
                  <a:moveTo>
                    <a:pt x="84192" y="78460"/>
                  </a:moveTo>
                  <a:lnTo>
                    <a:pt x="80399" y="78460"/>
                  </a:lnTo>
                  <a:lnTo>
                    <a:pt x="76421" y="80576"/>
                  </a:lnTo>
                  <a:lnTo>
                    <a:pt x="54935" y="97166"/>
                  </a:lnTo>
                  <a:lnTo>
                    <a:pt x="31714" y="129048"/>
                  </a:lnTo>
                  <a:lnTo>
                    <a:pt x="11772" y="164261"/>
                  </a:lnTo>
                  <a:lnTo>
                    <a:pt x="0" y="193318"/>
                  </a:lnTo>
                  <a:lnTo>
                    <a:pt x="283" y="196307"/>
                  </a:lnTo>
                  <a:lnTo>
                    <a:pt x="2714" y="201744"/>
                  </a:lnTo>
                  <a:lnTo>
                    <a:pt x="4473" y="203512"/>
                  </a:lnTo>
                  <a:lnTo>
                    <a:pt x="8544" y="205476"/>
                  </a:lnTo>
                  <a:lnTo>
                    <a:pt x="9948" y="204412"/>
                  </a:lnTo>
                  <a:lnTo>
                    <a:pt x="13510" y="195330"/>
                  </a:lnTo>
                  <a:lnTo>
                    <a:pt x="31348" y="167961"/>
                  </a:lnTo>
                  <a:lnTo>
                    <a:pt x="46051" y="133080"/>
                  </a:lnTo>
                  <a:lnTo>
                    <a:pt x="54673" y="103932"/>
                  </a:lnTo>
                  <a:lnTo>
                    <a:pt x="55197" y="98247"/>
                  </a:lnTo>
                  <a:lnTo>
                    <a:pt x="56131" y="96414"/>
                  </a:lnTo>
                  <a:lnTo>
                    <a:pt x="57547" y="95191"/>
                  </a:lnTo>
                  <a:lnTo>
                    <a:pt x="59285" y="94377"/>
                  </a:lnTo>
                  <a:lnTo>
                    <a:pt x="61237" y="94627"/>
                  </a:lnTo>
                  <a:lnTo>
                    <a:pt x="65523" y="97022"/>
                  </a:lnTo>
                  <a:lnTo>
                    <a:pt x="66983" y="98772"/>
                  </a:lnTo>
                  <a:lnTo>
                    <a:pt x="79621" y="122023"/>
                  </a:lnTo>
                  <a:lnTo>
                    <a:pt x="96290" y="139524"/>
                  </a:lnTo>
                  <a:lnTo>
                    <a:pt x="125909" y="163065"/>
                  </a:lnTo>
                  <a:lnTo>
                    <a:pt x="126291" y="162644"/>
                  </a:lnTo>
                  <a:lnTo>
                    <a:pt x="126954" y="154143"/>
                  </a:lnTo>
                  <a:lnTo>
                    <a:pt x="119773" y="118500"/>
                  </a:lnTo>
                  <a:lnTo>
                    <a:pt x="113847" y="85232"/>
                  </a:lnTo>
                  <a:lnTo>
                    <a:pt x="112861" y="52651"/>
                  </a:lnTo>
                  <a:lnTo>
                    <a:pt x="114926" y="45029"/>
                  </a:lnTo>
                  <a:lnTo>
                    <a:pt x="118926" y="37460"/>
                  </a:lnTo>
                  <a:lnTo>
                    <a:pt x="123706" y="38542"/>
                  </a:lnTo>
                  <a:lnTo>
                    <a:pt x="133206" y="43613"/>
                  </a:lnTo>
                  <a:lnTo>
                    <a:pt x="164601" y="67528"/>
                  </a:lnTo>
                  <a:lnTo>
                    <a:pt x="192622" y="100899"/>
                  </a:lnTo>
                  <a:lnTo>
                    <a:pt x="195883" y="106424"/>
                  </a:lnTo>
                  <a:lnTo>
                    <a:pt x="198126" y="111526"/>
                  </a:lnTo>
                  <a:lnTo>
                    <a:pt x="203057" y="118861"/>
                  </a:lnTo>
                  <a:lnTo>
                    <a:pt x="204871" y="124473"/>
                  </a:lnTo>
                  <a:lnTo>
                    <a:pt x="205126" y="124217"/>
                  </a:lnTo>
                  <a:lnTo>
                    <a:pt x="206428" y="89220"/>
                  </a:lnTo>
                  <a:lnTo>
                    <a:pt x="217820" y="55278"/>
                  </a:lnTo>
                  <a:lnTo>
                    <a:pt x="229484" y="30918"/>
                  </a:lnTo>
                  <a:lnTo>
                    <a:pt x="232647" y="27715"/>
                  </a:lnTo>
                  <a:lnTo>
                    <a:pt x="240395" y="24156"/>
                  </a:lnTo>
                  <a:lnTo>
                    <a:pt x="272393" y="21476"/>
                  </a:lnTo>
                  <a:lnTo>
                    <a:pt x="286623" y="22152"/>
                  </a:lnTo>
                  <a:lnTo>
                    <a:pt x="310414" y="27467"/>
                  </a:lnTo>
                  <a:lnTo>
                    <a:pt x="335193" y="22216"/>
                  </a:lnTo>
                  <a:lnTo>
                    <a:pt x="340740" y="19596"/>
                  </a:lnTo>
                  <a:lnTo>
                    <a:pt x="350768" y="11446"/>
                  </a:lnTo>
                  <a:lnTo>
                    <a:pt x="353482" y="6872"/>
                  </a:lnTo>
                  <a:lnTo>
                    <a:pt x="354206" y="4540"/>
                  </a:lnTo>
                  <a:lnTo>
                    <a:pt x="353895" y="2987"/>
                  </a:lnTo>
                  <a:lnTo>
                    <a:pt x="352894" y="1951"/>
                  </a:lnTo>
                  <a:lnTo>
                    <a:pt x="349665" y="799"/>
                  </a:lnTo>
                  <a:lnTo>
                    <a:pt x="338824" y="0"/>
                  </a:lnTo>
                  <a:lnTo>
                    <a:pt x="334151" y="2049"/>
                  </a:lnTo>
                  <a:lnTo>
                    <a:pt x="331794" y="3707"/>
                  </a:lnTo>
                  <a:lnTo>
                    <a:pt x="307136" y="35839"/>
                  </a:lnTo>
                  <a:lnTo>
                    <a:pt x="302340" y="45230"/>
                  </a:lnTo>
                  <a:lnTo>
                    <a:pt x="298841" y="68797"/>
                  </a:lnTo>
                  <a:lnTo>
                    <a:pt x="298654" y="77075"/>
                  </a:lnTo>
                  <a:lnTo>
                    <a:pt x="299398" y="79918"/>
                  </a:lnTo>
                  <a:lnTo>
                    <a:pt x="300687" y="81813"/>
                  </a:lnTo>
                  <a:lnTo>
                    <a:pt x="302340" y="83077"/>
                  </a:lnTo>
                  <a:lnTo>
                    <a:pt x="312253" y="84854"/>
                  </a:lnTo>
                  <a:lnTo>
                    <a:pt x="334223" y="8560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01" name="SMARTInkShape-312"/>
            <p:cNvSpPr/>
            <p:nvPr/>
          </p:nvSpPr>
          <p:spPr bwMode="auto">
            <a:xfrm>
              <a:off x="7888143" y="2628900"/>
              <a:ext cx="55708" cy="142876"/>
            </a:xfrm>
            <a:custGeom>
              <a:avLst/>
              <a:gdLst/>
              <a:ahLst/>
              <a:cxnLst/>
              <a:rect l="0" t="0" r="0" b="0"/>
              <a:pathLst>
                <a:path w="55708" h="142876">
                  <a:moveTo>
                    <a:pt x="55707" y="0"/>
                  </a:moveTo>
                  <a:lnTo>
                    <a:pt x="37353" y="794"/>
                  </a:lnTo>
                  <a:lnTo>
                    <a:pt x="25045" y="5703"/>
                  </a:lnTo>
                  <a:lnTo>
                    <a:pt x="10815" y="16793"/>
                  </a:lnTo>
                  <a:lnTo>
                    <a:pt x="3424" y="27642"/>
                  </a:lnTo>
                  <a:lnTo>
                    <a:pt x="0" y="40910"/>
                  </a:lnTo>
                  <a:lnTo>
                    <a:pt x="1315" y="48080"/>
                  </a:lnTo>
                  <a:lnTo>
                    <a:pt x="15387" y="76505"/>
                  </a:lnTo>
                  <a:lnTo>
                    <a:pt x="22176" y="83744"/>
                  </a:lnTo>
                  <a:lnTo>
                    <a:pt x="35678" y="94859"/>
                  </a:lnTo>
                  <a:lnTo>
                    <a:pt x="43511" y="106070"/>
                  </a:lnTo>
                  <a:lnTo>
                    <a:pt x="47066" y="115654"/>
                  </a:lnTo>
                  <a:lnTo>
                    <a:pt x="48120" y="123521"/>
                  </a:lnTo>
                  <a:lnTo>
                    <a:pt x="46249" y="128452"/>
                  </a:lnTo>
                  <a:lnTo>
                    <a:pt x="44639" y="130879"/>
                  </a:lnTo>
                  <a:lnTo>
                    <a:pt x="34789" y="138086"/>
                  </a:lnTo>
                  <a:lnTo>
                    <a:pt x="25609" y="141456"/>
                  </a:lnTo>
                  <a:lnTo>
                    <a:pt x="12845" y="14287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02" name="SMARTInkShape-313"/>
            <p:cNvSpPr/>
            <p:nvPr/>
          </p:nvSpPr>
          <p:spPr bwMode="auto">
            <a:xfrm>
              <a:off x="8002408" y="2536031"/>
              <a:ext cx="162899" cy="220697"/>
            </a:xfrm>
            <a:custGeom>
              <a:avLst/>
              <a:gdLst/>
              <a:ahLst/>
              <a:cxnLst/>
              <a:rect l="0" t="0" r="0" b="0"/>
              <a:pathLst>
                <a:path w="162899" h="220697">
                  <a:moveTo>
                    <a:pt x="34311" y="0"/>
                  </a:moveTo>
                  <a:lnTo>
                    <a:pt x="33517" y="32112"/>
                  </a:lnTo>
                  <a:lnTo>
                    <a:pt x="26540" y="59966"/>
                  </a:lnTo>
                  <a:lnTo>
                    <a:pt x="19837" y="86559"/>
                  </a:lnTo>
                  <a:lnTo>
                    <a:pt x="12824" y="114547"/>
                  </a:lnTo>
                  <a:lnTo>
                    <a:pt x="3344" y="148657"/>
                  </a:lnTo>
                  <a:lnTo>
                    <a:pt x="0" y="171047"/>
                  </a:lnTo>
                  <a:lnTo>
                    <a:pt x="2802" y="188970"/>
                  </a:lnTo>
                  <a:lnTo>
                    <a:pt x="8659" y="200542"/>
                  </a:lnTo>
                  <a:lnTo>
                    <a:pt x="26798" y="212790"/>
                  </a:lnTo>
                  <a:lnTo>
                    <a:pt x="52281" y="218889"/>
                  </a:lnTo>
                  <a:lnTo>
                    <a:pt x="79940" y="220696"/>
                  </a:lnTo>
                  <a:lnTo>
                    <a:pt x="108243" y="213647"/>
                  </a:lnTo>
                  <a:lnTo>
                    <a:pt x="139755" y="202745"/>
                  </a:lnTo>
                  <a:lnTo>
                    <a:pt x="162898" y="19288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03" name="SMARTInkShape-314"/>
            <p:cNvSpPr/>
            <p:nvPr/>
          </p:nvSpPr>
          <p:spPr bwMode="auto">
            <a:xfrm>
              <a:off x="7929563" y="2614914"/>
              <a:ext cx="185738" cy="13987"/>
            </a:xfrm>
            <a:custGeom>
              <a:avLst/>
              <a:gdLst/>
              <a:ahLst/>
              <a:cxnLst/>
              <a:rect l="0" t="0" r="0" b="0"/>
              <a:pathLst>
                <a:path w="185738" h="13987">
                  <a:moveTo>
                    <a:pt x="0" y="13986"/>
                  </a:moveTo>
                  <a:lnTo>
                    <a:pt x="3792" y="13986"/>
                  </a:lnTo>
                  <a:lnTo>
                    <a:pt x="4909" y="13192"/>
                  </a:lnTo>
                  <a:lnTo>
                    <a:pt x="5654" y="11869"/>
                  </a:lnTo>
                  <a:lnTo>
                    <a:pt x="6150" y="10194"/>
                  </a:lnTo>
                  <a:lnTo>
                    <a:pt x="8069" y="9076"/>
                  </a:lnTo>
                  <a:lnTo>
                    <a:pt x="24671" y="7284"/>
                  </a:lnTo>
                  <a:lnTo>
                    <a:pt x="58231" y="3137"/>
                  </a:lnTo>
                  <a:lnTo>
                    <a:pt x="82236" y="1227"/>
                  </a:lnTo>
                  <a:lnTo>
                    <a:pt x="108780" y="378"/>
                  </a:lnTo>
                  <a:lnTo>
                    <a:pt x="136453" y="0"/>
                  </a:lnTo>
                  <a:lnTo>
                    <a:pt x="167430" y="3580"/>
                  </a:lnTo>
                  <a:lnTo>
                    <a:pt x="185737" y="684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210" name="SMARTInkShape-Group43"/>
          <p:cNvGrpSpPr/>
          <p:nvPr/>
        </p:nvGrpSpPr>
        <p:grpSpPr>
          <a:xfrm>
            <a:off x="4700588" y="3200400"/>
            <a:ext cx="738670" cy="368694"/>
            <a:chOff x="4700588" y="3200400"/>
            <a:chExt cx="738670" cy="368694"/>
          </a:xfrm>
        </p:grpSpPr>
        <p:sp>
          <p:nvSpPr>
            <p:cNvPr id="205" name="SMARTInkShape-315"/>
            <p:cNvSpPr/>
            <p:nvPr/>
          </p:nvSpPr>
          <p:spPr bwMode="auto">
            <a:xfrm>
              <a:off x="4700588" y="3273241"/>
              <a:ext cx="133426" cy="295853"/>
            </a:xfrm>
            <a:custGeom>
              <a:avLst/>
              <a:gdLst/>
              <a:ahLst/>
              <a:cxnLst/>
              <a:rect l="0" t="0" r="0" b="0"/>
              <a:pathLst>
                <a:path w="133426" h="295853">
                  <a:moveTo>
                    <a:pt x="0" y="41459"/>
                  </a:moveTo>
                  <a:lnTo>
                    <a:pt x="0" y="31516"/>
                  </a:lnTo>
                  <a:lnTo>
                    <a:pt x="793" y="30068"/>
                  </a:lnTo>
                  <a:lnTo>
                    <a:pt x="2116" y="29102"/>
                  </a:lnTo>
                  <a:lnTo>
                    <a:pt x="5703" y="27236"/>
                  </a:lnTo>
                  <a:lnTo>
                    <a:pt x="34759" y="3332"/>
                  </a:lnTo>
                  <a:lnTo>
                    <a:pt x="48046" y="0"/>
                  </a:lnTo>
                  <a:lnTo>
                    <a:pt x="65829" y="2805"/>
                  </a:lnTo>
                  <a:lnTo>
                    <a:pt x="97348" y="15426"/>
                  </a:lnTo>
                  <a:lnTo>
                    <a:pt x="111834" y="30041"/>
                  </a:lnTo>
                  <a:lnTo>
                    <a:pt x="127949" y="63268"/>
                  </a:lnTo>
                  <a:lnTo>
                    <a:pt x="133425" y="86550"/>
                  </a:lnTo>
                  <a:lnTo>
                    <a:pt x="132931" y="111440"/>
                  </a:lnTo>
                  <a:lnTo>
                    <a:pt x="129445" y="144976"/>
                  </a:lnTo>
                  <a:lnTo>
                    <a:pt x="121256" y="172761"/>
                  </a:lnTo>
                  <a:lnTo>
                    <a:pt x="108776" y="201102"/>
                  </a:lnTo>
                  <a:lnTo>
                    <a:pt x="91232" y="229607"/>
                  </a:lnTo>
                  <a:lnTo>
                    <a:pt x="68880" y="261187"/>
                  </a:lnTo>
                  <a:lnTo>
                    <a:pt x="34053" y="291923"/>
                  </a:lnTo>
                  <a:lnTo>
                    <a:pt x="24130" y="295652"/>
                  </a:lnTo>
                  <a:lnTo>
                    <a:pt x="20056" y="295852"/>
                  </a:lnTo>
                  <a:lnTo>
                    <a:pt x="13411" y="293958"/>
                  </a:lnTo>
                  <a:lnTo>
                    <a:pt x="11322" y="292342"/>
                  </a:lnTo>
                  <a:lnTo>
                    <a:pt x="9001" y="288429"/>
                  </a:lnTo>
                  <a:lnTo>
                    <a:pt x="7306" y="258668"/>
                  </a:lnTo>
                  <a:lnTo>
                    <a:pt x="12879" y="234295"/>
                  </a:lnTo>
                  <a:lnTo>
                    <a:pt x="23940" y="208454"/>
                  </a:lnTo>
                  <a:lnTo>
                    <a:pt x="30748" y="200875"/>
                  </a:lnTo>
                  <a:lnTo>
                    <a:pt x="47764" y="187806"/>
                  </a:lnTo>
                  <a:lnTo>
                    <a:pt x="55888" y="185877"/>
                  </a:lnTo>
                  <a:lnTo>
                    <a:pt x="64791" y="187137"/>
                  </a:lnTo>
                  <a:lnTo>
                    <a:pt x="83442" y="194413"/>
                  </a:lnTo>
                  <a:lnTo>
                    <a:pt x="90795" y="200984"/>
                  </a:lnTo>
                  <a:lnTo>
                    <a:pt x="108617" y="222745"/>
                  </a:lnTo>
                  <a:lnTo>
                    <a:pt x="114300" y="24148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06" name="SMARTInkShape-316"/>
            <p:cNvSpPr/>
            <p:nvPr/>
          </p:nvSpPr>
          <p:spPr bwMode="auto">
            <a:xfrm>
              <a:off x="4922044" y="3243557"/>
              <a:ext cx="114301" cy="234958"/>
            </a:xfrm>
            <a:custGeom>
              <a:avLst/>
              <a:gdLst/>
              <a:ahLst/>
              <a:cxnLst/>
              <a:rect l="0" t="0" r="0" b="0"/>
              <a:pathLst>
                <a:path w="114301" h="234958">
                  <a:moveTo>
                    <a:pt x="0" y="6849"/>
                  </a:moveTo>
                  <a:lnTo>
                    <a:pt x="6151" y="698"/>
                  </a:lnTo>
                  <a:lnTo>
                    <a:pt x="14434" y="0"/>
                  </a:lnTo>
                  <a:lnTo>
                    <a:pt x="20438" y="1953"/>
                  </a:lnTo>
                  <a:lnTo>
                    <a:pt x="52628" y="24547"/>
                  </a:lnTo>
                  <a:lnTo>
                    <a:pt x="65952" y="38904"/>
                  </a:lnTo>
                  <a:lnTo>
                    <a:pt x="80554" y="71601"/>
                  </a:lnTo>
                  <a:lnTo>
                    <a:pt x="89613" y="100602"/>
                  </a:lnTo>
                  <a:lnTo>
                    <a:pt x="91110" y="126085"/>
                  </a:lnTo>
                  <a:lnTo>
                    <a:pt x="84907" y="156432"/>
                  </a:lnTo>
                  <a:lnTo>
                    <a:pt x="76038" y="185357"/>
                  </a:lnTo>
                  <a:lnTo>
                    <a:pt x="65216" y="206849"/>
                  </a:lnTo>
                  <a:lnTo>
                    <a:pt x="41764" y="229848"/>
                  </a:lnTo>
                  <a:lnTo>
                    <a:pt x="34172" y="232960"/>
                  </a:lnTo>
                  <a:lnTo>
                    <a:pt x="20155" y="234957"/>
                  </a:lnTo>
                  <a:lnTo>
                    <a:pt x="18199" y="234328"/>
                  </a:lnTo>
                  <a:lnTo>
                    <a:pt x="16895" y="233114"/>
                  </a:lnTo>
                  <a:lnTo>
                    <a:pt x="11010" y="221670"/>
                  </a:lnTo>
                  <a:lnTo>
                    <a:pt x="10979" y="208952"/>
                  </a:lnTo>
                  <a:lnTo>
                    <a:pt x="13634" y="182502"/>
                  </a:lnTo>
                  <a:lnTo>
                    <a:pt x="15439" y="177926"/>
                  </a:lnTo>
                  <a:lnTo>
                    <a:pt x="21678" y="170725"/>
                  </a:lnTo>
                  <a:lnTo>
                    <a:pt x="37825" y="160428"/>
                  </a:lnTo>
                  <a:lnTo>
                    <a:pt x="44063" y="158450"/>
                  </a:lnTo>
                  <a:lnTo>
                    <a:pt x="51598" y="159688"/>
                  </a:lnTo>
                  <a:lnTo>
                    <a:pt x="62649" y="164847"/>
                  </a:lnTo>
                  <a:lnTo>
                    <a:pt x="84659" y="184522"/>
                  </a:lnTo>
                  <a:lnTo>
                    <a:pt x="111065" y="218527"/>
                  </a:lnTo>
                  <a:lnTo>
                    <a:pt x="114300" y="22830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07" name="SMARTInkShape-317"/>
            <p:cNvSpPr/>
            <p:nvPr/>
          </p:nvSpPr>
          <p:spPr bwMode="auto">
            <a:xfrm>
              <a:off x="5122069" y="3371850"/>
              <a:ext cx="35720" cy="7145"/>
            </a:xfrm>
            <a:custGeom>
              <a:avLst/>
              <a:gdLst/>
              <a:ahLst/>
              <a:cxnLst/>
              <a:rect l="0" t="0" r="0" b="0"/>
              <a:pathLst>
                <a:path w="35720" h="7145">
                  <a:moveTo>
                    <a:pt x="0" y="0"/>
                  </a:moveTo>
                  <a:lnTo>
                    <a:pt x="0" y="3792"/>
                  </a:lnTo>
                  <a:lnTo>
                    <a:pt x="794" y="4909"/>
                  </a:lnTo>
                  <a:lnTo>
                    <a:pt x="2117" y="5654"/>
                  </a:lnTo>
                  <a:lnTo>
                    <a:pt x="9943" y="6850"/>
                  </a:lnTo>
                  <a:lnTo>
                    <a:pt x="35719" y="71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08" name="SMARTInkShape-318"/>
            <p:cNvSpPr/>
            <p:nvPr/>
          </p:nvSpPr>
          <p:spPr bwMode="auto">
            <a:xfrm>
              <a:off x="5214938" y="3200400"/>
              <a:ext cx="78448" cy="257176"/>
            </a:xfrm>
            <a:custGeom>
              <a:avLst/>
              <a:gdLst/>
              <a:ahLst/>
              <a:cxnLst/>
              <a:rect l="0" t="0" r="0" b="0"/>
              <a:pathLst>
                <a:path w="78448" h="257176">
                  <a:moveTo>
                    <a:pt x="14287" y="0"/>
                  </a:moveTo>
                  <a:lnTo>
                    <a:pt x="18079" y="0"/>
                  </a:lnTo>
                  <a:lnTo>
                    <a:pt x="22058" y="2117"/>
                  </a:lnTo>
                  <a:lnTo>
                    <a:pt x="26472" y="4909"/>
                  </a:lnTo>
                  <a:lnTo>
                    <a:pt x="33420" y="7276"/>
                  </a:lnTo>
                  <a:lnTo>
                    <a:pt x="38136" y="10642"/>
                  </a:lnTo>
                  <a:lnTo>
                    <a:pt x="40761" y="16901"/>
                  </a:lnTo>
                  <a:lnTo>
                    <a:pt x="46701" y="39238"/>
                  </a:lnTo>
                  <a:lnTo>
                    <a:pt x="43558" y="57399"/>
                  </a:lnTo>
                  <a:lnTo>
                    <a:pt x="28476" y="92744"/>
                  </a:lnTo>
                  <a:lnTo>
                    <a:pt x="22974" y="101545"/>
                  </a:lnTo>
                  <a:lnTo>
                    <a:pt x="9542" y="112464"/>
                  </a:lnTo>
                  <a:lnTo>
                    <a:pt x="6093" y="113484"/>
                  </a:lnTo>
                  <a:lnTo>
                    <a:pt x="1203" y="114139"/>
                  </a:lnTo>
                  <a:lnTo>
                    <a:pt x="33536" y="115094"/>
                  </a:lnTo>
                  <a:lnTo>
                    <a:pt x="58963" y="126485"/>
                  </a:lnTo>
                  <a:lnTo>
                    <a:pt x="65364" y="131093"/>
                  </a:lnTo>
                  <a:lnTo>
                    <a:pt x="73430" y="141941"/>
                  </a:lnTo>
                  <a:lnTo>
                    <a:pt x="77054" y="155210"/>
                  </a:lnTo>
                  <a:lnTo>
                    <a:pt x="78447" y="181035"/>
                  </a:lnTo>
                  <a:lnTo>
                    <a:pt x="74748" y="196956"/>
                  </a:lnTo>
                  <a:lnTo>
                    <a:pt x="53928" y="230063"/>
                  </a:lnTo>
                  <a:lnTo>
                    <a:pt x="41907" y="241204"/>
                  </a:lnTo>
                  <a:lnTo>
                    <a:pt x="23624" y="252080"/>
                  </a:lnTo>
                  <a:lnTo>
                    <a:pt x="0" y="25717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09" name="SMARTInkShape-319"/>
            <p:cNvSpPr/>
            <p:nvPr/>
          </p:nvSpPr>
          <p:spPr bwMode="auto">
            <a:xfrm>
              <a:off x="5290054" y="3264694"/>
              <a:ext cx="149204" cy="197364"/>
            </a:xfrm>
            <a:custGeom>
              <a:avLst/>
              <a:gdLst/>
              <a:ahLst/>
              <a:cxnLst/>
              <a:rect l="0" t="0" r="0" b="0"/>
              <a:pathLst>
                <a:path w="149204" h="197364">
                  <a:moveTo>
                    <a:pt x="24896" y="0"/>
                  </a:moveTo>
                  <a:lnTo>
                    <a:pt x="24102" y="13772"/>
                  </a:lnTo>
                  <a:lnTo>
                    <a:pt x="14953" y="43735"/>
                  </a:lnTo>
                  <a:lnTo>
                    <a:pt x="10673" y="72403"/>
                  </a:lnTo>
                  <a:lnTo>
                    <a:pt x="5124" y="107817"/>
                  </a:lnTo>
                  <a:lnTo>
                    <a:pt x="0" y="141594"/>
                  </a:lnTo>
                  <a:lnTo>
                    <a:pt x="2190" y="156593"/>
                  </a:lnTo>
                  <a:lnTo>
                    <a:pt x="12738" y="178040"/>
                  </a:lnTo>
                  <a:lnTo>
                    <a:pt x="23851" y="191041"/>
                  </a:lnTo>
                  <a:lnTo>
                    <a:pt x="32634" y="196032"/>
                  </a:lnTo>
                  <a:lnTo>
                    <a:pt x="37198" y="197363"/>
                  </a:lnTo>
                  <a:lnTo>
                    <a:pt x="52853" y="192492"/>
                  </a:lnTo>
                  <a:lnTo>
                    <a:pt x="87657" y="177546"/>
                  </a:lnTo>
                  <a:lnTo>
                    <a:pt x="92930" y="173133"/>
                  </a:lnTo>
                  <a:lnTo>
                    <a:pt x="107744" y="151056"/>
                  </a:lnTo>
                  <a:lnTo>
                    <a:pt x="136827" y="121535"/>
                  </a:lnTo>
                  <a:lnTo>
                    <a:pt x="148253" y="102411"/>
                  </a:lnTo>
                  <a:lnTo>
                    <a:pt x="149203" y="98437"/>
                  </a:lnTo>
                  <a:lnTo>
                    <a:pt x="149043" y="94993"/>
                  </a:lnTo>
                  <a:lnTo>
                    <a:pt x="148141" y="91904"/>
                  </a:lnTo>
                  <a:lnTo>
                    <a:pt x="146747" y="89844"/>
                  </a:lnTo>
                  <a:lnTo>
                    <a:pt x="145024" y="88471"/>
                  </a:lnTo>
                  <a:lnTo>
                    <a:pt x="143081" y="87556"/>
                  </a:lnTo>
                  <a:lnTo>
                    <a:pt x="136690" y="88655"/>
                  </a:lnTo>
                  <a:lnTo>
                    <a:pt x="102630" y="102386"/>
                  </a:lnTo>
                  <a:lnTo>
                    <a:pt x="70943" y="123324"/>
                  </a:lnTo>
                  <a:lnTo>
                    <a:pt x="42194" y="144687"/>
                  </a:lnTo>
                  <a:lnTo>
                    <a:pt x="29812" y="162077"/>
                  </a:lnTo>
                  <a:lnTo>
                    <a:pt x="17752" y="17145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216" name="SMARTInkShape-Group44"/>
          <p:cNvGrpSpPr/>
          <p:nvPr/>
        </p:nvGrpSpPr>
        <p:grpSpPr>
          <a:xfrm>
            <a:off x="5550694" y="3221831"/>
            <a:ext cx="835820" cy="263986"/>
            <a:chOff x="5550694" y="3221831"/>
            <a:chExt cx="835820" cy="263986"/>
          </a:xfrm>
        </p:grpSpPr>
        <p:sp>
          <p:nvSpPr>
            <p:cNvPr id="211" name="SMARTInkShape-320"/>
            <p:cNvSpPr/>
            <p:nvPr/>
          </p:nvSpPr>
          <p:spPr bwMode="auto">
            <a:xfrm>
              <a:off x="5550694" y="3336131"/>
              <a:ext cx="100013" cy="13969"/>
            </a:xfrm>
            <a:custGeom>
              <a:avLst/>
              <a:gdLst/>
              <a:ahLst/>
              <a:cxnLst/>
              <a:rect l="0" t="0" r="0" b="0"/>
              <a:pathLst>
                <a:path w="100013" h="13969">
                  <a:moveTo>
                    <a:pt x="0" y="0"/>
                  </a:moveTo>
                  <a:lnTo>
                    <a:pt x="0" y="3792"/>
                  </a:lnTo>
                  <a:lnTo>
                    <a:pt x="794" y="4910"/>
                  </a:lnTo>
                  <a:lnTo>
                    <a:pt x="2117" y="5655"/>
                  </a:lnTo>
                  <a:lnTo>
                    <a:pt x="3792" y="6151"/>
                  </a:lnTo>
                  <a:lnTo>
                    <a:pt x="14473" y="12668"/>
                  </a:lnTo>
                  <a:lnTo>
                    <a:pt x="31434" y="13968"/>
                  </a:lnTo>
                  <a:lnTo>
                    <a:pt x="65538" y="8109"/>
                  </a:lnTo>
                  <a:lnTo>
                    <a:pt x="100012" y="71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12" name="SMARTInkShape-321"/>
            <p:cNvSpPr/>
            <p:nvPr/>
          </p:nvSpPr>
          <p:spPr bwMode="auto">
            <a:xfrm>
              <a:off x="5806046" y="3221831"/>
              <a:ext cx="151843" cy="257176"/>
            </a:xfrm>
            <a:custGeom>
              <a:avLst/>
              <a:gdLst/>
              <a:ahLst/>
              <a:cxnLst/>
              <a:rect l="0" t="0" r="0" b="0"/>
              <a:pathLst>
                <a:path w="151843" h="257176">
                  <a:moveTo>
                    <a:pt x="16110" y="257175"/>
                  </a:moveTo>
                  <a:lnTo>
                    <a:pt x="16110" y="253383"/>
                  </a:lnTo>
                  <a:lnTo>
                    <a:pt x="13993" y="249404"/>
                  </a:lnTo>
                  <a:lnTo>
                    <a:pt x="11200" y="244990"/>
                  </a:lnTo>
                  <a:lnTo>
                    <a:pt x="9959" y="240382"/>
                  </a:lnTo>
                  <a:lnTo>
                    <a:pt x="7575" y="219550"/>
                  </a:lnTo>
                  <a:lnTo>
                    <a:pt x="0" y="198666"/>
                  </a:lnTo>
                  <a:lnTo>
                    <a:pt x="1724" y="171930"/>
                  </a:lnTo>
                  <a:lnTo>
                    <a:pt x="7261" y="140019"/>
                  </a:lnTo>
                  <a:lnTo>
                    <a:pt x="14723" y="110102"/>
                  </a:lnTo>
                  <a:lnTo>
                    <a:pt x="25841" y="81130"/>
                  </a:lnTo>
                  <a:lnTo>
                    <a:pt x="39229" y="47129"/>
                  </a:lnTo>
                  <a:lnTo>
                    <a:pt x="56667" y="20406"/>
                  </a:lnTo>
                  <a:lnTo>
                    <a:pt x="74554" y="5255"/>
                  </a:lnTo>
                  <a:lnTo>
                    <a:pt x="86270" y="2336"/>
                  </a:lnTo>
                  <a:lnTo>
                    <a:pt x="115870" y="461"/>
                  </a:lnTo>
                  <a:lnTo>
                    <a:pt x="151842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13" name="SMARTInkShape-322"/>
            <p:cNvSpPr/>
            <p:nvPr/>
          </p:nvSpPr>
          <p:spPr bwMode="auto">
            <a:xfrm>
              <a:off x="5727240" y="3322262"/>
              <a:ext cx="309096" cy="149602"/>
            </a:xfrm>
            <a:custGeom>
              <a:avLst/>
              <a:gdLst/>
              <a:ahLst/>
              <a:cxnLst/>
              <a:rect l="0" t="0" r="0" b="0"/>
              <a:pathLst>
                <a:path w="309096" h="149602">
                  <a:moveTo>
                    <a:pt x="9191" y="106738"/>
                  </a:moveTo>
                  <a:lnTo>
                    <a:pt x="1606" y="102946"/>
                  </a:lnTo>
                  <a:lnTo>
                    <a:pt x="166" y="101035"/>
                  </a:lnTo>
                  <a:lnTo>
                    <a:pt x="0" y="98967"/>
                  </a:lnTo>
                  <a:lnTo>
                    <a:pt x="682" y="96795"/>
                  </a:lnTo>
                  <a:lnTo>
                    <a:pt x="2725" y="95347"/>
                  </a:lnTo>
                  <a:lnTo>
                    <a:pt x="32041" y="87795"/>
                  </a:lnTo>
                  <a:lnTo>
                    <a:pt x="61594" y="85798"/>
                  </a:lnTo>
                  <a:lnTo>
                    <a:pt x="88483" y="83336"/>
                  </a:lnTo>
                  <a:lnTo>
                    <a:pt x="122220" y="79185"/>
                  </a:lnTo>
                  <a:lnTo>
                    <a:pt x="156725" y="73455"/>
                  </a:lnTo>
                  <a:lnTo>
                    <a:pt x="187294" y="69384"/>
                  </a:lnTo>
                  <a:lnTo>
                    <a:pt x="220055" y="61171"/>
                  </a:lnTo>
                  <a:lnTo>
                    <a:pt x="253114" y="49545"/>
                  </a:lnTo>
                  <a:lnTo>
                    <a:pt x="269583" y="42431"/>
                  </a:lnTo>
                  <a:lnTo>
                    <a:pt x="304104" y="18631"/>
                  </a:lnTo>
                  <a:lnTo>
                    <a:pt x="306951" y="13869"/>
                  </a:lnTo>
                  <a:lnTo>
                    <a:pt x="309095" y="993"/>
                  </a:lnTo>
                  <a:lnTo>
                    <a:pt x="308346" y="522"/>
                  </a:lnTo>
                  <a:lnTo>
                    <a:pt x="305397" y="0"/>
                  </a:lnTo>
                  <a:lnTo>
                    <a:pt x="282490" y="9561"/>
                  </a:lnTo>
                  <a:lnTo>
                    <a:pt x="248262" y="33377"/>
                  </a:lnTo>
                  <a:lnTo>
                    <a:pt x="212673" y="67685"/>
                  </a:lnTo>
                  <a:lnTo>
                    <a:pt x="201421" y="82643"/>
                  </a:lnTo>
                  <a:lnTo>
                    <a:pt x="199931" y="94442"/>
                  </a:lnTo>
                  <a:lnTo>
                    <a:pt x="201947" y="128838"/>
                  </a:lnTo>
                  <a:lnTo>
                    <a:pt x="205828" y="140979"/>
                  </a:lnTo>
                  <a:lnTo>
                    <a:pt x="208545" y="143853"/>
                  </a:lnTo>
                  <a:lnTo>
                    <a:pt x="215797" y="147046"/>
                  </a:lnTo>
                  <a:lnTo>
                    <a:pt x="250298" y="149376"/>
                  </a:lnTo>
                  <a:lnTo>
                    <a:pt x="266366" y="14960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14" name="SMARTInkShape-323"/>
            <p:cNvSpPr/>
            <p:nvPr/>
          </p:nvSpPr>
          <p:spPr bwMode="auto">
            <a:xfrm>
              <a:off x="6065238" y="3328988"/>
              <a:ext cx="214119" cy="156829"/>
            </a:xfrm>
            <a:custGeom>
              <a:avLst/>
              <a:gdLst/>
              <a:ahLst/>
              <a:cxnLst/>
              <a:rect l="0" t="0" r="0" b="0"/>
              <a:pathLst>
                <a:path w="214119" h="156829">
                  <a:moveTo>
                    <a:pt x="56956" y="0"/>
                  </a:moveTo>
                  <a:lnTo>
                    <a:pt x="27210" y="30539"/>
                  </a:lnTo>
                  <a:lnTo>
                    <a:pt x="2346" y="64552"/>
                  </a:lnTo>
                  <a:lnTo>
                    <a:pt x="706" y="71609"/>
                  </a:lnTo>
                  <a:lnTo>
                    <a:pt x="3130" y="97930"/>
                  </a:lnTo>
                  <a:lnTo>
                    <a:pt x="0" y="123284"/>
                  </a:lnTo>
                  <a:lnTo>
                    <a:pt x="729" y="125052"/>
                  </a:lnTo>
                  <a:lnTo>
                    <a:pt x="2009" y="126230"/>
                  </a:lnTo>
                  <a:lnTo>
                    <a:pt x="3656" y="127016"/>
                  </a:lnTo>
                  <a:lnTo>
                    <a:pt x="4754" y="126746"/>
                  </a:lnTo>
                  <a:lnTo>
                    <a:pt x="5486" y="125772"/>
                  </a:lnTo>
                  <a:lnTo>
                    <a:pt x="5974" y="124329"/>
                  </a:lnTo>
                  <a:lnTo>
                    <a:pt x="20599" y="107961"/>
                  </a:lnTo>
                  <a:lnTo>
                    <a:pt x="21606" y="104518"/>
                  </a:lnTo>
                  <a:lnTo>
                    <a:pt x="20689" y="101428"/>
                  </a:lnTo>
                  <a:lnTo>
                    <a:pt x="18491" y="98575"/>
                  </a:lnTo>
                  <a:lnTo>
                    <a:pt x="18164" y="89055"/>
                  </a:lnTo>
                  <a:lnTo>
                    <a:pt x="20665" y="78473"/>
                  </a:lnTo>
                  <a:lnTo>
                    <a:pt x="26536" y="68054"/>
                  </a:lnTo>
                  <a:lnTo>
                    <a:pt x="41278" y="51471"/>
                  </a:lnTo>
                  <a:lnTo>
                    <a:pt x="41742" y="51776"/>
                  </a:lnTo>
                  <a:lnTo>
                    <a:pt x="42394" y="55998"/>
                  </a:lnTo>
                  <a:lnTo>
                    <a:pt x="42546" y="60078"/>
                  </a:lnTo>
                  <a:lnTo>
                    <a:pt x="48808" y="80017"/>
                  </a:lnTo>
                  <a:lnTo>
                    <a:pt x="71969" y="111261"/>
                  </a:lnTo>
                  <a:lnTo>
                    <a:pt x="81616" y="136643"/>
                  </a:lnTo>
                  <a:lnTo>
                    <a:pt x="88163" y="144821"/>
                  </a:lnTo>
                  <a:lnTo>
                    <a:pt x="92786" y="147708"/>
                  </a:lnTo>
                  <a:lnTo>
                    <a:pt x="97487" y="149785"/>
                  </a:lnTo>
                  <a:lnTo>
                    <a:pt x="106546" y="156828"/>
                  </a:lnTo>
                  <a:lnTo>
                    <a:pt x="110631" y="153270"/>
                  </a:lnTo>
                  <a:lnTo>
                    <a:pt x="112561" y="149347"/>
                  </a:lnTo>
                  <a:lnTo>
                    <a:pt x="113970" y="127901"/>
                  </a:lnTo>
                  <a:lnTo>
                    <a:pt x="114079" y="109401"/>
                  </a:lnTo>
                  <a:lnTo>
                    <a:pt x="105075" y="86345"/>
                  </a:lnTo>
                  <a:lnTo>
                    <a:pt x="104910" y="82169"/>
                  </a:lnTo>
                  <a:lnTo>
                    <a:pt x="106844" y="75413"/>
                  </a:lnTo>
                  <a:lnTo>
                    <a:pt x="112436" y="64608"/>
                  </a:lnTo>
                  <a:lnTo>
                    <a:pt x="112993" y="62122"/>
                  </a:lnTo>
                  <a:lnTo>
                    <a:pt x="114951" y="60464"/>
                  </a:lnTo>
                  <a:lnTo>
                    <a:pt x="127385" y="55688"/>
                  </a:lnTo>
                  <a:lnTo>
                    <a:pt x="130102" y="53794"/>
                  </a:lnTo>
                  <a:lnTo>
                    <a:pt x="160383" y="44524"/>
                  </a:lnTo>
                  <a:lnTo>
                    <a:pt x="188335" y="33459"/>
                  </a:lnTo>
                  <a:lnTo>
                    <a:pt x="214118" y="2143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15" name="SMARTInkShape-324"/>
            <p:cNvSpPr/>
            <p:nvPr/>
          </p:nvSpPr>
          <p:spPr bwMode="auto">
            <a:xfrm>
              <a:off x="6312033" y="3307556"/>
              <a:ext cx="74481" cy="171451"/>
            </a:xfrm>
            <a:custGeom>
              <a:avLst/>
              <a:gdLst/>
              <a:ahLst/>
              <a:cxnLst/>
              <a:rect l="0" t="0" r="0" b="0"/>
              <a:pathLst>
                <a:path w="74481" h="171451">
                  <a:moveTo>
                    <a:pt x="74480" y="0"/>
                  </a:moveTo>
                  <a:lnTo>
                    <a:pt x="50877" y="21487"/>
                  </a:lnTo>
                  <a:lnTo>
                    <a:pt x="20745" y="37841"/>
                  </a:lnTo>
                  <a:lnTo>
                    <a:pt x="5873" y="53314"/>
                  </a:lnTo>
                  <a:lnTo>
                    <a:pt x="861" y="55445"/>
                  </a:lnTo>
                  <a:lnTo>
                    <a:pt x="0" y="56807"/>
                  </a:lnTo>
                  <a:lnTo>
                    <a:pt x="220" y="58509"/>
                  </a:lnTo>
                  <a:lnTo>
                    <a:pt x="1788" y="62517"/>
                  </a:lnTo>
                  <a:lnTo>
                    <a:pt x="3464" y="69236"/>
                  </a:lnTo>
                  <a:lnTo>
                    <a:pt x="6669" y="73899"/>
                  </a:lnTo>
                  <a:lnTo>
                    <a:pt x="12856" y="76500"/>
                  </a:lnTo>
                  <a:lnTo>
                    <a:pt x="29763" y="81963"/>
                  </a:lnTo>
                  <a:lnTo>
                    <a:pt x="45347" y="93001"/>
                  </a:lnTo>
                  <a:lnTo>
                    <a:pt x="49625" y="97690"/>
                  </a:lnTo>
                  <a:lnTo>
                    <a:pt x="53621" y="105586"/>
                  </a:lnTo>
                  <a:lnTo>
                    <a:pt x="64156" y="119958"/>
                  </a:lnTo>
                  <a:lnTo>
                    <a:pt x="65216" y="122835"/>
                  </a:lnTo>
                  <a:lnTo>
                    <a:pt x="64335" y="126340"/>
                  </a:lnTo>
                  <a:lnTo>
                    <a:pt x="51515" y="143372"/>
                  </a:lnTo>
                  <a:lnTo>
                    <a:pt x="41254" y="152621"/>
                  </a:lnTo>
                  <a:lnTo>
                    <a:pt x="10186" y="17145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226" name="SMARTInkShape-Group45"/>
          <p:cNvGrpSpPr/>
          <p:nvPr/>
        </p:nvGrpSpPr>
        <p:grpSpPr>
          <a:xfrm>
            <a:off x="1085976" y="5029200"/>
            <a:ext cx="1678653" cy="406649"/>
            <a:chOff x="1085976" y="5029200"/>
            <a:chExt cx="1678653" cy="406649"/>
          </a:xfrm>
        </p:grpSpPr>
        <p:sp>
          <p:nvSpPr>
            <p:cNvPr id="217" name="SMARTInkShape-325"/>
            <p:cNvSpPr/>
            <p:nvPr/>
          </p:nvSpPr>
          <p:spPr bwMode="auto">
            <a:xfrm>
              <a:off x="1085976" y="5172075"/>
              <a:ext cx="135606" cy="185739"/>
            </a:xfrm>
            <a:custGeom>
              <a:avLst/>
              <a:gdLst/>
              <a:ahLst/>
              <a:cxnLst/>
              <a:rect l="0" t="0" r="0" b="0"/>
              <a:pathLst>
                <a:path w="135606" h="185739">
                  <a:moveTo>
                    <a:pt x="64168" y="0"/>
                  </a:moveTo>
                  <a:lnTo>
                    <a:pt x="50432" y="0"/>
                  </a:lnTo>
                  <a:lnTo>
                    <a:pt x="44040" y="2117"/>
                  </a:lnTo>
                  <a:lnTo>
                    <a:pt x="41224" y="3792"/>
                  </a:lnTo>
                  <a:lnTo>
                    <a:pt x="22909" y="8819"/>
                  </a:lnTo>
                  <a:lnTo>
                    <a:pt x="4730" y="23911"/>
                  </a:lnTo>
                  <a:lnTo>
                    <a:pt x="2032" y="30735"/>
                  </a:lnTo>
                  <a:lnTo>
                    <a:pt x="0" y="62039"/>
                  </a:lnTo>
                  <a:lnTo>
                    <a:pt x="693" y="80194"/>
                  </a:lnTo>
                  <a:lnTo>
                    <a:pt x="3677" y="86706"/>
                  </a:lnTo>
                  <a:lnTo>
                    <a:pt x="5585" y="88760"/>
                  </a:lnTo>
                  <a:lnTo>
                    <a:pt x="9820" y="91043"/>
                  </a:lnTo>
                  <a:lnTo>
                    <a:pt x="19801" y="92508"/>
                  </a:lnTo>
                  <a:lnTo>
                    <a:pt x="27516" y="92708"/>
                  </a:lnTo>
                  <a:lnTo>
                    <a:pt x="34120" y="90681"/>
                  </a:lnTo>
                  <a:lnTo>
                    <a:pt x="48619" y="79119"/>
                  </a:lnTo>
                  <a:lnTo>
                    <a:pt x="66229" y="52226"/>
                  </a:lnTo>
                  <a:lnTo>
                    <a:pt x="77705" y="16945"/>
                  </a:lnTo>
                  <a:lnTo>
                    <a:pt x="78233" y="11194"/>
                  </a:lnTo>
                  <a:lnTo>
                    <a:pt x="78307" y="11431"/>
                  </a:lnTo>
                  <a:lnTo>
                    <a:pt x="79247" y="44328"/>
                  </a:lnTo>
                  <a:lnTo>
                    <a:pt x="86226" y="73844"/>
                  </a:lnTo>
                  <a:lnTo>
                    <a:pt x="95248" y="106220"/>
                  </a:lnTo>
                  <a:lnTo>
                    <a:pt x="105467" y="135546"/>
                  </a:lnTo>
                  <a:lnTo>
                    <a:pt x="122709" y="167633"/>
                  </a:lnTo>
                  <a:lnTo>
                    <a:pt x="135605" y="18573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18" name="SMARTInkShape-326"/>
            <p:cNvSpPr/>
            <p:nvPr/>
          </p:nvSpPr>
          <p:spPr bwMode="auto">
            <a:xfrm>
              <a:off x="1282349" y="5029200"/>
              <a:ext cx="103540" cy="315381"/>
            </a:xfrm>
            <a:custGeom>
              <a:avLst/>
              <a:gdLst/>
              <a:ahLst/>
              <a:cxnLst/>
              <a:rect l="0" t="0" r="0" b="0"/>
              <a:pathLst>
                <a:path w="103540" h="315381">
                  <a:moveTo>
                    <a:pt x="10670" y="0"/>
                  </a:moveTo>
                  <a:lnTo>
                    <a:pt x="6877" y="3792"/>
                  </a:lnTo>
                  <a:lnTo>
                    <a:pt x="5016" y="7771"/>
                  </a:lnTo>
                  <a:lnTo>
                    <a:pt x="3657" y="39145"/>
                  </a:lnTo>
                  <a:lnTo>
                    <a:pt x="1448" y="67425"/>
                  </a:lnTo>
                  <a:lnTo>
                    <a:pt x="0" y="103057"/>
                  </a:lnTo>
                  <a:lnTo>
                    <a:pt x="1959" y="129147"/>
                  </a:lnTo>
                  <a:lnTo>
                    <a:pt x="2830" y="153971"/>
                  </a:lnTo>
                  <a:lnTo>
                    <a:pt x="3216" y="178234"/>
                  </a:lnTo>
                  <a:lnTo>
                    <a:pt x="4182" y="202247"/>
                  </a:lnTo>
                  <a:lnTo>
                    <a:pt x="8395" y="237284"/>
                  </a:lnTo>
                  <a:lnTo>
                    <a:pt x="10789" y="267333"/>
                  </a:lnTo>
                  <a:lnTo>
                    <a:pt x="20524" y="302845"/>
                  </a:lnTo>
                  <a:lnTo>
                    <a:pt x="23644" y="314716"/>
                  </a:lnTo>
                  <a:lnTo>
                    <a:pt x="24875" y="315380"/>
                  </a:lnTo>
                  <a:lnTo>
                    <a:pt x="26490" y="314234"/>
                  </a:lnTo>
                  <a:lnTo>
                    <a:pt x="28360" y="311883"/>
                  </a:lnTo>
                  <a:lnTo>
                    <a:pt x="33725" y="276717"/>
                  </a:lnTo>
                  <a:lnTo>
                    <a:pt x="39726" y="247355"/>
                  </a:lnTo>
                  <a:lnTo>
                    <a:pt x="43427" y="224235"/>
                  </a:lnTo>
                  <a:lnTo>
                    <a:pt x="45072" y="198085"/>
                  </a:lnTo>
                  <a:lnTo>
                    <a:pt x="50037" y="172705"/>
                  </a:lnTo>
                  <a:lnTo>
                    <a:pt x="56741" y="148195"/>
                  </a:lnTo>
                  <a:lnTo>
                    <a:pt x="62367" y="124073"/>
                  </a:lnTo>
                  <a:lnTo>
                    <a:pt x="67513" y="100123"/>
                  </a:lnTo>
                  <a:lnTo>
                    <a:pt x="74873" y="66443"/>
                  </a:lnTo>
                  <a:lnTo>
                    <a:pt x="80678" y="34203"/>
                  </a:lnTo>
                  <a:lnTo>
                    <a:pt x="88920" y="8065"/>
                  </a:lnTo>
                  <a:lnTo>
                    <a:pt x="92945" y="15001"/>
                  </a:lnTo>
                  <a:lnTo>
                    <a:pt x="93301" y="18732"/>
                  </a:lnTo>
                  <a:lnTo>
                    <a:pt x="91598" y="33155"/>
                  </a:lnTo>
                  <a:lnTo>
                    <a:pt x="93095" y="65669"/>
                  </a:lnTo>
                  <a:lnTo>
                    <a:pt x="90390" y="95393"/>
                  </a:lnTo>
                  <a:lnTo>
                    <a:pt x="89588" y="127219"/>
                  </a:lnTo>
                  <a:lnTo>
                    <a:pt x="89351" y="158873"/>
                  </a:lnTo>
                  <a:lnTo>
                    <a:pt x="91397" y="193388"/>
                  </a:lnTo>
                  <a:lnTo>
                    <a:pt x="94914" y="224517"/>
                  </a:lnTo>
                  <a:lnTo>
                    <a:pt x="99895" y="256369"/>
                  </a:lnTo>
                  <a:lnTo>
                    <a:pt x="103539" y="27146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19" name="SMARTInkShape-327"/>
            <p:cNvSpPr/>
            <p:nvPr/>
          </p:nvSpPr>
          <p:spPr bwMode="auto">
            <a:xfrm>
              <a:off x="1543050" y="5214938"/>
              <a:ext cx="14289" cy="107157"/>
            </a:xfrm>
            <a:custGeom>
              <a:avLst/>
              <a:gdLst/>
              <a:ahLst/>
              <a:cxnLst/>
              <a:rect l="0" t="0" r="0" b="0"/>
              <a:pathLst>
                <a:path w="14289" h="107157">
                  <a:moveTo>
                    <a:pt x="0" y="0"/>
                  </a:moveTo>
                  <a:lnTo>
                    <a:pt x="0" y="32886"/>
                  </a:lnTo>
                  <a:lnTo>
                    <a:pt x="2117" y="64861"/>
                  </a:lnTo>
                  <a:lnTo>
                    <a:pt x="8819" y="97318"/>
                  </a:lnTo>
                  <a:lnTo>
                    <a:pt x="14288" y="10715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20" name="SMARTInkShape-328"/>
            <p:cNvSpPr/>
            <p:nvPr/>
          </p:nvSpPr>
          <p:spPr bwMode="auto">
            <a:xfrm>
              <a:off x="1550194" y="5100638"/>
              <a:ext cx="21432" cy="21432"/>
            </a:xfrm>
            <a:custGeom>
              <a:avLst/>
              <a:gdLst/>
              <a:ahLst/>
              <a:cxnLst/>
              <a:rect l="0" t="0" r="0" b="0"/>
              <a:pathLst>
                <a:path w="21432" h="21432">
                  <a:moveTo>
                    <a:pt x="21431" y="21431"/>
                  </a:moveTo>
                  <a:lnTo>
                    <a:pt x="17639" y="21431"/>
                  </a:lnTo>
                  <a:lnTo>
                    <a:pt x="16522" y="20637"/>
                  </a:lnTo>
                  <a:lnTo>
                    <a:pt x="15777" y="19314"/>
                  </a:lnTo>
                  <a:lnTo>
                    <a:pt x="15280" y="17639"/>
                  </a:lnTo>
                  <a:lnTo>
                    <a:pt x="10789" y="11488"/>
                  </a:lnTo>
                  <a:lnTo>
                    <a:pt x="6647" y="9074"/>
                  </a:lnTo>
                  <a:lnTo>
                    <a:pt x="4431" y="8430"/>
                  </a:lnTo>
                  <a:lnTo>
                    <a:pt x="2954" y="7208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21" name="SMARTInkShape-329"/>
            <p:cNvSpPr/>
            <p:nvPr/>
          </p:nvSpPr>
          <p:spPr bwMode="auto">
            <a:xfrm>
              <a:off x="1601193" y="5188919"/>
              <a:ext cx="106164" cy="161751"/>
            </a:xfrm>
            <a:custGeom>
              <a:avLst/>
              <a:gdLst/>
              <a:ahLst/>
              <a:cxnLst/>
              <a:rect l="0" t="0" r="0" b="0"/>
              <a:pathLst>
                <a:path w="106164" h="161751">
                  <a:moveTo>
                    <a:pt x="6151" y="140319"/>
                  </a:moveTo>
                  <a:lnTo>
                    <a:pt x="6151" y="130376"/>
                  </a:lnTo>
                  <a:lnTo>
                    <a:pt x="4034" y="125846"/>
                  </a:lnTo>
                  <a:lnTo>
                    <a:pt x="2358" y="123526"/>
                  </a:lnTo>
                  <a:lnTo>
                    <a:pt x="0" y="108884"/>
                  </a:lnTo>
                  <a:lnTo>
                    <a:pt x="4792" y="77765"/>
                  </a:lnTo>
                  <a:lnTo>
                    <a:pt x="7134" y="66480"/>
                  </a:lnTo>
                  <a:lnTo>
                    <a:pt x="22165" y="32846"/>
                  </a:lnTo>
                  <a:lnTo>
                    <a:pt x="29769" y="19222"/>
                  </a:lnTo>
                  <a:lnTo>
                    <a:pt x="44359" y="3392"/>
                  </a:lnTo>
                  <a:lnTo>
                    <a:pt x="50384" y="88"/>
                  </a:lnTo>
                  <a:lnTo>
                    <a:pt x="53102" y="0"/>
                  </a:lnTo>
                  <a:lnTo>
                    <a:pt x="58239" y="2019"/>
                  </a:lnTo>
                  <a:lnTo>
                    <a:pt x="65593" y="7618"/>
                  </a:lnTo>
                  <a:lnTo>
                    <a:pt x="72800" y="18097"/>
                  </a:lnTo>
                  <a:lnTo>
                    <a:pt x="84753" y="49002"/>
                  </a:lnTo>
                  <a:lnTo>
                    <a:pt x="93054" y="83372"/>
                  </a:lnTo>
                  <a:lnTo>
                    <a:pt x="98234" y="118121"/>
                  </a:lnTo>
                  <a:lnTo>
                    <a:pt x="99581" y="134623"/>
                  </a:lnTo>
                  <a:lnTo>
                    <a:pt x="106163" y="16175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22" name="SMARTInkShape-330"/>
            <p:cNvSpPr/>
            <p:nvPr/>
          </p:nvSpPr>
          <p:spPr bwMode="auto">
            <a:xfrm>
              <a:off x="1807369" y="5143994"/>
              <a:ext cx="107157" cy="177991"/>
            </a:xfrm>
            <a:custGeom>
              <a:avLst/>
              <a:gdLst/>
              <a:ahLst/>
              <a:cxnLst/>
              <a:rect l="0" t="0" r="0" b="0"/>
              <a:pathLst>
                <a:path w="107157" h="177991">
                  <a:moveTo>
                    <a:pt x="107156" y="28081"/>
                  </a:moveTo>
                  <a:lnTo>
                    <a:pt x="103364" y="28081"/>
                  </a:lnTo>
                  <a:lnTo>
                    <a:pt x="99385" y="25964"/>
                  </a:lnTo>
                  <a:lnTo>
                    <a:pt x="73364" y="5137"/>
                  </a:lnTo>
                  <a:lnTo>
                    <a:pt x="59396" y="1175"/>
                  </a:lnTo>
                  <a:lnTo>
                    <a:pt x="45204" y="0"/>
                  </a:lnTo>
                  <a:lnTo>
                    <a:pt x="37817" y="1842"/>
                  </a:lnTo>
                  <a:lnTo>
                    <a:pt x="34737" y="3445"/>
                  </a:lnTo>
                  <a:lnTo>
                    <a:pt x="32683" y="6100"/>
                  </a:lnTo>
                  <a:lnTo>
                    <a:pt x="30401" y="13285"/>
                  </a:lnTo>
                  <a:lnTo>
                    <a:pt x="29116" y="26254"/>
                  </a:lnTo>
                  <a:lnTo>
                    <a:pt x="42071" y="57357"/>
                  </a:lnTo>
                  <a:lnTo>
                    <a:pt x="60368" y="92467"/>
                  </a:lnTo>
                  <a:lnTo>
                    <a:pt x="79661" y="128106"/>
                  </a:lnTo>
                  <a:lnTo>
                    <a:pt x="87721" y="145736"/>
                  </a:lnTo>
                  <a:lnTo>
                    <a:pt x="88464" y="156043"/>
                  </a:lnTo>
                  <a:lnTo>
                    <a:pt x="86148" y="165121"/>
                  </a:lnTo>
                  <a:lnTo>
                    <a:pt x="82473" y="171802"/>
                  </a:lnTo>
                  <a:lnTo>
                    <a:pt x="79588" y="173902"/>
                  </a:lnTo>
                  <a:lnTo>
                    <a:pt x="72150" y="176234"/>
                  </a:lnTo>
                  <a:lnTo>
                    <a:pt x="39590" y="177990"/>
                  </a:lnTo>
                  <a:lnTo>
                    <a:pt x="22049" y="177273"/>
                  </a:lnTo>
                  <a:lnTo>
                    <a:pt x="14297" y="174293"/>
                  </a:lnTo>
                  <a:lnTo>
                    <a:pt x="0" y="15666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23" name="SMARTInkShape-331"/>
            <p:cNvSpPr/>
            <p:nvPr/>
          </p:nvSpPr>
          <p:spPr bwMode="auto">
            <a:xfrm>
              <a:off x="1907922" y="5207794"/>
              <a:ext cx="342201" cy="192882"/>
            </a:xfrm>
            <a:custGeom>
              <a:avLst/>
              <a:gdLst/>
              <a:ahLst/>
              <a:cxnLst/>
              <a:rect l="0" t="0" r="0" b="0"/>
              <a:pathLst>
                <a:path w="342201" h="192882">
                  <a:moveTo>
                    <a:pt x="85184" y="0"/>
                  </a:moveTo>
                  <a:lnTo>
                    <a:pt x="81392" y="3792"/>
                  </a:lnTo>
                  <a:lnTo>
                    <a:pt x="77413" y="5654"/>
                  </a:lnTo>
                  <a:lnTo>
                    <a:pt x="75241" y="6151"/>
                  </a:lnTo>
                  <a:lnTo>
                    <a:pt x="70711" y="10936"/>
                  </a:lnTo>
                  <a:lnTo>
                    <a:pt x="39654" y="45392"/>
                  </a:lnTo>
                  <a:lnTo>
                    <a:pt x="16090" y="72868"/>
                  </a:lnTo>
                  <a:lnTo>
                    <a:pt x="3568" y="99501"/>
                  </a:lnTo>
                  <a:lnTo>
                    <a:pt x="0" y="122033"/>
                  </a:lnTo>
                  <a:lnTo>
                    <a:pt x="1816" y="127791"/>
                  </a:lnTo>
                  <a:lnTo>
                    <a:pt x="3412" y="130438"/>
                  </a:lnTo>
                  <a:lnTo>
                    <a:pt x="6063" y="132202"/>
                  </a:lnTo>
                  <a:lnTo>
                    <a:pt x="19608" y="135034"/>
                  </a:lnTo>
                  <a:lnTo>
                    <a:pt x="22417" y="135266"/>
                  </a:lnTo>
                  <a:lnTo>
                    <a:pt x="33954" y="131801"/>
                  </a:lnTo>
                  <a:lnTo>
                    <a:pt x="47427" y="121955"/>
                  </a:lnTo>
                  <a:lnTo>
                    <a:pt x="69538" y="88935"/>
                  </a:lnTo>
                  <a:lnTo>
                    <a:pt x="79314" y="74064"/>
                  </a:lnTo>
                  <a:lnTo>
                    <a:pt x="83445" y="59604"/>
                  </a:lnTo>
                  <a:lnTo>
                    <a:pt x="85139" y="30406"/>
                  </a:lnTo>
                  <a:lnTo>
                    <a:pt x="85171" y="32909"/>
                  </a:lnTo>
                  <a:lnTo>
                    <a:pt x="79032" y="55358"/>
                  </a:lnTo>
                  <a:lnTo>
                    <a:pt x="76054" y="86429"/>
                  </a:lnTo>
                  <a:lnTo>
                    <a:pt x="73983" y="100325"/>
                  </a:lnTo>
                  <a:lnTo>
                    <a:pt x="77349" y="135772"/>
                  </a:lnTo>
                  <a:lnTo>
                    <a:pt x="78698" y="157817"/>
                  </a:lnTo>
                  <a:lnTo>
                    <a:pt x="85304" y="175058"/>
                  </a:lnTo>
                  <a:lnTo>
                    <a:pt x="86852" y="176237"/>
                  </a:lnTo>
                  <a:lnTo>
                    <a:pt x="88677" y="177022"/>
                  </a:lnTo>
                  <a:lnTo>
                    <a:pt x="89894" y="176753"/>
                  </a:lnTo>
                  <a:lnTo>
                    <a:pt x="90705" y="175779"/>
                  </a:lnTo>
                  <a:lnTo>
                    <a:pt x="91607" y="172580"/>
                  </a:lnTo>
                  <a:lnTo>
                    <a:pt x="98450" y="138639"/>
                  </a:lnTo>
                  <a:lnTo>
                    <a:pt x="107108" y="106599"/>
                  </a:lnTo>
                  <a:lnTo>
                    <a:pt x="112391" y="93414"/>
                  </a:lnTo>
                  <a:lnTo>
                    <a:pt x="134762" y="59437"/>
                  </a:lnTo>
                  <a:lnTo>
                    <a:pt x="139763" y="54198"/>
                  </a:lnTo>
                  <a:lnTo>
                    <a:pt x="144631" y="51869"/>
                  </a:lnTo>
                  <a:lnTo>
                    <a:pt x="151834" y="50558"/>
                  </a:lnTo>
                  <a:lnTo>
                    <a:pt x="153430" y="51168"/>
                  </a:lnTo>
                  <a:lnTo>
                    <a:pt x="154494" y="52368"/>
                  </a:lnTo>
                  <a:lnTo>
                    <a:pt x="155203" y="53962"/>
                  </a:lnTo>
                  <a:lnTo>
                    <a:pt x="156566" y="85972"/>
                  </a:lnTo>
                  <a:lnTo>
                    <a:pt x="156620" y="118925"/>
                  </a:lnTo>
                  <a:lnTo>
                    <a:pt x="156621" y="133204"/>
                  </a:lnTo>
                  <a:lnTo>
                    <a:pt x="158738" y="136725"/>
                  </a:lnTo>
                  <a:lnTo>
                    <a:pt x="160414" y="138775"/>
                  </a:lnTo>
                  <a:lnTo>
                    <a:pt x="162325" y="139348"/>
                  </a:lnTo>
                  <a:lnTo>
                    <a:pt x="164393" y="138936"/>
                  </a:lnTo>
                  <a:lnTo>
                    <a:pt x="171095" y="134564"/>
                  </a:lnTo>
                  <a:lnTo>
                    <a:pt x="187750" y="117968"/>
                  </a:lnTo>
                  <a:lnTo>
                    <a:pt x="212153" y="85661"/>
                  </a:lnTo>
                  <a:lnTo>
                    <a:pt x="234777" y="57604"/>
                  </a:lnTo>
                  <a:lnTo>
                    <a:pt x="235192" y="87690"/>
                  </a:lnTo>
                  <a:lnTo>
                    <a:pt x="241353" y="118817"/>
                  </a:lnTo>
                  <a:lnTo>
                    <a:pt x="246138" y="128478"/>
                  </a:lnTo>
                  <a:lnTo>
                    <a:pt x="261749" y="150798"/>
                  </a:lnTo>
                  <a:lnTo>
                    <a:pt x="269755" y="154333"/>
                  </a:lnTo>
                  <a:lnTo>
                    <a:pt x="286980" y="156324"/>
                  </a:lnTo>
                  <a:lnTo>
                    <a:pt x="296051" y="154673"/>
                  </a:lnTo>
                  <a:lnTo>
                    <a:pt x="316652" y="144134"/>
                  </a:lnTo>
                  <a:lnTo>
                    <a:pt x="325907" y="136555"/>
                  </a:lnTo>
                  <a:lnTo>
                    <a:pt x="336250" y="119571"/>
                  </a:lnTo>
                  <a:lnTo>
                    <a:pt x="341153" y="98202"/>
                  </a:lnTo>
                  <a:lnTo>
                    <a:pt x="342200" y="77686"/>
                  </a:lnTo>
                  <a:lnTo>
                    <a:pt x="338520" y="65704"/>
                  </a:lnTo>
                  <a:lnTo>
                    <a:pt x="335831" y="62853"/>
                  </a:lnTo>
                  <a:lnTo>
                    <a:pt x="328610" y="59684"/>
                  </a:lnTo>
                  <a:lnTo>
                    <a:pt x="319412" y="57901"/>
                  </a:lnTo>
                  <a:lnTo>
                    <a:pt x="314169" y="59600"/>
                  </a:lnTo>
                  <a:lnTo>
                    <a:pt x="300543" y="70951"/>
                  </a:lnTo>
                  <a:lnTo>
                    <a:pt x="290987" y="83905"/>
                  </a:lnTo>
                  <a:lnTo>
                    <a:pt x="275773" y="118119"/>
                  </a:lnTo>
                  <a:lnTo>
                    <a:pt x="275195" y="130284"/>
                  </a:lnTo>
                  <a:lnTo>
                    <a:pt x="279275" y="158826"/>
                  </a:lnTo>
                  <a:lnTo>
                    <a:pt x="285482" y="168750"/>
                  </a:lnTo>
                  <a:lnTo>
                    <a:pt x="307844" y="187672"/>
                  </a:lnTo>
                  <a:lnTo>
                    <a:pt x="313261" y="190566"/>
                  </a:lnTo>
                  <a:lnTo>
                    <a:pt x="320928" y="19288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24" name="SMARTInkShape-332"/>
            <p:cNvSpPr/>
            <p:nvPr/>
          </p:nvSpPr>
          <p:spPr bwMode="auto">
            <a:xfrm>
              <a:off x="2336781" y="5215319"/>
              <a:ext cx="113526" cy="135351"/>
            </a:xfrm>
            <a:custGeom>
              <a:avLst/>
              <a:gdLst/>
              <a:ahLst/>
              <a:cxnLst/>
              <a:rect l="0" t="0" r="0" b="0"/>
              <a:pathLst>
                <a:path w="113526" h="135351">
                  <a:moveTo>
                    <a:pt x="113525" y="13906"/>
                  </a:moveTo>
                  <a:lnTo>
                    <a:pt x="101340" y="2515"/>
                  </a:lnTo>
                  <a:lnTo>
                    <a:pt x="94393" y="477"/>
                  </a:lnTo>
                  <a:lnTo>
                    <a:pt x="89676" y="0"/>
                  </a:lnTo>
                  <a:lnTo>
                    <a:pt x="70031" y="7440"/>
                  </a:lnTo>
                  <a:lnTo>
                    <a:pt x="39916" y="23226"/>
                  </a:lnTo>
                  <a:lnTo>
                    <a:pt x="28422" y="31542"/>
                  </a:lnTo>
                  <a:lnTo>
                    <a:pt x="8048" y="58307"/>
                  </a:lnTo>
                  <a:lnTo>
                    <a:pt x="1839" y="74864"/>
                  </a:lnTo>
                  <a:lnTo>
                    <a:pt x="0" y="89823"/>
                  </a:lnTo>
                  <a:lnTo>
                    <a:pt x="3247" y="104310"/>
                  </a:lnTo>
                  <a:lnTo>
                    <a:pt x="9215" y="111764"/>
                  </a:lnTo>
                  <a:lnTo>
                    <a:pt x="17953" y="117724"/>
                  </a:lnTo>
                  <a:lnTo>
                    <a:pt x="51062" y="132091"/>
                  </a:lnTo>
                  <a:lnTo>
                    <a:pt x="70663" y="13535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25" name="SMARTInkShape-333"/>
            <p:cNvSpPr/>
            <p:nvPr/>
          </p:nvSpPr>
          <p:spPr bwMode="auto">
            <a:xfrm>
              <a:off x="2436589" y="5237779"/>
              <a:ext cx="328040" cy="198070"/>
            </a:xfrm>
            <a:custGeom>
              <a:avLst/>
              <a:gdLst/>
              <a:ahLst/>
              <a:cxnLst/>
              <a:rect l="0" t="0" r="0" b="0"/>
              <a:pathLst>
                <a:path w="328040" h="198070">
                  <a:moveTo>
                    <a:pt x="113730" y="41452"/>
                  </a:moveTo>
                  <a:lnTo>
                    <a:pt x="117522" y="37660"/>
                  </a:lnTo>
                  <a:lnTo>
                    <a:pt x="119384" y="33681"/>
                  </a:lnTo>
                  <a:lnTo>
                    <a:pt x="119881" y="31509"/>
                  </a:lnTo>
                  <a:lnTo>
                    <a:pt x="126397" y="19966"/>
                  </a:lnTo>
                  <a:lnTo>
                    <a:pt x="127697" y="10485"/>
                  </a:lnTo>
                  <a:lnTo>
                    <a:pt x="125758" y="5729"/>
                  </a:lnTo>
                  <a:lnTo>
                    <a:pt x="124130" y="3349"/>
                  </a:lnTo>
                  <a:lnTo>
                    <a:pt x="122251" y="1763"/>
                  </a:lnTo>
                  <a:lnTo>
                    <a:pt x="118046" y="0"/>
                  </a:lnTo>
                  <a:lnTo>
                    <a:pt x="111415" y="1333"/>
                  </a:lnTo>
                  <a:lnTo>
                    <a:pt x="77180" y="15234"/>
                  </a:lnTo>
                  <a:lnTo>
                    <a:pt x="47092" y="37000"/>
                  </a:lnTo>
                  <a:lnTo>
                    <a:pt x="22515" y="57918"/>
                  </a:lnTo>
                  <a:lnTo>
                    <a:pt x="5930" y="80953"/>
                  </a:lnTo>
                  <a:lnTo>
                    <a:pt x="1356" y="95930"/>
                  </a:lnTo>
                  <a:lnTo>
                    <a:pt x="0" y="106630"/>
                  </a:lnTo>
                  <a:lnTo>
                    <a:pt x="604" y="108717"/>
                  </a:lnTo>
                  <a:lnTo>
                    <a:pt x="1800" y="110108"/>
                  </a:lnTo>
                  <a:lnTo>
                    <a:pt x="5246" y="111653"/>
                  </a:lnTo>
                  <a:lnTo>
                    <a:pt x="20030" y="112727"/>
                  </a:lnTo>
                  <a:lnTo>
                    <a:pt x="33227" y="109049"/>
                  </a:lnTo>
                  <a:lnTo>
                    <a:pt x="47191" y="99140"/>
                  </a:lnTo>
                  <a:lnTo>
                    <a:pt x="70687" y="68466"/>
                  </a:lnTo>
                  <a:lnTo>
                    <a:pt x="75550" y="61396"/>
                  </a:lnTo>
                  <a:lnTo>
                    <a:pt x="81956" y="56622"/>
                  </a:lnTo>
                  <a:lnTo>
                    <a:pt x="84733" y="49810"/>
                  </a:lnTo>
                  <a:lnTo>
                    <a:pt x="84874" y="50199"/>
                  </a:lnTo>
                  <a:lnTo>
                    <a:pt x="85030" y="52748"/>
                  </a:lnTo>
                  <a:lnTo>
                    <a:pt x="82982" y="56527"/>
                  </a:lnTo>
                  <a:lnTo>
                    <a:pt x="81325" y="58646"/>
                  </a:lnTo>
                  <a:lnTo>
                    <a:pt x="79484" y="65233"/>
                  </a:lnTo>
                  <a:lnTo>
                    <a:pt x="76024" y="91665"/>
                  </a:lnTo>
                  <a:lnTo>
                    <a:pt x="73159" y="101869"/>
                  </a:lnTo>
                  <a:lnTo>
                    <a:pt x="71068" y="135255"/>
                  </a:lnTo>
                  <a:lnTo>
                    <a:pt x="70957" y="142145"/>
                  </a:lnTo>
                  <a:lnTo>
                    <a:pt x="73024" y="147852"/>
                  </a:lnTo>
                  <a:lnTo>
                    <a:pt x="77026" y="154192"/>
                  </a:lnTo>
                  <a:lnTo>
                    <a:pt x="79690" y="155058"/>
                  </a:lnTo>
                  <a:lnTo>
                    <a:pt x="81511" y="155290"/>
                  </a:lnTo>
                  <a:lnTo>
                    <a:pt x="82726" y="154651"/>
                  </a:lnTo>
                  <a:lnTo>
                    <a:pt x="83535" y="153430"/>
                  </a:lnTo>
                  <a:lnTo>
                    <a:pt x="97277" y="117944"/>
                  </a:lnTo>
                  <a:lnTo>
                    <a:pt x="103475" y="102658"/>
                  </a:lnTo>
                  <a:lnTo>
                    <a:pt x="107252" y="84988"/>
                  </a:lnTo>
                  <a:lnTo>
                    <a:pt x="117712" y="71101"/>
                  </a:lnTo>
                  <a:lnTo>
                    <a:pt x="120262" y="65742"/>
                  </a:lnTo>
                  <a:lnTo>
                    <a:pt x="126839" y="57214"/>
                  </a:lnTo>
                  <a:lnTo>
                    <a:pt x="127232" y="57516"/>
                  </a:lnTo>
                  <a:lnTo>
                    <a:pt x="127914" y="62020"/>
                  </a:lnTo>
                  <a:lnTo>
                    <a:pt x="127987" y="70212"/>
                  </a:lnTo>
                  <a:lnTo>
                    <a:pt x="130120" y="76195"/>
                  </a:lnTo>
                  <a:lnTo>
                    <a:pt x="131800" y="78901"/>
                  </a:lnTo>
                  <a:lnTo>
                    <a:pt x="139874" y="114056"/>
                  </a:lnTo>
                  <a:lnTo>
                    <a:pt x="141224" y="120816"/>
                  </a:lnTo>
                  <a:lnTo>
                    <a:pt x="149569" y="132877"/>
                  </a:lnTo>
                  <a:lnTo>
                    <a:pt x="155588" y="137648"/>
                  </a:lnTo>
                  <a:lnTo>
                    <a:pt x="163438" y="140334"/>
                  </a:lnTo>
                  <a:lnTo>
                    <a:pt x="169410" y="141242"/>
                  </a:lnTo>
                  <a:lnTo>
                    <a:pt x="178457" y="125894"/>
                  </a:lnTo>
                  <a:lnTo>
                    <a:pt x="192349" y="92835"/>
                  </a:lnTo>
                  <a:lnTo>
                    <a:pt x="204485" y="63004"/>
                  </a:lnTo>
                  <a:lnTo>
                    <a:pt x="206453" y="54206"/>
                  </a:lnTo>
                  <a:lnTo>
                    <a:pt x="212625" y="43289"/>
                  </a:lnTo>
                  <a:lnTo>
                    <a:pt x="213791" y="42677"/>
                  </a:lnTo>
                  <a:lnTo>
                    <a:pt x="217204" y="41996"/>
                  </a:lnTo>
                  <a:lnTo>
                    <a:pt x="218431" y="42609"/>
                  </a:lnTo>
                  <a:lnTo>
                    <a:pt x="219249" y="43811"/>
                  </a:lnTo>
                  <a:lnTo>
                    <a:pt x="220401" y="49295"/>
                  </a:lnTo>
                  <a:lnTo>
                    <a:pt x="222960" y="70716"/>
                  </a:lnTo>
                  <a:lnTo>
                    <a:pt x="225777" y="80652"/>
                  </a:lnTo>
                  <a:lnTo>
                    <a:pt x="231525" y="113348"/>
                  </a:lnTo>
                  <a:lnTo>
                    <a:pt x="236810" y="146552"/>
                  </a:lnTo>
                  <a:lnTo>
                    <a:pt x="248146" y="181826"/>
                  </a:lnTo>
                  <a:lnTo>
                    <a:pt x="250993" y="189301"/>
                  </a:lnTo>
                  <a:lnTo>
                    <a:pt x="256276" y="198069"/>
                  </a:lnTo>
                  <a:lnTo>
                    <a:pt x="256602" y="167176"/>
                  </a:lnTo>
                  <a:lnTo>
                    <a:pt x="264376" y="133944"/>
                  </a:lnTo>
                  <a:lnTo>
                    <a:pt x="273397" y="105672"/>
                  </a:lnTo>
                  <a:lnTo>
                    <a:pt x="278707" y="73040"/>
                  </a:lnTo>
                  <a:lnTo>
                    <a:pt x="296622" y="40338"/>
                  </a:lnTo>
                  <a:lnTo>
                    <a:pt x="308931" y="25264"/>
                  </a:lnTo>
                  <a:lnTo>
                    <a:pt x="313728" y="22351"/>
                  </a:lnTo>
                  <a:lnTo>
                    <a:pt x="323275" y="20481"/>
                  </a:lnTo>
                  <a:lnTo>
                    <a:pt x="324864" y="21122"/>
                  </a:lnTo>
                  <a:lnTo>
                    <a:pt x="325923" y="22343"/>
                  </a:lnTo>
                  <a:lnTo>
                    <a:pt x="327624" y="26212"/>
                  </a:lnTo>
                  <a:lnTo>
                    <a:pt x="328039" y="57856"/>
                  </a:lnTo>
                  <a:lnTo>
                    <a:pt x="325924" y="62766"/>
                  </a:lnTo>
                  <a:lnTo>
                    <a:pt x="311249" y="79545"/>
                  </a:lnTo>
                  <a:lnTo>
                    <a:pt x="302323" y="82195"/>
                  </a:lnTo>
                  <a:lnTo>
                    <a:pt x="276240" y="84191"/>
                  </a:lnTo>
                  <a:lnTo>
                    <a:pt x="271152" y="82143"/>
                  </a:lnTo>
                  <a:lnTo>
                    <a:pt x="263749" y="7717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232" name="SMARTInkShape-Group46"/>
          <p:cNvGrpSpPr/>
          <p:nvPr/>
        </p:nvGrpSpPr>
        <p:grpSpPr>
          <a:xfrm>
            <a:off x="1400621" y="5436394"/>
            <a:ext cx="842504" cy="250032"/>
            <a:chOff x="1400621" y="5436394"/>
            <a:chExt cx="842504" cy="250032"/>
          </a:xfrm>
        </p:grpSpPr>
        <p:sp>
          <p:nvSpPr>
            <p:cNvPr id="227" name="SMARTInkShape-334"/>
            <p:cNvSpPr/>
            <p:nvPr/>
          </p:nvSpPr>
          <p:spPr bwMode="auto">
            <a:xfrm>
              <a:off x="1400621" y="5436394"/>
              <a:ext cx="98058" cy="184708"/>
            </a:xfrm>
            <a:custGeom>
              <a:avLst/>
              <a:gdLst/>
              <a:ahLst/>
              <a:cxnLst/>
              <a:rect l="0" t="0" r="0" b="0"/>
              <a:pathLst>
                <a:path w="98058" h="184708">
                  <a:moveTo>
                    <a:pt x="85279" y="0"/>
                  </a:moveTo>
                  <a:lnTo>
                    <a:pt x="70806" y="16590"/>
                  </a:lnTo>
                  <a:lnTo>
                    <a:pt x="56688" y="48719"/>
                  </a:lnTo>
                  <a:lnTo>
                    <a:pt x="47439" y="63912"/>
                  </a:lnTo>
                  <a:lnTo>
                    <a:pt x="36761" y="80585"/>
                  </a:lnTo>
                  <a:lnTo>
                    <a:pt x="18653" y="114564"/>
                  </a:lnTo>
                  <a:lnTo>
                    <a:pt x="4637" y="146261"/>
                  </a:lnTo>
                  <a:lnTo>
                    <a:pt x="223" y="169151"/>
                  </a:lnTo>
                  <a:lnTo>
                    <a:pt x="0" y="172299"/>
                  </a:lnTo>
                  <a:lnTo>
                    <a:pt x="1869" y="177913"/>
                  </a:lnTo>
                  <a:lnTo>
                    <a:pt x="3479" y="180521"/>
                  </a:lnTo>
                  <a:lnTo>
                    <a:pt x="6139" y="182260"/>
                  </a:lnTo>
                  <a:lnTo>
                    <a:pt x="17468" y="184707"/>
                  </a:lnTo>
                  <a:lnTo>
                    <a:pt x="30879" y="184638"/>
                  </a:lnTo>
                  <a:lnTo>
                    <a:pt x="54371" y="175754"/>
                  </a:lnTo>
                  <a:lnTo>
                    <a:pt x="61753" y="169130"/>
                  </a:lnTo>
                  <a:lnTo>
                    <a:pt x="68473" y="161687"/>
                  </a:lnTo>
                  <a:lnTo>
                    <a:pt x="80388" y="152241"/>
                  </a:lnTo>
                  <a:lnTo>
                    <a:pt x="96171" y="131686"/>
                  </a:lnTo>
                  <a:lnTo>
                    <a:pt x="98057" y="126525"/>
                  </a:lnTo>
                  <a:lnTo>
                    <a:pt x="96779" y="119468"/>
                  </a:lnTo>
                  <a:lnTo>
                    <a:pt x="95327" y="115365"/>
                  </a:lnTo>
                  <a:lnTo>
                    <a:pt x="89480" y="108688"/>
                  </a:lnTo>
                  <a:lnTo>
                    <a:pt x="82384" y="103868"/>
                  </a:lnTo>
                  <a:lnTo>
                    <a:pt x="73926" y="101155"/>
                  </a:lnTo>
                  <a:lnTo>
                    <a:pt x="68856" y="100520"/>
                  </a:lnTo>
                  <a:lnTo>
                    <a:pt x="63957" y="102355"/>
                  </a:lnTo>
                  <a:lnTo>
                    <a:pt x="40037" y="123865"/>
                  </a:lnTo>
                  <a:lnTo>
                    <a:pt x="37390" y="128605"/>
                  </a:lnTo>
                  <a:lnTo>
                    <a:pt x="35273" y="13573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28" name="SMARTInkShape-335"/>
            <p:cNvSpPr/>
            <p:nvPr/>
          </p:nvSpPr>
          <p:spPr bwMode="auto">
            <a:xfrm>
              <a:off x="1564481" y="5464969"/>
              <a:ext cx="163937" cy="135732"/>
            </a:xfrm>
            <a:custGeom>
              <a:avLst/>
              <a:gdLst/>
              <a:ahLst/>
              <a:cxnLst/>
              <a:rect l="0" t="0" r="0" b="0"/>
              <a:pathLst>
                <a:path w="163937" h="135732">
                  <a:moveTo>
                    <a:pt x="0" y="0"/>
                  </a:moveTo>
                  <a:lnTo>
                    <a:pt x="9943" y="0"/>
                  </a:lnTo>
                  <a:lnTo>
                    <a:pt x="44107" y="6482"/>
                  </a:lnTo>
                  <a:lnTo>
                    <a:pt x="74953" y="7056"/>
                  </a:lnTo>
                  <a:lnTo>
                    <a:pt x="107619" y="7132"/>
                  </a:lnTo>
                  <a:lnTo>
                    <a:pt x="120856" y="7932"/>
                  </a:lnTo>
                  <a:lnTo>
                    <a:pt x="155998" y="14091"/>
                  </a:lnTo>
                  <a:lnTo>
                    <a:pt x="163936" y="14279"/>
                  </a:lnTo>
                  <a:lnTo>
                    <a:pt x="152894" y="26472"/>
                  </a:lnTo>
                  <a:lnTo>
                    <a:pt x="151296" y="31080"/>
                  </a:lnTo>
                  <a:lnTo>
                    <a:pt x="146354" y="35774"/>
                  </a:lnTo>
                  <a:lnTo>
                    <a:pt x="139659" y="41299"/>
                  </a:lnTo>
                  <a:lnTo>
                    <a:pt x="112972" y="76325"/>
                  </a:lnTo>
                  <a:lnTo>
                    <a:pt x="92910" y="111140"/>
                  </a:lnTo>
                  <a:lnTo>
                    <a:pt x="88918" y="118452"/>
                  </a:lnTo>
                  <a:lnTo>
                    <a:pt x="85725" y="13573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29" name="SMARTInkShape-336"/>
            <p:cNvSpPr/>
            <p:nvPr/>
          </p:nvSpPr>
          <p:spPr bwMode="auto">
            <a:xfrm>
              <a:off x="1750219" y="5543550"/>
              <a:ext cx="57151" cy="7145"/>
            </a:xfrm>
            <a:custGeom>
              <a:avLst/>
              <a:gdLst/>
              <a:ahLst/>
              <a:cxnLst/>
              <a:rect l="0" t="0" r="0" b="0"/>
              <a:pathLst>
                <a:path w="57151" h="7145">
                  <a:moveTo>
                    <a:pt x="0" y="0"/>
                  </a:moveTo>
                  <a:lnTo>
                    <a:pt x="6151" y="0"/>
                  </a:lnTo>
                  <a:lnTo>
                    <a:pt x="22555" y="5654"/>
                  </a:lnTo>
                  <a:lnTo>
                    <a:pt x="57150" y="71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30" name="SMARTInkShape-337"/>
            <p:cNvSpPr/>
            <p:nvPr/>
          </p:nvSpPr>
          <p:spPr bwMode="auto">
            <a:xfrm>
              <a:off x="1914654" y="5436515"/>
              <a:ext cx="135603" cy="199563"/>
            </a:xfrm>
            <a:custGeom>
              <a:avLst/>
              <a:gdLst/>
              <a:ahLst/>
              <a:cxnLst/>
              <a:rect l="0" t="0" r="0" b="0"/>
              <a:pathLst>
                <a:path w="135603" h="199563">
                  <a:moveTo>
                    <a:pt x="121315" y="28454"/>
                  </a:moveTo>
                  <a:lnTo>
                    <a:pt x="121315" y="24662"/>
                  </a:lnTo>
                  <a:lnTo>
                    <a:pt x="120521" y="23544"/>
                  </a:lnTo>
                  <a:lnTo>
                    <a:pt x="119198" y="22799"/>
                  </a:lnTo>
                  <a:lnTo>
                    <a:pt x="117522" y="22303"/>
                  </a:lnTo>
                  <a:lnTo>
                    <a:pt x="106841" y="13670"/>
                  </a:lnTo>
                  <a:lnTo>
                    <a:pt x="95097" y="2989"/>
                  </a:lnTo>
                  <a:lnTo>
                    <a:pt x="90348" y="1261"/>
                  </a:lnTo>
                  <a:lnTo>
                    <a:pt x="59976" y="0"/>
                  </a:lnTo>
                  <a:lnTo>
                    <a:pt x="52249" y="2050"/>
                  </a:lnTo>
                  <a:lnTo>
                    <a:pt x="33374" y="12865"/>
                  </a:lnTo>
                  <a:lnTo>
                    <a:pt x="27197" y="20467"/>
                  </a:lnTo>
                  <a:lnTo>
                    <a:pt x="23922" y="29137"/>
                  </a:lnTo>
                  <a:lnTo>
                    <a:pt x="21820" y="47639"/>
                  </a:lnTo>
                  <a:lnTo>
                    <a:pt x="31291" y="79883"/>
                  </a:lnTo>
                  <a:lnTo>
                    <a:pt x="55098" y="115297"/>
                  </a:lnTo>
                  <a:lnTo>
                    <a:pt x="83255" y="147197"/>
                  </a:lnTo>
                  <a:lnTo>
                    <a:pt x="100685" y="166503"/>
                  </a:lnTo>
                  <a:lnTo>
                    <a:pt x="112931" y="190928"/>
                  </a:lnTo>
                  <a:lnTo>
                    <a:pt x="112550" y="192333"/>
                  </a:lnTo>
                  <a:lnTo>
                    <a:pt x="110011" y="196010"/>
                  </a:lnTo>
                  <a:lnTo>
                    <a:pt x="106237" y="198173"/>
                  </a:lnTo>
                  <a:lnTo>
                    <a:pt x="97346" y="199562"/>
                  </a:lnTo>
                  <a:lnTo>
                    <a:pt x="63973" y="191071"/>
                  </a:lnTo>
                  <a:lnTo>
                    <a:pt x="51937" y="185116"/>
                  </a:lnTo>
                  <a:lnTo>
                    <a:pt x="39110" y="178324"/>
                  </a:lnTo>
                  <a:lnTo>
                    <a:pt x="24462" y="171285"/>
                  </a:lnTo>
                  <a:lnTo>
                    <a:pt x="7292" y="159154"/>
                  </a:lnTo>
                  <a:lnTo>
                    <a:pt x="4818" y="158450"/>
                  </a:lnTo>
                  <a:lnTo>
                    <a:pt x="3169" y="157187"/>
                  </a:lnTo>
                  <a:lnTo>
                    <a:pt x="305" y="151014"/>
                  </a:lnTo>
                  <a:lnTo>
                    <a:pt x="0" y="146436"/>
                  </a:lnTo>
                  <a:lnTo>
                    <a:pt x="1544" y="145209"/>
                  </a:lnTo>
                  <a:lnTo>
                    <a:pt x="13313" y="141122"/>
                  </a:lnTo>
                  <a:lnTo>
                    <a:pt x="40721" y="125990"/>
                  </a:lnTo>
                  <a:lnTo>
                    <a:pt x="72752" y="117940"/>
                  </a:lnTo>
                  <a:lnTo>
                    <a:pt x="108421" y="107123"/>
                  </a:lnTo>
                  <a:lnTo>
                    <a:pt x="117935" y="101593"/>
                  </a:lnTo>
                  <a:lnTo>
                    <a:pt x="125782" y="95721"/>
                  </a:lnTo>
                  <a:lnTo>
                    <a:pt x="130708" y="94069"/>
                  </a:lnTo>
                  <a:lnTo>
                    <a:pt x="132340" y="92835"/>
                  </a:lnTo>
                  <a:lnTo>
                    <a:pt x="135602" y="8560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31" name="SMARTInkShape-338"/>
            <p:cNvSpPr/>
            <p:nvPr/>
          </p:nvSpPr>
          <p:spPr bwMode="auto">
            <a:xfrm>
              <a:off x="2107406" y="5472120"/>
              <a:ext cx="135719" cy="214306"/>
            </a:xfrm>
            <a:custGeom>
              <a:avLst/>
              <a:gdLst/>
              <a:ahLst/>
              <a:cxnLst/>
              <a:rect l="0" t="0" r="0" b="0"/>
              <a:pathLst>
                <a:path w="135719" h="214306">
                  <a:moveTo>
                    <a:pt x="0" y="7136"/>
                  </a:moveTo>
                  <a:lnTo>
                    <a:pt x="0" y="985"/>
                  </a:lnTo>
                  <a:lnTo>
                    <a:pt x="794" y="654"/>
                  </a:lnTo>
                  <a:lnTo>
                    <a:pt x="33793" y="0"/>
                  </a:lnTo>
                  <a:lnTo>
                    <a:pt x="68103" y="6144"/>
                  </a:lnTo>
                  <a:lnTo>
                    <a:pt x="101544" y="7872"/>
                  </a:lnTo>
                  <a:lnTo>
                    <a:pt x="115779" y="12779"/>
                  </a:lnTo>
                  <a:lnTo>
                    <a:pt x="123689" y="14407"/>
                  </a:lnTo>
                  <a:lnTo>
                    <a:pt x="133989" y="20343"/>
                  </a:lnTo>
                  <a:lnTo>
                    <a:pt x="134957" y="23060"/>
                  </a:lnTo>
                  <a:lnTo>
                    <a:pt x="135718" y="38415"/>
                  </a:lnTo>
                  <a:lnTo>
                    <a:pt x="131935" y="49124"/>
                  </a:lnTo>
                  <a:lnTo>
                    <a:pt x="121258" y="63858"/>
                  </a:lnTo>
                  <a:lnTo>
                    <a:pt x="94354" y="98062"/>
                  </a:lnTo>
                  <a:lnTo>
                    <a:pt x="70136" y="126503"/>
                  </a:lnTo>
                  <a:lnTo>
                    <a:pt x="53245" y="159554"/>
                  </a:lnTo>
                  <a:lnTo>
                    <a:pt x="45381" y="192228"/>
                  </a:lnTo>
                  <a:lnTo>
                    <a:pt x="42863" y="21430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248" name="SMARTInkShape-Group47"/>
          <p:cNvGrpSpPr/>
          <p:nvPr/>
        </p:nvGrpSpPr>
        <p:grpSpPr>
          <a:xfrm>
            <a:off x="1343319" y="5614988"/>
            <a:ext cx="1628482" cy="414338"/>
            <a:chOff x="1343319" y="5614988"/>
            <a:chExt cx="1628482" cy="414338"/>
          </a:xfrm>
        </p:grpSpPr>
        <p:sp>
          <p:nvSpPr>
            <p:cNvPr id="233" name="SMARTInkShape-339"/>
            <p:cNvSpPr/>
            <p:nvPr/>
          </p:nvSpPr>
          <p:spPr bwMode="auto">
            <a:xfrm>
              <a:off x="1435957" y="5757863"/>
              <a:ext cx="21369" cy="235744"/>
            </a:xfrm>
            <a:custGeom>
              <a:avLst/>
              <a:gdLst/>
              <a:ahLst/>
              <a:cxnLst/>
              <a:rect l="0" t="0" r="0" b="0"/>
              <a:pathLst>
                <a:path w="21369" h="235744">
                  <a:moveTo>
                    <a:pt x="7081" y="0"/>
                  </a:moveTo>
                  <a:lnTo>
                    <a:pt x="7081" y="10641"/>
                  </a:lnTo>
                  <a:lnTo>
                    <a:pt x="930" y="33853"/>
                  </a:lnTo>
                  <a:lnTo>
                    <a:pt x="3605" y="59334"/>
                  </a:lnTo>
                  <a:lnTo>
                    <a:pt x="420" y="92362"/>
                  </a:lnTo>
                  <a:lnTo>
                    <a:pt x="0" y="126266"/>
                  </a:lnTo>
                  <a:lnTo>
                    <a:pt x="4859" y="156704"/>
                  </a:lnTo>
                  <a:lnTo>
                    <a:pt x="10580" y="189028"/>
                  </a:lnTo>
                  <a:lnTo>
                    <a:pt x="14805" y="222957"/>
                  </a:lnTo>
                  <a:lnTo>
                    <a:pt x="21368" y="23574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34" name="SMARTInkShape-340"/>
            <p:cNvSpPr/>
            <p:nvPr/>
          </p:nvSpPr>
          <p:spPr bwMode="auto">
            <a:xfrm>
              <a:off x="1343319" y="5822196"/>
              <a:ext cx="327875" cy="135693"/>
            </a:xfrm>
            <a:custGeom>
              <a:avLst/>
              <a:gdLst/>
              <a:ahLst/>
              <a:cxnLst/>
              <a:rect l="0" t="0" r="0" b="0"/>
              <a:pathLst>
                <a:path w="327875" h="135693">
                  <a:moveTo>
                    <a:pt x="6850" y="21392"/>
                  </a:moveTo>
                  <a:lnTo>
                    <a:pt x="6850" y="17599"/>
                  </a:lnTo>
                  <a:lnTo>
                    <a:pt x="6056" y="16482"/>
                  </a:lnTo>
                  <a:lnTo>
                    <a:pt x="4733" y="15737"/>
                  </a:lnTo>
                  <a:lnTo>
                    <a:pt x="0" y="14335"/>
                  </a:lnTo>
                  <a:lnTo>
                    <a:pt x="3586" y="14273"/>
                  </a:lnTo>
                  <a:lnTo>
                    <a:pt x="7516" y="16376"/>
                  </a:lnTo>
                  <a:lnTo>
                    <a:pt x="9675" y="18048"/>
                  </a:lnTo>
                  <a:lnTo>
                    <a:pt x="16308" y="19906"/>
                  </a:lnTo>
                  <a:lnTo>
                    <a:pt x="28967" y="23067"/>
                  </a:lnTo>
                  <a:lnTo>
                    <a:pt x="59033" y="33709"/>
                  </a:lnTo>
                  <a:lnTo>
                    <a:pt x="92068" y="41123"/>
                  </a:lnTo>
                  <a:lnTo>
                    <a:pt x="122181" y="52437"/>
                  </a:lnTo>
                  <a:lnTo>
                    <a:pt x="154160" y="66643"/>
                  </a:lnTo>
                  <a:lnTo>
                    <a:pt x="170486" y="72888"/>
                  </a:lnTo>
                  <a:lnTo>
                    <a:pt x="180549" y="81217"/>
                  </a:lnTo>
                  <a:lnTo>
                    <a:pt x="183268" y="85816"/>
                  </a:lnTo>
                  <a:lnTo>
                    <a:pt x="183993" y="88154"/>
                  </a:lnTo>
                  <a:lnTo>
                    <a:pt x="183683" y="89712"/>
                  </a:lnTo>
                  <a:lnTo>
                    <a:pt x="182682" y="90751"/>
                  </a:lnTo>
                  <a:lnTo>
                    <a:pt x="181221" y="91444"/>
                  </a:lnTo>
                  <a:lnTo>
                    <a:pt x="180247" y="92700"/>
                  </a:lnTo>
                  <a:lnTo>
                    <a:pt x="178556" y="98858"/>
                  </a:lnTo>
                  <a:lnTo>
                    <a:pt x="176297" y="99477"/>
                  </a:lnTo>
                  <a:lnTo>
                    <a:pt x="171457" y="99944"/>
                  </a:lnTo>
                  <a:lnTo>
                    <a:pt x="171182" y="90027"/>
                  </a:lnTo>
                  <a:lnTo>
                    <a:pt x="173285" y="85498"/>
                  </a:lnTo>
                  <a:lnTo>
                    <a:pt x="176071" y="80840"/>
                  </a:lnTo>
                  <a:lnTo>
                    <a:pt x="190427" y="47305"/>
                  </a:lnTo>
                  <a:lnTo>
                    <a:pt x="209265" y="13266"/>
                  </a:lnTo>
                  <a:lnTo>
                    <a:pt x="220195" y="5138"/>
                  </a:lnTo>
                  <a:lnTo>
                    <a:pt x="229695" y="1494"/>
                  </a:lnTo>
                  <a:lnTo>
                    <a:pt x="265093" y="0"/>
                  </a:lnTo>
                  <a:lnTo>
                    <a:pt x="280581" y="762"/>
                  </a:lnTo>
                  <a:lnTo>
                    <a:pt x="315390" y="13168"/>
                  </a:lnTo>
                  <a:lnTo>
                    <a:pt x="320721" y="15884"/>
                  </a:lnTo>
                  <a:lnTo>
                    <a:pt x="326818" y="20304"/>
                  </a:lnTo>
                  <a:lnTo>
                    <a:pt x="327651" y="23025"/>
                  </a:lnTo>
                  <a:lnTo>
                    <a:pt x="327874" y="24862"/>
                  </a:lnTo>
                  <a:lnTo>
                    <a:pt x="327228" y="26086"/>
                  </a:lnTo>
                  <a:lnTo>
                    <a:pt x="326004" y="26902"/>
                  </a:lnTo>
                  <a:lnTo>
                    <a:pt x="324394" y="27447"/>
                  </a:lnTo>
                  <a:lnTo>
                    <a:pt x="323321" y="28603"/>
                  </a:lnTo>
                  <a:lnTo>
                    <a:pt x="316454" y="46360"/>
                  </a:lnTo>
                  <a:lnTo>
                    <a:pt x="308540" y="73881"/>
                  </a:lnTo>
                  <a:lnTo>
                    <a:pt x="301716" y="92849"/>
                  </a:lnTo>
                  <a:lnTo>
                    <a:pt x="299795" y="126873"/>
                  </a:lnTo>
                  <a:lnTo>
                    <a:pt x="299744" y="13569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35" name="SMARTInkShape-341"/>
            <p:cNvSpPr/>
            <p:nvPr/>
          </p:nvSpPr>
          <p:spPr bwMode="auto">
            <a:xfrm>
              <a:off x="1671638" y="5772150"/>
              <a:ext cx="7144" cy="21432"/>
            </a:xfrm>
            <a:custGeom>
              <a:avLst/>
              <a:gdLst/>
              <a:ahLst/>
              <a:cxnLst/>
              <a:rect l="0" t="0" r="0" b="0"/>
              <a:pathLst>
                <a:path w="7144" h="21432">
                  <a:moveTo>
                    <a:pt x="0" y="21431"/>
                  </a:moveTo>
                  <a:lnTo>
                    <a:pt x="0" y="4638"/>
                  </a:lnTo>
                  <a:lnTo>
                    <a:pt x="793" y="3092"/>
                  </a:lnTo>
                  <a:lnTo>
                    <a:pt x="2116" y="2062"/>
                  </a:lnTo>
                  <a:lnTo>
                    <a:pt x="7143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36" name="SMARTInkShape-342"/>
            <p:cNvSpPr/>
            <p:nvPr/>
          </p:nvSpPr>
          <p:spPr bwMode="auto">
            <a:xfrm>
              <a:off x="1658798" y="5823689"/>
              <a:ext cx="127008" cy="127056"/>
            </a:xfrm>
            <a:custGeom>
              <a:avLst/>
              <a:gdLst/>
              <a:ahLst/>
              <a:cxnLst/>
              <a:rect l="0" t="0" r="0" b="0"/>
              <a:pathLst>
                <a:path w="127008" h="127056">
                  <a:moveTo>
                    <a:pt x="41415" y="27042"/>
                  </a:moveTo>
                  <a:lnTo>
                    <a:pt x="45207" y="27042"/>
                  </a:lnTo>
                  <a:lnTo>
                    <a:pt x="49185" y="29159"/>
                  </a:lnTo>
                  <a:lnTo>
                    <a:pt x="53599" y="31952"/>
                  </a:lnTo>
                  <a:lnTo>
                    <a:pt x="62901" y="33745"/>
                  </a:lnTo>
                  <a:lnTo>
                    <a:pt x="79966" y="34099"/>
                  </a:lnTo>
                  <a:lnTo>
                    <a:pt x="88447" y="32031"/>
                  </a:lnTo>
                  <a:lnTo>
                    <a:pt x="95655" y="29260"/>
                  </a:lnTo>
                  <a:lnTo>
                    <a:pt x="116836" y="26443"/>
                  </a:lnTo>
                  <a:lnTo>
                    <a:pt x="125626" y="20917"/>
                  </a:lnTo>
                  <a:lnTo>
                    <a:pt x="126467" y="18235"/>
                  </a:lnTo>
                  <a:lnTo>
                    <a:pt x="127007" y="10045"/>
                  </a:lnTo>
                  <a:lnTo>
                    <a:pt x="126257" y="8567"/>
                  </a:lnTo>
                  <a:lnTo>
                    <a:pt x="124964" y="7581"/>
                  </a:lnTo>
                  <a:lnTo>
                    <a:pt x="104890" y="129"/>
                  </a:lnTo>
                  <a:lnTo>
                    <a:pt x="95820" y="0"/>
                  </a:lnTo>
                  <a:lnTo>
                    <a:pt x="62824" y="7329"/>
                  </a:lnTo>
                  <a:lnTo>
                    <a:pt x="29507" y="22381"/>
                  </a:lnTo>
                  <a:lnTo>
                    <a:pt x="22099" y="29204"/>
                  </a:lnTo>
                  <a:lnTo>
                    <a:pt x="3438" y="60506"/>
                  </a:lnTo>
                  <a:lnTo>
                    <a:pt x="0" y="74704"/>
                  </a:lnTo>
                  <a:lnTo>
                    <a:pt x="1312" y="84209"/>
                  </a:lnTo>
                  <a:lnTo>
                    <a:pt x="5335" y="93725"/>
                  </a:lnTo>
                  <a:lnTo>
                    <a:pt x="16619" y="110652"/>
                  </a:lnTo>
                  <a:lnTo>
                    <a:pt x="19282" y="116589"/>
                  </a:lnTo>
                  <a:lnTo>
                    <a:pt x="27127" y="12705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37" name="SMARTInkShape-343"/>
            <p:cNvSpPr/>
            <p:nvPr/>
          </p:nvSpPr>
          <p:spPr bwMode="auto">
            <a:xfrm>
              <a:off x="1754425" y="5757863"/>
              <a:ext cx="117227" cy="191376"/>
            </a:xfrm>
            <a:custGeom>
              <a:avLst/>
              <a:gdLst/>
              <a:ahLst/>
              <a:cxnLst/>
              <a:rect l="0" t="0" r="0" b="0"/>
              <a:pathLst>
                <a:path w="117227" h="191376">
                  <a:moveTo>
                    <a:pt x="102950" y="150018"/>
                  </a:moveTo>
                  <a:lnTo>
                    <a:pt x="102950" y="133225"/>
                  </a:lnTo>
                  <a:lnTo>
                    <a:pt x="100833" y="128532"/>
                  </a:lnTo>
                  <a:lnTo>
                    <a:pt x="93007" y="119051"/>
                  </a:lnTo>
                  <a:lnTo>
                    <a:pt x="88477" y="116412"/>
                  </a:lnTo>
                  <a:lnTo>
                    <a:pt x="86157" y="115708"/>
                  </a:lnTo>
                  <a:lnTo>
                    <a:pt x="79347" y="117042"/>
                  </a:lnTo>
                  <a:lnTo>
                    <a:pt x="66588" y="120139"/>
                  </a:lnTo>
                  <a:lnTo>
                    <a:pt x="44262" y="124978"/>
                  </a:lnTo>
                  <a:lnTo>
                    <a:pt x="18896" y="138213"/>
                  </a:lnTo>
                  <a:lnTo>
                    <a:pt x="11882" y="145036"/>
                  </a:lnTo>
                  <a:lnTo>
                    <a:pt x="912" y="158559"/>
                  </a:lnTo>
                  <a:lnTo>
                    <a:pt x="0" y="162062"/>
                  </a:lnTo>
                  <a:lnTo>
                    <a:pt x="1103" y="170188"/>
                  </a:lnTo>
                  <a:lnTo>
                    <a:pt x="6186" y="179895"/>
                  </a:lnTo>
                  <a:lnTo>
                    <a:pt x="16512" y="187799"/>
                  </a:lnTo>
                  <a:lnTo>
                    <a:pt x="29626" y="191375"/>
                  </a:lnTo>
                  <a:lnTo>
                    <a:pt x="38876" y="190095"/>
                  </a:lnTo>
                  <a:lnTo>
                    <a:pt x="72007" y="176049"/>
                  </a:lnTo>
                  <a:lnTo>
                    <a:pt x="86285" y="165228"/>
                  </a:lnTo>
                  <a:lnTo>
                    <a:pt x="96778" y="148175"/>
                  </a:lnTo>
                  <a:lnTo>
                    <a:pt x="109908" y="116173"/>
                  </a:lnTo>
                  <a:lnTo>
                    <a:pt x="113980" y="104813"/>
                  </a:lnTo>
                  <a:lnTo>
                    <a:pt x="116808" y="71128"/>
                  </a:lnTo>
                  <a:lnTo>
                    <a:pt x="117181" y="41332"/>
                  </a:lnTo>
                  <a:lnTo>
                    <a:pt x="117226" y="21570"/>
                  </a:lnTo>
                  <a:lnTo>
                    <a:pt x="115116" y="15407"/>
                  </a:lnTo>
                  <a:lnTo>
                    <a:pt x="112326" y="10022"/>
                  </a:lnTo>
                  <a:lnTo>
                    <a:pt x="110094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38" name="SMARTInkShape-344"/>
            <p:cNvSpPr/>
            <p:nvPr/>
          </p:nvSpPr>
          <p:spPr bwMode="auto">
            <a:xfrm>
              <a:off x="2107406" y="5743575"/>
              <a:ext cx="14289" cy="278607"/>
            </a:xfrm>
            <a:custGeom>
              <a:avLst/>
              <a:gdLst/>
              <a:ahLst/>
              <a:cxnLst/>
              <a:rect l="0" t="0" r="0" b="0"/>
              <a:pathLst>
                <a:path w="14289" h="278607">
                  <a:moveTo>
                    <a:pt x="14288" y="0"/>
                  </a:moveTo>
                  <a:lnTo>
                    <a:pt x="14288" y="31921"/>
                  </a:lnTo>
                  <a:lnTo>
                    <a:pt x="14288" y="64526"/>
                  </a:lnTo>
                  <a:lnTo>
                    <a:pt x="13494" y="99971"/>
                  </a:lnTo>
                  <a:lnTo>
                    <a:pt x="8137" y="129679"/>
                  </a:lnTo>
                  <a:lnTo>
                    <a:pt x="5158" y="164450"/>
                  </a:lnTo>
                  <a:lnTo>
                    <a:pt x="679" y="200044"/>
                  </a:lnTo>
                  <a:lnTo>
                    <a:pt x="90" y="235746"/>
                  </a:lnTo>
                  <a:lnTo>
                    <a:pt x="4" y="270650"/>
                  </a:lnTo>
                  <a:lnTo>
                    <a:pt x="0" y="27860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39" name="SMARTInkShape-345"/>
            <p:cNvSpPr/>
            <p:nvPr/>
          </p:nvSpPr>
          <p:spPr bwMode="auto">
            <a:xfrm>
              <a:off x="2024905" y="5807869"/>
              <a:ext cx="189631" cy="99588"/>
            </a:xfrm>
            <a:custGeom>
              <a:avLst/>
              <a:gdLst/>
              <a:ahLst/>
              <a:cxnLst/>
              <a:rect l="0" t="0" r="0" b="0"/>
              <a:pathLst>
                <a:path w="189631" h="99588">
                  <a:moveTo>
                    <a:pt x="11064" y="21431"/>
                  </a:moveTo>
                  <a:lnTo>
                    <a:pt x="7271" y="21431"/>
                  </a:lnTo>
                  <a:lnTo>
                    <a:pt x="6154" y="20637"/>
                  </a:lnTo>
                  <a:lnTo>
                    <a:pt x="5409" y="19314"/>
                  </a:lnTo>
                  <a:lnTo>
                    <a:pt x="4913" y="17639"/>
                  </a:lnTo>
                  <a:lnTo>
                    <a:pt x="3788" y="16521"/>
                  </a:lnTo>
                  <a:lnTo>
                    <a:pt x="422" y="15280"/>
                  </a:lnTo>
                  <a:lnTo>
                    <a:pt x="0" y="14155"/>
                  </a:lnTo>
                  <a:lnTo>
                    <a:pt x="513" y="12612"/>
                  </a:lnTo>
                  <a:lnTo>
                    <a:pt x="1649" y="10789"/>
                  </a:lnTo>
                  <a:lnTo>
                    <a:pt x="3200" y="10368"/>
                  </a:lnTo>
                  <a:lnTo>
                    <a:pt x="5027" y="10880"/>
                  </a:lnTo>
                  <a:lnTo>
                    <a:pt x="7039" y="12016"/>
                  </a:lnTo>
                  <a:lnTo>
                    <a:pt x="22469" y="13838"/>
                  </a:lnTo>
                  <a:lnTo>
                    <a:pt x="49741" y="16316"/>
                  </a:lnTo>
                  <a:lnTo>
                    <a:pt x="81675" y="20421"/>
                  </a:lnTo>
                  <a:lnTo>
                    <a:pt x="110913" y="26141"/>
                  </a:lnTo>
                  <a:lnTo>
                    <a:pt x="142981" y="32047"/>
                  </a:lnTo>
                  <a:lnTo>
                    <a:pt x="168088" y="35710"/>
                  </a:lnTo>
                  <a:lnTo>
                    <a:pt x="164393" y="39508"/>
                  </a:lnTo>
                  <a:lnTo>
                    <a:pt x="162554" y="43489"/>
                  </a:lnTo>
                  <a:lnTo>
                    <a:pt x="162063" y="45661"/>
                  </a:lnTo>
                  <a:lnTo>
                    <a:pt x="155557" y="57205"/>
                  </a:lnTo>
                  <a:lnTo>
                    <a:pt x="154258" y="70478"/>
                  </a:lnTo>
                  <a:lnTo>
                    <a:pt x="156198" y="77096"/>
                  </a:lnTo>
                  <a:lnTo>
                    <a:pt x="166142" y="90292"/>
                  </a:lnTo>
                  <a:lnTo>
                    <a:pt x="170740" y="95163"/>
                  </a:lnTo>
                  <a:lnTo>
                    <a:pt x="177545" y="97857"/>
                  </a:lnTo>
                  <a:lnTo>
                    <a:pt x="187265" y="99587"/>
                  </a:lnTo>
                  <a:lnTo>
                    <a:pt x="188063" y="98934"/>
                  </a:lnTo>
                  <a:lnTo>
                    <a:pt x="188949" y="96094"/>
                  </a:lnTo>
                  <a:lnTo>
                    <a:pt x="189630" y="64048"/>
                  </a:lnTo>
                  <a:lnTo>
                    <a:pt x="188851" y="54659"/>
                  </a:lnTo>
                  <a:lnTo>
                    <a:pt x="180838" y="23541"/>
                  </a:lnTo>
                  <a:lnTo>
                    <a:pt x="170196" y="7329"/>
                  </a:lnTo>
                  <a:lnTo>
                    <a:pt x="168226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40" name="SMARTInkShape-346"/>
            <p:cNvSpPr/>
            <p:nvPr/>
          </p:nvSpPr>
          <p:spPr bwMode="auto">
            <a:xfrm>
              <a:off x="2371725" y="5708410"/>
              <a:ext cx="192882" cy="278054"/>
            </a:xfrm>
            <a:custGeom>
              <a:avLst/>
              <a:gdLst/>
              <a:ahLst/>
              <a:cxnLst/>
              <a:rect l="0" t="0" r="0" b="0"/>
              <a:pathLst>
                <a:path w="192882" h="278054">
                  <a:moveTo>
                    <a:pt x="0" y="278053"/>
                  </a:moveTo>
                  <a:lnTo>
                    <a:pt x="0" y="267411"/>
                  </a:lnTo>
                  <a:lnTo>
                    <a:pt x="14473" y="232844"/>
                  </a:lnTo>
                  <a:lnTo>
                    <a:pt x="19370" y="210947"/>
                  </a:lnTo>
                  <a:lnTo>
                    <a:pt x="22937" y="184350"/>
                  </a:lnTo>
                  <a:lnTo>
                    <a:pt x="29021" y="156361"/>
                  </a:lnTo>
                  <a:lnTo>
                    <a:pt x="35851" y="127960"/>
                  </a:lnTo>
                  <a:lnTo>
                    <a:pt x="41477" y="93711"/>
                  </a:lnTo>
                  <a:lnTo>
                    <a:pt x="48292" y="64016"/>
                  </a:lnTo>
                  <a:lnTo>
                    <a:pt x="55827" y="31850"/>
                  </a:lnTo>
                  <a:lnTo>
                    <a:pt x="60550" y="16544"/>
                  </a:lnTo>
                  <a:lnTo>
                    <a:pt x="66977" y="5747"/>
                  </a:lnTo>
                  <a:lnTo>
                    <a:pt x="71572" y="2247"/>
                  </a:lnTo>
                  <a:lnTo>
                    <a:pt x="77053" y="691"/>
                  </a:lnTo>
                  <a:lnTo>
                    <a:pt x="84781" y="0"/>
                  </a:lnTo>
                  <a:lnTo>
                    <a:pt x="91391" y="1809"/>
                  </a:lnTo>
                  <a:lnTo>
                    <a:pt x="124840" y="19382"/>
                  </a:lnTo>
                  <a:lnTo>
                    <a:pt x="158901" y="40068"/>
                  </a:lnTo>
                  <a:lnTo>
                    <a:pt x="192881" y="7088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41" name="SMARTInkShape-347"/>
            <p:cNvSpPr/>
            <p:nvPr/>
          </p:nvSpPr>
          <p:spPr bwMode="auto">
            <a:xfrm>
              <a:off x="2311393" y="5757863"/>
              <a:ext cx="210340" cy="142876"/>
            </a:xfrm>
            <a:custGeom>
              <a:avLst/>
              <a:gdLst/>
              <a:ahLst/>
              <a:cxnLst/>
              <a:rect l="0" t="0" r="0" b="0"/>
              <a:pathLst>
                <a:path w="210340" h="142876">
                  <a:moveTo>
                    <a:pt x="31757" y="0"/>
                  </a:moveTo>
                  <a:lnTo>
                    <a:pt x="790" y="0"/>
                  </a:lnTo>
                  <a:lnTo>
                    <a:pt x="0" y="793"/>
                  </a:lnTo>
                  <a:lnTo>
                    <a:pt x="267" y="2116"/>
                  </a:lnTo>
                  <a:lnTo>
                    <a:pt x="1239" y="3792"/>
                  </a:lnTo>
                  <a:lnTo>
                    <a:pt x="2680" y="4909"/>
                  </a:lnTo>
                  <a:lnTo>
                    <a:pt x="10697" y="8819"/>
                  </a:lnTo>
                  <a:lnTo>
                    <a:pt x="23716" y="16999"/>
                  </a:lnTo>
                  <a:lnTo>
                    <a:pt x="54011" y="22964"/>
                  </a:lnTo>
                  <a:lnTo>
                    <a:pt x="81926" y="27466"/>
                  </a:lnTo>
                  <a:lnTo>
                    <a:pt x="115280" y="33265"/>
                  </a:lnTo>
                  <a:lnTo>
                    <a:pt x="149118" y="39188"/>
                  </a:lnTo>
                  <a:lnTo>
                    <a:pt x="180062" y="48032"/>
                  </a:lnTo>
                  <a:lnTo>
                    <a:pt x="189745" y="49923"/>
                  </a:lnTo>
                  <a:lnTo>
                    <a:pt x="199659" y="55449"/>
                  </a:lnTo>
                  <a:lnTo>
                    <a:pt x="208786" y="62972"/>
                  </a:lnTo>
                  <a:lnTo>
                    <a:pt x="209655" y="65823"/>
                  </a:lnTo>
                  <a:lnTo>
                    <a:pt x="210339" y="91925"/>
                  </a:lnTo>
                  <a:lnTo>
                    <a:pt x="208229" y="98534"/>
                  </a:lnTo>
                  <a:lnTo>
                    <a:pt x="197994" y="114170"/>
                  </a:lnTo>
                  <a:lnTo>
                    <a:pt x="196317" y="131098"/>
                  </a:lnTo>
                  <a:lnTo>
                    <a:pt x="196097" y="141167"/>
                  </a:lnTo>
                  <a:lnTo>
                    <a:pt x="196879" y="141736"/>
                  </a:lnTo>
                  <a:lnTo>
                    <a:pt x="203207" y="14287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42" name="SMARTInkShape-348"/>
            <p:cNvSpPr/>
            <p:nvPr/>
          </p:nvSpPr>
          <p:spPr bwMode="auto">
            <a:xfrm>
              <a:off x="2571750" y="5836444"/>
              <a:ext cx="50007" cy="150020"/>
            </a:xfrm>
            <a:custGeom>
              <a:avLst/>
              <a:gdLst/>
              <a:ahLst/>
              <a:cxnLst/>
              <a:rect l="0" t="0" r="0" b="0"/>
              <a:pathLst>
                <a:path w="50007" h="150020">
                  <a:moveTo>
                    <a:pt x="0" y="0"/>
                  </a:moveTo>
                  <a:lnTo>
                    <a:pt x="794" y="32715"/>
                  </a:lnTo>
                  <a:lnTo>
                    <a:pt x="6151" y="64839"/>
                  </a:lnTo>
                  <a:lnTo>
                    <a:pt x="13445" y="88861"/>
                  </a:lnTo>
                  <a:lnTo>
                    <a:pt x="30061" y="124110"/>
                  </a:lnTo>
                  <a:lnTo>
                    <a:pt x="50006" y="15001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43" name="SMARTInkShape-349"/>
            <p:cNvSpPr/>
            <p:nvPr/>
          </p:nvSpPr>
          <p:spPr bwMode="auto">
            <a:xfrm>
              <a:off x="2514600" y="5872335"/>
              <a:ext cx="178595" cy="35547"/>
            </a:xfrm>
            <a:custGeom>
              <a:avLst/>
              <a:gdLst/>
              <a:ahLst/>
              <a:cxnLst/>
              <a:rect l="0" t="0" r="0" b="0"/>
              <a:pathLst>
                <a:path w="178595" h="35547">
                  <a:moveTo>
                    <a:pt x="178594" y="21259"/>
                  </a:moveTo>
                  <a:lnTo>
                    <a:pt x="178594" y="17467"/>
                  </a:lnTo>
                  <a:lnTo>
                    <a:pt x="177006" y="16349"/>
                  </a:lnTo>
                  <a:lnTo>
                    <a:pt x="167981" y="13983"/>
                  </a:lnTo>
                  <a:lnTo>
                    <a:pt x="146810" y="2782"/>
                  </a:lnTo>
                  <a:lnTo>
                    <a:pt x="112135" y="0"/>
                  </a:lnTo>
                  <a:lnTo>
                    <a:pt x="79090" y="644"/>
                  </a:lnTo>
                  <a:lnTo>
                    <a:pt x="47879" y="12014"/>
                  </a:lnTo>
                  <a:lnTo>
                    <a:pt x="13327" y="30795"/>
                  </a:lnTo>
                  <a:lnTo>
                    <a:pt x="7775" y="33434"/>
                  </a:lnTo>
                  <a:lnTo>
                    <a:pt x="0" y="3554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44" name="SMARTInkShape-350"/>
            <p:cNvSpPr/>
            <p:nvPr/>
          </p:nvSpPr>
          <p:spPr bwMode="auto">
            <a:xfrm>
              <a:off x="2764631" y="5779294"/>
              <a:ext cx="57151" cy="178595"/>
            </a:xfrm>
            <a:custGeom>
              <a:avLst/>
              <a:gdLst/>
              <a:ahLst/>
              <a:cxnLst/>
              <a:rect l="0" t="0" r="0" b="0"/>
              <a:pathLst>
                <a:path w="57151" h="178595">
                  <a:moveTo>
                    <a:pt x="57150" y="0"/>
                  </a:moveTo>
                  <a:lnTo>
                    <a:pt x="56357" y="24835"/>
                  </a:lnTo>
                  <a:lnTo>
                    <a:pt x="42677" y="57209"/>
                  </a:lnTo>
                  <a:lnTo>
                    <a:pt x="28559" y="87847"/>
                  </a:lnTo>
                  <a:lnTo>
                    <a:pt x="23012" y="100162"/>
                  </a:lnTo>
                  <a:lnTo>
                    <a:pt x="12551" y="116814"/>
                  </a:lnTo>
                  <a:lnTo>
                    <a:pt x="4064" y="150349"/>
                  </a:lnTo>
                  <a:lnTo>
                    <a:pt x="0" y="17859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45" name="SMARTInkShape-351"/>
            <p:cNvSpPr/>
            <p:nvPr/>
          </p:nvSpPr>
          <p:spPr bwMode="auto">
            <a:xfrm>
              <a:off x="2893354" y="5743575"/>
              <a:ext cx="64160" cy="285751"/>
            </a:xfrm>
            <a:custGeom>
              <a:avLst/>
              <a:gdLst/>
              <a:ahLst/>
              <a:cxnLst/>
              <a:rect l="0" t="0" r="0" b="0"/>
              <a:pathLst>
                <a:path w="64160" h="285751">
                  <a:moveTo>
                    <a:pt x="35584" y="0"/>
                  </a:moveTo>
                  <a:lnTo>
                    <a:pt x="35584" y="33854"/>
                  </a:lnTo>
                  <a:lnTo>
                    <a:pt x="25641" y="65750"/>
                  </a:lnTo>
                  <a:lnTo>
                    <a:pt x="11734" y="101133"/>
                  </a:lnTo>
                  <a:lnTo>
                    <a:pt x="7631" y="135879"/>
                  </a:lnTo>
                  <a:lnTo>
                    <a:pt x="5076" y="155090"/>
                  </a:lnTo>
                  <a:lnTo>
                    <a:pt x="1409" y="172953"/>
                  </a:lnTo>
                  <a:lnTo>
                    <a:pt x="0" y="206673"/>
                  </a:lnTo>
                  <a:lnTo>
                    <a:pt x="719" y="216474"/>
                  </a:lnTo>
                  <a:lnTo>
                    <a:pt x="9816" y="240477"/>
                  </a:lnTo>
                  <a:lnTo>
                    <a:pt x="36016" y="271437"/>
                  </a:lnTo>
                  <a:lnTo>
                    <a:pt x="64159" y="28575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46" name="SMARTInkShape-352"/>
            <p:cNvSpPr/>
            <p:nvPr/>
          </p:nvSpPr>
          <p:spPr bwMode="auto">
            <a:xfrm>
              <a:off x="2789287" y="5772444"/>
              <a:ext cx="182514" cy="71145"/>
            </a:xfrm>
            <a:custGeom>
              <a:avLst/>
              <a:gdLst/>
              <a:ahLst/>
              <a:cxnLst/>
              <a:rect l="0" t="0" r="0" b="0"/>
              <a:pathLst>
                <a:path w="182514" h="71145">
                  <a:moveTo>
                    <a:pt x="11063" y="6850"/>
                  </a:moveTo>
                  <a:lnTo>
                    <a:pt x="4912" y="699"/>
                  </a:lnTo>
                  <a:lnTo>
                    <a:pt x="421" y="0"/>
                  </a:lnTo>
                  <a:lnTo>
                    <a:pt x="0" y="696"/>
                  </a:lnTo>
                  <a:lnTo>
                    <a:pt x="1648" y="3586"/>
                  </a:lnTo>
                  <a:lnTo>
                    <a:pt x="3199" y="4674"/>
                  </a:lnTo>
                  <a:lnTo>
                    <a:pt x="34388" y="20500"/>
                  </a:lnTo>
                  <a:lnTo>
                    <a:pt x="67147" y="37356"/>
                  </a:lnTo>
                  <a:lnTo>
                    <a:pt x="94796" y="47286"/>
                  </a:lnTo>
                  <a:lnTo>
                    <a:pt x="130467" y="62345"/>
                  </a:lnTo>
                  <a:lnTo>
                    <a:pt x="155450" y="68536"/>
                  </a:lnTo>
                  <a:lnTo>
                    <a:pt x="182513" y="711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47" name="SMARTInkShape-353"/>
            <p:cNvSpPr/>
            <p:nvPr/>
          </p:nvSpPr>
          <p:spPr bwMode="auto">
            <a:xfrm>
              <a:off x="2786063" y="5614988"/>
              <a:ext cx="14288" cy="1"/>
            </a:xfrm>
            <a:custGeom>
              <a:avLst/>
              <a:gdLst/>
              <a:ahLst/>
              <a:cxnLst/>
              <a:rect l="0" t="0" r="0" b="0"/>
              <a:pathLst>
                <a:path w="14288" h="1">
                  <a:moveTo>
                    <a:pt x="14287" y="0"/>
                  </a:move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253" name="SMARTInkShape-Group48"/>
          <p:cNvGrpSpPr/>
          <p:nvPr/>
        </p:nvGrpSpPr>
        <p:grpSpPr>
          <a:xfrm>
            <a:off x="2757488" y="5179219"/>
            <a:ext cx="457201" cy="299493"/>
            <a:chOff x="2757488" y="5179219"/>
            <a:chExt cx="457201" cy="299493"/>
          </a:xfrm>
        </p:grpSpPr>
        <p:sp>
          <p:nvSpPr>
            <p:cNvPr id="249" name="SMARTInkShape-354"/>
            <p:cNvSpPr/>
            <p:nvPr/>
          </p:nvSpPr>
          <p:spPr bwMode="auto">
            <a:xfrm>
              <a:off x="2757488" y="5179219"/>
              <a:ext cx="185738" cy="250032"/>
            </a:xfrm>
            <a:custGeom>
              <a:avLst/>
              <a:gdLst/>
              <a:ahLst/>
              <a:cxnLst/>
              <a:rect l="0" t="0" r="0" b="0"/>
              <a:pathLst>
                <a:path w="185738" h="250032">
                  <a:moveTo>
                    <a:pt x="185737" y="0"/>
                  </a:moveTo>
                  <a:lnTo>
                    <a:pt x="181945" y="0"/>
                  </a:lnTo>
                  <a:lnTo>
                    <a:pt x="177966" y="2117"/>
                  </a:lnTo>
                  <a:lnTo>
                    <a:pt x="175794" y="3792"/>
                  </a:lnTo>
                  <a:lnTo>
                    <a:pt x="173380" y="9887"/>
                  </a:lnTo>
                  <a:lnTo>
                    <a:pt x="172737" y="13735"/>
                  </a:lnTo>
                  <a:lnTo>
                    <a:pt x="152064" y="46144"/>
                  </a:lnTo>
                  <a:lnTo>
                    <a:pt x="130877" y="81103"/>
                  </a:lnTo>
                  <a:lnTo>
                    <a:pt x="109211" y="114632"/>
                  </a:lnTo>
                  <a:lnTo>
                    <a:pt x="83565" y="144408"/>
                  </a:lnTo>
                  <a:lnTo>
                    <a:pt x="55425" y="178002"/>
                  </a:lnTo>
                  <a:lnTo>
                    <a:pt x="37965" y="201554"/>
                  </a:lnTo>
                  <a:lnTo>
                    <a:pt x="27123" y="219793"/>
                  </a:lnTo>
                  <a:lnTo>
                    <a:pt x="0" y="25003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50" name="SMARTInkShape-355"/>
            <p:cNvSpPr/>
            <p:nvPr/>
          </p:nvSpPr>
          <p:spPr bwMode="auto">
            <a:xfrm>
              <a:off x="2910816" y="5207794"/>
              <a:ext cx="102964" cy="270918"/>
            </a:xfrm>
            <a:custGeom>
              <a:avLst/>
              <a:gdLst/>
              <a:ahLst/>
              <a:cxnLst/>
              <a:rect l="0" t="0" r="0" b="0"/>
              <a:pathLst>
                <a:path w="102964" h="270918">
                  <a:moveTo>
                    <a:pt x="60984" y="0"/>
                  </a:moveTo>
                  <a:lnTo>
                    <a:pt x="58867" y="21226"/>
                  </a:lnTo>
                  <a:lnTo>
                    <a:pt x="48980" y="47035"/>
                  </a:lnTo>
                  <a:lnTo>
                    <a:pt x="31890" y="79934"/>
                  </a:lnTo>
                  <a:lnTo>
                    <a:pt x="20871" y="111539"/>
                  </a:lnTo>
                  <a:lnTo>
                    <a:pt x="8645" y="143609"/>
                  </a:lnTo>
                  <a:lnTo>
                    <a:pt x="2351" y="178690"/>
                  </a:lnTo>
                  <a:lnTo>
                    <a:pt x="0" y="192924"/>
                  </a:lnTo>
                  <a:lnTo>
                    <a:pt x="3172" y="224813"/>
                  </a:lnTo>
                  <a:lnTo>
                    <a:pt x="7773" y="235119"/>
                  </a:lnTo>
                  <a:lnTo>
                    <a:pt x="23256" y="258680"/>
                  </a:lnTo>
                  <a:lnTo>
                    <a:pt x="34812" y="267322"/>
                  </a:lnTo>
                  <a:lnTo>
                    <a:pt x="40886" y="269622"/>
                  </a:lnTo>
                  <a:lnTo>
                    <a:pt x="52560" y="270917"/>
                  </a:lnTo>
                  <a:lnTo>
                    <a:pt x="66073" y="267508"/>
                  </a:lnTo>
                  <a:lnTo>
                    <a:pt x="80131" y="261471"/>
                  </a:lnTo>
                  <a:lnTo>
                    <a:pt x="87485" y="254851"/>
                  </a:lnTo>
                  <a:lnTo>
                    <a:pt x="100398" y="237966"/>
                  </a:lnTo>
                  <a:lnTo>
                    <a:pt x="102825" y="224672"/>
                  </a:lnTo>
                  <a:lnTo>
                    <a:pt x="102963" y="191096"/>
                  </a:lnTo>
                  <a:lnTo>
                    <a:pt x="97323" y="175595"/>
                  </a:lnTo>
                  <a:lnTo>
                    <a:pt x="85950" y="157861"/>
                  </a:lnTo>
                  <a:lnTo>
                    <a:pt x="67885" y="143953"/>
                  </a:lnTo>
                  <a:lnTo>
                    <a:pt x="44283" y="131904"/>
                  </a:lnTo>
                  <a:lnTo>
                    <a:pt x="20498" y="129024"/>
                  </a:lnTo>
                  <a:lnTo>
                    <a:pt x="13092" y="130898"/>
                  </a:lnTo>
                  <a:lnTo>
                    <a:pt x="3834" y="13573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51" name="SMARTInkShape-356"/>
            <p:cNvSpPr/>
            <p:nvPr/>
          </p:nvSpPr>
          <p:spPr bwMode="auto">
            <a:xfrm>
              <a:off x="3014666" y="5350669"/>
              <a:ext cx="100010" cy="91865"/>
            </a:xfrm>
            <a:custGeom>
              <a:avLst/>
              <a:gdLst/>
              <a:ahLst/>
              <a:cxnLst/>
              <a:rect l="0" t="0" r="0" b="0"/>
              <a:pathLst>
                <a:path w="100010" h="91865">
                  <a:moveTo>
                    <a:pt x="7140" y="0"/>
                  </a:moveTo>
                  <a:lnTo>
                    <a:pt x="3348" y="0"/>
                  </a:lnTo>
                  <a:lnTo>
                    <a:pt x="2231" y="794"/>
                  </a:lnTo>
                  <a:lnTo>
                    <a:pt x="1486" y="2117"/>
                  </a:lnTo>
                  <a:lnTo>
                    <a:pt x="291" y="9943"/>
                  </a:lnTo>
                  <a:lnTo>
                    <a:pt x="0" y="44542"/>
                  </a:lnTo>
                  <a:lnTo>
                    <a:pt x="792" y="52340"/>
                  </a:lnTo>
                  <a:lnTo>
                    <a:pt x="12181" y="73752"/>
                  </a:lnTo>
                  <a:lnTo>
                    <a:pt x="16789" y="79875"/>
                  </a:lnTo>
                  <a:lnTo>
                    <a:pt x="31430" y="87784"/>
                  </a:lnTo>
                  <a:lnTo>
                    <a:pt x="47099" y="91864"/>
                  </a:lnTo>
                  <a:lnTo>
                    <a:pt x="60078" y="91777"/>
                  </a:lnTo>
                  <a:lnTo>
                    <a:pt x="69298" y="88944"/>
                  </a:lnTo>
                  <a:lnTo>
                    <a:pt x="76570" y="82922"/>
                  </a:lnTo>
                  <a:lnTo>
                    <a:pt x="87706" y="66121"/>
                  </a:lnTo>
                  <a:lnTo>
                    <a:pt x="98318" y="30670"/>
                  </a:lnTo>
                  <a:lnTo>
                    <a:pt x="100009" y="2143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52" name="SMARTInkShape-357"/>
            <p:cNvSpPr/>
            <p:nvPr/>
          </p:nvSpPr>
          <p:spPr bwMode="auto">
            <a:xfrm>
              <a:off x="3171825" y="5336381"/>
              <a:ext cx="42864" cy="118113"/>
            </a:xfrm>
            <a:custGeom>
              <a:avLst/>
              <a:gdLst/>
              <a:ahLst/>
              <a:cxnLst/>
              <a:rect l="0" t="0" r="0" b="0"/>
              <a:pathLst>
                <a:path w="42864" h="118113">
                  <a:moveTo>
                    <a:pt x="42863" y="0"/>
                  </a:moveTo>
                  <a:lnTo>
                    <a:pt x="36013" y="0"/>
                  </a:lnTo>
                  <a:lnTo>
                    <a:pt x="34942" y="12185"/>
                  </a:lnTo>
                  <a:lnTo>
                    <a:pt x="30814" y="19926"/>
                  </a:lnTo>
                  <a:lnTo>
                    <a:pt x="28870" y="40911"/>
                  </a:lnTo>
                  <a:lnTo>
                    <a:pt x="34752" y="75245"/>
                  </a:lnTo>
                  <a:lnTo>
                    <a:pt x="35634" y="100899"/>
                  </a:lnTo>
                  <a:lnTo>
                    <a:pt x="33565" y="106492"/>
                  </a:lnTo>
                  <a:lnTo>
                    <a:pt x="25075" y="117636"/>
                  </a:lnTo>
                  <a:lnTo>
                    <a:pt x="23066" y="118112"/>
                  </a:lnTo>
                  <a:lnTo>
                    <a:pt x="20934" y="117635"/>
                  </a:lnTo>
                  <a:lnTo>
                    <a:pt x="16447" y="115782"/>
                  </a:lnTo>
                  <a:lnTo>
                    <a:pt x="0" y="11430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261" name="SMARTInkShape-Group49"/>
          <p:cNvGrpSpPr/>
          <p:nvPr/>
        </p:nvGrpSpPr>
        <p:grpSpPr>
          <a:xfrm>
            <a:off x="1721964" y="3904890"/>
            <a:ext cx="991002" cy="295636"/>
            <a:chOff x="1721964" y="3904890"/>
            <a:chExt cx="991002" cy="295636"/>
          </a:xfrm>
        </p:grpSpPr>
        <p:sp>
          <p:nvSpPr>
            <p:cNvPr id="254" name="SMARTInkShape-358"/>
            <p:cNvSpPr/>
            <p:nvPr/>
          </p:nvSpPr>
          <p:spPr bwMode="auto">
            <a:xfrm>
              <a:off x="1721964" y="3904890"/>
              <a:ext cx="206850" cy="192234"/>
            </a:xfrm>
            <a:custGeom>
              <a:avLst/>
              <a:gdLst/>
              <a:ahLst/>
              <a:cxnLst/>
              <a:rect l="0" t="0" r="0" b="0"/>
              <a:pathLst>
                <a:path w="206850" h="192234">
                  <a:moveTo>
                    <a:pt x="13967" y="74179"/>
                  </a:moveTo>
                  <a:lnTo>
                    <a:pt x="10175" y="74179"/>
                  </a:lnTo>
                  <a:lnTo>
                    <a:pt x="9058" y="73385"/>
                  </a:lnTo>
                  <a:lnTo>
                    <a:pt x="8313" y="72062"/>
                  </a:lnTo>
                  <a:lnTo>
                    <a:pt x="7816" y="70387"/>
                  </a:lnTo>
                  <a:lnTo>
                    <a:pt x="1300" y="59706"/>
                  </a:lnTo>
                  <a:lnTo>
                    <a:pt x="0" y="50330"/>
                  </a:lnTo>
                  <a:lnTo>
                    <a:pt x="1939" y="45587"/>
                  </a:lnTo>
                  <a:lnTo>
                    <a:pt x="26824" y="11816"/>
                  </a:lnTo>
                  <a:lnTo>
                    <a:pt x="29682" y="8791"/>
                  </a:lnTo>
                  <a:lnTo>
                    <a:pt x="48874" y="741"/>
                  </a:lnTo>
                  <a:lnTo>
                    <a:pt x="59379" y="0"/>
                  </a:lnTo>
                  <a:lnTo>
                    <a:pt x="90316" y="6373"/>
                  </a:lnTo>
                  <a:lnTo>
                    <a:pt x="118755" y="25671"/>
                  </a:lnTo>
                  <a:lnTo>
                    <a:pt x="126156" y="35157"/>
                  </a:lnTo>
                  <a:lnTo>
                    <a:pt x="145907" y="68862"/>
                  </a:lnTo>
                  <a:lnTo>
                    <a:pt x="155020" y="104404"/>
                  </a:lnTo>
                  <a:lnTo>
                    <a:pt x="155238" y="116981"/>
                  </a:lnTo>
                  <a:lnTo>
                    <a:pt x="146792" y="142913"/>
                  </a:lnTo>
                  <a:lnTo>
                    <a:pt x="136895" y="162221"/>
                  </a:lnTo>
                  <a:lnTo>
                    <a:pt x="124915" y="175760"/>
                  </a:lnTo>
                  <a:lnTo>
                    <a:pt x="115929" y="182297"/>
                  </a:lnTo>
                  <a:lnTo>
                    <a:pt x="106644" y="185731"/>
                  </a:lnTo>
                  <a:lnTo>
                    <a:pt x="83792" y="192233"/>
                  </a:lnTo>
                  <a:lnTo>
                    <a:pt x="55564" y="188672"/>
                  </a:lnTo>
                  <a:lnTo>
                    <a:pt x="53605" y="187814"/>
                  </a:lnTo>
                  <a:lnTo>
                    <a:pt x="52299" y="186448"/>
                  </a:lnTo>
                  <a:lnTo>
                    <a:pt x="48343" y="180733"/>
                  </a:lnTo>
                  <a:lnTo>
                    <a:pt x="46410" y="178553"/>
                  </a:lnTo>
                  <a:lnTo>
                    <a:pt x="45914" y="176305"/>
                  </a:lnTo>
                  <a:lnTo>
                    <a:pt x="46378" y="174013"/>
                  </a:lnTo>
                  <a:lnTo>
                    <a:pt x="57167" y="154234"/>
                  </a:lnTo>
                  <a:lnTo>
                    <a:pt x="59436" y="151361"/>
                  </a:lnTo>
                  <a:lnTo>
                    <a:pt x="66190" y="148170"/>
                  </a:lnTo>
                  <a:lnTo>
                    <a:pt x="98397" y="145840"/>
                  </a:lnTo>
                  <a:lnTo>
                    <a:pt x="108642" y="146510"/>
                  </a:lnTo>
                  <a:lnTo>
                    <a:pt x="142521" y="160096"/>
                  </a:lnTo>
                  <a:lnTo>
                    <a:pt x="175744" y="178962"/>
                  </a:lnTo>
                  <a:lnTo>
                    <a:pt x="188460" y="185306"/>
                  </a:lnTo>
                  <a:lnTo>
                    <a:pt x="206849" y="18847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55" name="SMARTInkShape-359"/>
            <p:cNvSpPr/>
            <p:nvPr/>
          </p:nvSpPr>
          <p:spPr bwMode="auto">
            <a:xfrm>
              <a:off x="1922741" y="3950494"/>
              <a:ext cx="91338" cy="171451"/>
            </a:xfrm>
            <a:custGeom>
              <a:avLst/>
              <a:gdLst/>
              <a:ahLst/>
              <a:cxnLst/>
              <a:rect l="0" t="0" r="0" b="0"/>
              <a:pathLst>
                <a:path w="91338" h="171451">
                  <a:moveTo>
                    <a:pt x="48934" y="0"/>
                  </a:moveTo>
                  <a:lnTo>
                    <a:pt x="45142" y="0"/>
                  </a:lnTo>
                  <a:lnTo>
                    <a:pt x="41163" y="2116"/>
                  </a:lnTo>
                  <a:lnTo>
                    <a:pt x="36749" y="4909"/>
                  </a:lnTo>
                  <a:lnTo>
                    <a:pt x="32141" y="6151"/>
                  </a:lnTo>
                  <a:lnTo>
                    <a:pt x="27448" y="10936"/>
                  </a:lnTo>
                  <a:lnTo>
                    <a:pt x="8451" y="46185"/>
                  </a:lnTo>
                  <a:lnTo>
                    <a:pt x="1044" y="72094"/>
                  </a:lnTo>
                  <a:lnTo>
                    <a:pt x="0" y="106449"/>
                  </a:lnTo>
                  <a:lnTo>
                    <a:pt x="8908" y="132943"/>
                  </a:lnTo>
                  <a:lnTo>
                    <a:pt x="15731" y="143724"/>
                  </a:lnTo>
                  <a:lnTo>
                    <a:pt x="26573" y="151946"/>
                  </a:lnTo>
                  <a:lnTo>
                    <a:pt x="36047" y="155617"/>
                  </a:lnTo>
                  <a:lnTo>
                    <a:pt x="67323" y="157027"/>
                  </a:lnTo>
                  <a:lnTo>
                    <a:pt x="75098" y="154985"/>
                  </a:lnTo>
                  <a:lnTo>
                    <a:pt x="86558" y="147207"/>
                  </a:lnTo>
                  <a:lnTo>
                    <a:pt x="89468" y="142684"/>
                  </a:lnTo>
                  <a:lnTo>
                    <a:pt x="91107" y="135674"/>
                  </a:lnTo>
                  <a:lnTo>
                    <a:pt x="91337" y="133312"/>
                  </a:lnTo>
                  <a:lnTo>
                    <a:pt x="89476" y="128571"/>
                  </a:lnTo>
                  <a:lnTo>
                    <a:pt x="87868" y="126195"/>
                  </a:lnTo>
                  <a:lnTo>
                    <a:pt x="86002" y="124611"/>
                  </a:lnTo>
                  <a:lnTo>
                    <a:pt x="81813" y="122852"/>
                  </a:lnTo>
                  <a:lnTo>
                    <a:pt x="74992" y="121861"/>
                  </a:lnTo>
                  <a:lnTo>
                    <a:pt x="59873" y="127229"/>
                  </a:lnTo>
                  <a:lnTo>
                    <a:pt x="29563" y="142934"/>
                  </a:lnTo>
                  <a:lnTo>
                    <a:pt x="10955" y="159547"/>
                  </a:lnTo>
                  <a:lnTo>
                    <a:pt x="8242" y="164308"/>
                  </a:lnTo>
                  <a:lnTo>
                    <a:pt x="6072" y="17145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56" name="SMARTInkShape-360"/>
            <p:cNvSpPr/>
            <p:nvPr/>
          </p:nvSpPr>
          <p:spPr bwMode="auto">
            <a:xfrm>
              <a:off x="2036962" y="3972056"/>
              <a:ext cx="141755" cy="178464"/>
            </a:xfrm>
            <a:custGeom>
              <a:avLst/>
              <a:gdLst/>
              <a:ahLst/>
              <a:cxnLst/>
              <a:rect l="0" t="0" r="0" b="0"/>
              <a:pathLst>
                <a:path w="141755" h="178464">
                  <a:moveTo>
                    <a:pt x="6151" y="7013"/>
                  </a:moveTo>
                  <a:lnTo>
                    <a:pt x="0" y="7013"/>
                  </a:lnTo>
                  <a:lnTo>
                    <a:pt x="5245" y="7013"/>
                  </a:lnTo>
                  <a:lnTo>
                    <a:pt x="21573" y="1358"/>
                  </a:lnTo>
                  <a:lnTo>
                    <a:pt x="51229" y="0"/>
                  </a:lnTo>
                  <a:lnTo>
                    <a:pt x="63492" y="721"/>
                  </a:lnTo>
                  <a:lnTo>
                    <a:pt x="98974" y="7150"/>
                  </a:lnTo>
                  <a:lnTo>
                    <a:pt x="124059" y="14231"/>
                  </a:lnTo>
                  <a:lnTo>
                    <a:pt x="134510" y="19669"/>
                  </a:lnTo>
                  <a:lnTo>
                    <a:pt x="136967" y="20213"/>
                  </a:lnTo>
                  <a:lnTo>
                    <a:pt x="138606" y="21369"/>
                  </a:lnTo>
                  <a:lnTo>
                    <a:pt x="139698" y="22933"/>
                  </a:lnTo>
                  <a:lnTo>
                    <a:pt x="140911" y="26789"/>
                  </a:lnTo>
                  <a:lnTo>
                    <a:pt x="141754" y="38065"/>
                  </a:lnTo>
                  <a:lnTo>
                    <a:pt x="139708" y="42774"/>
                  </a:lnTo>
                  <a:lnTo>
                    <a:pt x="121953" y="73968"/>
                  </a:lnTo>
                  <a:lnTo>
                    <a:pt x="107636" y="94910"/>
                  </a:lnTo>
                  <a:lnTo>
                    <a:pt x="97339" y="112696"/>
                  </a:lnTo>
                  <a:lnTo>
                    <a:pt x="75526" y="147420"/>
                  </a:lnTo>
                  <a:lnTo>
                    <a:pt x="71448" y="165746"/>
                  </a:lnTo>
                  <a:lnTo>
                    <a:pt x="70444" y="17846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57" name="SMARTInkShape-361"/>
            <p:cNvSpPr/>
            <p:nvPr/>
          </p:nvSpPr>
          <p:spPr bwMode="auto">
            <a:xfrm>
              <a:off x="2214563" y="4079081"/>
              <a:ext cx="35719" cy="14289"/>
            </a:xfrm>
            <a:custGeom>
              <a:avLst/>
              <a:gdLst/>
              <a:ahLst/>
              <a:cxnLst/>
              <a:rect l="0" t="0" r="0" b="0"/>
              <a:pathLst>
                <a:path w="35719" h="14289">
                  <a:moveTo>
                    <a:pt x="0" y="14288"/>
                  </a:moveTo>
                  <a:lnTo>
                    <a:pt x="0" y="10496"/>
                  </a:lnTo>
                  <a:lnTo>
                    <a:pt x="793" y="9378"/>
                  </a:lnTo>
                  <a:lnTo>
                    <a:pt x="2116" y="8633"/>
                  </a:lnTo>
                  <a:lnTo>
                    <a:pt x="35718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58" name="SMARTInkShape-362"/>
            <p:cNvSpPr/>
            <p:nvPr/>
          </p:nvSpPr>
          <p:spPr bwMode="auto">
            <a:xfrm>
              <a:off x="2307431" y="3971933"/>
              <a:ext cx="106826" cy="221449"/>
            </a:xfrm>
            <a:custGeom>
              <a:avLst/>
              <a:gdLst/>
              <a:ahLst/>
              <a:cxnLst/>
              <a:rect l="0" t="0" r="0" b="0"/>
              <a:pathLst>
                <a:path w="106826" h="221449">
                  <a:moveTo>
                    <a:pt x="28575" y="7136"/>
                  </a:moveTo>
                  <a:lnTo>
                    <a:pt x="28575" y="985"/>
                  </a:lnTo>
                  <a:lnTo>
                    <a:pt x="29369" y="654"/>
                  </a:lnTo>
                  <a:lnTo>
                    <a:pt x="56217" y="0"/>
                  </a:lnTo>
                  <a:lnTo>
                    <a:pt x="82488" y="7268"/>
                  </a:lnTo>
                  <a:lnTo>
                    <a:pt x="87726" y="10634"/>
                  </a:lnTo>
                  <a:lnTo>
                    <a:pt x="95137" y="20784"/>
                  </a:lnTo>
                  <a:lnTo>
                    <a:pt x="105477" y="48391"/>
                  </a:lnTo>
                  <a:lnTo>
                    <a:pt x="106825" y="62998"/>
                  </a:lnTo>
                  <a:lnTo>
                    <a:pt x="104892" y="69799"/>
                  </a:lnTo>
                  <a:lnTo>
                    <a:pt x="93392" y="88217"/>
                  </a:lnTo>
                  <a:lnTo>
                    <a:pt x="80666" y="96882"/>
                  </a:lnTo>
                  <a:lnTo>
                    <a:pt x="49327" y="108364"/>
                  </a:lnTo>
                  <a:lnTo>
                    <a:pt x="34615" y="113121"/>
                  </a:lnTo>
                  <a:lnTo>
                    <a:pt x="25653" y="114061"/>
                  </a:lnTo>
                  <a:lnTo>
                    <a:pt x="25833" y="114138"/>
                  </a:lnTo>
                  <a:lnTo>
                    <a:pt x="31826" y="114261"/>
                  </a:lnTo>
                  <a:lnTo>
                    <a:pt x="36105" y="116395"/>
                  </a:lnTo>
                  <a:lnTo>
                    <a:pt x="40653" y="119196"/>
                  </a:lnTo>
                  <a:lnTo>
                    <a:pt x="47676" y="121566"/>
                  </a:lnTo>
                  <a:lnTo>
                    <a:pt x="67669" y="139127"/>
                  </a:lnTo>
                  <a:lnTo>
                    <a:pt x="69763" y="145438"/>
                  </a:lnTo>
                  <a:lnTo>
                    <a:pt x="70321" y="149343"/>
                  </a:lnTo>
                  <a:lnTo>
                    <a:pt x="68825" y="155800"/>
                  </a:lnTo>
                  <a:lnTo>
                    <a:pt x="66308" y="161315"/>
                  </a:lnTo>
                  <a:lnTo>
                    <a:pt x="60767" y="177536"/>
                  </a:lnTo>
                  <a:lnTo>
                    <a:pt x="54429" y="187094"/>
                  </a:lnTo>
                  <a:lnTo>
                    <a:pt x="37164" y="202000"/>
                  </a:lnTo>
                  <a:lnTo>
                    <a:pt x="30805" y="209630"/>
                  </a:lnTo>
                  <a:lnTo>
                    <a:pt x="19094" y="217594"/>
                  </a:lnTo>
                  <a:lnTo>
                    <a:pt x="10244" y="220306"/>
                  </a:lnTo>
                  <a:lnTo>
                    <a:pt x="0" y="22144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59" name="SMARTInkShape-363"/>
            <p:cNvSpPr/>
            <p:nvPr/>
          </p:nvSpPr>
          <p:spPr bwMode="auto">
            <a:xfrm>
              <a:off x="2407901" y="4057650"/>
              <a:ext cx="149563" cy="142516"/>
            </a:xfrm>
            <a:custGeom>
              <a:avLst/>
              <a:gdLst/>
              <a:ahLst/>
              <a:cxnLst/>
              <a:rect l="0" t="0" r="0" b="0"/>
              <a:pathLst>
                <a:path w="149563" h="142516">
                  <a:moveTo>
                    <a:pt x="6687" y="0"/>
                  </a:moveTo>
                  <a:lnTo>
                    <a:pt x="38120" y="0"/>
                  </a:lnTo>
                  <a:lnTo>
                    <a:pt x="63607" y="5703"/>
                  </a:lnTo>
                  <a:lnTo>
                    <a:pt x="93479" y="16793"/>
                  </a:lnTo>
                  <a:lnTo>
                    <a:pt x="118383" y="28591"/>
                  </a:lnTo>
                  <a:lnTo>
                    <a:pt x="124592" y="34139"/>
                  </a:lnTo>
                  <a:lnTo>
                    <a:pt x="137503" y="55188"/>
                  </a:lnTo>
                  <a:lnTo>
                    <a:pt x="138347" y="59811"/>
                  </a:lnTo>
                  <a:lnTo>
                    <a:pt x="134855" y="83221"/>
                  </a:lnTo>
                  <a:lnTo>
                    <a:pt x="128888" y="95919"/>
                  </a:lnTo>
                  <a:lnTo>
                    <a:pt x="117419" y="108942"/>
                  </a:lnTo>
                  <a:lnTo>
                    <a:pt x="89132" y="130061"/>
                  </a:lnTo>
                  <a:lnTo>
                    <a:pt x="56261" y="138777"/>
                  </a:lnTo>
                  <a:lnTo>
                    <a:pt x="23735" y="142515"/>
                  </a:lnTo>
                  <a:lnTo>
                    <a:pt x="16116" y="140598"/>
                  </a:lnTo>
                  <a:lnTo>
                    <a:pt x="4757" y="132900"/>
                  </a:lnTo>
                  <a:lnTo>
                    <a:pt x="1860" y="128388"/>
                  </a:lnTo>
                  <a:lnTo>
                    <a:pt x="229" y="121384"/>
                  </a:lnTo>
                  <a:lnTo>
                    <a:pt x="0" y="119023"/>
                  </a:lnTo>
                  <a:lnTo>
                    <a:pt x="1863" y="114283"/>
                  </a:lnTo>
                  <a:lnTo>
                    <a:pt x="3471" y="111907"/>
                  </a:lnTo>
                  <a:lnTo>
                    <a:pt x="17458" y="102391"/>
                  </a:lnTo>
                  <a:lnTo>
                    <a:pt x="31662" y="96043"/>
                  </a:lnTo>
                  <a:lnTo>
                    <a:pt x="66382" y="93147"/>
                  </a:lnTo>
                  <a:lnTo>
                    <a:pt x="85228" y="93745"/>
                  </a:lnTo>
                  <a:lnTo>
                    <a:pt x="120921" y="99358"/>
                  </a:lnTo>
                  <a:lnTo>
                    <a:pt x="136136" y="100612"/>
                  </a:lnTo>
                  <a:lnTo>
                    <a:pt x="149562" y="10715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60" name="SMARTInkShape-364"/>
            <p:cNvSpPr/>
            <p:nvPr/>
          </p:nvSpPr>
          <p:spPr bwMode="auto">
            <a:xfrm>
              <a:off x="2578894" y="4029395"/>
              <a:ext cx="134072" cy="171131"/>
            </a:xfrm>
            <a:custGeom>
              <a:avLst/>
              <a:gdLst/>
              <a:ahLst/>
              <a:cxnLst/>
              <a:rect l="0" t="0" r="0" b="0"/>
              <a:pathLst>
                <a:path w="134072" h="171131">
                  <a:moveTo>
                    <a:pt x="0" y="13968"/>
                  </a:moveTo>
                  <a:lnTo>
                    <a:pt x="0" y="7817"/>
                  </a:lnTo>
                  <a:lnTo>
                    <a:pt x="3792" y="3326"/>
                  </a:lnTo>
                  <a:lnTo>
                    <a:pt x="7771" y="1300"/>
                  </a:lnTo>
                  <a:lnTo>
                    <a:pt x="20585" y="0"/>
                  </a:lnTo>
                  <a:lnTo>
                    <a:pt x="49016" y="5446"/>
                  </a:lnTo>
                  <a:lnTo>
                    <a:pt x="78385" y="16282"/>
                  </a:lnTo>
                  <a:lnTo>
                    <a:pt x="112686" y="32381"/>
                  </a:lnTo>
                  <a:lnTo>
                    <a:pt x="134071" y="48250"/>
                  </a:lnTo>
                  <a:lnTo>
                    <a:pt x="133831" y="49523"/>
                  </a:lnTo>
                  <a:lnTo>
                    <a:pt x="131447" y="53053"/>
                  </a:lnTo>
                  <a:lnTo>
                    <a:pt x="125625" y="55151"/>
                  </a:lnTo>
                  <a:lnTo>
                    <a:pt x="90372" y="56765"/>
                  </a:lnTo>
                  <a:lnTo>
                    <a:pt x="76959" y="57604"/>
                  </a:lnTo>
                  <a:lnTo>
                    <a:pt x="70452" y="60614"/>
                  </a:lnTo>
                  <a:lnTo>
                    <a:pt x="68399" y="62528"/>
                  </a:lnTo>
                  <a:lnTo>
                    <a:pt x="66118" y="66770"/>
                  </a:lnTo>
                  <a:lnTo>
                    <a:pt x="67221" y="73419"/>
                  </a:lnTo>
                  <a:lnTo>
                    <a:pt x="76585" y="94439"/>
                  </a:lnTo>
                  <a:lnTo>
                    <a:pt x="88157" y="112632"/>
                  </a:lnTo>
                  <a:lnTo>
                    <a:pt x="96708" y="139294"/>
                  </a:lnTo>
                  <a:lnTo>
                    <a:pt x="96222" y="141968"/>
                  </a:lnTo>
                  <a:lnTo>
                    <a:pt x="95104" y="144545"/>
                  </a:lnTo>
                  <a:lnTo>
                    <a:pt x="93565" y="146263"/>
                  </a:lnTo>
                  <a:lnTo>
                    <a:pt x="80021" y="154307"/>
                  </a:lnTo>
                  <a:lnTo>
                    <a:pt x="68865" y="156885"/>
                  </a:lnTo>
                  <a:lnTo>
                    <a:pt x="59386" y="161529"/>
                  </a:lnTo>
                  <a:lnTo>
                    <a:pt x="30544" y="165959"/>
                  </a:lnTo>
                  <a:lnTo>
                    <a:pt x="24687" y="168832"/>
                  </a:lnTo>
                  <a:lnTo>
                    <a:pt x="14287" y="17113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262" name="SMARTInkShape-365"/>
          <p:cNvSpPr/>
          <p:nvPr/>
        </p:nvSpPr>
        <p:spPr bwMode="auto">
          <a:xfrm>
            <a:off x="1021851" y="4343400"/>
            <a:ext cx="635500" cy="21432"/>
          </a:xfrm>
          <a:custGeom>
            <a:avLst/>
            <a:gdLst/>
            <a:ahLst/>
            <a:cxnLst/>
            <a:rect l="0" t="0" r="0" b="0"/>
            <a:pathLst>
              <a:path w="635500" h="21432">
                <a:moveTo>
                  <a:pt x="6849" y="0"/>
                </a:moveTo>
                <a:lnTo>
                  <a:pt x="0" y="0"/>
                </a:lnTo>
                <a:lnTo>
                  <a:pt x="9674" y="0"/>
                </a:lnTo>
                <a:lnTo>
                  <a:pt x="14190" y="2117"/>
                </a:lnTo>
                <a:lnTo>
                  <a:pt x="16506" y="3792"/>
                </a:lnTo>
                <a:lnTo>
                  <a:pt x="37331" y="6482"/>
                </a:lnTo>
                <a:lnTo>
                  <a:pt x="66492" y="7013"/>
                </a:lnTo>
                <a:lnTo>
                  <a:pt x="95429" y="7105"/>
                </a:lnTo>
                <a:lnTo>
                  <a:pt x="129139" y="7132"/>
                </a:lnTo>
                <a:lnTo>
                  <a:pt x="164262" y="5024"/>
                </a:lnTo>
                <a:lnTo>
                  <a:pt x="188729" y="2233"/>
                </a:lnTo>
                <a:lnTo>
                  <a:pt x="215478" y="992"/>
                </a:lnTo>
                <a:lnTo>
                  <a:pt x="245359" y="441"/>
                </a:lnTo>
                <a:lnTo>
                  <a:pt x="276366" y="196"/>
                </a:lnTo>
                <a:lnTo>
                  <a:pt x="306022" y="87"/>
                </a:lnTo>
                <a:lnTo>
                  <a:pt x="337194" y="39"/>
                </a:lnTo>
                <a:lnTo>
                  <a:pt x="369569" y="811"/>
                </a:lnTo>
                <a:lnTo>
                  <a:pt x="402479" y="3800"/>
                </a:lnTo>
                <a:lnTo>
                  <a:pt x="435626" y="5658"/>
                </a:lnTo>
                <a:lnTo>
                  <a:pt x="468879" y="6483"/>
                </a:lnTo>
                <a:lnTo>
                  <a:pt x="502179" y="6850"/>
                </a:lnTo>
                <a:lnTo>
                  <a:pt x="533383" y="9130"/>
                </a:lnTo>
                <a:lnTo>
                  <a:pt x="562333" y="12789"/>
                </a:lnTo>
                <a:lnTo>
                  <a:pt x="588429" y="17061"/>
                </a:lnTo>
                <a:lnTo>
                  <a:pt x="623732" y="20568"/>
                </a:lnTo>
                <a:lnTo>
                  <a:pt x="635499" y="21431"/>
                </a:lnTo>
              </a:path>
            </a:pathLst>
          </a:custGeom>
          <a:solidFill>
            <a:schemeClr val="accent1"/>
          </a:solidFill>
          <a:ln w="1905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63" name="SMARTInkShape-366"/>
          <p:cNvSpPr/>
          <p:nvPr/>
        </p:nvSpPr>
        <p:spPr bwMode="auto">
          <a:xfrm>
            <a:off x="1150144" y="5429289"/>
            <a:ext cx="1678782" cy="135693"/>
          </a:xfrm>
          <a:custGeom>
            <a:avLst/>
            <a:gdLst/>
            <a:ahLst/>
            <a:cxnLst/>
            <a:rect l="0" t="0" r="0" b="0"/>
            <a:pathLst>
              <a:path w="1678782" h="135693">
                <a:moveTo>
                  <a:pt x="0" y="7105"/>
                </a:moveTo>
                <a:lnTo>
                  <a:pt x="30539" y="6311"/>
                </a:lnTo>
                <a:lnTo>
                  <a:pt x="59654" y="1450"/>
                </a:lnTo>
                <a:lnTo>
                  <a:pt x="86467" y="402"/>
                </a:lnTo>
                <a:lnTo>
                  <a:pt x="116636" y="92"/>
                </a:lnTo>
                <a:lnTo>
                  <a:pt x="150711" y="0"/>
                </a:lnTo>
                <a:lnTo>
                  <a:pt x="185942" y="2090"/>
                </a:lnTo>
                <a:lnTo>
                  <a:pt x="211228" y="4876"/>
                </a:lnTo>
                <a:lnTo>
                  <a:pt x="240988" y="6114"/>
                </a:lnTo>
                <a:lnTo>
                  <a:pt x="270618" y="6664"/>
                </a:lnTo>
                <a:lnTo>
                  <a:pt x="299662" y="7703"/>
                </a:lnTo>
                <a:lnTo>
                  <a:pt x="328445" y="10810"/>
                </a:lnTo>
                <a:lnTo>
                  <a:pt x="361346" y="12720"/>
                </a:lnTo>
                <a:lnTo>
                  <a:pt x="396342" y="14363"/>
                </a:lnTo>
                <a:lnTo>
                  <a:pt x="430417" y="17739"/>
                </a:lnTo>
                <a:lnTo>
                  <a:pt x="448076" y="18957"/>
                </a:lnTo>
                <a:lnTo>
                  <a:pt x="466198" y="19768"/>
                </a:lnTo>
                <a:lnTo>
                  <a:pt x="484630" y="20310"/>
                </a:lnTo>
                <a:lnTo>
                  <a:pt x="504062" y="21464"/>
                </a:lnTo>
                <a:lnTo>
                  <a:pt x="524160" y="23028"/>
                </a:lnTo>
                <a:lnTo>
                  <a:pt x="544702" y="24864"/>
                </a:lnTo>
                <a:lnTo>
                  <a:pt x="565541" y="26088"/>
                </a:lnTo>
                <a:lnTo>
                  <a:pt x="586577" y="26904"/>
                </a:lnTo>
                <a:lnTo>
                  <a:pt x="607745" y="27448"/>
                </a:lnTo>
                <a:lnTo>
                  <a:pt x="629001" y="28605"/>
                </a:lnTo>
                <a:lnTo>
                  <a:pt x="650315" y="30169"/>
                </a:lnTo>
                <a:lnTo>
                  <a:pt x="671668" y="32006"/>
                </a:lnTo>
                <a:lnTo>
                  <a:pt x="693048" y="34025"/>
                </a:lnTo>
                <a:lnTo>
                  <a:pt x="714444" y="36164"/>
                </a:lnTo>
                <a:lnTo>
                  <a:pt x="735852" y="38383"/>
                </a:lnTo>
                <a:lnTo>
                  <a:pt x="758062" y="40657"/>
                </a:lnTo>
                <a:lnTo>
                  <a:pt x="780806" y="42967"/>
                </a:lnTo>
                <a:lnTo>
                  <a:pt x="803906" y="45300"/>
                </a:lnTo>
                <a:lnTo>
                  <a:pt x="827243" y="46856"/>
                </a:lnTo>
                <a:lnTo>
                  <a:pt x="850739" y="47893"/>
                </a:lnTo>
                <a:lnTo>
                  <a:pt x="874341" y="48584"/>
                </a:lnTo>
                <a:lnTo>
                  <a:pt x="898806" y="49045"/>
                </a:lnTo>
                <a:lnTo>
                  <a:pt x="923848" y="49353"/>
                </a:lnTo>
                <a:lnTo>
                  <a:pt x="949274" y="49557"/>
                </a:lnTo>
                <a:lnTo>
                  <a:pt x="974161" y="50487"/>
                </a:lnTo>
                <a:lnTo>
                  <a:pt x="998691" y="51901"/>
                </a:lnTo>
                <a:lnTo>
                  <a:pt x="1022981" y="53638"/>
                </a:lnTo>
                <a:lnTo>
                  <a:pt x="1047906" y="54796"/>
                </a:lnTo>
                <a:lnTo>
                  <a:pt x="1073254" y="55568"/>
                </a:lnTo>
                <a:lnTo>
                  <a:pt x="1098884" y="56082"/>
                </a:lnTo>
                <a:lnTo>
                  <a:pt x="1123908" y="56425"/>
                </a:lnTo>
                <a:lnTo>
                  <a:pt x="1148528" y="56654"/>
                </a:lnTo>
                <a:lnTo>
                  <a:pt x="1172879" y="56806"/>
                </a:lnTo>
                <a:lnTo>
                  <a:pt x="1197051" y="57702"/>
                </a:lnTo>
                <a:lnTo>
                  <a:pt x="1221102" y="59092"/>
                </a:lnTo>
                <a:lnTo>
                  <a:pt x="1245074" y="60813"/>
                </a:lnTo>
                <a:lnTo>
                  <a:pt x="1269787" y="62754"/>
                </a:lnTo>
                <a:lnTo>
                  <a:pt x="1294993" y="64842"/>
                </a:lnTo>
                <a:lnTo>
                  <a:pt x="1320529" y="67027"/>
                </a:lnTo>
                <a:lnTo>
                  <a:pt x="1345490" y="69278"/>
                </a:lnTo>
                <a:lnTo>
                  <a:pt x="1370068" y="71572"/>
                </a:lnTo>
                <a:lnTo>
                  <a:pt x="1394391" y="73896"/>
                </a:lnTo>
                <a:lnTo>
                  <a:pt x="1418544" y="77032"/>
                </a:lnTo>
                <a:lnTo>
                  <a:pt x="1442583" y="80710"/>
                </a:lnTo>
                <a:lnTo>
                  <a:pt x="1466547" y="84750"/>
                </a:lnTo>
                <a:lnTo>
                  <a:pt x="1490461" y="89031"/>
                </a:lnTo>
                <a:lnTo>
                  <a:pt x="1514340" y="93472"/>
                </a:lnTo>
                <a:lnTo>
                  <a:pt x="1538198" y="98020"/>
                </a:lnTo>
                <a:lnTo>
                  <a:pt x="1560453" y="102640"/>
                </a:lnTo>
                <a:lnTo>
                  <a:pt x="1581639" y="107307"/>
                </a:lnTo>
                <a:lnTo>
                  <a:pt x="1602114" y="112006"/>
                </a:lnTo>
                <a:lnTo>
                  <a:pt x="1635446" y="121461"/>
                </a:lnTo>
                <a:lnTo>
                  <a:pt x="1678781" y="135692"/>
                </a:lnTo>
              </a:path>
            </a:pathLst>
          </a:custGeom>
          <a:solidFill>
            <a:schemeClr val="accent1"/>
          </a:solidFill>
          <a:ln w="1905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64" name="SMARTInkShape-367"/>
          <p:cNvSpPr/>
          <p:nvPr/>
        </p:nvSpPr>
        <p:spPr bwMode="auto">
          <a:xfrm>
            <a:off x="4600622" y="1550194"/>
            <a:ext cx="3133239" cy="857211"/>
          </a:xfrm>
          <a:custGeom>
            <a:avLst/>
            <a:gdLst/>
            <a:ahLst/>
            <a:cxnLst/>
            <a:rect l="0" t="0" r="0" b="0"/>
            <a:pathLst>
              <a:path w="3133239" h="857211">
                <a:moveTo>
                  <a:pt x="3100341" y="185737"/>
                </a:moveTo>
                <a:lnTo>
                  <a:pt x="3083751" y="171264"/>
                </a:lnTo>
                <a:lnTo>
                  <a:pt x="3055171" y="158096"/>
                </a:lnTo>
                <a:lnTo>
                  <a:pt x="3022714" y="145911"/>
                </a:lnTo>
                <a:lnTo>
                  <a:pt x="2991256" y="135860"/>
                </a:lnTo>
                <a:lnTo>
                  <a:pt x="2964038" y="128626"/>
                </a:lnTo>
                <a:lnTo>
                  <a:pt x="2933748" y="123571"/>
                </a:lnTo>
                <a:lnTo>
                  <a:pt x="2899638" y="119957"/>
                </a:lnTo>
                <a:lnTo>
                  <a:pt x="2864396" y="115976"/>
                </a:lnTo>
                <a:lnTo>
                  <a:pt x="2828818" y="114796"/>
                </a:lnTo>
                <a:lnTo>
                  <a:pt x="2803452" y="114520"/>
                </a:lnTo>
                <a:lnTo>
                  <a:pt x="2773657" y="114398"/>
                </a:lnTo>
                <a:lnTo>
                  <a:pt x="2744010" y="114343"/>
                </a:lnTo>
                <a:lnTo>
                  <a:pt x="2714166" y="114319"/>
                </a:lnTo>
                <a:lnTo>
                  <a:pt x="2682380" y="114308"/>
                </a:lnTo>
                <a:lnTo>
                  <a:pt x="2649732" y="114304"/>
                </a:lnTo>
                <a:lnTo>
                  <a:pt x="2615908" y="114301"/>
                </a:lnTo>
                <a:lnTo>
                  <a:pt x="2597998" y="114301"/>
                </a:lnTo>
                <a:lnTo>
                  <a:pt x="2579708" y="114301"/>
                </a:lnTo>
                <a:lnTo>
                  <a:pt x="2544569" y="116417"/>
                </a:lnTo>
                <a:lnTo>
                  <a:pt x="2509637" y="119209"/>
                </a:lnTo>
                <a:lnTo>
                  <a:pt x="2491432" y="119954"/>
                </a:lnTo>
                <a:lnTo>
                  <a:pt x="2472945" y="120451"/>
                </a:lnTo>
                <a:lnTo>
                  <a:pt x="2454271" y="121575"/>
                </a:lnTo>
                <a:lnTo>
                  <a:pt x="2435471" y="123119"/>
                </a:lnTo>
                <a:lnTo>
                  <a:pt x="2416588" y="124942"/>
                </a:lnTo>
                <a:lnTo>
                  <a:pt x="2398443" y="126951"/>
                </a:lnTo>
                <a:lnTo>
                  <a:pt x="2363465" y="131299"/>
                </a:lnTo>
                <a:lnTo>
                  <a:pt x="2344771" y="133570"/>
                </a:lnTo>
                <a:lnTo>
                  <a:pt x="2325165" y="135878"/>
                </a:lnTo>
                <a:lnTo>
                  <a:pt x="2304950" y="138210"/>
                </a:lnTo>
                <a:lnTo>
                  <a:pt x="2285124" y="140559"/>
                </a:lnTo>
                <a:lnTo>
                  <a:pt x="2265557" y="142918"/>
                </a:lnTo>
                <a:lnTo>
                  <a:pt x="2246162" y="145285"/>
                </a:lnTo>
                <a:lnTo>
                  <a:pt x="2226881" y="147657"/>
                </a:lnTo>
                <a:lnTo>
                  <a:pt x="2207679" y="150031"/>
                </a:lnTo>
                <a:lnTo>
                  <a:pt x="2188526" y="152408"/>
                </a:lnTo>
                <a:lnTo>
                  <a:pt x="2169408" y="154787"/>
                </a:lnTo>
                <a:lnTo>
                  <a:pt x="2150312" y="157166"/>
                </a:lnTo>
                <a:lnTo>
                  <a:pt x="2131232" y="159546"/>
                </a:lnTo>
                <a:lnTo>
                  <a:pt x="2111368" y="161926"/>
                </a:lnTo>
                <a:lnTo>
                  <a:pt x="2090982" y="164307"/>
                </a:lnTo>
                <a:lnTo>
                  <a:pt x="2070248" y="166688"/>
                </a:lnTo>
                <a:lnTo>
                  <a:pt x="2050074" y="169069"/>
                </a:lnTo>
                <a:lnTo>
                  <a:pt x="2030276" y="171450"/>
                </a:lnTo>
                <a:lnTo>
                  <a:pt x="2010726" y="173831"/>
                </a:lnTo>
                <a:lnTo>
                  <a:pt x="1990550" y="177006"/>
                </a:lnTo>
                <a:lnTo>
                  <a:pt x="1969955" y="180710"/>
                </a:lnTo>
                <a:lnTo>
                  <a:pt x="1949082" y="184767"/>
                </a:lnTo>
                <a:lnTo>
                  <a:pt x="1928816" y="188266"/>
                </a:lnTo>
                <a:lnTo>
                  <a:pt x="1908955" y="191392"/>
                </a:lnTo>
                <a:lnTo>
                  <a:pt x="1889365" y="194269"/>
                </a:lnTo>
                <a:lnTo>
                  <a:pt x="1869954" y="196982"/>
                </a:lnTo>
                <a:lnTo>
                  <a:pt x="1850664" y="199583"/>
                </a:lnTo>
                <a:lnTo>
                  <a:pt x="1831454" y="202112"/>
                </a:lnTo>
                <a:lnTo>
                  <a:pt x="1811504" y="205385"/>
                </a:lnTo>
                <a:lnTo>
                  <a:pt x="1791060" y="209154"/>
                </a:lnTo>
                <a:lnTo>
                  <a:pt x="1770287" y="213255"/>
                </a:lnTo>
                <a:lnTo>
                  <a:pt x="1750088" y="216782"/>
                </a:lnTo>
                <a:lnTo>
                  <a:pt x="1730272" y="219928"/>
                </a:lnTo>
                <a:lnTo>
                  <a:pt x="1710711" y="222818"/>
                </a:lnTo>
                <a:lnTo>
                  <a:pt x="1691321" y="225539"/>
                </a:lnTo>
                <a:lnTo>
                  <a:pt x="1672045" y="228147"/>
                </a:lnTo>
                <a:lnTo>
                  <a:pt x="1652843" y="230679"/>
                </a:lnTo>
                <a:lnTo>
                  <a:pt x="1632899" y="233161"/>
                </a:lnTo>
                <a:lnTo>
                  <a:pt x="1612458" y="235609"/>
                </a:lnTo>
                <a:lnTo>
                  <a:pt x="1591688" y="238035"/>
                </a:lnTo>
                <a:lnTo>
                  <a:pt x="1571491" y="241240"/>
                </a:lnTo>
                <a:lnTo>
                  <a:pt x="1551676" y="244964"/>
                </a:lnTo>
                <a:lnTo>
                  <a:pt x="1532116" y="249034"/>
                </a:lnTo>
                <a:lnTo>
                  <a:pt x="1512727" y="252542"/>
                </a:lnTo>
                <a:lnTo>
                  <a:pt x="1493449" y="255673"/>
                </a:lnTo>
                <a:lnTo>
                  <a:pt x="1474249" y="258555"/>
                </a:lnTo>
                <a:lnTo>
                  <a:pt x="1454305" y="261270"/>
                </a:lnTo>
                <a:lnTo>
                  <a:pt x="1433864" y="263874"/>
                </a:lnTo>
                <a:lnTo>
                  <a:pt x="1413094" y="266403"/>
                </a:lnTo>
                <a:lnTo>
                  <a:pt x="1392897" y="268883"/>
                </a:lnTo>
                <a:lnTo>
                  <a:pt x="1373082" y="271330"/>
                </a:lnTo>
                <a:lnTo>
                  <a:pt x="1353523" y="273756"/>
                </a:lnTo>
                <a:lnTo>
                  <a:pt x="1334133" y="276166"/>
                </a:lnTo>
                <a:lnTo>
                  <a:pt x="1314856" y="278567"/>
                </a:lnTo>
                <a:lnTo>
                  <a:pt x="1295655" y="280961"/>
                </a:lnTo>
                <a:lnTo>
                  <a:pt x="1275711" y="283351"/>
                </a:lnTo>
                <a:lnTo>
                  <a:pt x="1255271" y="285738"/>
                </a:lnTo>
                <a:lnTo>
                  <a:pt x="1234500" y="288123"/>
                </a:lnTo>
                <a:lnTo>
                  <a:pt x="1215097" y="290507"/>
                </a:lnTo>
                <a:lnTo>
                  <a:pt x="1196605" y="292890"/>
                </a:lnTo>
                <a:lnTo>
                  <a:pt x="1178721" y="295272"/>
                </a:lnTo>
                <a:lnTo>
                  <a:pt x="1160448" y="297654"/>
                </a:lnTo>
                <a:lnTo>
                  <a:pt x="1141917" y="300036"/>
                </a:lnTo>
                <a:lnTo>
                  <a:pt x="1123212" y="302418"/>
                </a:lnTo>
                <a:lnTo>
                  <a:pt x="1104393" y="304006"/>
                </a:lnTo>
                <a:lnTo>
                  <a:pt x="1085496" y="305064"/>
                </a:lnTo>
                <a:lnTo>
                  <a:pt x="1066548" y="305770"/>
                </a:lnTo>
                <a:lnTo>
                  <a:pt x="1047567" y="306240"/>
                </a:lnTo>
                <a:lnTo>
                  <a:pt x="1028562" y="306554"/>
                </a:lnTo>
                <a:lnTo>
                  <a:pt x="1009543" y="306763"/>
                </a:lnTo>
                <a:lnTo>
                  <a:pt x="991306" y="306902"/>
                </a:lnTo>
                <a:lnTo>
                  <a:pt x="956227" y="307057"/>
                </a:lnTo>
                <a:lnTo>
                  <a:pt x="922116" y="307126"/>
                </a:lnTo>
                <a:lnTo>
                  <a:pt x="888434" y="307157"/>
                </a:lnTo>
                <a:lnTo>
                  <a:pt x="854944" y="307170"/>
                </a:lnTo>
                <a:lnTo>
                  <a:pt x="823655" y="307176"/>
                </a:lnTo>
                <a:lnTo>
                  <a:pt x="793080" y="307179"/>
                </a:lnTo>
                <a:lnTo>
                  <a:pt x="760971" y="307180"/>
                </a:lnTo>
                <a:lnTo>
                  <a:pt x="730296" y="307181"/>
                </a:lnTo>
                <a:lnTo>
                  <a:pt x="700787" y="307181"/>
                </a:lnTo>
                <a:lnTo>
                  <a:pt x="671797" y="307181"/>
                </a:lnTo>
                <a:lnTo>
                  <a:pt x="640922" y="307181"/>
                </a:lnTo>
                <a:lnTo>
                  <a:pt x="609472" y="307181"/>
                </a:lnTo>
                <a:lnTo>
                  <a:pt x="579619" y="307181"/>
                </a:lnTo>
                <a:lnTo>
                  <a:pt x="550476" y="307181"/>
                </a:lnTo>
                <a:lnTo>
                  <a:pt x="522443" y="307181"/>
                </a:lnTo>
                <a:lnTo>
                  <a:pt x="496754" y="307181"/>
                </a:lnTo>
                <a:lnTo>
                  <a:pt x="469991" y="309298"/>
                </a:lnTo>
                <a:lnTo>
                  <a:pt x="442221" y="312884"/>
                </a:lnTo>
                <a:lnTo>
                  <a:pt x="414004" y="317124"/>
                </a:lnTo>
                <a:lnTo>
                  <a:pt x="387705" y="321654"/>
                </a:lnTo>
                <a:lnTo>
                  <a:pt x="362787" y="326314"/>
                </a:lnTo>
                <a:lnTo>
                  <a:pt x="338483" y="331030"/>
                </a:lnTo>
                <a:lnTo>
                  <a:pt x="312335" y="335772"/>
                </a:lnTo>
                <a:lnTo>
                  <a:pt x="285634" y="341319"/>
                </a:lnTo>
                <a:lnTo>
                  <a:pt x="260537" y="349077"/>
                </a:lnTo>
                <a:lnTo>
                  <a:pt x="227887" y="358576"/>
                </a:lnTo>
                <a:lnTo>
                  <a:pt x="194312" y="370210"/>
                </a:lnTo>
                <a:lnTo>
                  <a:pt x="166814" y="383712"/>
                </a:lnTo>
                <a:lnTo>
                  <a:pt x="139793" y="397767"/>
                </a:lnTo>
                <a:lnTo>
                  <a:pt x="111678" y="415777"/>
                </a:lnTo>
                <a:lnTo>
                  <a:pt x="80230" y="437493"/>
                </a:lnTo>
                <a:lnTo>
                  <a:pt x="47936" y="467461"/>
                </a:lnTo>
                <a:lnTo>
                  <a:pt x="30715" y="493534"/>
                </a:lnTo>
                <a:lnTo>
                  <a:pt x="19916" y="512416"/>
                </a:lnTo>
                <a:lnTo>
                  <a:pt x="15643" y="517823"/>
                </a:lnTo>
                <a:lnTo>
                  <a:pt x="10895" y="530181"/>
                </a:lnTo>
                <a:lnTo>
                  <a:pt x="2687" y="563766"/>
                </a:lnTo>
                <a:lnTo>
                  <a:pt x="313" y="593951"/>
                </a:lnTo>
                <a:lnTo>
                  <a:pt x="0" y="626667"/>
                </a:lnTo>
                <a:lnTo>
                  <a:pt x="2083" y="644467"/>
                </a:lnTo>
                <a:lnTo>
                  <a:pt x="12140" y="673948"/>
                </a:lnTo>
                <a:lnTo>
                  <a:pt x="19880" y="692078"/>
                </a:lnTo>
                <a:lnTo>
                  <a:pt x="52266" y="721816"/>
                </a:lnTo>
                <a:lnTo>
                  <a:pt x="85254" y="742349"/>
                </a:lnTo>
                <a:lnTo>
                  <a:pt x="115932" y="759686"/>
                </a:lnTo>
                <a:lnTo>
                  <a:pt x="146540" y="768951"/>
                </a:lnTo>
                <a:lnTo>
                  <a:pt x="175929" y="774809"/>
                </a:lnTo>
                <a:lnTo>
                  <a:pt x="202995" y="777525"/>
                </a:lnTo>
                <a:lnTo>
                  <a:pt x="231123" y="782122"/>
                </a:lnTo>
                <a:lnTo>
                  <a:pt x="259565" y="784719"/>
                </a:lnTo>
                <a:lnTo>
                  <a:pt x="288101" y="789281"/>
                </a:lnTo>
                <a:lnTo>
                  <a:pt x="316664" y="791867"/>
                </a:lnTo>
                <a:lnTo>
                  <a:pt x="349028" y="792633"/>
                </a:lnTo>
                <a:lnTo>
                  <a:pt x="379961" y="792860"/>
                </a:lnTo>
                <a:lnTo>
                  <a:pt x="413026" y="796720"/>
                </a:lnTo>
                <a:lnTo>
                  <a:pt x="444167" y="799098"/>
                </a:lnTo>
                <a:lnTo>
                  <a:pt x="477294" y="799803"/>
                </a:lnTo>
                <a:lnTo>
                  <a:pt x="512245" y="800012"/>
                </a:lnTo>
                <a:lnTo>
                  <a:pt x="547737" y="800074"/>
                </a:lnTo>
                <a:lnTo>
                  <a:pt x="583388" y="800092"/>
                </a:lnTo>
                <a:lnTo>
                  <a:pt x="619087" y="800097"/>
                </a:lnTo>
                <a:lnTo>
                  <a:pt x="654799" y="800099"/>
                </a:lnTo>
                <a:lnTo>
                  <a:pt x="680727" y="800100"/>
                </a:lnTo>
                <a:lnTo>
                  <a:pt x="707332" y="800100"/>
                </a:lnTo>
                <a:lnTo>
                  <a:pt x="732385" y="800100"/>
                </a:lnTo>
                <a:lnTo>
                  <a:pt x="756749" y="797983"/>
                </a:lnTo>
                <a:lnTo>
                  <a:pt x="780807" y="795190"/>
                </a:lnTo>
                <a:lnTo>
                  <a:pt x="804728" y="793949"/>
                </a:lnTo>
                <a:lnTo>
                  <a:pt x="830706" y="793397"/>
                </a:lnTo>
                <a:lnTo>
                  <a:pt x="857332" y="793152"/>
                </a:lnTo>
                <a:lnTo>
                  <a:pt x="882396" y="793043"/>
                </a:lnTo>
                <a:lnTo>
                  <a:pt x="908881" y="792995"/>
                </a:lnTo>
                <a:lnTo>
                  <a:pt x="935734" y="792973"/>
                </a:lnTo>
                <a:lnTo>
                  <a:pt x="960897" y="792964"/>
                </a:lnTo>
                <a:lnTo>
                  <a:pt x="985310" y="792959"/>
                </a:lnTo>
                <a:lnTo>
                  <a:pt x="1010183" y="792958"/>
                </a:lnTo>
                <a:lnTo>
                  <a:pt x="1037113" y="792957"/>
                </a:lnTo>
                <a:lnTo>
                  <a:pt x="1062840" y="795073"/>
                </a:lnTo>
                <a:lnTo>
                  <a:pt x="1087504" y="798659"/>
                </a:lnTo>
                <a:lnTo>
                  <a:pt x="1111694" y="802899"/>
                </a:lnTo>
                <a:lnTo>
                  <a:pt x="1137791" y="805313"/>
                </a:lnTo>
                <a:lnTo>
                  <a:pt x="1164471" y="807179"/>
                </a:lnTo>
                <a:lnTo>
                  <a:pt x="1189558" y="810654"/>
                </a:lnTo>
                <a:lnTo>
                  <a:pt x="1213938" y="812728"/>
                </a:lnTo>
                <a:lnTo>
                  <a:pt x="1238002" y="814444"/>
                </a:lnTo>
                <a:lnTo>
                  <a:pt x="1261926" y="817852"/>
                </a:lnTo>
                <a:lnTo>
                  <a:pt x="1285788" y="822013"/>
                </a:lnTo>
                <a:lnTo>
                  <a:pt x="1310416" y="826508"/>
                </a:lnTo>
                <a:lnTo>
                  <a:pt x="1337238" y="831151"/>
                </a:lnTo>
                <a:lnTo>
                  <a:pt x="1362916" y="833744"/>
                </a:lnTo>
                <a:lnTo>
                  <a:pt x="1387558" y="835690"/>
                </a:lnTo>
                <a:lnTo>
                  <a:pt x="1411740" y="839201"/>
                </a:lnTo>
                <a:lnTo>
                  <a:pt x="1437832" y="841291"/>
                </a:lnTo>
                <a:lnTo>
                  <a:pt x="1464511" y="843013"/>
                </a:lnTo>
                <a:lnTo>
                  <a:pt x="1489597" y="846424"/>
                </a:lnTo>
                <a:lnTo>
                  <a:pt x="1516092" y="848470"/>
                </a:lnTo>
                <a:lnTo>
                  <a:pt x="1543742" y="849379"/>
                </a:lnTo>
                <a:lnTo>
                  <a:pt x="1571907" y="849783"/>
                </a:lnTo>
                <a:lnTo>
                  <a:pt x="1600299" y="852079"/>
                </a:lnTo>
                <a:lnTo>
                  <a:pt x="1628793" y="854952"/>
                </a:lnTo>
                <a:lnTo>
                  <a:pt x="1657332" y="856228"/>
                </a:lnTo>
                <a:lnTo>
                  <a:pt x="1688007" y="856796"/>
                </a:lnTo>
                <a:lnTo>
                  <a:pt x="1719368" y="857048"/>
                </a:lnTo>
                <a:lnTo>
                  <a:pt x="1749181" y="857160"/>
                </a:lnTo>
                <a:lnTo>
                  <a:pt x="1780423" y="857210"/>
                </a:lnTo>
                <a:lnTo>
                  <a:pt x="1812035" y="856438"/>
                </a:lnTo>
                <a:lnTo>
                  <a:pt x="1841960" y="853449"/>
                </a:lnTo>
                <a:lnTo>
                  <a:pt x="1873252" y="851592"/>
                </a:lnTo>
                <a:lnTo>
                  <a:pt x="1905680" y="849973"/>
                </a:lnTo>
                <a:lnTo>
                  <a:pt x="1938614" y="846607"/>
                </a:lnTo>
                <a:lnTo>
                  <a:pt x="1971771" y="842466"/>
                </a:lnTo>
                <a:lnTo>
                  <a:pt x="2005029" y="837185"/>
                </a:lnTo>
                <a:lnTo>
                  <a:pt x="2038332" y="829547"/>
                </a:lnTo>
                <a:lnTo>
                  <a:pt x="2073770" y="820860"/>
                </a:lnTo>
                <a:lnTo>
                  <a:pt x="2092111" y="816321"/>
                </a:lnTo>
                <a:lnTo>
                  <a:pt x="2127305" y="807045"/>
                </a:lnTo>
                <a:lnTo>
                  <a:pt x="2162261" y="797630"/>
                </a:lnTo>
                <a:lnTo>
                  <a:pt x="2180473" y="792897"/>
                </a:lnTo>
                <a:lnTo>
                  <a:pt x="2198965" y="788154"/>
                </a:lnTo>
                <a:lnTo>
                  <a:pt x="2217642" y="783405"/>
                </a:lnTo>
                <a:lnTo>
                  <a:pt x="2236444" y="778651"/>
                </a:lnTo>
                <a:lnTo>
                  <a:pt x="2255329" y="773894"/>
                </a:lnTo>
                <a:lnTo>
                  <a:pt x="2273474" y="768342"/>
                </a:lnTo>
                <a:lnTo>
                  <a:pt x="2308452" y="755823"/>
                </a:lnTo>
                <a:lnTo>
                  <a:pt x="2327147" y="749151"/>
                </a:lnTo>
                <a:lnTo>
                  <a:pt x="2346752" y="742321"/>
                </a:lnTo>
                <a:lnTo>
                  <a:pt x="2366967" y="735387"/>
                </a:lnTo>
                <a:lnTo>
                  <a:pt x="2386794" y="727589"/>
                </a:lnTo>
                <a:lnTo>
                  <a:pt x="2406361" y="719216"/>
                </a:lnTo>
                <a:lnTo>
                  <a:pt x="2425756" y="710458"/>
                </a:lnTo>
                <a:lnTo>
                  <a:pt x="2445036" y="702239"/>
                </a:lnTo>
                <a:lnTo>
                  <a:pt x="2464240" y="694378"/>
                </a:lnTo>
                <a:lnTo>
                  <a:pt x="2483392" y="686756"/>
                </a:lnTo>
                <a:lnTo>
                  <a:pt x="2502510" y="678500"/>
                </a:lnTo>
                <a:lnTo>
                  <a:pt x="2521606" y="669820"/>
                </a:lnTo>
                <a:lnTo>
                  <a:pt x="2540686" y="660859"/>
                </a:lnTo>
                <a:lnTo>
                  <a:pt x="2560550" y="651710"/>
                </a:lnTo>
                <a:lnTo>
                  <a:pt x="2580937" y="642436"/>
                </a:lnTo>
                <a:lnTo>
                  <a:pt x="2601671" y="633078"/>
                </a:lnTo>
                <a:lnTo>
                  <a:pt x="2621844" y="623664"/>
                </a:lnTo>
                <a:lnTo>
                  <a:pt x="2641643" y="614214"/>
                </a:lnTo>
                <a:lnTo>
                  <a:pt x="2661192" y="604738"/>
                </a:lnTo>
                <a:lnTo>
                  <a:pt x="2680575" y="595246"/>
                </a:lnTo>
                <a:lnTo>
                  <a:pt x="2699847" y="585743"/>
                </a:lnTo>
                <a:lnTo>
                  <a:pt x="2719045" y="576233"/>
                </a:lnTo>
                <a:lnTo>
                  <a:pt x="2738987" y="566718"/>
                </a:lnTo>
                <a:lnTo>
                  <a:pt x="2759426" y="557199"/>
                </a:lnTo>
                <a:lnTo>
                  <a:pt x="2780195" y="547679"/>
                </a:lnTo>
                <a:lnTo>
                  <a:pt x="2799598" y="538156"/>
                </a:lnTo>
                <a:lnTo>
                  <a:pt x="2818089" y="528633"/>
                </a:lnTo>
                <a:lnTo>
                  <a:pt x="2835973" y="519110"/>
                </a:lnTo>
                <a:lnTo>
                  <a:pt x="2854245" y="508792"/>
                </a:lnTo>
                <a:lnTo>
                  <a:pt x="2872777" y="497944"/>
                </a:lnTo>
                <a:lnTo>
                  <a:pt x="2891481" y="486744"/>
                </a:lnTo>
                <a:lnTo>
                  <a:pt x="2924964" y="465833"/>
                </a:lnTo>
                <a:lnTo>
                  <a:pt x="2955721" y="445162"/>
                </a:lnTo>
                <a:lnTo>
                  <a:pt x="2985265" y="422745"/>
                </a:lnTo>
                <a:lnTo>
                  <a:pt x="3012154" y="401670"/>
                </a:lnTo>
                <a:lnTo>
                  <a:pt x="3047489" y="369838"/>
                </a:lnTo>
                <a:lnTo>
                  <a:pt x="3075950" y="337388"/>
                </a:lnTo>
                <a:lnTo>
                  <a:pt x="3097347" y="307664"/>
                </a:lnTo>
                <a:lnTo>
                  <a:pt x="3113741" y="278749"/>
                </a:lnTo>
                <a:lnTo>
                  <a:pt x="3126536" y="247957"/>
                </a:lnTo>
                <a:lnTo>
                  <a:pt x="3133238" y="215814"/>
                </a:lnTo>
                <a:lnTo>
                  <a:pt x="3133107" y="186182"/>
                </a:lnTo>
                <a:lnTo>
                  <a:pt x="3125951" y="151518"/>
                </a:lnTo>
                <a:lnTo>
                  <a:pt x="3110397" y="116830"/>
                </a:lnTo>
                <a:lnTo>
                  <a:pt x="3085217" y="84108"/>
                </a:lnTo>
                <a:lnTo>
                  <a:pt x="3057313" y="54890"/>
                </a:lnTo>
                <a:lnTo>
                  <a:pt x="3023961" y="33832"/>
                </a:lnTo>
                <a:lnTo>
                  <a:pt x="2993619" y="16502"/>
                </a:lnTo>
                <a:lnTo>
                  <a:pt x="2958317" y="3466"/>
                </a:lnTo>
                <a:lnTo>
                  <a:pt x="2936034" y="0"/>
                </a:lnTo>
              </a:path>
            </a:pathLst>
          </a:cu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81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3231" y="5410200"/>
            <a:ext cx="7620000" cy="1143000"/>
          </a:xfrm>
        </p:spPr>
        <p:txBody>
          <a:bodyPr/>
          <a:lstStyle/>
          <a:p>
            <a:r>
              <a:rPr lang="en-US" dirty="0" smtClean="0"/>
              <a:t>Pd 2 notes – for after reading questions</a:t>
            </a:r>
            <a:endParaRPr lang="en-US" dirty="0"/>
          </a:p>
        </p:txBody>
      </p:sp>
      <p:grpSp>
        <p:nvGrpSpPr>
          <p:cNvPr id="931" name="SMARTInkShape-Group101"/>
          <p:cNvGrpSpPr/>
          <p:nvPr/>
        </p:nvGrpSpPr>
        <p:grpSpPr>
          <a:xfrm>
            <a:off x="8086725" y="57150"/>
            <a:ext cx="114301" cy="128589"/>
            <a:chOff x="8086725" y="57150"/>
            <a:chExt cx="114301" cy="128589"/>
          </a:xfrm>
        </p:grpSpPr>
        <p:sp>
          <p:nvSpPr>
            <p:cNvPr id="929" name="SMARTInkShape-818"/>
            <p:cNvSpPr/>
            <p:nvPr/>
          </p:nvSpPr>
          <p:spPr bwMode="auto">
            <a:xfrm>
              <a:off x="8151019" y="57150"/>
              <a:ext cx="50007" cy="128589"/>
            </a:xfrm>
            <a:custGeom>
              <a:avLst/>
              <a:gdLst/>
              <a:ahLst/>
              <a:cxnLst/>
              <a:rect l="0" t="0" r="0" b="0"/>
              <a:pathLst>
                <a:path w="50007" h="128589">
                  <a:moveTo>
                    <a:pt x="50006" y="0"/>
                  </a:moveTo>
                  <a:lnTo>
                    <a:pt x="50006" y="9943"/>
                  </a:lnTo>
                  <a:lnTo>
                    <a:pt x="47889" y="14473"/>
                  </a:lnTo>
                  <a:lnTo>
                    <a:pt x="44302" y="20720"/>
                  </a:lnTo>
                  <a:lnTo>
                    <a:pt x="33213" y="50853"/>
                  </a:lnTo>
                  <a:lnTo>
                    <a:pt x="22994" y="83658"/>
                  </a:lnTo>
                  <a:lnTo>
                    <a:pt x="5751" y="117379"/>
                  </a:lnTo>
                  <a:lnTo>
                    <a:pt x="0" y="12858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30" name="SMARTInkShape-819"/>
            <p:cNvSpPr/>
            <p:nvPr/>
          </p:nvSpPr>
          <p:spPr bwMode="auto">
            <a:xfrm>
              <a:off x="8086725" y="78581"/>
              <a:ext cx="35720" cy="92870"/>
            </a:xfrm>
            <a:custGeom>
              <a:avLst/>
              <a:gdLst/>
              <a:ahLst/>
              <a:cxnLst/>
              <a:rect l="0" t="0" r="0" b="0"/>
              <a:pathLst>
                <a:path w="35720" h="92870">
                  <a:moveTo>
                    <a:pt x="35719" y="0"/>
                  </a:moveTo>
                  <a:lnTo>
                    <a:pt x="35719" y="3793"/>
                  </a:lnTo>
                  <a:lnTo>
                    <a:pt x="33602" y="7771"/>
                  </a:lnTo>
                  <a:lnTo>
                    <a:pt x="31926" y="9943"/>
                  </a:lnTo>
                  <a:lnTo>
                    <a:pt x="30064" y="16590"/>
                  </a:lnTo>
                  <a:lnTo>
                    <a:pt x="26900" y="29257"/>
                  </a:lnTo>
                  <a:lnTo>
                    <a:pt x="14140" y="59327"/>
                  </a:lnTo>
                  <a:lnTo>
                    <a:pt x="0" y="9286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941" name="SMARTInkShape-Group102"/>
          <p:cNvGrpSpPr/>
          <p:nvPr/>
        </p:nvGrpSpPr>
        <p:grpSpPr>
          <a:xfrm>
            <a:off x="1250747" y="486768"/>
            <a:ext cx="1928223" cy="524931"/>
            <a:chOff x="1250747" y="486768"/>
            <a:chExt cx="1928223" cy="524931"/>
          </a:xfrm>
        </p:grpSpPr>
        <p:sp>
          <p:nvSpPr>
            <p:cNvPr id="932" name="SMARTInkShape-820"/>
            <p:cNvSpPr/>
            <p:nvPr/>
          </p:nvSpPr>
          <p:spPr bwMode="auto">
            <a:xfrm>
              <a:off x="2952303" y="736526"/>
              <a:ext cx="226667" cy="163588"/>
            </a:xfrm>
            <a:custGeom>
              <a:avLst/>
              <a:gdLst/>
              <a:ahLst/>
              <a:cxnLst/>
              <a:rect l="0" t="0" r="0" b="0"/>
              <a:pathLst>
                <a:path w="226667" h="163588">
                  <a:moveTo>
                    <a:pt x="55216" y="92149"/>
                  </a:moveTo>
                  <a:lnTo>
                    <a:pt x="55216" y="88357"/>
                  </a:lnTo>
                  <a:lnTo>
                    <a:pt x="56010" y="87240"/>
                  </a:lnTo>
                  <a:lnTo>
                    <a:pt x="57332" y="86495"/>
                  </a:lnTo>
                  <a:lnTo>
                    <a:pt x="59008" y="85998"/>
                  </a:lnTo>
                  <a:lnTo>
                    <a:pt x="79258" y="73672"/>
                  </a:lnTo>
                  <a:lnTo>
                    <a:pt x="94743" y="67068"/>
                  </a:lnTo>
                  <a:lnTo>
                    <a:pt x="126361" y="49593"/>
                  </a:lnTo>
                  <a:lnTo>
                    <a:pt x="135254" y="43867"/>
                  </a:lnTo>
                  <a:lnTo>
                    <a:pt x="143930" y="32511"/>
                  </a:lnTo>
                  <a:lnTo>
                    <a:pt x="149381" y="21161"/>
                  </a:lnTo>
                  <a:lnTo>
                    <a:pt x="151330" y="18630"/>
                  </a:lnTo>
                  <a:lnTo>
                    <a:pt x="151835" y="15355"/>
                  </a:lnTo>
                  <a:lnTo>
                    <a:pt x="150281" y="7483"/>
                  </a:lnTo>
                  <a:lnTo>
                    <a:pt x="148755" y="4749"/>
                  </a:lnTo>
                  <a:lnTo>
                    <a:pt x="146944" y="2926"/>
                  </a:lnTo>
                  <a:lnTo>
                    <a:pt x="144943" y="1711"/>
                  </a:lnTo>
                  <a:lnTo>
                    <a:pt x="134542" y="0"/>
                  </a:lnTo>
                  <a:lnTo>
                    <a:pt x="104379" y="7146"/>
                  </a:lnTo>
                  <a:lnTo>
                    <a:pt x="72688" y="16092"/>
                  </a:lnTo>
                  <a:lnTo>
                    <a:pt x="39858" y="35645"/>
                  </a:lnTo>
                  <a:lnTo>
                    <a:pt x="15934" y="54177"/>
                  </a:lnTo>
                  <a:lnTo>
                    <a:pt x="4595" y="68374"/>
                  </a:lnTo>
                  <a:lnTo>
                    <a:pt x="968" y="77878"/>
                  </a:lnTo>
                  <a:lnTo>
                    <a:pt x="0" y="82635"/>
                  </a:lnTo>
                  <a:lnTo>
                    <a:pt x="1042" y="92154"/>
                  </a:lnTo>
                  <a:lnTo>
                    <a:pt x="2431" y="96915"/>
                  </a:lnTo>
                  <a:lnTo>
                    <a:pt x="5739" y="100882"/>
                  </a:lnTo>
                  <a:lnTo>
                    <a:pt x="38587" y="119336"/>
                  </a:lnTo>
                  <a:lnTo>
                    <a:pt x="73043" y="129132"/>
                  </a:lnTo>
                  <a:lnTo>
                    <a:pt x="103885" y="136632"/>
                  </a:lnTo>
                  <a:lnTo>
                    <a:pt x="136378" y="144463"/>
                  </a:lnTo>
                  <a:lnTo>
                    <a:pt x="164048" y="150589"/>
                  </a:lnTo>
                  <a:lnTo>
                    <a:pt x="189575" y="155958"/>
                  </a:lnTo>
                  <a:lnTo>
                    <a:pt x="226666" y="16358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33" name="SMARTInkShape-821"/>
            <p:cNvSpPr/>
            <p:nvPr/>
          </p:nvSpPr>
          <p:spPr bwMode="auto">
            <a:xfrm>
              <a:off x="2750344" y="700088"/>
              <a:ext cx="156670" cy="214313"/>
            </a:xfrm>
            <a:custGeom>
              <a:avLst/>
              <a:gdLst/>
              <a:ahLst/>
              <a:cxnLst/>
              <a:rect l="0" t="0" r="0" b="0"/>
              <a:pathLst>
                <a:path w="156670" h="214313">
                  <a:moveTo>
                    <a:pt x="0" y="0"/>
                  </a:moveTo>
                  <a:lnTo>
                    <a:pt x="3792" y="0"/>
                  </a:lnTo>
                  <a:lnTo>
                    <a:pt x="7771" y="2116"/>
                  </a:lnTo>
                  <a:lnTo>
                    <a:pt x="9943" y="3792"/>
                  </a:lnTo>
                  <a:lnTo>
                    <a:pt x="16590" y="5654"/>
                  </a:lnTo>
                  <a:lnTo>
                    <a:pt x="50835" y="12667"/>
                  </a:lnTo>
                  <a:lnTo>
                    <a:pt x="82537" y="17759"/>
                  </a:lnTo>
                  <a:lnTo>
                    <a:pt x="113670" y="26409"/>
                  </a:lnTo>
                  <a:lnTo>
                    <a:pt x="138517" y="35761"/>
                  </a:lnTo>
                  <a:lnTo>
                    <a:pt x="145701" y="41293"/>
                  </a:lnTo>
                  <a:lnTo>
                    <a:pt x="151539" y="49044"/>
                  </a:lnTo>
                  <a:lnTo>
                    <a:pt x="154663" y="57780"/>
                  </a:lnTo>
                  <a:lnTo>
                    <a:pt x="156669" y="76324"/>
                  </a:lnTo>
                  <a:lnTo>
                    <a:pt x="153224" y="90524"/>
                  </a:lnTo>
                  <a:lnTo>
                    <a:pt x="145093" y="100028"/>
                  </a:lnTo>
                  <a:lnTo>
                    <a:pt x="113651" y="123827"/>
                  </a:lnTo>
                  <a:lnTo>
                    <a:pt x="78496" y="151430"/>
                  </a:lnTo>
                  <a:lnTo>
                    <a:pt x="43296" y="179269"/>
                  </a:lnTo>
                  <a:lnTo>
                    <a:pt x="39086" y="187096"/>
                  </a:lnTo>
                  <a:lnTo>
                    <a:pt x="36384" y="201263"/>
                  </a:lnTo>
                  <a:lnTo>
                    <a:pt x="37749" y="203231"/>
                  </a:lnTo>
                  <a:lnTo>
                    <a:pt x="55663" y="210442"/>
                  </a:lnTo>
                  <a:lnTo>
                    <a:pt x="86470" y="213802"/>
                  </a:lnTo>
                  <a:lnTo>
                    <a:pt x="119160" y="214245"/>
                  </a:lnTo>
                  <a:lnTo>
                    <a:pt x="128587" y="21431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34" name="SMARTInkShape-822"/>
            <p:cNvSpPr/>
            <p:nvPr/>
          </p:nvSpPr>
          <p:spPr bwMode="auto">
            <a:xfrm>
              <a:off x="2607469" y="635794"/>
              <a:ext cx="1" cy="14288"/>
            </a:xfrm>
            <a:custGeom>
              <a:avLst/>
              <a:gdLst/>
              <a:ahLst/>
              <a:cxnLst/>
              <a:rect l="0" t="0" r="0" b="0"/>
              <a:pathLst>
                <a:path w="1" h="14288">
                  <a:moveTo>
                    <a:pt x="0" y="14287"/>
                  </a:move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35" name="SMARTInkShape-823"/>
            <p:cNvSpPr/>
            <p:nvPr/>
          </p:nvSpPr>
          <p:spPr bwMode="auto">
            <a:xfrm>
              <a:off x="2607556" y="750094"/>
              <a:ext cx="7058" cy="121445"/>
            </a:xfrm>
            <a:custGeom>
              <a:avLst/>
              <a:gdLst/>
              <a:ahLst/>
              <a:cxnLst/>
              <a:rect l="0" t="0" r="0" b="0"/>
              <a:pathLst>
                <a:path w="7058" h="121445">
                  <a:moveTo>
                    <a:pt x="7057" y="0"/>
                  </a:moveTo>
                  <a:lnTo>
                    <a:pt x="7057" y="31374"/>
                  </a:lnTo>
                  <a:lnTo>
                    <a:pt x="6263" y="58959"/>
                  </a:lnTo>
                  <a:lnTo>
                    <a:pt x="354" y="92835"/>
                  </a:lnTo>
                  <a:lnTo>
                    <a:pt x="0" y="108120"/>
                  </a:lnTo>
                  <a:lnTo>
                    <a:pt x="2068" y="113670"/>
                  </a:lnTo>
                  <a:lnTo>
                    <a:pt x="7057" y="1214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36" name="SMARTInkShape-824"/>
            <p:cNvSpPr/>
            <p:nvPr/>
          </p:nvSpPr>
          <p:spPr bwMode="auto">
            <a:xfrm>
              <a:off x="2407444" y="728663"/>
              <a:ext cx="141918" cy="155655"/>
            </a:xfrm>
            <a:custGeom>
              <a:avLst/>
              <a:gdLst/>
              <a:ahLst/>
              <a:cxnLst/>
              <a:rect l="0" t="0" r="0" b="0"/>
              <a:pathLst>
                <a:path w="141918" h="155655">
                  <a:moveTo>
                    <a:pt x="107156" y="0"/>
                  </a:moveTo>
                  <a:lnTo>
                    <a:pt x="73364" y="0"/>
                  </a:lnTo>
                  <a:lnTo>
                    <a:pt x="54679" y="5703"/>
                  </a:lnTo>
                  <a:lnTo>
                    <a:pt x="42042" y="12185"/>
                  </a:lnTo>
                  <a:lnTo>
                    <a:pt x="38529" y="16792"/>
                  </a:lnTo>
                  <a:lnTo>
                    <a:pt x="36551" y="23849"/>
                  </a:lnTo>
                  <a:lnTo>
                    <a:pt x="37068" y="26218"/>
                  </a:lnTo>
                  <a:lnTo>
                    <a:pt x="39758" y="30967"/>
                  </a:lnTo>
                  <a:lnTo>
                    <a:pt x="59359" y="45392"/>
                  </a:lnTo>
                  <a:lnTo>
                    <a:pt x="93160" y="59237"/>
                  </a:lnTo>
                  <a:lnTo>
                    <a:pt x="126509" y="77053"/>
                  </a:lnTo>
                  <a:lnTo>
                    <a:pt x="135601" y="82664"/>
                  </a:lnTo>
                  <a:lnTo>
                    <a:pt x="139642" y="87804"/>
                  </a:lnTo>
                  <a:lnTo>
                    <a:pt x="141917" y="98952"/>
                  </a:lnTo>
                  <a:lnTo>
                    <a:pt x="138799" y="112310"/>
                  </a:lnTo>
                  <a:lnTo>
                    <a:pt x="130744" y="119501"/>
                  </a:lnTo>
                  <a:lnTo>
                    <a:pt x="98562" y="138003"/>
                  </a:lnTo>
                  <a:lnTo>
                    <a:pt x="65653" y="149526"/>
                  </a:lnTo>
                  <a:lnTo>
                    <a:pt x="35987" y="155654"/>
                  </a:lnTo>
                  <a:lnTo>
                    <a:pt x="0" y="15001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37" name="SMARTInkShape-825"/>
            <p:cNvSpPr/>
            <p:nvPr/>
          </p:nvSpPr>
          <p:spPr bwMode="auto">
            <a:xfrm>
              <a:off x="2229270" y="700088"/>
              <a:ext cx="135312" cy="150019"/>
            </a:xfrm>
            <a:custGeom>
              <a:avLst/>
              <a:gdLst/>
              <a:ahLst/>
              <a:cxnLst/>
              <a:rect l="0" t="0" r="0" b="0"/>
              <a:pathLst>
                <a:path w="135312" h="150019">
                  <a:moveTo>
                    <a:pt x="49586" y="0"/>
                  </a:moveTo>
                  <a:lnTo>
                    <a:pt x="49586" y="3792"/>
                  </a:lnTo>
                  <a:lnTo>
                    <a:pt x="47470" y="7770"/>
                  </a:lnTo>
                  <a:lnTo>
                    <a:pt x="29459" y="31373"/>
                  </a:lnTo>
                  <a:lnTo>
                    <a:pt x="13982" y="66028"/>
                  </a:lnTo>
                  <a:lnTo>
                    <a:pt x="998" y="100666"/>
                  </a:lnTo>
                  <a:lnTo>
                    <a:pt x="0" y="112817"/>
                  </a:lnTo>
                  <a:lnTo>
                    <a:pt x="654" y="115693"/>
                  </a:lnTo>
                  <a:lnTo>
                    <a:pt x="1883" y="117610"/>
                  </a:lnTo>
                  <a:lnTo>
                    <a:pt x="3497" y="118887"/>
                  </a:lnTo>
                  <a:lnTo>
                    <a:pt x="7406" y="120307"/>
                  </a:lnTo>
                  <a:lnTo>
                    <a:pt x="9560" y="120686"/>
                  </a:lnTo>
                  <a:lnTo>
                    <a:pt x="11790" y="120145"/>
                  </a:lnTo>
                  <a:lnTo>
                    <a:pt x="46642" y="100839"/>
                  </a:lnTo>
                  <a:lnTo>
                    <a:pt x="69580" y="67531"/>
                  </a:lnTo>
                  <a:lnTo>
                    <a:pt x="74347" y="57530"/>
                  </a:lnTo>
                  <a:lnTo>
                    <a:pt x="84945" y="23267"/>
                  </a:lnTo>
                  <a:lnTo>
                    <a:pt x="85198" y="29559"/>
                  </a:lnTo>
                  <a:lnTo>
                    <a:pt x="83141" y="35098"/>
                  </a:lnTo>
                  <a:lnTo>
                    <a:pt x="81481" y="37686"/>
                  </a:lnTo>
                  <a:lnTo>
                    <a:pt x="79145" y="52705"/>
                  </a:lnTo>
                  <a:lnTo>
                    <a:pt x="84059" y="74205"/>
                  </a:lnTo>
                  <a:lnTo>
                    <a:pt x="97311" y="108839"/>
                  </a:lnTo>
                  <a:lnTo>
                    <a:pt x="108873" y="128449"/>
                  </a:lnTo>
                  <a:lnTo>
                    <a:pt x="125127" y="145884"/>
                  </a:lnTo>
                  <a:lnTo>
                    <a:pt x="135311" y="15001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38" name="SMARTInkShape-826"/>
            <p:cNvSpPr/>
            <p:nvPr/>
          </p:nvSpPr>
          <p:spPr bwMode="auto">
            <a:xfrm>
              <a:off x="2028825" y="528638"/>
              <a:ext cx="128159" cy="307182"/>
            </a:xfrm>
            <a:custGeom>
              <a:avLst/>
              <a:gdLst/>
              <a:ahLst/>
              <a:cxnLst/>
              <a:rect l="0" t="0" r="0" b="0"/>
              <a:pathLst>
                <a:path w="128159" h="307182">
                  <a:moveTo>
                    <a:pt x="0" y="0"/>
                  </a:moveTo>
                  <a:lnTo>
                    <a:pt x="794" y="13772"/>
                  </a:lnTo>
                  <a:lnTo>
                    <a:pt x="6151" y="43735"/>
                  </a:lnTo>
                  <a:lnTo>
                    <a:pt x="11857" y="78106"/>
                  </a:lnTo>
                  <a:lnTo>
                    <a:pt x="13567" y="110808"/>
                  </a:lnTo>
                  <a:lnTo>
                    <a:pt x="14074" y="144838"/>
                  </a:lnTo>
                  <a:lnTo>
                    <a:pt x="14224" y="176177"/>
                  </a:lnTo>
                  <a:lnTo>
                    <a:pt x="13475" y="208657"/>
                  </a:lnTo>
                  <a:lnTo>
                    <a:pt x="8630" y="241770"/>
                  </a:lnTo>
                  <a:lnTo>
                    <a:pt x="7274" y="275764"/>
                  </a:lnTo>
                  <a:lnTo>
                    <a:pt x="7231" y="279092"/>
                  </a:lnTo>
                  <a:lnTo>
                    <a:pt x="6408" y="281311"/>
                  </a:lnTo>
                  <a:lnTo>
                    <a:pt x="5066" y="282791"/>
                  </a:lnTo>
                  <a:lnTo>
                    <a:pt x="3377" y="283777"/>
                  </a:lnTo>
                  <a:lnTo>
                    <a:pt x="2251" y="283641"/>
                  </a:lnTo>
                  <a:lnTo>
                    <a:pt x="1501" y="282756"/>
                  </a:lnTo>
                  <a:lnTo>
                    <a:pt x="667" y="278863"/>
                  </a:lnTo>
                  <a:lnTo>
                    <a:pt x="991" y="266952"/>
                  </a:lnTo>
                  <a:lnTo>
                    <a:pt x="6177" y="235149"/>
                  </a:lnTo>
                  <a:lnTo>
                    <a:pt x="13064" y="221192"/>
                  </a:lnTo>
                  <a:lnTo>
                    <a:pt x="38733" y="186496"/>
                  </a:lnTo>
                  <a:lnTo>
                    <a:pt x="68042" y="163749"/>
                  </a:lnTo>
                  <a:lnTo>
                    <a:pt x="83043" y="159114"/>
                  </a:lnTo>
                  <a:lnTo>
                    <a:pt x="92735" y="160146"/>
                  </a:lnTo>
                  <a:lnTo>
                    <a:pt x="101541" y="163251"/>
                  </a:lnTo>
                  <a:lnTo>
                    <a:pt x="108100" y="167276"/>
                  </a:lnTo>
                  <a:lnTo>
                    <a:pt x="116255" y="177798"/>
                  </a:lnTo>
                  <a:lnTo>
                    <a:pt x="125328" y="201278"/>
                  </a:lnTo>
                  <a:lnTo>
                    <a:pt x="128158" y="235908"/>
                  </a:lnTo>
                  <a:lnTo>
                    <a:pt x="122399" y="268677"/>
                  </a:lnTo>
                  <a:lnTo>
                    <a:pt x="120839" y="287257"/>
                  </a:lnTo>
                  <a:lnTo>
                    <a:pt x="114300" y="30718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39" name="SMARTInkShape-827"/>
            <p:cNvSpPr/>
            <p:nvPr/>
          </p:nvSpPr>
          <p:spPr bwMode="auto">
            <a:xfrm>
              <a:off x="1879216" y="716439"/>
              <a:ext cx="134218" cy="295260"/>
            </a:xfrm>
            <a:custGeom>
              <a:avLst/>
              <a:gdLst/>
              <a:ahLst/>
              <a:cxnLst/>
              <a:rect l="0" t="0" r="0" b="0"/>
              <a:pathLst>
                <a:path w="134218" h="295260">
                  <a:moveTo>
                    <a:pt x="6734" y="169386"/>
                  </a:moveTo>
                  <a:lnTo>
                    <a:pt x="7528" y="187274"/>
                  </a:lnTo>
                  <a:lnTo>
                    <a:pt x="14010" y="221234"/>
                  </a:lnTo>
                  <a:lnTo>
                    <a:pt x="19401" y="251712"/>
                  </a:lnTo>
                  <a:lnTo>
                    <a:pt x="22658" y="268391"/>
                  </a:lnTo>
                  <a:lnTo>
                    <a:pt x="26534" y="283388"/>
                  </a:lnTo>
                  <a:lnTo>
                    <a:pt x="27843" y="295092"/>
                  </a:lnTo>
                  <a:lnTo>
                    <a:pt x="27950" y="295259"/>
                  </a:lnTo>
                  <a:lnTo>
                    <a:pt x="28070" y="293327"/>
                  </a:lnTo>
                  <a:lnTo>
                    <a:pt x="22498" y="273500"/>
                  </a:lnTo>
                  <a:lnTo>
                    <a:pt x="17521" y="243574"/>
                  </a:lnTo>
                  <a:lnTo>
                    <a:pt x="11165" y="216415"/>
                  </a:lnTo>
                  <a:lnTo>
                    <a:pt x="4255" y="184467"/>
                  </a:lnTo>
                  <a:lnTo>
                    <a:pt x="972" y="149865"/>
                  </a:lnTo>
                  <a:lnTo>
                    <a:pt x="0" y="114478"/>
                  </a:lnTo>
                  <a:lnTo>
                    <a:pt x="3504" y="82650"/>
                  </a:lnTo>
                  <a:lnTo>
                    <a:pt x="13362" y="53111"/>
                  </a:lnTo>
                  <a:lnTo>
                    <a:pt x="26337" y="31835"/>
                  </a:lnTo>
                  <a:lnTo>
                    <a:pt x="47820" y="15477"/>
                  </a:lnTo>
                  <a:lnTo>
                    <a:pt x="77821" y="2224"/>
                  </a:lnTo>
                  <a:lnTo>
                    <a:pt x="98705" y="0"/>
                  </a:lnTo>
                  <a:lnTo>
                    <a:pt x="114506" y="4016"/>
                  </a:lnTo>
                  <a:lnTo>
                    <a:pt x="121572" y="8046"/>
                  </a:lnTo>
                  <a:lnTo>
                    <a:pt x="130013" y="18571"/>
                  </a:lnTo>
                  <a:lnTo>
                    <a:pt x="133749" y="35535"/>
                  </a:lnTo>
                  <a:lnTo>
                    <a:pt x="134217" y="57692"/>
                  </a:lnTo>
                  <a:lnTo>
                    <a:pt x="128733" y="77289"/>
                  </a:lnTo>
                  <a:lnTo>
                    <a:pt x="113059" y="103128"/>
                  </a:lnTo>
                  <a:lnTo>
                    <a:pt x="90884" y="123754"/>
                  </a:lnTo>
                  <a:lnTo>
                    <a:pt x="58663" y="142322"/>
                  </a:lnTo>
                  <a:lnTo>
                    <a:pt x="30662" y="152340"/>
                  </a:lnTo>
                  <a:lnTo>
                    <a:pt x="13878" y="15509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40" name="SMARTInkShape-828"/>
            <p:cNvSpPr/>
            <p:nvPr/>
          </p:nvSpPr>
          <p:spPr bwMode="auto">
            <a:xfrm>
              <a:off x="1250747" y="486768"/>
              <a:ext cx="485185" cy="480423"/>
            </a:xfrm>
            <a:custGeom>
              <a:avLst/>
              <a:gdLst/>
              <a:ahLst/>
              <a:cxnLst/>
              <a:rect l="0" t="0" r="0" b="0"/>
              <a:pathLst>
                <a:path w="485185" h="480423">
                  <a:moveTo>
                    <a:pt x="299447" y="6151"/>
                  </a:moveTo>
                  <a:lnTo>
                    <a:pt x="293296" y="6151"/>
                  </a:lnTo>
                  <a:lnTo>
                    <a:pt x="286796" y="1241"/>
                  </a:lnTo>
                  <a:lnTo>
                    <a:pt x="282447" y="0"/>
                  </a:lnTo>
                  <a:lnTo>
                    <a:pt x="248575" y="9037"/>
                  </a:lnTo>
                  <a:lnTo>
                    <a:pt x="214198" y="24654"/>
                  </a:lnTo>
                  <a:lnTo>
                    <a:pt x="181495" y="43912"/>
                  </a:lnTo>
                  <a:lnTo>
                    <a:pt x="146670" y="68580"/>
                  </a:lnTo>
                  <a:lnTo>
                    <a:pt x="112010" y="92117"/>
                  </a:lnTo>
                  <a:lnTo>
                    <a:pt x="81279" y="118847"/>
                  </a:lnTo>
                  <a:lnTo>
                    <a:pt x="52859" y="146875"/>
                  </a:lnTo>
                  <a:lnTo>
                    <a:pt x="29798" y="174494"/>
                  </a:lnTo>
                  <a:lnTo>
                    <a:pt x="9498" y="205562"/>
                  </a:lnTo>
                  <a:lnTo>
                    <a:pt x="3893" y="220190"/>
                  </a:lnTo>
                  <a:lnTo>
                    <a:pt x="0" y="252354"/>
                  </a:lnTo>
                  <a:lnTo>
                    <a:pt x="1390" y="256805"/>
                  </a:lnTo>
                  <a:lnTo>
                    <a:pt x="7169" y="263867"/>
                  </a:lnTo>
                  <a:lnTo>
                    <a:pt x="12912" y="267535"/>
                  </a:lnTo>
                  <a:lnTo>
                    <a:pt x="43457" y="275866"/>
                  </a:lnTo>
                  <a:lnTo>
                    <a:pt x="57086" y="276043"/>
                  </a:lnTo>
                  <a:lnTo>
                    <a:pt x="92347" y="267568"/>
                  </a:lnTo>
                  <a:lnTo>
                    <a:pt x="109937" y="264583"/>
                  </a:lnTo>
                  <a:lnTo>
                    <a:pt x="132196" y="269587"/>
                  </a:lnTo>
                  <a:lnTo>
                    <a:pt x="133178" y="271469"/>
                  </a:lnTo>
                  <a:lnTo>
                    <a:pt x="134268" y="277793"/>
                  </a:lnTo>
                  <a:lnTo>
                    <a:pt x="131090" y="294071"/>
                  </a:lnTo>
                  <a:lnTo>
                    <a:pt x="116408" y="321698"/>
                  </a:lnTo>
                  <a:lnTo>
                    <a:pt x="93517" y="356906"/>
                  </a:lnTo>
                  <a:lnTo>
                    <a:pt x="76241" y="384980"/>
                  </a:lnTo>
                  <a:lnTo>
                    <a:pt x="60274" y="413407"/>
                  </a:lnTo>
                  <a:lnTo>
                    <a:pt x="47768" y="447664"/>
                  </a:lnTo>
                  <a:lnTo>
                    <a:pt x="43900" y="462495"/>
                  </a:lnTo>
                  <a:lnTo>
                    <a:pt x="44151" y="465955"/>
                  </a:lnTo>
                  <a:lnTo>
                    <a:pt x="46547" y="471917"/>
                  </a:lnTo>
                  <a:lnTo>
                    <a:pt x="52374" y="477212"/>
                  </a:lnTo>
                  <a:lnTo>
                    <a:pt x="56150" y="479735"/>
                  </a:lnTo>
                  <a:lnTo>
                    <a:pt x="66696" y="480422"/>
                  </a:lnTo>
                  <a:lnTo>
                    <a:pt x="88138" y="474230"/>
                  </a:lnTo>
                  <a:lnTo>
                    <a:pt x="123828" y="457915"/>
                  </a:lnTo>
                  <a:lnTo>
                    <a:pt x="151985" y="440309"/>
                  </a:lnTo>
                  <a:lnTo>
                    <a:pt x="184241" y="413026"/>
                  </a:lnTo>
                  <a:lnTo>
                    <a:pt x="216954" y="377584"/>
                  </a:lnTo>
                  <a:lnTo>
                    <a:pt x="235644" y="349836"/>
                  </a:lnTo>
                  <a:lnTo>
                    <a:pt x="245213" y="319482"/>
                  </a:lnTo>
                  <a:lnTo>
                    <a:pt x="249069" y="287469"/>
                  </a:lnTo>
                  <a:lnTo>
                    <a:pt x="249331" y="276741"/>
                  </a:lnTo>
                  <a:lnTo>
                    <a:pt x="247275" y="271140"/>
                  </a:lnTo>
                  <a:lnTo>
                    <a:pt x="244509" y="266005"/>
                  </a:lnTo>
                  <a:lnTo>
                    <a:pt x="243280" y="261077"/>
                  </a:lnTo>
                  <a:lnTo>
                    <a:pt x="243746" y="258652"/>
                  </a:lnTo>
                  <a:lnTo>
                    <a:pt x="246381" y="253840"/>
                  </a:lnTo>
                  <a:lnTo>
                    <a:pt x="248194" y="252239"/>
                  </a:lnTo>
                  <a:lnTo>
                    <a:pt x="252326" y="250461"/>
                  </a:lnTo>
                  <a:lnTo>
                    <a:pt x="259115" y="249460"/>
                  </a:lnTo>
                  <a:lnTo>
                    <a:pt x="274223" y="254825"/>
                  </a:lnTo>
                  <a:lnTo>
                    <a:pt x="287828" y="262042"/>
                  </a:lnTo>
                  <a:lnTo>
                    <a:pt x="311391" y="282834"/>
                  </a:lnTo>
                  <a:lnTo>
                    <a:pt x="329988" y="317142"/>
                  </a:lnTo>
                  <a:lnTo>
                    <a:pt x="340138" y="347436"/>
                  </a:lnTo>
                  <a:lnTo>
                    <a:pt x="342298" y="377163"/>
                  </a:lnTo>
                  <a:lnTo>
                    <a:pt x="343102" y="363826"/>
                  </a:lnTo>
                  <a:lnTo>
                    <a:pt x="355288" y="331151"/>
                  </a:lnTo>
                  <a:lnTo>
                    <a:pt x="376102" y="296315"/>
                  </a:lnTo>
                  <a:lnTo>
                    <a:pt x="400469" y="263527"/>
                  </a:lnTo>
                  <a:lnTo>
                    <a:pt x="412370" y="254566"/>
                  </a:lnTo>
                  <a:lnTo>
                    <a:pt x="422158" y="250676"/>
                  </a:lnTo>
                  <a:lnTo>
                    <a:pt x="424911" y="251718"/>
                  </a:lnTo>
                  <a:lnTo>
                    <a:pt x="430086" y="257108"/>
                  </a:lnTo>
                  <a:lnTo>
                    <a:pt x="447065" y="288126"/>
                  </a:lnTo>
                  <a:lnTo>
                    <a:pt x="454489" y="313997"/>
                  </a:lnTo>
                  <a:lnTo>
                    <a:pt x="461240" y="349138"/>
                  </a:lnTo>
                  <a:lnTo>
                    <a:pt x="467214" y="384781"/>
                  </a:lnTo>
                  <a:lnTo>
                    <a:pt x="485184" y="42763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942" name="SMARTInkShape-829"/>
          <p:cNvSpPr/>
          <p:nvPr/>
        </p:nvSpPr>
        <p:spPr bwMode="auto">
          <a:xfrm>
            <a:off x="4300546" y="450056"/>
            <a:ext cx="278599" cy="5272090"/>
          </a:xfrm>
          <a:custGeom>
            <a:avLst/>
            <a:gdLst/>
            <a:ahLst/>
            <a:cxnLst/>
            <a:rect l="0" t="0" r="0" b="0"/>
            <a:pathLst>
              <a:path w="278599" h="5272090">
                <a:moveTo>
                  <a:pt x="278598" y="0"/>
                </a:moveTo>
                <a:lnTo>
                  <a:pt x="278598" y="3793"/>
                </a:lnTo>
                <a:lnTo>
                  <a:pt x="276481" y="7771"/>
                </a:lnTo>
                <a:lnTo>
                  <a:pt x="274806" y="9943"/>
                </a:lnTo>
                <a:lnTo>
                  <a:pt x="272943" y="16590"/>
                </a:lnTo>
                <a:lnTo>
                  <a:pt x="266602" y="50905"/>
                </a:lnTo>
                <a:lnTo>
                  <a:pt x="258808" y="86536"/>
                </a:lnTo>
                <a:lnTo>
                  <a:pt x="247544" y="121551"/>
                </a:lnTo>
                <a:lnTo>
                  <a:pt x="238097" y="156537"/>
                </a:lnTo>
                <a:lnTo>
                  <a:pt x="230967" y="189345"/>
                </a:lnTo>
                <a:lnTo>
                  <a:pt x="223827" y="224201"/>
                </a:lnTo>
                <a:lnTo>
                  <a:pt x="216684" y="259664"/>
                </a:lnTo>
                <a:lnTo>
                  <a:pt x="211922" y="283417"/>
                </a:lnTo>
                <a:lnTo>
                  <a:pt x="207160" y="309319"/>
                </a:lnTo>
                <a:lnTo>
                  <a:pt x="202398" y="335913"/>
                </a:lnTo>
                <a:lnTo>
                  <a:pt x="197635" y="360961"/>
                </a:lnTo>
                <a:lnTo>
                  <a:pt x="192873" y="389557"/>
                </a:lnTo>
                <a:lnTo>
                  <a:pt x="188110" y="419993"/>
                </a:lnTo>
                <a:lnTo>
                  <a:pt x="183348" y="449395"/>
                </a:lnTo>
                <a:lnTo>
                  <a:pt x="178585" y="480454"/>
                </a:lnTo>
                <a:lnTo>
                  <a:pt x="173823" y="513573"/>
                </a:lnTo>
                <a:lnTo>
                  <a:pt x="171442" y="531294"/>
                </a:lnTo>
                <a:lnTo>
                  <a:pt x="169060" y="549459"/>
                </a:lnTo>
                <a:lnTo>
                  <a:pt x="164298" y="584458"/>
                </a:lnTo>
                <a:lnTo>
                  <a:pt x="159535" y="619328"/>
                </a:lnTo>
                <a:lnTo>
                  <a:pt x="157154" y="637517"/>
                </a:lnTo>
                <a:lnTo>
                  <a:pt x="154773" y="655992"/>
                </a:lnTo>
                <a:lnTo>
                  <a:pt x="152392" y="674660"/>
                </a:lnTo>
                <a:lnTo>
                  <a:pt x="150010" y="693454"/>
                </a:lnTo>
                <a:lnTo>
                  <a:pt x="147629" y="712334"/>
                </a:lnTo>
                <a:lnTo>
                  <a:pt x="145248" y="731271"/>
                </a:lnTo>
                <a:lnTo>
                  <a:pt x="142867" y="750245"/>
                </a:lnTo>
                <a:lnTo>
                  <a:pt x="140485" y="769245"/>
                </a:lnTo>
                <a:lnTo>
                  <a:pt x="138104" y="789055"/>
                </a:lnTo>
                <a:lnTo>
                  <a:pt x="135723" y="809405"/>
                </a:lnTo>
                <a:lnTo>
                  <a:pt x="133342" y="830116"/>
                </a:lnTo>
                <a:lnTo>
                  <a:pt x="130960" y="851067"/>
                </a:lnTo>
                <a:lnTo>
                  <a:pt x="128579" y="872178"/>
                </a:lnTo>
                <a:lnTo>
                  <a:pt x="126198" y="893396"/>
                </a:lnTo>
                <a:lnTo>
                  <a:pt x="123817" y="914685"/>
                </a:lnTo>
                <a:lnTo>
                  <a:pt x="121435" y="936021"/>
                </a:lnTo>
                <a:lnTo>
                  <a:pt x="119054" y="957389"/>
                </a:lnTo>
                <a:lnTo>
                  <a:pt x="115879" y="979572"/>
                </a:lnTo>
                <a:lnTo>
                  <a:pt x="112175" y="1002298"/>
                </a:lnTo>
                <a:lnTo>
                  <a:pt x="108118" y="1025386"/>
                </a:lnTo>
                <a:lnTo>
                  <a:pt x="104620" y="1048716"/>
                </a:lnTo>
                <a:lnTo>
                  <a:pt x="101493" y="1072207"/>
                </a:lnTo>
                <a:lnTo>
                  <a:pt x="98616" y="1095804"/>
                </a:lnTo>
                <a:lnTo>
                  <a:pt x="95903" y="1119474"/>
                </a:lnTo>
                <a:lnTo>
                  <a:pt x="93302" y="1143191"/>
                </a:lnTo>
                <a:lnTo>
                  <a:pt x="90773" y="1166940"/>
                </a:lnTo>
                <a:lnTo>
                  <a:pt x="88294" y="1191504"/>
                </a:lnTo>
                <a:lnTo>
                  <a:pt x="85847" y="1216611"/>
                </a:lnTo>
                <a:lnTo>
                  <a:pt x="83422" y="1242080"/>
                </a:lnTo>
                <a:lnTo>
                  <a:pt x="81012" y="1266997"/>
                </a:lnTo>
                <a:lnTo>
                  <a:pt x="78612" y="1291546"/>
                </a:lnTo>
                <a:lnTo>
                  <a:pt x="76217" y="1315850"/>
                </a:lnTo>
                <a:lnTo>
                  <a:pt x="73827" y="1339989"/>
                </a:lnTo>
                <a:lnTo>
                  <a:pt x="71441" y="1364020"/>
                </a:lnTo>
                <a:lnTo>
                  <a:pt x="69056" y="1387978"/>
                </a:lnTo>
                <a:lnTo>
                  <a:pt x="66672" y="1412681"/>
                </a:lnTo>
                <a:lnTo>
                  <a:pt x="64289" y="1437881"/>
                </a:lnTo>
                <a:lnTo>
                  <a:pt x="61906" y="1463413"/>
                </a:lnTo>
                <a:lnTo>
                  <a:pt x="59524" y="1489165"/>
                </a:lnTo>
                <a:lnTo>
                  <a:pt x="57143" y="1515064"/>
                </a:lnTo>
                <a:lnTo>
                  <a:pt x="54761" y="1541062"/>
                </a:lnTo>
                <a:lnTo>
                  <a:pt x="53173" y="1567125"/>
                </a:lnTo>
                <a:lnTo>
                  <a:pt x="52115" y="1593231"/>
                </a:lnTo>
                <a:lnTo>
                  <a:pt x="51409" y="1619367"/>
                </a:lnTo>
                <a:lnTo>
                  <a:pt x="50145" y="1646315"/>
                </a:lnTo>
                <a:lnTo>
                  <a:pt x="48508" y="1673806"/>
                </a:lnTo>
                <a:lnTo>
                  <a:pt x="46624" y="1701658"/>
                </a:lnTo>
                <a:lnTo>
                  <a:pt x="45367" y="1728958"/>
                </a:lnTo>
                <a:lnTo>
                  <a:pt x="44529" y="1755889"/>
                </a:lnTo>
                <a:lnTo>
                  <a:pt x="43971" y="1782574"/>
                </a:lnTo>
                <a:lnTo>
                  <a:pt x="42805" y="1809889"/>
                </a:lnTo>
                <a:lnTo>
                  <a:pt x="41234" y="1837624"/>
                </a:lnTo>
                <a:lnTo>
                  <a:pt x="39393" y="1865639"/>
                </a:lnTo>
                <a:lnTo>
                  <a:pt x="38165" y="1893047"/>
                </a:lnTo>
                <a:lnTo>
                  <a:pt x="37347" y="1920050"/>
                </a:lnTo>
                <a:lnTo>
                  <a:pt x="36802" y="1946783"/>
                </a:lnTo>
                <a:lnTo>
                  <a:pt x="36438" y="1974131"/>
                </a:lnTo>
                <a:lnTo>
                  <a:pt x="36195" y="2001887"/>
                </a:lnTo>
                <a:lnTo>
                  <a:pt x="36033" y="2029916"/>
                </a:lnTo>
                <a:lnTo>
                  <a:pt x="35132" y="2057334"/>
                </a:lnTo>
                <a:lnTo>
                  <a:pt x="33737" y="2084344"/>
                </a:lnTo>
                <a:lnTo>
                  <a:pt x="32014" y="2111081"/>
                </a:lnTo>
                <a:lnTo>
                  <a:pt x="30865" y="2138431"/>
                </a:lnTo>
                <a:lnTo>
                  <a:pt x="30099" y="2166190"/>
                </a:lnTo>
                <a:lnTo>
                  <a:pt x="29588" y="2194220"/>
                </a:lnTo>
                <a:lnTo>
                  <a:pt x="29247" y="2222432"/>
                </a:lnTo>
                <a:lnTo>
                  <a:pt x="29020" y="2250766"/>
                </a:lnTo>
                <a:lnTo>
                  <a:pt x="28869" y="2279179"/>
                </a:lnTo>
                <a:lnTo>
                  <a:pt x="29562" y="2307647"/>
                </a:lnTo>
                <a:lnTo>
                  <a:pt x="30818" y="2336150"/>
                </a:lnTo>
                <a:lnTo>
                  <a:pt x="32448" y="2364677"/>
                </a:lnTo>
                <a:lnTo>
                  <a:pt x="33536" y="2393220"/>
                </a:lnTo>
                <a:lnTo>
                  <a:pt x="34261" y="2421774"/>
                </a:lnTo>
                <a:lnTo>
                  <a:pt x="34744" y="2450335"/>
                </a:lnTo>
                <a:lnTo>
                  <a:pt x="34272" y="2478900"/>
                </a:lnTo>
                <a:lnTo>
                  <a:pt x="33164" y="2507469"/>
                </a:lnTo>
                <a:lnTo>
                  <a:pt x="31632" y="2536040"/>
                </a:lnTo>
                <a:lnTo>
                  <a:pt x="30610" y="2564612"/>
                </a:lnTo>
                <a:lnTo>
                  <a:pt x="29929" y="2593185"/>
                </a:lnTo>
                <a:lnTo>
                  <a:pt x="29475" y="2621759"/>
                </a:lnTo>
                <a:lnTo>
                  <a:pt x="29172" y="2650333"/>
                </a:lnTo>
                <a:lnTo>
                  <a:pt x="28970" y="2678908"/>
                </a:lnTo>
                <a:lnTo>
                  <a:pt x="28835" y="2707482"/>
                </a:lnTo>
                <a:lnTo>
                  <a:pt x="27952" y="2736057"/>
                </a:lnTo>
                <a:lnTo>
                  <a:pt x="26569" y="2764632"/>
                </a:lnTo>
                <a:lnTo>
                  <a:pt x="24854" y="2793207"/>
                </a:lnTo>
                <a:lnTo>
                  <a:pt x="23710" y="2821782"/>
                </a:lnTo>
                <a:lnTo>
                  <a:pt x="22948" y="2850357"/>
                </a:lnTo>
                <a:lnTo>
                  <a:pt x="22440" y="2878932"/>
                </a:lnTo>
                <a:lnTo>
                  <a:pt x="22101" y="2908300"/>
                </a:lnTo>
                <a:lnTo>
                  <a:pt x="21875" y="2938198"/>
                </a:lnTo>
                <a:lnTo>
                  <a:pt x="21724" y="2968449"/>
                </a:lnTo>
                <a:lnTo>
                  <a:pt x="20830" y="2998935"/>
                </a:lnTo>
                <a:lnTo>
                  <a:pt x="19440" y="3029577"/>
                </a:lnTo>
                <a:lnTo>
                  <a:pt x="17719" y="3060324"/>
                </a:lnTo>
                <a:lnTo>
                  <a:pt x="16573" y="3090348"/>
                </a:lnTo>
                <a:lnTo>
                  <a:pt x="15808" y="3119888"/>
                </a:lnTo>
                <a:lnTo>
                  <a:pt x="15298" y="3149107"/>
                </a:lnTo>
                <a:lnTo>
                  <a:pt x="14165" y="3179698"/>
                </a:lnTo>
                <a:lnTo>
                  <a:pt x="12616" y="3211205"/>
                </a:lnTo>
                <a:lnTo>
                  <a:pt x="10789" y="3243322"/>
                </a:lnTo>
                <a:lnTo>
                  <a:pt x="9571" y="3275053"/>
                </a:lnTo>
                <a:lnTo>
                  <a:pt x="8759" y="3306525"/>
                </a:lnTo>
                <a:lnTo>
                  <a:pt x="8218" y="3337825"/>
                </a:lnTo>
                <a:lnTo>
                  <a:pt x="7063" y="3369011"/>
                </a:lnTo>
                <a:lnTo>
                  <a:pt x="5500" y="3400119"/>
                </a:lnTo>
                <a:lnTo>
                  <a:pt x="3664" y="3431178"/>
                </a:lnTo>
                <a:lnTo>
                  <a:pt x="2439" y="3462202"/>
                </a:lnTo>
                <a:lnTo>
                  <a:pt x="1624" y="3493203"/>
                </a:lnTo>
                <a:lnTo>
                  <a:pt x="1079" y="3524190"/>
                </a:lnTo>
                <a:lnTo>
                  <a:pt x="717" y="3555166"/>
                </a:lnTo>
                <a:lnTo>
                  <a:pt x="475" y="3586136"/>
                </a:lnTo>
                <a:lnTo>
                  <a:pt x="314" y="3617101"/>
                </a:lnTo>
                <a:lnTo>
                  <a:pt x="207" y="3648857"/>
                </a:lnTo>
                <a:lnTo>
                  <a:pt x="135" y="3681140"/>
                </a:lnTo>
                <a:lnTo>
                  <a:pt x="87" y="3713775"/>
                </a:lnTo>
                <a:lnTo>
                  <a:pt x="55" y="3745850"/>
                </a:lnTo>
                <a:lnTo>
                  <a:pt x="34" y="3777552"/>
                </a:lnTo>
                <a:lnTo>
                  <a:pt x="20" y="3809006"/>
                </a:lnTo>
                <a:lnTo>
                  <a:pt x="10" y="3840293"/>
                </a:lnTo>
                <a:lnTo>
                  <a:pt x="4" y="3871471"/>
                </a:lnTo>
                <a:lnTo>
                  <a:pt x="0" y="3902574"/>
                </a:lnTo>
                <a:lnTo>
                  <a:pt x="791" y="3933629"/>
                </a:lnTo>
                <a:lnTo>
                  <a:pt x="2112" y="3964651"/>
                </a:lnTo>
                <a:lnTo>
                  <a:pt x="3786" y="3995651"/>
                </a:lnTo>
                <a:lnTo>
                  <a:pt x="4902" y="4026636"/>
                </a:lnTo>
                <a:lnTo>
                  <a:pt x="5647" y="4057611"/>
                </a:lnTo>
                <a:lnTo>
                  <a:pt x="6143" y="4088581"/>
                </a:lnTo>
                <a:lnTo>
                  <a:pt x="7267" y="4118752"/>
                </a:lnTo>
                <a:lnTo>
                  <a:pt x="8811" y="4148391"/>
                </a:lnTo>
                <a:lnTo>
                  <a:pt x="10634" y="4177675"/>
                </a:lnTo>
                <a:lnTo>
                  <a:pt x="12643" y="4207517"/>
                </a:lnTo>
                <a:lnTo>
                  <a:pt x="14775" y="4237730"/>
                </a:lnTo>
                <a:lnTo>
                  <a:pt x="16991" y="4268191"/>
                </a:lnTo>
                <a:lnTo>
                  <a:pt x="18468" y="4298023"/>
                </a:lnTo>
                <a:lnTo>
                  <a:pt x="19453" y="4327436"/>
                </a:lnTo>
                <a:lnTo>
                  <a:pt x="20110" y="4356570"/>
                </a:lnTo>
                <a:lnTo>
                  <a:pt x="21341" y="4385518"/>
                </a:lnTo>
                <a:lnTo>
                  <a:pt x="22956" y="4414341"/>
                </a:lnTo>
                <a:lnTo>
                  <a:pt x="24826" y="4443082"/>
                </a:lnTo>
                <a:lnTo>
                  <a:pt x="26073" y="4472561"/>
                </a:lnTo>
                <a:lnTo>
                  <a:pt x="26904" y="4502532"/>
                </a:lnTo>
                <a:lnTo>
                  <a:pt x="27458" y="4532832"/>
                </a:lnTo>
                <a:lnTo>
                  <a:pt x="27828" y="4562557"/>
                </a:lnTo>
                <a:lnTo>
                  <a:pt x="28074" y="4591898"/>
                </a:lnTo>
                <a:lnTo>
                  <a:pt x="28238" y="4620984"/>
                </a:lnTo>
                <a:lnTo>
                  <a:pt x="28348" y="4649900"/>
                </a:lnTo>
                <a:lnTo>
                  <a:pt x="28420" y="4678702"/>
                </a:lnTo>
                <a:lnTo>
                  <a:pt x="28469" y="4707428"/>
                </a:lnTo>
                <a:lnTo>
                  <a:pt x="28502" y="4736898"/>
                </a:lnTo>
                <a:lnTo>
                  <a:pt x="28523" y="4766864"/>
                </a:lnTo>
                <a:lnTo>
                  <a:pt x="28537" y="4797159"/>
                </a:lnTo>
                <a:lnTo>
                  <a:pt x="28547" y="4827675"/>
                </a:lnTo>
                <a:lnTo>
                  <a:pt x="28554" y="4858337"/>
                </a:lnTo>
                <a:lnTo>
                  <a:pt x="28558" y="4889098"/>
                </a:lnTo>
                <a:lnTo>
                  <a:pt x="28561" y="4919924"/>
                </a:lnTo>
                <a:lnTo>
                  <a:pt x="28563" y="4950793"/>
                </a:lnTo>
                <a:lnTo>
                  <a:pt x="28564" y="4981692"/>
                </a:lnTo>
                <a:lnTo>
                  <a:pt x="28565" y="5013402"/>
                </a:lnTo>
                <a:lnTo>
                  <a:pt x="28565" y="5045656"/>
                </a:lnTo>
                <a:lnTo>
                  <a:pt x="28566" y="5078271"/>
                </a:lnTo>
                <a:lnTo>
                  <a:pt x="29360" y="5107950"/>
                </a:lnTo>
                <a:lnTo>
                  <a:pt x="30683" y="5135676"/>
                </a:lnTo>
                <a:lnTo>
                  <a:pt x="32359" y="5162098"/>
                </a:lnTo>
                <a:lnTo>
                  <a:pt x="33476" y="5186060"/>
                </a:lnTo>
                <a:lnTo>
                  <a:pt x="34220" y="5208386"/>
                </a:lnTo>
                <a:lnTo>
                  <a:pt x="35048" y="5243776"/>
                </a:lnTo>
                <a:lnTo>
                  <a:pt x="35710" y="5272089"/>
                </a:lnTo>
              </a:path>
            </a:pathLst>
          </a:cu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43" name="SMARTInkShape-830"/>
          <p:cNvSpPr/>
          <p:nvPr/>
        </p:nvSpPr>
        <p:spPr bwMode="auto">
          <a:xfrm>
            <a:off x="1035844" y="1014442"/>
            <a:ext cx="2628901" cy="242859"/>
          </a:xfrm>
          <a:custGeom>
            <a:avLst/>
            <a:gdLst/>
            <a:ahLst/>
            <a:cxnLst/>
            <a:rect l="0" t="0" r="0" b="0"/>
            <a:pathLst>
              <a:path w="2628901" h="242859">
                <a:moveTo>
                  <a:pt x="0" y="242858"/>
                </a:moveTo>
                <a:lnTo>
                  <a:pt x="9943" y="242858"/>
                </a:lnTo>
                <a:lnTo>
                  <a:pt x="14473" y="240741"/>
                </a:lnTo>
                <a:lnTo>
                  <a:pt x="16792" y="239066"/>
                </a:lnTo>
                <a:lnTo>
                  <a:pt x="27641" y="236707"/>
                </a:lnTo>
                <a:lnTo>
                  <a:pt x="63302" y="230099"/>
                </a:lnTo>
                <a:lnTo>
                  <a:pt x="93679" y="223862"/>
                </a:lnTo>
                <a:lnTo>
                  <a:pt x="128694" y="221747"/>
                </a:lnTo>
                <a:lnTo>
                  <a:pt x="162887" y="216581"/>
                </a:lnTo>
                <a:lnTo>
                  <a:pt x="198098" y="212620"/>
                </a:lnTo>
                <a:lnTo>
                  <a:pt x="225118" y="206647"/>
                </a:lnTo>
                <a:lnTo>
                  <a:pt x="256143" y="201966"/>
                </a:lnTo>
                <a:lnTo>
                  <a:pt x="287561" y="198463"/>
                </a:lnTo>
                <a:lnTo>
                  <a:pt x="311161" y="195345"/>
                </a:lnTo>
                <a:lnTo>
                  <a:pt x="337525" y="193960"/>
                </a:lnTo>
                <a:lnTo>
                  <a:pt x="363000" y="191228"/>
                </a:lnTo>
                <a:lnTo>
                  <a:pt x="388346" y="188161"/>
                </a:lnTo>
                <a:lnTo>
                  <a:pt x="415486" y="186798"/>
                </a:lnTo>
                <a:lnTo>
                  <a:pt x="445539" y="184076"/>
                </a:lnTo>
                <a:lnTo>
                  <a:pt x="476624" y="181014"/>
                </a:lnTo>
                <a:lnTo>
                  <a:pt x="506314" y="179653"/>
                </a:lnTo>
                <a:lnTo>
                  <a:pt x="535385" y="179048"/>
                </a:lnTo>
                <a:lnTo>
                  <a:pt x="564974" y="177986"/>
                </a:lnTo>
                <a:lnTo>
                  <a:pt x="596645" y="174867"/>
                </a:lnTo>
                <a:lnTo>
                  <a:pt x="627125" y="172952"/>
                </a:lnTo>
                <a:lnTo>
                  <a:pt x="657341" y="172101"/>
                </a:lnTo>
                <a:lnTo>
                  <a:pt x="689291" y="171723"/>
                </a:lnTo>
                <a:lnTo>
                  <a:pt x="719895" y="169438"/>
                </a:lnTo>
                <a:lnTo>
                  <a:pt x="750166" y="166571"/>
                </a:lnTo>
                <a:lnTo>
                  <a:pt x="782140" y="165296"/>
                </a:lnTo>
                <a:lnTo>
                  <a:pt x="814872" y="164730"/>
                </a:lnTo>
                <a:lnTo>
                  <a:pt x="847146" y="163684"/>
                </a:lnTo>
                <a:lnTo>
                  <a:pt x="877366" y="160574"/>
                </a:lnTo>
                <a:lnTo>
                  <a:pt x="908788" y="156546"/>
                </a:lnTo>
                <a:lnTo>
                  <a:pt x="940481" y="152903"/>
                </a:lnTo>
                <a:lnTo>
                  <a:pt x="970441" y="151284"/>
                </a:lnTo>
                <a:lnTo>
                  <a:pt x="1001749" y="148448"/>
                </a:lnTo>
                <a:lnTo>
                  <a:pt x="1034184" y="144542"/>
                </a:lnTo>
                <a:lnTo>
                  <a:pt x="1067120" y="140160"/>
                </a:lnTo>
                <a:lnTo>
                  <a:pt x="1100280" y="135566"/>
                </a:lnTo>
                <a:lnTo>
                  <a:pt x="1133538" y="130879"/>
                </a:lnTo>
                <a:lnTo>
                  <a:pt x="1166841" y="126150"/>
                </a:lnTo>
                <a:lnTo>
                  <a:pt x="1200162" y="121402"/>
                </a:lnTo>
                <a:lnTo>
                  <a:pt x="1233493" y="115853"/>
                </a:lnTo>
                <a:lnTo>
                  <a:pt x="1266827" y="108095"/>
                </a:lnTo>
                <a:lnTo>
                  <a:pt x="1302280" y="101471"/>
                </a:lnTo>
                <a:lnTo>
                  <a:pt x="1320624" y="98594"/>
                </a:lnTo>
                <a:lnTo>
                  <a:pt x="1355823" y="93280"/>
                </a:lnTo>
                <a:lnTo>
                  <a:pt x="1390782" y="88273"/>
                </a:lnTo>
                <a:lnTo>
                  <a:pt x="1408994" y="85826"/>
                </a:lnTo>
                <a:lnTo>
                  <a:pt x="1427485" y="83401"/>
                </a:lnTo>
                <a:lnTo>
                  <a:pt x="1462848" y="78591"/>
                </a:lnTo>
                <a:lnTo>
                  <a:pt x="1497086" y="73806"/>
                </a:lnTo>
                <a:lnTo>
                  <a:pt x="1530823" y="69035"/>
                </a:lnTo>
                <a:lnTo>
                  <a:pt x="1564339" y="64268"/>
                </a:lnTo>
                <a:lnTo>
                  <a:pt x="1598549" y="59503"/>
                </a:lnTo>
                <a:lnTo>
                  <a:pt x="1616562" y="57121"/>
                </a:lnTo>
                <a:lnTo>
                  <a:pt x="1651922" y="52358"/>
                </a:lnTo>
                <a:lnTo>
                  <a:pt x="1683512" y="47596"/>
                </a:lnTo>
                <a:lnTo>
                  <a:pt x="1715544" y="42833"/>
                </a:lnTo>
                <a:lnTo>
                  <a:pt x="1748302" y="38071"/>
                </a:lnTo>
                <a:lnTo>
                  <a:pt x="1781381" y="33308"/>
                </a:lnTo>
                <a:lnTo>
                  <a:pt x="1814604" y="28546"/>
                </a:lnTo>
                <a:lnTo>
                  <a:pt x="1847890" y="23783"/>
                </a:lnTo>
                <a:lnTo>
                  <a:pt x="1881205" y="19021"/>
                </a:lnTo>
                <a:lnTo>
                  <a:pt x="1914533" y="14258"/>
                </a:lnTo>
                <a:lnTo>
                  <a:pt x="1947072" y="10289"/>
                </a:lnTo>
                <a:lnTo>
                  <a:pt x="1977409" y="8525"/>
                </a:lnTo>
                <a:lnTo>
                  <a:pt x="2011000" y="5625"/>
                </a:lnTo>
                <a:lnTo>
                  <a:pt x="2046303" y="2484"/>
                </a:lnTo>
                <a:lnTo>
                  <a:pt x="2080513" y="1087"/>
                </a:lnTo>
                <a:lnTo>
                  <a:pt x="2114239" y="467"/>
                </a:lnTo>
                <a:lnTo>
                  <a:pt x="2147749" y="191"/>
                </a:lnTo>
                <a:lnTo>
                  <a:pt x="2181164" y="69"/>
                </a:lnTo>
                <a:lnTo>
                  <a:pt x="2216652" y="14"/>
                </a:lnTo>
                <a:lnTo>
                  <a:pt x="2235005" y="0"/>
                </a:lnTo>
                <a:lnTo>
                  <a:pt x="2253591" y="784"/>
                </a:lnTo>
                <a:lnTo>
                  <a:pt x="2272331" y="2100"/>
                </a:lnTo>
                <a:lnTo>
                  <a:pt x="2291175" y="3772"/>
                </a:lnTo>
                <a:lnTo>
                  <a:pt x="2309294" y="5680"/>
                </a:lnTo>
                <a:lnTo>
                  <a:pt x="2344242" y="9916"/>
                </a:lnTo>
                <a:lnTo>
                  <a:pt x="2362134" y="12157"/>
                </a:lnTo>
                <a:lnTo>
                  <a:pt x="2380412" y="14445"/>
                </a:lnTo>
                <a:lnTo>
                  <a:pt x="2398948" y="16764"/>
                </a:lnTo>
                <a:lnTo>
                  <a:pt x="2417655" y="19897"/>
                </a:lnTo>
                <a:lnTo>
                  <a:pt x="2436476" y="23574"/>
                </a:lnTo>
                <a:lnTo>
                  <a:pt x="2455374" y="27612"/>
                </a:lnTo>
                <a:lnTo>
                  <a:pt x="2475115" y="31892"/>
                </a:lnTo>
                <a:lnTo>
                  <a:pt x="2495421" y="36333"/>
                </a:lnTo>
                <a:lnTo>
                  <a:pt x="2516101" y="40881"/>
                </a:lnTo>
                <a:lnTo>
                  <a:pt x="2551780" y="48051"/>
                </a:lnTo>
                <a:lnTo>
                  <a:pt x="2581924" y="53883"/>
                </a:lnTo>
                <a:lnTo>
                  <a:pt x="2613570" y="60836"/>
                </a:lnTo>
                <a:lnTo>
                  <a:pt x="2628900" y="64264"/>
                </a:lnTo>
              </a:path>
            </a:pathLst>
          </a:custGeom>
          <a:solidFill>
            <a:schemeClr val="accent1"/>
          </a:solidFill>
          <a:ln w="1905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954" name="SMARTInkShape-Group105"/>
          <p:cNvGrpSpPr/>
          <p:nvPr/>
        </p:nvGrpSpPr>
        <p:grpSpPr>
          <a:xfrm>
            <a:off x="1135943" y="2571750"/>
            <a:ext cx="1455794" cy="706231"/>
            <a:chOff x="1135943" y="2571750"/>
            <a:chExt cx="1455794" cy="706231"/>
          </a:xfrm>
        </p:grpSpPr>
        <p:sp>
          <p:nvSpPr>
            <p:cNvPr id="944" name="SMARTInkShape-831"/>
            <p:cNvSpPr/>
            <p:nvPr/>
          </p:nvSpPr>
          <p:spPr bwMode="auto">
            <a:xfrm>
              <a:off x="2423265" y="2957600"/>
              <a:ext cx="168472" cy="320381"/>
            </a:xfrm>
            <a:custGeom>
              <a:avLst/>
              <a:gdLst/>
              <a:ahLst/>
              <a:cxnLst/>
              <a:rect l="0" t="0" r="0" b="0"/>
              <a:pathLst>
                <a:path w="168472" h="320381">
                  <a:moveTo>
                    <a:pt x="84191" y="7056"/>
                  </a:moveTo>
                  <a:lnTo>
                    <a:pt x="84191" y="3264"/>
                  </a:lnTo>
                  <a:lnTo>
                    <a:pt x="83398" y="2147"/>
                  </a:lnTo>
                  <a:lnTo>
                    <a:pt x="82075" y="1402"/>
                  </a:lnTo>
                  <a:lnTo>
                    <a:pt x="77342" y="0"/>
                  </a:lnTo>
                  <a:lnTo>
                    <a:pt x="45735" y="29659"/>
                  </a:lnTo>
                  <a:lnTo>
                    <a:pt x="18279" y="65041"/>
                  </a:lnTo>
                  <a:lnTo>
                    <a:pt x="3643" y="100035"/>
                  </a:lnTo>
                  <a:lnTo>
                    <a:pt x="0" y="117597"/>
                  </a:lnTo>
                  <a:lnTo>
                    <a:pt x="1265" y="125771"/>
                  </a:lnTo>
                  <a:lnTo>
                    <a:pt x="6439" y="134835"/>
                  </a:lnTo>
                  <a:lnTo>
                    <a:pt x="8544" y="137486"/>
                  </a:lnTo>
                  <a:lnTo>
                    <a:pt x="11535" y="138459"/>
                  </a:lnTo>
                  <a:lnTo>
                    <a:pt x="32270" y="136171"/>
                  </a:lnTo>
                  <a:lnTo>
                    <a:pt x="36084" y="134408"/>
                  </a:lnTo>
                  <a:lnTo>
                    <a:pt x="66757" y="106718"/>
                  </a:lnTo>
                  <a:lnTo>
                    <a:pt x="78807" y="87950"/>
                  </a:lnTo>
                  <a:lnTo>
                    <a:pt x="87511" y="53287"/>
                  </a:lnTo>
                  <a:lnTo>
                    <a:pt x="90831" y="36389"/>
                  </a:lnTo>
                  <a:lnTo>
                    <a:pt x="91236" y="30048"/>
                  </a:lnTo>
                  <a:lnTo>
                    <a:pt x="92127" y="65535"/>
                  </a:lnTo>
                  <a:lnTo>
                    <a:pt x="101222" y="95161"/>
                  </a:lnTo>
                  <a:lnTo>
                    <a:pt x="111462" y="122061"/>
                  </a:lnTo>
                  <a:lnTo>
                    <a:pt x="121641" y="150140"/>
                  </a:lnTo>
                  <a:lnTo>
                    <a:pt x="134710" y="178568"/>
                  </a:lnTo>
                  <a:lnTo>
                    <a:pt x="146520" y="207099"/>
                  </a:lnTo>
                  <a:lnTo>
                    <a:pt x="157622" y="241393"/>
                  </a:lnTo>
                  <a:lnTo>
                    <a:pt x="166665" y="271891"/>
                  </a:lnTo>
                  <a:lnTo>
                    <a:pt x="168471" y="289331"/>
                  </a:lnTo>
                  <a:lnTo>
                    <a:pt x="165041" y="303433"/>
                  </a:lnTo>
                  <a:lnTo>
                    <a:pt x="159018" y="313404"/>
                  </a:lnTo>
                  <a:lnTo>
                    <a:pt x="153696" y="317836"/>
                  </a:lnTo>
                  <a:lnTo>
                    <a:pt x="142444" y="320331"/>
                  </a:lnTo>
                  <a:lnTo>
                    <a:pt x="118717" y="320380"/>
                  </a:lnTo>
                  <a:lnTo>
                    <a:pt x="88982" y="313569"/>
                  </a:lnTo>
                  <a:lnTo>
                    <a:pt x="56563" y="304581"/>
                  </a:lnTo>
                  <a:lnTo>
                    <a:pt x="27041" y="29280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45" name="SMARTInkShape-832"/>
            <p:cNvSpPr/>
            <p:nvPr/>
          </p:nvSpPr>
          <p:spPr bwMode="auto">
            <a:xfrm>
              <a:off x="2215978" y="2902229"/>
              <a:ext cx="127162" cy="226735"/>
            </a:xfrm>
            <a:custGeom>
              <a:avLst/>
              <a:gdLst/>
              <a:ahLst/>
              <a:cxnLst/>
              <a:rect l="0" t="0" r="0" b="0"/>
              <a:pathLst>
                <a:path w="127162" h="226735">
                  <a:moveTo>
                    <a:pt x="12872" y="198159"/>
                  </a:moveTo>
                  <a:lnTo>
                    <a:pt x="12872" y="215158"/>
                  </a:lnTo>
                  <a:lnTo>
                    <a:pt x="12078" y="215842"/>
                  </a:lnTo>
                  <a:lnTo>
                    <a:pt x="10755" y="215504"/>
                  </a:lnTo>
                  <a:lnTo>
                    <a:pt x="9080" y="214484"/>
                  </a:lnTo>
                  <a:lnTo>
                    <a:pt x="7962" y="213011"/>
                  </a:lnTo>
                  <a:lnTo>
                    <a:pt x="6721" y="209257"/>
                  </a:lnTo>
                  <a:lnTo>
                    <a:pt x="1671" y="175460"/>
                  </a:lnTo>
                  <a:lnTo>
                    <a:pt x="5037" y="140842"/>
                  </a:lnTo>
                  <a:lnTo>
                    <a:pt x="682" y="107491"/>
                  </a:lnTo>
                  <a:lnTo>
                    <a:pt x="0" y="84511"/>
                  </a:lnTo>
                  <a:lnTo>
                    <a:pt x="6478" y="55412"/>
                  </a:lnTo>
                  <a:lnTo>
                    <a:pt x="15401" y="30526"/>
                  </a:lnTo>
                  <a:lnTo>
                    <a:pt x="26233" y="15228"/>
                  </a:lnTo>
                  <a:lnTo>
                    <a:pt x="39497" y="4433"/>
                  </a:lnTo>
                  <a:lnTo>
                    <a:pt x="48782" y="933"/>
                  </a:lnTo>
                  <a:lnTo>
                    <a:pt x="53481" y="0"/>
                  </a:lnTo>
                  <a:lnTo>
                    <a:pt x="60818" y="1080"/>
                  </a:lnTo>
                  <a:lnTo>
                    <a:pt x="93162" y="18767"/>
                  </a:lnTo>
                  <a:lnTo>
                    <a:pt x="105806" y="31940"/>
                  </a:lnTo>
                  <a:lnTo>
                    <a:pt x="119723" y="63116"/>
                  </a:lnTo>
                  <a:lnTo>
                    <a:pt x="124965" y="84063"/>
                  </a:lnTo>
                  <a:lnTo>
                    <a:pt x="126736" y="116266"/>
                  </a:lnTo>
                  <a:lnTo>
                    <a:pt x="127086" y="147498"/>
                  </a:lnTo>
                  <a:lnTo>
                    <a:pt x="127161" y="179993"/>
                  </a:lnTo>
                  <a:lnTo>
                    <a:pt x="126376" y="204360"/>
                  </a:lnTo>
                  <a:lnTo>
                    <a:pt x="123379" y="212292"/>
                  </a:lnTo>
                  <a:lnTo>
                    <a:pt x="112885" y="22673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46" name="SMARTInkShape-833"/>
            <p:cNvSpPr/>
            <p:nvPr/>
          </p:nvSpPr>
          <p:spPr bwMode="auto">
            <a:xfrm>
              <a:off x="2143125" y="2843213"/>
              <a:ext cx="7145" cy="7144"/>
            </a:xfrm>
            <a:custGeom>
              <a:avLst/>
              <a:gdLst/>
              <a:ahLst/>
              <a:cxnLst/>
              <a:rect l="0" t="0" r="0" b="0"/>
              <a:pathLst>
                <a:path w="7145" h="7144">
                  <a:moveTo>
                    <a:pt x="7144" y="7143"/>
                  </a:move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47" name="SMARTInkShape-834"/>
            <p:cNvSpPr/>
            <p:nvPr/>
          </p:nvSpPr>
          <p:spPr bwMode="auto">
            <a:xfrm>
              <a:off x="2143125" y="2957513"/>
              <a:ext cx="14289" cy="171451"/>
            </a:xfrm>
            <a:custGeom>
              <a:avLst/>
              <a:gdLst/>
              <a:ahLst/>
              <a:cxnLst/>
              <a:rect l="0" t="0" r="0" b="0"/>
              <a:pathLst>
                <a:path w="14289" h="171451">
                  <a:moveTo>
                    <a:pt x="0" y="0"/>
                  </a:moveTo>
                  <a:lnTo>
                    <a:pt x="0" y="3792"/>
                  </a:lnTo>
                  <a:lnTo>
                    <a:pt x="12357" y="38076"/>
                  </a:lnTo>
                  <a:lnTo>
                    <a:pt x="14033" y="72541"/>
                  </a:lnTo>
                  <a:lnTo>
                    <a:pt x="14237" y="103611"/>
                  </a:lnTo>
                  <a:lnTo>
                    <a:pt x="14281" y="135411"/>
                  </a:lnTo>
                  <a:lnTo>
                    <a:pt x="14288" y="17145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48" name="SMARTInkShape-835"/>
            <p:cNvSpPr/>
            <p:nvPr/>
          </p:nvSpPr>
          <p:spPr bwMode="auto">
            <a:xfrm>
              <a:off x="1937844" y="2893219"/>
              <a:ext cx="160518" cy="178468"/>
            </a:xfrm>
            <a:custGeom>
              <a:avLst/>
              <a:gdLst/>
              <a:ahLst/>
              <a:cxnLst/>
              <a:rect l="0" t="0" r="0" b="0"/>
              <a:pathLst>
                <a:path w="160518" h="178468">
                  <a:moveTo>
                    <a:pt x="112412" y="0"/>
                  </a:moveTo>
                  <a:lnTo>
                    <a:pt x="86783" y="794"/>
                  </a:lnTo>
                  <a:lnTo>
                    <a:pt x="59460" y="7771"/>
                  </a:lnTo>
                  <a:lnTo>
                    <a:pt x="43634" y="12978"/>
                  </a:lnTo>
                  <a:lnTo>
                    <a:pt x="15445" y="33792"/>
                  </a:lnTo>
                  <a:lnTo>
                    <a:pt x="4482" y="47760"/>
                  </a:lnTo>
                  <a:lnTo>
                    <a:pt x="943" y="57210"/>
                  </a:lnTo>
                  <a:lnTo>
                    <a:pt x="0" y="61952"/>
                  </a:lnTo>
                  <a:lnTo>
                    <a:pt x="1068" y="71455"/>
                  </a:lnTo>
                  <a:lnTo>
                    <a:pt x="2464" y="76212"/>
                  </a:lnTo>
                  <a:lnTo>
                    <a:pt x="8248" y="83614"/>
                  </a:lnTo>
                  <a:lnTo>
                    <a:pt x="35960" y="103056"/>
                  </a:lnTo>
                  <a:lnTo>
                    <a:pt x="70441" y="119458"/>
                  </a:lnTo>
                  <a:lnTo>
                    <a:pt x="98389" y="127999"/>
                  </a:lnTo>
                  <a:lnTo>
                    <a:pt x="128692" y="137996"/>
                  </a:lnTo>
                  <a:lnTo>
                    <a:pt x="156002" y="158540"/>
                  </a:lnTo>
                  <a:lnTo>
                    <a:pt x="159567" y="163860"/>
                  </a:lnTo>
                  <a:lnTo>
                    <a:pt x="160517" y="166390"/>
                  </a:lnTo>
                  <a:lnTo>
                    <a:pt x="160357" y="168870"/>
                  </a:lnTo>
                  <a:lnTo>
                    <a:pt x="158063" y="173743"/>
                  </a:lnTo>
                  <a:lnTo>
                    <a:pt x="155546" y="175360"/>
                  </a:lnTo>
                  <a:lnTo>
                    <a:pt x="143625" y="177635"/>
                  </a:lnTo>
                  <a:lnTo>
                    <a:pt x="111819" y="178467"/>
                  </a:lnTo>
                  <a:lnTo>
                    <a:pt x="76615" y="176460"/>
                  </a:lnTo>
                  <a:lnTo>
                    <a:pt x="48119" y="17145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49" name="SMARTInkShape-836"/>
            <p:cNvSpPr/>
            <p:nvPr/>
          </p:nvSpPr>
          <p:spPr bwMode="auto">
            <a:xfrm>
              <a:off x="1657350" y="2922667"/>
              <a:ext cx="207170" cy="166287"/>
            </a:xfrm>
            <a:custGeom>
              <a:avLst/>
              <a:gdLst/>
              <a:ahLst/>
              <a:cxnLst/>
              <a:rect l="0" t="0" r="0" b="0"/>
              <a:pathLst>
                <a:path w="207170" h="166287">
                  <a:moveTo>
                    <a:pt x="0" y="6271"/>
                  </a:moveTo>
                  <a:lnTo>
                    <a:pt x="3792" y="10063"/>
                  </a:lnTo>
                  <a:lnTo>
                    <a:pt x="5654" y="16158"/>
                  </a:lnTo>
                  <a:lnTo>
                    <a:pt x="12651" y="44085"/>
                  </a:lnTo>
                  <a:lnTo>
                    <a:pt x="19462" y="76476"/>
                  </a:lnTo>
                  <a:lnTo>
                    <a:pt x="24835" y="109832"/>
                  </a:lnTo>
                  <a:lnTo>
                    <a:pt x="35853" y="140901"/>
                  </a:lnTo>
                  <a:lnTo>
                    <a:pt x="41335" y="150244"/>
                  </a:lnTo>
                  <a:lnTo>
                    <a:pt x="58546" y="165332"/>
                  </a:lnTo>
                  <a:lnTo>
                    <a:pt x="62050" y="166286"/>
                  </a:lnTo>
                  <a:lnTo>
                    <a:pt x="70175" y="165230"/>
                  </a:lnTo>
                  <a:lnTo>
                    <a:pt x="76962" y="159998"/>
                  </a:lnTo>
                  <a:lnTo>
                    <a:pt x="108891" y="126102"/>
                  </a:lnTo>
                  <a:lnTo>
                    <a:pt x="135332" y="91783"/>
                  </a:lnTo>
                  <a:lnTo>
                    <a:pt x="158697" y="56249"/>
                  </a:lnTo>
                  <a:lnTo>
                    <a:pt x="168696" y="29813"/>
                  </a:lnTo>
                  <a:lnTo>
                    <a:pt x="171402" y="0"/>
                  </a:lnTo>
                  <a:lnTo>
                    <a:pt x="171436" y="3178"/>
                  </a:lnTo>
                  <a:lnTo>
                    <a:pt x="165298" y="25885"/>
                  </a:lnTo>
                  <a:lnTo>
                    <a:pt x="164437" y="56978"/>
                  </a:lnTo>
                  <a:lnTo>
                    <a:pt x="166462" y="77916"/>
                  </a:lnTo>
                  <a:lnTo>
                    <a:pt x="178783" y="112818"/>
                  </a:lnTo>
                  <a:lnTo>
                    <a:pt x="188156" y="132357"/>
                  </a:lnTo>
                  <a:lnTo>
                    <a:pt x="207169" y="14914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50" name="SMARTInkShape-837"/>
            <p:cNvSpPr/>
            <p:nvPr/>
          </p:nvSpPr>
          <p:spPr bwMode="auto">
            <a:xfrm>
              <a:off x="1465269" y="2893219"/>
              <a:ext cx="126942" cy="199151"/>
            </a:xfrm>
            <a:custGeom>
              <a:avLst/>
              <a:gdLst/>
              <a:ahLst/>
              <a:cxnLst/>
              <a:rect l="0" t="0" r="0" b="0"/>
              <a:pathLst>
                <a:path w="126942" h="199151">
                  <a:moveTo>
                    <a:pt x="70637" y="0"/>
                  </a:moveTo>
                  <a:lnTo>
                    <a:pt x="49845" y="24584"/>
                  </a:lnTo>
                  <a:lnTo>
                    <a:pt x="33200" y="57565"/>
                  </a:lnTo>
                  <a:lnTo>
                    <a:pt x="15529" y="85807"/>
                  </a:lnTo>
                  <a:lnTo>
                    <a:pt x="3249" y="119225"/>
                  </a:lnTo>
                  <a:lnTo>
                    <a:pt x="0" y="149580"/>
                  </a:lnTo>
                  <a:lnTo>
                    <a:pt x="349" y="163317"/>
                  </a:lnTo>
                  <a:lnTo>
                    <a:pt x="9190" y="190056"/>
                  </a:lnTo>
                  <a:lnTo>
                    <a:pt x="12210" y="193379"/>
                  </a:lnTo>
                  <a:lnTo>
                    <a:pt x="19799" y="197071"/>
                  </a:lnTo>
                  <a:lnTo>
                    <a:pt x="32996" y="199150"/>
                  </a:lnTo>
                  <a:lnTo>
                    <a:pt x="50753" y="195973"/>
                  </a:lnTo>
                  <a:lnTo>
                    <a:pt x="71096" y="186212"/>
                  </a:lnTo>
                  <a:lnTo>
                    <a:pt x="103597" y="153226"/>
                  </a:lnTo>
                  <a:lnTo>
                    <a:pt x="118150" y="134565"/>
                  </a:lnTo>
                  <a:lnTo>
                    <a:pt x="123504" y="120925"/>
                  </a:lnTo>
                  <a:lnTo>
                    <a:pt x="126941" y="92766"/>
                  </a:lnTo>
                  <a:lnTo>
                    <a:pt x="123744" y="75199"/>
                  </a:lnTo>
                  <a:lnTo>
                    <a:pt x="104822" y="45365"/>
                  </a:lnTo>
                  <a:lnTo>
                    <a:pt x="95355" y="37889"/>
                  </a:lnTo>
                  <a:lnTo>
                    <a:pt x="63782" y="21621"/>
                  </a:lnTo>
                  <a:lnTo>
                    <a:pt x="51408" y="16460"/>
                  </a:lnTo>
                  <a:lnTo>
                    <a:pt x="42062" y="1428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51" name="SMARTInkShape-838"/>
            <p:cNvSpPr/>
            <p:nvPr/>
          </p:nvSpPr>
          <p:spPr bwMode="auto">
            <a:xfrm>
              <a:off x="1364516" y="2593181"/>
              <a:ext cx="42804" cy="507208"/>
            </a:xfrm>
            <a:custGeom>
              <a:avLst/>
              <a:gdLst/>
              <a:ahLst/>
              <a:cxnLst/>
              <a:rect l="0" t="0" r="0" b="0"/>
              <a:pathLst>
                <a:path w="42804" h="507208">
                  <a:moveTo>
                    <a:pt x="42803" y="0"/>
                  </a:moveTo>
                  <a:lnTo>
                    <a:pt x="39010" y="3793"/>
                  </a:lnTo>
                  <a:lnTo>
                    <a:pt x="37149" y="7771"/>
                  </a:lnTo>
                  <a:lnTo>
                    <a:pt x="30152" y="36243"/>
                  </a:lnTo>
                  <a:lnTo>
                    <a:pt x="24326" y="64361"/>
                  </a:lnTo>
                  <a:lnTo>
                    <a:pt x="22685" y="88930"/>
                  </a:lnTo>
                  <a:lnTo>
                    <a:pt x="19838" y="115725"/>
                  </a:lnTo>
                  <a:lnTo>
                    <a:pt x="15928" y="143508"/>
                  </a:lnTo>
                  <a:lnTo>
                    <a:pt x="11544" y="171732"/>
                  </a:lnTo>
                  <a:lnTo>
                    <a:pt x="9066" y="200150"/>
                  </a:lnTo>
                  <a:lnTo>
                    <a:pt x="7965" y="229450"/>
                  </a:lnTo>
                  <a:lnTo>
                    <a:pt x="7476" y="260992"/>
                  </a:lnTo>
                  <a:lnTo>
                    <a:pt x="5141" y="291415"/>
                  </a:lnTo>
                  <a:lnTo>
                    <a:pt x="2252" y="320018"/>
                  </a:lnTo>
                  <a:lnTo>
                    <a:pt x="968" y="345960"/>
                  </a:lnTo>
                  <a:lnTo>
                    <a:pt x="397" y="370718"/>
                  </a:lnTo>
                  <a:lnTo>
                    <a:pt x="143" y="394951"/>
                  </a:lnTo>
                  <a:lnTo>
                    <a:pt x="0" y="429319"/>
                  </a:lnTo>
                  <a:lnTo>
                    <a:pt x="2069" y="463070"/>
                  </a:lnTo>
                  <a:lnTo>
                    <a:pt x="8760" y="497207"/>
                  </a:lnTo>
                  <a:lnTo>
                    <a:pt x="14228" y="50720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52" name="SMARTInkShape-839"/>
            <p:cNvSpPr/>
            <p:nvPr/>
          </p:nvSpPr>
          <p:spPr bwMode="auto">
            <a:xfrm>
              <a:off x="1135943" y="2800350"/>
              <a:ext cx="221371" cy="100014"/>
            </a:xfrm>
            <a:custGeom>
              <a:avLst/>
              <a:gdLst/>
              <a:ahLst/>
              <a:cxnLst/>
              <a:rect l="0" t="0" r="0" b="0"/>
              <a:pathLst>
                <a:path w="221371" h="100014">
                  <a:moveTo>
                    <a:pt x="7057" y="100013"/>
                  </a:moveTo>
                  <a:lnTo>
                    <a:pt x="208" y="100013"/>
                  </a:lnTo>
                  <a:lnTo>
                    <a:pt x="0" y="96220"/>
                  </a:lnTo>
                  <a:lnTo>
                    <a:pt x="765" y="95103"/>
                  </a:lnTo>
                  <a:lnTo>
                    <a:pt x="2069" y="94358"/>
                  </a:lnTo>
                  <a:lnTo>
                    <a:pt x="6427" y="93531"/>
                  </a:lnTo>
                  <a:lnTo>
                    <a:pt x="35874" y="90791"/>
                  </a:lnTo>
                  <a:lnTo>
                    <a:pt x="70089" y="80689"/>
                  </a:lnTo>
                  <a:lnTo>
                    <a:pt x="101793" y="71383"/>
                  </a:lnTo>
                  <a:lnTo>
                    <a:pt x="129054" y="62161"/>
                  </a:lnTo>
                  <a:lnTo>
                    <a:pt x="157240" y="47258"/>
                  </a:lnTo>
                  <a:lnTo>
                    <a:pt x="187816" y="25644"/>
                  </a:lnTo>
                  <a:lnTo>
                    <a:pt x="22137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53" name="SMARTInkShape-840"/>
            <p:cNvSpPr/>
            <p:nvPr/>
          </p:nvSpPr>
          <p:spPr bwMode="auto">
            <a:xfrm>
              <a:off x="1164573" y="2571750"/>
              <a:ext cx="14016" cy="527950"/>
            </a:xfrm>
            <a:custGeom>
              <a:avLst/>
              <a:gdLst/>
              <a:ahLst/>
              <a:cxnLst/>
              <a:rect l="0" t="0" r="0" b="0"/>
              <a:pathLst>
                <a:path w="14016" h="527950">
                  <a:moveTo>
                    <a:pt x="7002" y="0"/>
                  </a:moveTo>
                  <a:lnTo>
                    <a:pt x="7002" y="31434"/>
                  </a:lnTo>
                  <a:lnTo>
                    <a:pt x="9119" y="66787"/>
                  </a:lnTo>
                  <a:lnTo>
                    <a:pt x="12656" y="95724"/>
                  </a:lnTo>
                  <a:lnTo>
                    <a:pt x="13484" y="118744"/>
                  </a:lnTo>
                  <a:lnTo>
                    <a:pt x="13851" y="144850"/>
                  </a:lnTo>
                  <a:lnTo>
                    <a:pt x="14015" y="172328"/>
                  </a:lnTo>
                  <a:lnTo>
                    <a:pt x="13294" y="201209"/>
                  </a:lnTo>
                  <a:lnTo>
                    <a:pt x="10328" y="232566"/>
                  </a:lnTo>
                  <a:lnTo>
                    <a:pt x="8480" y="265023"/>
                  </a:lnTo>
                  <a:lnTo>
                    <a:pt x="6865" y="297969"/>
                  </a:lnTo>
                  <a:lnTo>
                    <a:pt x="3502" y="331133"/>
                  </a:lnTo>
                  <a:lnTo>
                    <a:pt x="1478" y="362276"/>
                  </a:lnTo>
                  <a:lnTo>
                    <a:pt x="578" y="391199"/>
                  </a:lnTo>
                  <a:lnTo>
                    <a:pt x="178" y="417283"/>
                  </a:lnTo>
                  <a:lnTo>
                    <a:pt x="0" y="442105"/>
                  </a:lnTo>
                  <a:lnTo>
                    <a:pt x="2017" y="474159"/>
                  </a:lnTo>
                  <a:lnTo>
                    <a:pt x="6017" y="506323"/>
                  </a:lnTo>
                  <a:lnTo>
                    <a:pt x="6976" y="527949"/>
                  </a:lnTo>
                  <a:lnTo>
                    <a:pt x="7002" y="52149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962" name="SMARTInkShape-Group106"/>
          <p:cNvGrpSpPr/>
          <p:nvPr/>
        </p:nvGrpSpPr>
        <p:grpSpPr>
          <a:xfrm>
            <a:off x="2686050" y="2837062"/>
            <a:ext cx="1114426" cy="313333"/>
            <a:chOff x="2686050" y="2837062"/>
            <a:chExt cx="1114426" cy="313333"/>
          </a:xfrm>
        </p:grpSpPr>
        <p:sp>
          <p:nvSpPr>
            <p:cNvPr id="955" name="SMARTInkShape-841"/>
            <p:cNvSpPr/>
            <p:nvPr/>
          </p:nvSpPr>
          <p:spPr bwMode="auto">
            <a:xfrm>
              <a:off x="3658153" y="2947596"/>
              <a:ext cx="142323" cy="185006"/>
            </a:xfrm>
            <a:custGeom>
              <a:avLst/>
              <a:gdLst/>
              <a:ahLst/>
              <a:cxnLst/>
              <a:rect l="0" t="0" r="0" b="0"/>
              <a:pathLst>
                <a:path w="142323" h="185006">
                  <a:moveTo>
                    <a:pt x="142322" y="45635"/>
                  </a:moveTo>
                  <a:lnTo>
                    <a:pt x="142322" y="38050"/>
                  </a:lnTo>
                  <a:lnTo>
                    <a:pt x="140205" y="32210"/>
                  </a:lnTo>
                  <a:lnTo>
                    <a:pt x="132379" y="18201"/>
                  </a:lnTo>
                  <a:lnTo>
                    <a:pt x="123615" y="11482"/>
                  </a:lnTo>
                  <a:lnTo>
                    <a:pt x="102379" y="701"/>
                  </a:lnTo>
                  <a:lnTo>
                    <a:pt x="90438" y="0"/>
                  </a:lnTo>
                  <a:lnTo>
                    <a:pt x="56350" y="3201"/>
                  </a:lnTo>
                  <a:lnTo>
                    <a:pt x="36680" y="8368"/>
                  </a:lnTo>
                  <a:lnTo>
                    <a:pt x="28431" y="12668"/>
                  </a:lnTo>
                  <a:lnTo>
                    <a:pt x="24235" y="17225"/>
                  </a:lnTo>
                  <a:lnTo>
                    <a:pt x="22370" y="22690"/>
                  </a:lnTo>
                  <a:lnTo>
                    <a:pt x="21541" y="30410"/>
                  </a:lnTo>
                  <a:lnTo>
                    <a:pt x="25406" y="39133"/>
                  </a:lnTo>
                  <a:lnTo>
                    <a:pt x="51967" y="69239"/>
                  </a:lnTo>
                  <a:lnTo>
                    <a:pt x="85503" y="97368"/>
                  </a:lnTo>
                  <a:lnTo>
                    <a:pt x="117142" y="121749"/>
                  </a:lnTo>
                  <a:lnTo>
                    <a:pt x="135702" y="140074"/>
                  </a:lnTo>
                  <a:lnTo>
                    <a:pt x="139380" y="146610"/>
                  </a:lnTo>
                  <a:lnTo>
                    <a:pt x="141450" y="154752"/>
                  </a:lnTo>
                  <a:lnTo>
                    <a:pt x="140153" y="157274"/>
                  </a:lnTo>
                  <a:lnTo>
                    <a:pt x="122359" y="173216"/>
                  </a:lnTo>
                  <a:lnTo>
                    <a:pt x="113341" y="177744"/>
                  </a:lnTo>
                  <a:lnTo>
                    <a:pt x="84178" y="185005"/>
                  </a:lnTo>
                  <a:lnTo>
                    <a:pt x="49322" y="182003"/>
                  </a:lnTo>
                  <a:lnTo>
                    <a:pt x="26555" y="175789"/>
                  </a:lnTo>
                  <a:lnTo>
                    <a:pt x="8888" y="166918"/>
                  </a:lnTo>
                  <a:lnTo>
                    <a:pt x="3643" y="162245"/>
                  </a:lnTo>
                  <a:lnTo>
                    <a:pt x="1312" y="157522"/>
                  </a:lnTo>
                  <a:lnTo>
                    <a:pt x="0" y="146609"/>
                  </a:lnTo>
                  <a:lnTo>
                    <a:pt x="3403" y="133321"/>
                  </a:lnTo>
                  <a:lnTo>
                    <a:pt x="13942" y="111990"/>
                  </a:lnTo>
                  <a:lnTo>
                    <a:pt x="20878" y="10278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56" name="SMARTInkShape-842"/>
            <p:cNvSpPr/>
            <p:nvPr/>
          </p:nvSpPr>
          <p:spPr bwMode="auto">
            <a:xfrm>
              <a:off x="3493294" y="2911385"/>
              <a:ext cx="185738" cy="238552"/>
            </a:xfrm>
            <a:custGeom>
              <a:avLst/>
              <a:gdLst/>
              <a:ahLst/>
              <a:cxnLst/>
              <a:rect l="0" t="0" r="0" b="0"/>
              <a:pathLst>
                <a:path w="185738" h="238552">
                  <a:moveTo>
                    <a:pt x="0" y="24696"/>
                  </a:moveTo>
                  <a:lnTo>
                    <a:pt x="0" y="20904"/>
                  </a:lnTo>
                  <a:lnTo>
                    <a:pt x="794" y="19787"/>
                  </a:lnTo>
                  <a:lnTo>
                    <a:pt x="2116" y="19042"/>
                  </a:lnTo>
                  <a:lnTo>
                    <a:pt x="3792" y="18545"/>
                  </a:lnTo>
                  <a:lnTo>
                    <a:pt x="4909" y="16627"/>
                  </a:lnTo>
                  <a:lnTo>
                    <a:pt x="6151" y="10262"/>
                  </a:lnTo>
                  <a:lnTo>
                    <a:pt x="8069" y="7929"/>
                  </a:lnTo>
                  <a:lnTo>
                    <a:pt x="30735" y="87"/>
                  </a:lnTo>
                  <a:lnTo>
                    <a:pt x="41706" y="0"/>
                  </a:lnTo>
                  <a:lnTo>
                    <a:pt x="73019" y="8538"/>
                  </a:lnTo>
                  <a:lnTo>
                    <a:pt x="97218" y="16116"/>
                  </a:lnTo>
                  <a:lnTo>
                    <a:pt x="129317" y="37040"/>
                  </a:lnTo>
                  <a:lnTo>
                    <a:pt x="138966" y="48439"/>
                  </a:lnTo>
                  <a:lnTo>
                    <a:pt x="154266" y="82150"/>
                  </a:lnTo>
                  <a:lnTo>
                    <a:pt x="162088" y="110481"/>
                  </a:lnTo>
                  <a:lnTo>
                    <a:pt x="162526" y="124735"/>
                  </a:lnTo>
                  <a:lnTo>
                    <a:pt x="154233" y="160431"/>
                  </a:lnTo>
                  <a:lnTo>
                    <a:pt x="139444" y="188210"/>
                  </a:lnTo>
                  <a:lnTo>
                    <a:pt x="119120" y="209807"/>
                  </a:lnTo>
                  <a:lnTo>
                    <a:pt x="99324" y="222419"/>
                  </a:lnTo>
                  <a:lnTo>
                    <a:pt x="64997" y="235530"/>
                  </a:lnTo>
                  <a:lnTo>
                    <a:pt x="38506" y="238551"/>
                  </a:lnTo>
                  <a:lnTo>
                    <a:pt x="23932" y="235081"/>
                  </a:lnTo>
                  <a:lnTo>
                    <a:pt x="20717" y="233215"/>
                  </a:lnTo>
                  <a:lnTo>
                    <a:pt x="18574" y="231177"/>
                  </a:lnTo>
                  <a:lnTo>
                    <a:pt x="11342" y="222204"/>
                  </a:lnTo>
                  <a:lnTo>
                    <a:pt x="10736" y="219075"/>
                  </a:lnTo>
                  <a:lnTo>
                    <a:pt x="12180" y="211364"/>
                  </a:lnTo>
                  <a:lnTo>
                    <a:pt x="17455" y="198098"/>
                  </a:lnTo>
                  <a:lnTo>
                    <a:pt x="23898" y="190928"/>
                  </a:lnTo>
                  <a:lnTo>
                    <a:pt x="40968" y="179858"/>
                  </a:lnTo>
                  <a:lnTo>
                    <a:pt x="75666" y="175392"/>
                  </a:lnTo>
                  <a:lnTo>
                    <a:pt x="106919" y="175598"/>
                  </a:lnTo>
                  <a:lnTo>
                    <a:pt x="136797" y="184670"/>
                  </a:lnTo>
                  <a:lnTo>
                    <a:pt x="153686" y="191511"/>
                  </a:lnTo>
                  <a:lnTo>
                    <a:pt x="161703" y="198319"/>
                  </a:lnTo>
                  <a:lnTo>
                    <a:pt x="185737" y="22472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57" name="SMARTInkShape-843"/>
            <p:cNvSpPr/>
            <p:nvPr/>
          </p:nvSpPr>
          <p:spPr bwMode="auto">
            <a:xfrm>
              <a:off x="3340206" y="2887449"/>
              <a:ext cx="174520" cy="226138"/>
            </a:xfrm>
            <a:custGeom>
              <a:avLst/>
              <a:gdLst/>
              <a:ahLst/>
              <a:cxnLst/>
              <a:rect l="0" t="0" r="0" b="0"/>
              <a:pathLst>
                <a:path w="174520" h="226138">
                  <a:moveTo>
                    <a:pt x="31644" y="20057"/>
                  </a:moveTo>
                  <a:lnTo>
                    <a:pt x="31644" y="16265"/>
                  </a:lnTo>
                  <a:lnTo>
                    <a:pt x="33761" y="12286"/>
                  </a:lnTo>
                  <a:lnTo>
                    <a:pt x="38141" y="7872"/>
                  </a:lnTo>
                  <a:lnTo>
                    <a:pt x="48738" y="1718"/>
                  </a:lnTo>
                  <a:lnTo>
                    <a:pt x="54588" y="0"/>
                  </a:lnTo>
                  <a:lnTo>
                    <a:pt x="69927" y="2826"/>
                  </a:lnTo>
                  <a:lnTo>
                    <a:pt x="104300" y="15454"/>
                  </a:lnTo>
                  <a:lnTo>
                    <a:pt x="126194" y="30555"/>
                  </a:lnTo>
                  <a:lnTo>
                    <a:pt x="150614" y="57315"/>
                  </a:lnTo>
                  <a:lnTo>
                    <a:pt x="161174" y="77663"/>
                  </a:lnTo>
                  <a:lnTo>
                    <a:pt x="166151" y="105872"/>
                  </a:lnTo>
                  <a:lnTo>
                    <a:pt x="166219" y="127240"/>
                  </a:lnTo>
                  <a:lnTo>
                    <a:pt x="160771" y="148653"/>
                  </a:lnTo>
                  <a:lnTo>
                    <a:pt x="145110" y="175105"/>
                  </a:lnTo>
                  <a:lnTo>
                    <a:pt x="120434" y="204870"/>
                  </a:lnTo>
                  <a:lnTo>
                    <a:pt x="86003" y="221714"/>
                  </a:lnTo>
                  <a:lnTo>
                    <a:pt x="59667" y="226137"/>
                  </a:lnTo>
                  <a:lnTo>
                    <a:pt x="39418" y="226109"/>
                  </a:lnTo>
                  <a:lnTo>
                    <a:pt x="23805" y="221427"/>
                  </a:lnTo>
                  <a:lnTo>
                    <a:pt x="16783" y="217240"/>
                  </a:lnTo>
                  <a:lnTo>
                    <a:pt x="8367" y="206628"/>
                  </a:lnTo>
                  <a:lnTo>
                    <a:pt x="847" y="193430"/>
                  </a:lnTo>
                  <a:lnTo>
                    <a:pt x="0" y="188820"/>
                  </a:lnTo>
                  <a:lnTo>
                    <a:pt x="1176" y="179465"/>
                  </a:lnTo>
                  <a:lnTo>
                    <a:pt x="6300" y="165273"/>
                  </a:lnTo>
                  <a:lnTo>
                    <a:pt x="12707" y="157887"/>
                  </a:lnTo>
                  <a:lnTo>
                    <a:pt x="43696" y="139242"/>
                  </a:lnTo>
                  <a:lnTo>
                    <a:pt x="68332" y="135322"/>
                  </a:lnTo>
                  <a:lnTo>
                    <a:pt x="88288" y="135437"/>
                  </a:lnTo>
                  <a:lnTo>
                    <a:pt x="114608" y="144338"/>
                  </a:lnTo>
                  <a:lnTo>
                    <a:pt x="147509" y="167853"/>
                  </a:lnTo>
                  <a:lnTo>
                    <a:pt x="174519" y="19865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58" name="SMARTInkShape-844"/>
            <p:cNvSpPr/>
            <p:nvPr/>
          </p:nvSpPr>
          <p:spPr bwMode="auto">
            <a:xfrm>
              <a:off x="3214688" y="3021806"/>
              <a:ext cx="85726" cy="7145"/>
            </a:xfrm>
            <a:custGeom>
              <a:avLst/>
              <a:gdLst/>
              <a:ahLst/>
              <a:cxnLst/>
              <a:rect l="0" t="0" r="0" b="0"/>
              <a:pathLst>
                <a:path w="85726" h="7145">
                  <a:moveTo>
                    <a:pt x="0" y="7144"/>
                  </a:moveTo>
                  <a:lnTo>
                    <a:pt x="20584" y="7144"/>
                  </a:lnTo>
                  <a:lnTo>
                    <a:pt x="27140" y="5027"/>
                  </a:lnTo>
                  <a:lnTo>
                    <a:pt x="29999" y="3352"/>
                  </a:lnTo>
                  <a:lnTo>
                    <a:pt x="56161" y="442"/>
                  </a:lnTo>
                  <a:lnTo>
                    <a:pt x="85725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59" name="SMARTInkShape-845"/>
            <p:cNvSpPr/>
            <p:nvPr/>
          </p:nvSpPr>
          <p:spPr bwMode="auto">
            <a:xfrm>
              <a:off x="2857500" y="2837062"/>
              <a:ext cx="250032" cy="283299"/>
            </a:xfrm>
            <a:custGeom>
              <a:avLst/>
              <a:gdLst/>
              <a:ahLst/>
              <a:cxnLst/>
              <a:rect l="0" t="0" r="0" b="0"/>
              <a:pathLst>
                <a:path w="250032" h="283299">
                  <a:moveTo>
                    <a:pt x="0" y="6151"/>
                  </a:moveTo>
                  <a:lnTo>
                    <a:pt x="18682" y="5357"/>
                  </a:lnTo>
                  <a:lnTo>
                    <a:pt x="54377" y="0"/>
                  </a:lnTo>
                  <a:lnTo>
                    <a:pt x="85971" y="4906"/>
                  </a:lnTo>
                  <a:lnTo>
                    <a:pt x="119846" y="15635"/>
                  </a:lnTo>
                  <a:lnTo>
                    <a:pt x="153496" y="32807"/>
                  </a:lnTo>
                  <a:lnTo>
                    <a:pt x="173715" y="50561"/>
                  </a:lnTo>
                  <a:lnTo>
                    <a:pt x="194769" y="78688"/>
                  </a:lnTo>
                  <a:lnTo>
                    <a:pt x="212098" y="111877"/>
                  </a:lnTo>
                  <a:lnTo>
                    <a:pt x="217297" y="127753"/>
                  </a:lnTo>
                  <a:lnTo>
                    <a:pt x="220635" y="161698"/>
                  </a:lnTo>
                  <a:lnTo>
                    <a:pt x="219096" y="184266"/>
                  </a:lnTo>
                  <a:lnTo>
                    <a:pt x="211465" y="213225"/>
                  </a:lnTo>
                  <a:lnTo>
                    <a:pt x="201521" y="241082"/>
                  </a:lnTo>
                  <a:lnTo>
                    <a:pt x="189532" y="256823"/>
                  </a:lnTo>
                  <a:lnTo>
                    <a:pt x="157106" y="277372"/>
                  </a:lnTo>
                  <a:lnTo>
                    <a:pt x="147612" y="281475"/>
                  </a:lnTo>
                  <a:lnTo>
                    <a:pt x="138101" y="283298"/>
                  </a:lnTo>
                  <a:lnTo>
                    <a:pt x="128582" y="281992"/>
                  </a:lnTo>
                  <a:lnTo>
                    <a:pt x="116415" y="276794"/>
                  </a:lnTo>
                  <a:lnTo>
                    <a:pt x="90524" y="253786"/>
                  </a:lnTo>
                  <a:lnTo>
                    <a:pt x="90512" y="249822"/>
                  </a:lnTo>
                  <a:lnTo>
                    <a:pt x="97286" y="234454"/>
                  </a:lnTo>
                  <a:lnTo>
                    <a:pt x="102240" y="227210"/>
                  </a:lnTo>
                  <a:lnTo>
                    <a:pt x="113284" y="218670"/>
                  </a:lnTo>
                  <a:lnTo>
                    <a:pt x="130403" y="214905"/>
                  </a:lnTo>
                  <a:lnTo>
                    <a:pt x="165459" y="213458"/>
                  </a:lnTo>
                  <a:lnTo>
                    <a:pt x="201119" y="219482"/>
                  </a:lnTo>
                  <a:lnTo>
                    <a:pt x="233001" y="227681"/>
                  </a:lnTo>
                  <a:lnTo>
                    <a:pt x="250031" y="23475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60" name="SMARTInkShape-846"/>
            <p:cNvSpPr/>
            <p:nvPr/>
          </p:nvSpPr>
          <p:spPr bwMode="auto">
            <a:xfrm>
              <a:off x="2750504" y="2921881"/>
              <a:ext cx="98295" cy="185072"/>
            </a:xfrm>
            <a:custGeom>
              <a:avLst/>
              <a:gdLst/>
              <a:ahLst/>
              <a:cxnLst/>
              <a:rect l="0" t="0" r="0" b="0"/>
              <a:pathLst>
                <a:path w="98295" h="185072">
                  <a:moveTo>
                    <a:pt x="92709" y="7057"/>
                  </a:moveTo>
                  <a:lnTo>
                    <a:pt x="92709" y="3264"/>
                  </a:lnTo>
                  <a:lnTo>
                    <a:pt x="91915" y="2147"/>
                  </a:lnTo>
                  <a:lnTo>
                    <a:pt x="90592" y="1402"/>
                  </a:lnTo>
                  <a:lnTo>
                    <a:pt x="82766" y="207"/>
                  </a:lnTo>
                  <a:lnTo>
                    <a:pt x="75916" y="0"/>
                  </a:lnTo>
                  <a:lnTo>
                    <a:pt x="74370" y="765"/>
                  </a:lnTo>
                  <a:lnTo>
                    <a:pt x="73339" y="2068"/>
                  </a:lnTo>
                  <a:lnTo>
                    <a:pt x="72652" y="3731"/>
                  </a:lnTo>
                  <a:lnTo>
                    <a:pt x="55304" y="20500"/>
                  </a:lnTo>
                  <a:lnTo>
                    <a:pt x="35023" y="50749"/>
                  </a:lnTo>
                  <a:lnTo>
                    <a:pt x="16403" y="82450"/>
                  </a:lnTo>
                  <a:lnTo>
                    <a:pt x="3934" y="113583"/>
                  </a:lnTo>
                  <a:lnTo>
                    <a:pt x="649" y="142663"/>
                  </a:lnTo>
                  <a:lnTo>
                    <a:pt x="0" y="167546"/>
                  </a:lnTo>
                  <a:lnTo>
                    <a:pt x="1534" y="171993"/>
                  </a:lnTo>
                  <a:lnTo>
                    <a:pt x="7472" y="179051"/>
                  </a:lnTo>
                  <a:lnTo>
                    <a:pt x="15402" y="182717"/>
                  </a:lnTo>
                  <a:lnTo>
                    <a:pt x="29637" y="185071"/>
                  </a:lnTo>
                  <a:lnTo>
                    <a:pt x="41389" y="181686"/>
                  </a:lnTo>
                  <a:lnTo>
                    <a:pt x="69928" y="163383"/>
                  </a:lnTo>
                  <a:lnTo>
                    <a:pt x="79409" y="153529"/>
                  </a:lnTo>
                  <a:lnTo>
                    <a:pt x="94593" y="124682"/>
                  </a:lnTo>
                  <a:lnTo>
                    <a:pt x="98294" y="105938"/>
                  </a:lnTo>
                  <a:lnTo>
                    <a:pt x="95598" y="85302"/>
                  </a:lnTo>
                  <a:lnTo>
                    <a:pt x="89772" y="67900"/>
                  </a:lnTo>
                  <a:lnTo>
                    <a:pt x="66048" y="34336"/>
                  </a:lnTo>
                  <a:lnTo>
                    <a:pt x="56990" y="213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61" name="SMARTInkShape-847"/>
            <p:cNvSpPr/>
            <p:nvPr/>
          </p:nvSpPr>
          <p:spPr bwMode="auto">
            <a:xfrm>
              <a:off x="2686050" y="2850356"/>
              <a:ext cx="21432" cy="300039"/>
            </a:xfrm>
            <a:custGeom>
              <a:avLst/>
              <a:gdLst/>
              <a:ahLst/>
              <a:cxnLst/>
              <a:rect l="0" t="0" r="0" b="0"/>
              <a:pathLst>
                <a:path w="21432" h="300039">
                  <a:moveTo>
                    <a:pt x="0" y="0"/>
                  </a:moveTo>
                  <a:lnTo>
                    <a:pt x="794" y="18682"/>
                  </a:lnTo>
                  <a:lnTo>
                    <a:pt x="6151" y="54378"/>
                  </a:lnTo>
                  <a:lnTo>
                    <a:pt x="6850" y="81552"/>
                  </a:lnTo>
                  <a:lnTo>
                    <a:pt x="7057" y="109713"/>
                  </a:lnTo>
                  <a:lnTo>
                    <a:pt x="7118" y="138164"/>
                  </a:lnTo>
                  <a:lnTo>
                    <a:pt x="3344" y="170495"/>
                  </a:lnTo>
                  <a:lnTo>
                    <a:pt x="4783" y="197626"/>
                  </a:lnTo>
                  <a:lnTo>
                    <a:pt x="6677" y="233036"/>
                  </a:lnTo>
                  <a:lnTo>
                    <a:pt x="9168" y="261668"/>
                  </a:lnTo>
                  <a:lnTo>
                    <a:pt x="13614" y="286989"/>
                  </a:lnTo>
                  <a:lnTo>
                    <a:pt x="13988" y="293709"/>
                  </a:lnTo>
                  <a:lnTo>
                    <a:pt x="14882" y="295819"/>
                  </a:lnTo>
                  <a:lnTo>
                    <a:pt x="16271" y="297225"/>
                  </a:lnTo>
                  <a:lnTo>
                    <a:pt x="21431" y="30003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968" name="SMARTInkShape-Group107"/>
          <p:cNvGrpSpPr/>
          <p:nvPr/>
        </p:nvGrpSpPr>
        <p:grpSpPr>
          <a:xfrm>
            <a:off x="3087521" y="1693069"/>
            <a:ext cx="919985" cy="364332"/>
            <a:chOff x="3087521" y="1693069"/>
            <a:chExt cx="919985" cy="364332"/>
          </a:xfrm>
        </p:grpSpPr>
        <p:sp>
          <p:nvSpPr>
            <p:cNvPr id="963" name="SMARTInkShape-848"/>
            <p:cNvSpPr/>
            <p:nvPr/>
          </p:nvSpPr>
          <p:spPr bwMode="auto">
            <a:xfrm>
              <a:off x="3824934" y="1793081"/>
              <a:ext cx="182572" cy="264320"/>
            </a:xfrm>
            <a:custGeom>
              <a:avLst/>
              <a:gdLst/>
              <a:ahLst/>
              <a:cxnLst/>
              <a:rect l="0" t="0" r="0" b="0"/>
              <a:pathLst>
                <a:path w="182572" h="264320">
                  <a:moveTo>
                    <a:pt x="4116" y="0"/>
                  </a:moveTo>
                  <a:lnTo>
                    <a:pt x="0" y="0"/>
                  </a:lnTo>
                  <a:lnTo>
                    <a:pt x="7701" y="0"/>
                  </a:lnTo>
                  <a:lnTo>
                    <a:pt x="37009" y="7276"/>
                  </a:lnTo>
                  <a:lnTo>
                    <a:pt x="62457" y="12651"/>
                  </a:lnTo>
                  <a:lnTo>
                    <a:pt x="97073" y="18477"/>
                  </a:lnTo>
                  <a:lnTo>
                    <a:pt x="131310" y="20848"/>
                  </a:lnTo>
                  <a:lnTo>
                    <a:pt x="151605" y="23375"/>
                  </a:lnTo>
                  <a:lnTo>
                    <a:pt x="174717" y="28119"/>
                  </a:lnTo>
                  <a:lnTo>
                    <a:pt x="177381" y="28271"/>
                  </a:lnTo>
                  <a:lnTo>
                    <a:pt x="179157" y="29166"/>
                  </a:lnTo>
                  <a:lnTo>
                    <a:pt x="180341" y="30557"/>
                  </a:lnTo>
                  <a:lnTo>
                    <a:pt x="182242" y="34699"/>
                  </a:lnTo>
                  <a:lnTo>
                    <a:pt x="182571" y="39209"/>
                  </a:lnTo>
                  <a:lnTo>
                    <a:pt x="180532" y="43356"/>
                  </a:lnTo>
                  <a:lnTo>
                    <a:pt x="148865" y="78780"/>
                  </a:lnTo>
                  <a:lnTo>
                    <a:pt x="125097" y="109291"/>
                  </a:lnTo>
                  <a:lnTo>
                    <a:pt x="110211" y="136153"/>
                  </a:lnTo>
                  <a:lnTo>
                    <a:pt x="99275" y="171506"/>
                  </a:lnTo>
                  <a:lnTo>
                    <a:pt x="97286" y="207176"/>
                  </a:lnTo>
                  <a:lnTo>
                    <a:pt x="99161" y="237862"/>
                  </a:lnTo>
                  <a:lnTo>
                    <a:pt x="104129" y="26431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64" name="SMARTInkShape-849"/>
            <p:cNvSpPr/>
            <p:nvPr/>
          </p:nvSpPr>
          <p:spPr bwMode="auto">
            <a:xfrm>
              <a:off x="3665322" y="1772333"/>
              <a:ext cx="163729" cy="270712"/>
            </a:xfrm>
            <a:custGeom>
              <a:avLst/>
              <a:gdLst/>
              <a:ahLst/>
              <a:cxnLst/>
              <a:rect l="0" t="0" r="0" b="0"/>
              <a:pathLst>
                <a:path w="163729" h="270712">
                  <a:moveTo>
                    <a:pt x="163728" y="27892"/>
                  </a:moveTo>
                  <a:lnTo>
                    <a:pt x="163728" y="24100"/>
                  </a:lnTo>
                  <a:lnTo>
                    <a:pt x="162934" y="22982"/>
                  </a:lnTo>
                  <a:lnTo>
                    <a:pt x="161611" y="22238"/>
                  </a:lnTo>
                  <a:lnTo>
                    <a:pt x="159936" y="21741"/>
                  </a:lnTo>
                  <a:lnTo>
                    <a:pt x="128817" y="2776"/>
                  </a:lnTo>
                  <a:lnTo>
                    <a:pt x="101534" y="0"/>
                  </a:lnTo>
                  <a:lnTo>
                    <a:pt x="66365" y="246"/>
                  </a:lnTo>
                  <a:lnTo>
                    <a:pt x="32138" y="9278"/>
                  </a:lnTo>
                  <a:lnTo>
                    <a:pt x="23752" y="15915"/>
                  </a:lnTo>
                  <a:lnTo>
                    <a:pt x="18173" y="24156"/>
                  </a:lnTo>
                  <a:lnTo>
                    <a:pt x="15032" y="38515"/>
                  </a:lnTo>
                  <a:lnTo>
                    <a:pt x="14297" y="50869"/>
                  </a:lnTo>
                  <a:lnTo>
                    <a:pt x="18204" y="62181"/>
                  </a:lnTo>
                  <a:lnTo>
                    <a:pt x="38907" y="92938"/>
                  </a:lnTo>
                  <a:lnTo>
                    <a:pt x="71355" y="128004"/>
                  </a:lnTo>
                  <a:lnTo>
                    <a:pt x="104527" y="161520"/>
                  </a:lnTo>
                  <a:lnTo>
                    <a:pt x="129327" y="192068"/>
                  </a:lnTo>
                  <a:lnTo>
                    <a:pt x="138101" y="208123"/>
                  </a:lnTo>
                  <a:lnTo>
                    <a:pt x="140432" y="218061"/>
                  </a:lnTo>
                  <a:lnTo>
                    <a:pt x="139351" y="227770"/>
                  </a:lnTo>
                  <a:lnTo>
                    <a:pt x="137952" y="232581"/>
                  </a:lnTo>
                  <a:lnTo>
                    <a:pt x="132164" y="240044"/>
                  </a:lnTo>
                  <a:lnTo>
                    <a:pt x="104199" y="261957"/>
                  </a:lnTo>
                  <a:lnTo>
                    <a:pt x="91233" y="266858"/>
                  </a:lnTo>
                  <a:lnTo>
                    <a:pt x="56433" y="270263"/>
                  </a:lnTo>
                  <a:lnTo>
                    <a:pt x="22951" y="270711"/>
                  </a:lnTo>
                  <a:lnTo>
                    <a:pt x="13054" y="269956"/>
                  </a:lnTo>
                  <a:lnTo>
                    <a:pt x="6010" y="266974"/>
                  </a:lnTo>
                  <a:lnTo>
                    <a:pt x="3814" y="264274"/>
                  </a:lnTo>
                  <a:lnTo>
                    <a:pt x="1374" y="257040"/>
                  </a:lnTo>
                  <a:lnTo>
                    <a:pt x="0" y="244043"/>
                  </a:lnTo>
                  <a:lnTo>
                    <a:pt x="7178" y="226345"/>
                  </a:lnTo>
                  <a:lnTo>
                    <a:pt x="36814" y="191067"/>
                  </a:lnTo>
                  <a:lnTo>
                    <a:pt x="71080" y="156330"/>
                  </a:lnTo>
                  <a:lnTo>
                    <a:pt x="101698" y="125651"/>
                  </a:lnTo>
                  <a:lnTo>
                    <a:pt x="131659" y="91889"/>
                  </a:lnTo>
                  <a:lnTo>
                    <a:pt x="142297" y="7789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65" name="SMARTInkShape-850"/>
            <p:cNvSpPr/>
            <p:nvPr/>
          </p:nvSpPr>
          <p:spPr bwMode="auto">
            <a:xfrm>
              <a:off x="3500438" y="1921669"/>
              <a:ext cx="100013" cy="14288"/>
            </a:xfrm>
            <a:custGeom>
              <a:avLst/>
              <a:gdLst/>
              <a:ahLst/>
              <a:cxnLst/>
              <a:rect l="0" t="0" r="0" b="0"/>
              <a:pathLst>
                <a:path w="100013" h="14288">
                  <a:moveTo>
                    <a:pt x="0" y="14287"/>
                  </a:moveTo>
                  <a:lnTo>
                    <a:pt x="0" y="10495"/>
                  </a:lnTo>
                  <a:lnTo>
                    <a:pt x="793" y="9378"/>
                  </a:lnTo>
                  <a:lnTo>
                    <a:pt x="2116" y="8633"/>
                  </a:lnTo>
                  <a:lnTo>
                    <a:pt x="32886" y="1080"/>
                  </a:lnTo>
                  <a:lnTo>
                    <a:pt x="59588" y="213"/>
                  </a:lnTo>
                  <a:lnTo>
                    <a:pt x="93905" y="28"/>
                  </a:lnTo>
                  <a:lnTo>
                    <a:pt x="100012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66" name="SMARTInkShape-851"/>
            <p:cNvSpPr/>
            <p:nvPr/>
          </p:nvSpPr>
          <p:spPr bwMode="auto">
            <a:xfrm>
              <a:off x="3271838" y="1743102"/>
              <a:ext cx="178135" cy="292868"/>
            </a:xfrm>
            <a:custGeom>
              <a:avLst/>
              <a:gdLst/>
              <a:ahLst/>
              <a:cxnLst/>
              <a:rect l="0" t="0" r="0" b="0"/>
              <a:pathLst>
                <a:path w="178135" h="292868">
                  <a:moveTo>
                    <a:pt x="0" y="28548"/>
                  </a:moveTo>
                  <a:lnTo>
                    <a:pt x="0" y="24756"/>
                  </a:lnTo>
                  <a:lnTo>
                    <a:pt x="793" y="23638"/>
                  </a:lnTo>
                  <a:lnTo>
                    <a:pt x="2116" y="22894"/>
                  </a:lnTo>
                  <a:lnTo>
                    <a:pt x="3792" y="22397"/>
                  </a:lnTo>
                  <a:lnTo>
                    <a:pt x="14473" y="13764"/>
                  </a:lnTo>
                  <a:lnTo>
                    <a:pt x="16792" y="11548"/>
                  </a:lnTo>
                  <a:lnTo>
                    <a:pt x="25719" y="9086"/>
                  </a:lnTo>
                  <a:lnTo>
                    <a:pt x="57714" y="6582"/>
                  </a:lnTo>
                  <a:lnTo>
                    <a:pt x="87953" y="1514"/>
                  </a:lnTo>
                  <a:lnTo>
                    <a:pt x="120472" y="277"/>
                  </a:lnTo>
                  <a:lnTo>
                    <a:pt x="154277" y="0"/>
                  </a:lnTo>
                  <a:lnTo>
                    <a:pt x="161965" y="2102"/>
                  </a:lnTo>
                  <a:lnTo>
                    <a:pt x="173369" y="9919"/>
                  </a:lnTo>
                  <a:lnTo>
                    <a:pt x="176271" y="14447"/>
                  </a:lnTo>
                  <a:lnTo>
                    <a:pt x="177562" y="19900"/>
                  </a:lnTo>
                  <a:lnTo>
                    <a:pt x="178134" y="27615"/>
                  </a:lnTo>
                  <a:lnTo>
                    <a:pt x="174665" y="40883"/>
                  </a:lnTo>
                  <a:lnTo>
                    <a:pt x="164102" y="68557"/>
                  </a:lnTo>
                  <a:lnTo>
                    <a:pt x="154740" y="99422"/>
                  </a:lnTo>
                  <a:lnTo>
                    <a:pt x="145248" y="129243"/>
                  </a:lnTo>
                  <a:lnTo>
                    <a:pt x="135729" y="162768"/>
                  </a:lnTo>
                  <a:lnTo>
                    <a:pt x="126205" y="196348"/>
                  </a:lnTo>
                  <a:lnTo>
                    <a:pt x="122384" y="227852"/>
                  </a:lnTo>
                  <a:lnTo>
                    <a:pt x="121567" y="260404"/>
                  </a:lnTo>
                  <a:lnTo>
                    <a:pt x="121443" y="29286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67" name="SMARTInkShape-852"/>
            <p:cNvSpPr/>
            <p:nvPr/>
          </p:nvSpPr>
          <p:spPr bwMode="auto">
            <a:xfrm>
              <a:off x="3087521" y="1693069"/>
              <a:ext cx="97914" cy="348167"/>
            </a:xfrm>
            <a:custGeom>
              <a:avLst/>
              <a:gdLst/>
              <a:ahLst/>
              <a:cxnLst/>
              <a:rect l="0" t="0" r="0" b="0"/>
              <a:pathLst>
                <a:path w="97914" h="348167">
                  <a:moveTo>
                    <a:pt x="91448" y="0"/>
                  </a:moveTo>
                  <a:lnTo>
                    <a:pt x="73920" y="31263"/>
                  </a:lnTo>
                  <a:lnTo>
                    <a:pt x="62354" y="59622"/>
                  </a:lnTo>
                  <a:lnTo>
                    <a:pt x="50107" y="88133"/>
                  </a:lnTo>
                  <a:lnTo>
                    <a:pt x="36424" y="116689"/>
                  </a:lnTo>
                  <a:lnTo>
                    <a:pt x="26108" y="149051"/>
                  </a:lnTo>
                  <a:lnTo>
                    <a:pt x="18025" y="179982"/>
                  </a:lnTo>
                  <a:lnTo>
                    <a:pt x="10603" y="213048"/>
                  </a:lnTo>
                  <a:lnTo>
                    <a:pt x="3376" y="244188"/>
                  </a:lnTo>
                  <a:lnTo>
                    <a:pt x="0" y="273523"/>
                  </a:lnTo>
                  <a:lnTo>
                    <a:pt x="3769" y="305383"/>
                  </a:lnTo>
                  <a:lnTo>
                    <a:pt x="7454" y="327787"/>
                  </a:lnTo>
                  <a:lnTo>
                    <a:pt x="13380" y="340538"/>
                  </a:lnTo>
                  <a:lnTo>
                    <a:pt x="15590" y="343707"/>
                  </a:lnTo>
                  <a:lnTo>
                    <a:pt x="18651" y="345819"/>
                  </a:lnTo>
                  <a:lnTo>
                    <a:pt x="26285" y="348166"/>
                  </a:lnTo>
                  <a:lnTo>
                    <a:pt x="34970" y="347092"/>
                  </a:lnTo>
                  <a:lnTo>
                    <a:pt x="39508" y="345695"/>
                  </a:lnTo>
                  <a:lnTo>
                    <a:pt x="46668" y="339909"/>
                  </a:lnTo>
                  <a:lnTo>
                    <a:pt x="70475" y="308408"/>
                  </a:lnTo>
                  <a:lnTo>
                    <a:pt x="78952" y="297408"/>
                  </a:lnTo>
                  <a:lnTo>
                    <a:pt x="93438" y="263972"/>
                  </a:lnTo>
                  <a:lnTo>
                    <a:pt x="97913" y="230671"/>
                  </a:lnTo>
                  <a:lnTo>
                    <a:pt x="97496" y="220789"/>
                  </a:lnTo>
                  <a:lnTo>
                    <a:pt x="94665" y="213751"/>
                  </a:lnTo>
                  <a:lnTo>
                    <a:pt x="81787" y="197803"/>
                  </a:lnTo>
                  <a:lnTo>
                    <a:pt x="74983" y="195069"/>
                  </a:lnTo>
                  <a:lnTo>
                    <a:pt x="70946" y="194339"/>
                  </a:lnTo>
                  <a:lnTo>
                    <a:pt x="62228" y="195646"/>
                  </a:lnTo>
                  <a:lnTo>
                    <a:pt x="50511" y="200844"/>
                  </a:lnTo>
                  <a:lnTo>
                    <a:pt x="25878" y="222892"/>
                  </a:lnTo>
                  <a:lnTo>
                    <a:pt x="22619" y="230296"/>
                  </a:lnTo>
                  <a:lnTo>
                    <a:pt x="20163" y="252093"/>
                  </a:lnTo>
                  <a:lnTo>
                    <a:pt x="21700" y="254581"/>
                  </a:lnTo>
                  <a:lnTo>
                    <a:pt x="34298" y="26431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976" name="SMARTInkShape-Group108"/>
          <p:cNvGrpSpPr/>
          <p:nvPr/>
        </p:nvGrpSpPr>
        <p:grpSpPr>
          <a:xfrm>
            <a:off x="1078706" y="1643063"/>
            <a:ext cx="1114146" cy="421434"/>
            <a:chOff x="1078706" y="1643063"/>
            <a:chExt cx="1114146" cy="421434"/>
          </a:xfrm>
        </p:grpSpPr>
        <p:sp>
          <p:nvSpPr>
            <p:cNvPr id="969" name="SMARTInkShape-853"/>
            <p:cNvSpPr/>
            <p:nvPr/>
          </p:nvSpPr>
          <p:spPr bwMode="auto">
            <a:xfrm>
              <a:off x="2078831" y="1750219"/>
              <a:ext cx="114021" cy="314278"/>
            </a:xfrm>
            <a:custGeom>
              <a:avLst/>
              <a:gdLst/>
              <a:ahLst/>
              <a:cxnLst/>
              <a:rect l="0" t="0" r="0" b="0"/>
              <a:pathLst>
                <a:path w="114021" h="314278">
                  <a:moveTo>
                    <a:pt x="64294" y="0"/>
                  </a:moveTo>
                  <a:lnTo>
                    <a:pt x="60502" y="3792"/>
                  </a:lnTo>
                  <a:lnTo>
                    <a:pt x="58640" y="9887"/>
                  </a:lnTo>
                  <a:lnTo>
                    <a:pt x="58143" y="13735"/>
                  </a:lnTo>
                  <a:lnTo>
                    <a:pt x="53358" y="22244"/>
                  </a:lnTo>
                  <a:lnTo>
                    <a:pt x="43856" y="38076"/>
                  </a:lnTo>
                  <a:lnTo>
                    <a:pt x="30294" y="70954"/>
                  </a:lnTo>
                  <a:lnTo>
                    <a:pt x="10992" y="101348"/>
                  </a:lnTo>
                  <a:lnTo>
                    <a:pt x="7904" y="113623"/>
                  </a:lnTo>
                  <a:lnTo>
                    <a:pt x="7189" y="120986"/>
                  </a:lnTo>
                  <a:lnTo>
                    <a:pt x="10950" y="113723"/>
                  </a:lnTo>
                  <a:lnTo>
                    <a:pt x="17037" y="107958"/>
                  </a:lnTo>
                  <a:lnTo>
                    <a:pt x="50519" y="80091"/>
                  </a:lnTo>
                  <a:lnTo>
                    <a:pt x="62329" y="74001"/>
                  </a:lnTo>
                  <a:lnTo>
                    <a:pt x="77223" y="71944"/>
                  </a:lnTo>
                  <a:lnTo>
                    <a:pt x="86999" y="71587"/>
                  </a:lnTo>
                  <a:lnTo>
                    <a:pt x="92377" y="73621"/>
                  </a:lnTo>
                  <a:lnTo>
                    <a:pt x="94922" y="75274"/>
                  </a:lnTo>
                  <a:lnTo>
                    <a:pt x="104711" y="89334"/>
                  </a:lnTo>
                  <a:lnTo>
                    <a:pt x="111106" y="102757"/>
                  </a:lnTo>
                  <a:lnTo>
                    <a:pt x="114020" y="137498"/>
                  </a:lnTo>
                  <a:lnTo>
                    <a:pt x="112630" y="162360"/>
                  </a:lnTo>
                  <a:lnTo>
                    <a:pt x="100859" y="194613"/>
                  </a:lnTo>
                  <a:lnTo>
                    <a:pt x="90655" y="227531"/>
                  </a:lnTo>
                  <a:lnTo>
                    <a:pt x="72949" y="262061"/>
                  </a:lnTo>
                  <a:lnTo>
                    <a:pt x="58419" y="282923"/>
                  </a:lnTo>
                  <a:lnTo>
                    <a:pt x="31832" y="310183"/>
                  </a:lnTo>
                  <a:lnTo>
                    <a:pt x="26583" y="312484"/>
                  </a:lnTo>
                  <a:lnTo>
                    <a:pt x="9548" y="314217"/>
                  </a:lnTo>
                  <a:lnTo>
                    <a:pt x="4773" y="314277"/>
                  </a:lnTo>
                  <a:lnTo>
                    <a:pt x="3182" y="313499"/>
                  </a:lnTo>
                  <a:lnTo>
                    <a:pt x="2121" y="312187"/>
                  </a:lnTo>
                  <a:lnTo>
                    <a:pt x="0" y="30718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70" name="SMARTInkShape-854"/>
            <p:cNvSpPr/>
            <p:nvPr/>
          </p:nvSpPr>
          <p:spPr bwMode="auto">
            <a:xfrm>
              <a:off x="1921669" y="1778794"/>
              <a:ext cx="177762" cy="112851"/>
            </a:xfrm>
            <a:custGeom>
              <a:avLst/>
              <a:gdLst/>
              <a:ahLst/>
              <a:cxnLst/>
              <a:rect l="0" t="0" r="0" b="0"/>
              <a:pathLst>
                <a:path w="177762" h="112851">
                  <a:moveTo>
                    <a:pt x="0" y="50006"/>
                  </a:moveTo>
                  <a:lnTo>
                    <a:pt x="0" y="46214"/>
                  </a:lnTo>
                  <a:lnTo>
                    <a:pt x="11377" y="36270"/>
                  </a:lnTo>
                  <a:lnTo>
                    <a:pt x="46006" y="16840"/>
                  </a:lnTo>
                  <a:lnTo>
                    <a:pt x="71410" y="8577"/>
                  </a:lnTo>
                  <a:lnTo>
                    <a:pt x="94045" y="7269"/>
                  </a:lnTo>
                  <a:lnTo>
                    <a:pt x="96034" y="8815"/>
                  </a:lnTo>
                  <a:lnTo>
                    <a:pt x="104573" y="26611"/>
                  </a:lnTo>
                  <a:lnTo>
                    <a:pt x="106929" y="57542"/>
                  </a:lnTo>
                  <a:lnTo>
                    <a:pt x="107143" y="90635"/>
                  </a:lnTo>
                  <a:lnTo>
                    <a:pt x="107155" y="109406"/>
                  </a:lnTo>
                  <a:lnTo>
                    <a:pt x="107949" y="111038"/>
                  </a:lnTo>
                  <a:lnTo>
                    <a:pt x="109272" y="112125"/>
                  </a:lnTo>
                  <a:lnTo>
                    <a:pt x="110948" y="112850"/>
                  </a:lnTo>
                  <a:lnTo>
                    <a:pt x="112859" y="111746"/>
                  </a:lnTo>
                  <a:lnTo>
                    <a:pt x="123746" y="100684"/>
                  </a:lnTo>
                  <a:lnTo>
                    <a:pt x="154916" y="73440"/>
                  </a:lnTo>
                  <a:lnTo>
                    <a:pt x="172270" y="54694"/>
                  </a:lnTo>
                  <a:lnTo>
                    <a:pt x="176720" y="40459"/>
                  </a:lnTo>
                  <a:lnTo>
                    <a:pt x="177761" y="30946"/>
                  </a:lnTo>
                  <a:lnTo>
                    <a:pt x="174554" y="16666"/>
                  </a:lnTo>
                  <a:lnTo>
                    <a:pt x="168577" y="6172"/>
                  </a:lnTo>
                  <a:lnTo>
                    <a:pt x="165566" y="4115"/>
                  </a:lnTo>
                  <a:lnTo>
                    <a:pt x="154537" y="1219"/>
                  </a:lnTo>
                  <a:lnTo>
                    <a:pt x="121444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71" name="SMARTInkShape-855"/>
            <p:cNvSpPr/>
            <p:nvPr/>
          </p:nvSpPr>
          <p:spPr bwMode="auto">
            <a:xfrm>
              <a:off x="1957388" y="1643063"/>
              <a:ext cx="14157" cy="307182"/>
            </a:xfrm>
            <a:custGeom>
              <a:avLst/>
              <a:gdLst/>
              <a:ahLst/>
              <a:cxnLst/>
              <a:rect l="0" t="0" r="0" b="0"/>
              <a:pathLst>
                <a:path w="14157" h="307182">
                  <a:moveTo>
                    <a:pt x="7143" y="0"/>
                  </a:moveTo>
                  <a:lnTo>
                    <a:pt x="7937" y="30539"/>
                  </a:lnTo>
                  <a:lnTo>
                    <a:pt x="12798" y="59654"/>
                  </a:lnTo>
                  <a:lnTo>
                    <a:pt x="13846" y="86467"/>
                  </a:lnTo>
                  <a:lnTo>
                    <a:pt x="14156" y="116636"/>
                  </a:lnTo>
                  <a:lnTo>
                    <a:pt x="12132" y="148594"/>
                  </a:lnTo>
                  <a:lnTo>
                    <a:pt x="8621" y="178171"/>
                  </a:lnTo>
                  <a:lnTo>
                    <a:pt x="7581" y="207043"/>
                  </a:lnTo>
                  <a:lnTo>
                    <a:pt x="3437" y="241451"/>
                  </a:lnTo>
                  <a:lnTo>
                    <a:pt x="452" y="276300"/>
                  </a:lnTo>
                  <a:lnTo>
                    <a:pt x="0" y="30718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72" name="SMARTInkShape-856"/>
            <p:cNvSpPr/>
            <p:nvPr/>
          </p:nvSpPr>
          <p:spPr bwMode="auto">
            <a:xfrm>
              <a:off x="1436348" y="1743075"/>
              <a:ext cx="426697" cy="255627"/>
            </a:xfrm>
            <a:custGeom>
              <a:avLst/>
              <a:gdLst/>
              <a:ahLst/>
              <a:cxnLst/>
              <a:rect l="0" t="0" r="0" b="0"/>
              <a:pathLst>
                <a:path w="426697" h="255627">
                  <a:moveTo>
                    <a:pt x="78127" y="0"/>
                  </a:moveTo>
                  <a:lnTo>
                    <a:pt x="78127" y="3792"/>
                  </a:lnTo>
                  <a:lnTo>
                    <a:pt x="76540" y="4910"/>
                  </a:lnTo>
                  <a:lnTo>
                    <a:pt x="70542" y="6151"/>
                  </a:lnTo>
                  <a:lnTo>
                    <a:pt x="67514" y="8069"/>
                  </a:lnTo>
                  <a:lnTo>
                    <a:pt x="46344" y="37159"/>
                  </a:lnTo>
                  <a:lnTo>
                    <a:pt x="23249" y="71627"/>
                  </a:lnTo>
                  <a:lnTo>
                    <a:pt x="9990" y="104166"/>
                  </a:lnTo>
                  <a:lnTo>
                    <a:pt x="1844" y="127526"/>
                  </a:lnTo>
                  <a:lnTo>
                    <a:pt x="0" y="147428"/>
                  </a:lnTo>
                  <a:lnTo>
                    <a:pt x="642" y="150673"/>
                  </a:lnTo>
                  <a:lnTo>
                    <a:pt x="1864" y="152836"/>
                  </a:lnTo>
                  <a:lnTo>
                    <a:pt x="5736" y="156308"/>
                  </a:lnTo>
                  <a:lnTo>
                    <a:pt x="8383" y="154666"/>
                  </a:lnTo>
                  <a:lnTo>
                    <a:pt x="20341" y="143352"/>
                  </a:lnTo>
                  <a:lnTo>
                    <a:pt x="39101" y="113422"/>
                  </a:lnTo>
                  <a:lnTo>
                    <a:pt x="53599" y="92609"/>
                  </a:lnTo>
                  <a:lnTo>
                    <a:pt x="73104" y="57116"/>
                  </a:lnTo>
                  <a:lnTo>
                    <a:pt x="84750" y="23677"/>
                  </a:lnTo>
                  <a:lnTo>
                    <a:pt x="84923" y="23722"/>
                  </a:lnTo>
                  <a:lnTo>
                    <a:pt x="87367" y="38109"/>
                  </a:lnTo>
                  <a:lnTo>
                    <a:pt x="96659" y="64756"/>
                  </a:lnTo>
                  <a:lnTo>
                    <a:pt x="105007" y="99991"/>
                  </a:lnTo>
                  <a:lnTo>
                    <a:pt x="111865" y="120969"/>
                  </a:lnTo>
                  <a:lnTo>
                    <a:pt x="113759" y="129964"/>
                  </a:lnTo>
                  <a:lnTo>
                    <a:pt x="119288" y="139491"/>
                  </a:lnTo>
                  <a:lnTo>
                    <a:pt x="126812" y="148475"/>
                  </a:lnTo>
                  <a:lnTo>
                    <a:pt x="128046" y="148196"/>
                  </a:lnTo>
                  <a:lnTo>
                    <a:pt x="131534" y="145769"/>
                  </a:lnTo>
                  <a:lnTo>
                    <a:pt x="133613" y="139928"/>
                  </a:lnTo>
                  <a:lnTo>
                    <a:pt x="136901" y="127714"/>
                  </a:lnTo>
                  <a:lnTo>
                    <a:pt x="149707" y="92165"/>
                  </a:lnTo>
                  <a:lnTo>
                    <a:pt x="161490" y="57851"/>
                  </a:lnTo>
                  <a:lnTo>
                    <a:pt x="176729" y="24374"/>
                  </a:lnTo>
                  <a:lnTo>
                    <a:pt x="177993" y="23393"/>
                  </a:lnTo>
                  <a:lnTo>
                    <a:pt x="181514" y="22303"/>
                  </a:lnTo>
                  <a:lnTo>
                    <a:pt x="182770" y="22806"/>
                  </a:lnTo>
                  <a:lnTo>
                    <a:pt x="183608" y="23935"/>
                  </a:lnTo>
                  <a:lnTo>
                    <a:pt x="185332" y="27307"/>
                  </a:lnTo>
                  <a:lnTo>
                    <a:pt x="195128" y="42039"/>
                  </a:lnTo>
                  <a:lnTo>
                    <a:pt x="198254" y="55230"/>
                  </a:lnTo>
                  <a:lnTo>
                    <a:pt x="201514" y="78642"/>
                  </a:lnTo>
                  <a:lnTo>
                    <a:pt x="205687" y="93851"/>
                  </a:lnTo>
                  <a:lnTo>
                    <a:pt x="206410" y="101979"/>
                  </a:lnTo>
                  <a:lnTo>
                    <a:pt x="207305" y="103705"/>
                  </a:lnTo>
                  <a:lnTo>
                    <a:pt x="208696" y="104855"/>
                  </a:lnTo>
                  <a:lnTo>
                    <a:pt x="210417" y="105622"/>
                  </a:lnTo>
                  <a:lnTo>
                    <a:pt x="211564" y="105340"/>
                  </a:lnTo>
                  <a:lnTo>
                    <a:pt x="212329" y="104358"/>
                  </a:lnTo>
                  <a:lnTo>
                    <a:pt x="212839" y="102909"/>
                  </a:lnTo>
                  <a:lnTo>
                    <a:pt x="233767" y="67951"/>
                  </a:lnTo>
                  <a:lnTo>
                    <a:pt x="253683" y="34766"/>
                  </a:lnTo>
                  <a:lnTo>
                    <a:pt x="258810" y="27887"/>
                  </a:lnTo>
                  <a:lnTo>
                    <a:pt x="263735" y="24300"/>
                  </a:lnTo>
                  <a:lnTo>
                    <a:pt x="266159" y="23344"/>
                  </a:lnTo>
                  <a:lnTo>
                    <a:pt x="267776" y="23500"/>
                  </a:lnTo>
                  <a:lnTo>
                    <a:pt x="268853" y="24398"/>
                  </a:lnTo>
                  <a:lnTo>
                    <a:pt x="283109" y="58485"/>
                  </a:lnTo>
                  <a:lnTo>
                    <a:pt x="294847" y="93045"/>
                  </a:lnTo>
                  <a:lnTo>
                    <a:pt x="304351" y="127182"/>
                  </a:lnTo>
                  <a:lnTo>
                    <a:pt x="311491" y="155070"/>
                  </a:lnTo>
                  <a:lnTo>
                    <a:pt x="318634" y="182648"/>
                  </a:lnTo>
                  <a:lnTo>
                    <a:pt x="330540" y="217257"/>
                  </a:lnTo>
                  <a:lnTo>
                    <a:pt x="342446" y="240531"/>
                  </a:lnTo>
                  <a:lnTo>
                    <a:pt x="346415" y="246603"/>
                  </a:lnTo>
                  <a:lnTo>
                    <a:pt x="349172" y="255626"/>
                  </a:lnTo>
                  <a:lnTo>
                    <a:pt x="349311" y="255349"/>
                  </a:lnTo>
                  <a:lnTo>
                    <a:pt x="349579" y="236550"/>
                  </a:lnTo>
                  <a:lnTo>
                    <a:pt x="339645" y="201827"/>
                  </a:lnTo>
                  <a:lnTo>
                    <a:pt x="335366" y="171012"/>
                  </a:lnTo>
                  <a:lnTo>
                    <a:pt x="330647" y="144421"/>
                  </a:lnTo>
                  <a:lnTo>
                    <a:pt x="328650" y="109108"/>
                  </a:lnTo>
                  <a:lnTo>
                    <a:pt x="328255" y="75174"/>
                  </a:lnTo>
                  <a:lnTo>
                    <a:pt x="332435" y="58811"/>
                  </a:lnTo>
                  <a:lnTo>
                    <a:pt x="344261" y="32695"/>
                  </a:lnTo>
                  <a:lnTo>
                    <a:pt x="359388" y="17184"/>
                  </a:lnTo>
                  <a:lnTo>
                    <a:pt x="375158" y="6326"/>
                  </a:lnTo>
                  <a:lnTo>
                    <a:pt x="393678" y="1874"/>
                  </a:lnTo>
                  <a:lnTo>
                    <a:pt x="406662" y="555"/>
                  </a:lnTo>
                  <a:lnTo>
                    <a:pt x="409863" y="1958"/>
                  </a:lnTo>
                  <a:lnTo>
                    <a:pt x="415536" y="7749"/>
                  </a:lnTo>
                  <a:lnTo>
                    <a:pt x="423192" y="19935"/>
                  </a:lnTo>
                  <a:lnTo>
                    <a:pt x="426696" y="33600"/>
                  </a:lnTo>
                  <a:lnTo>
                    <a:pt x="425398" y="42979"/>
                  </a:lnTo>
                  <a:lnTo>
                    <a:pt x="418089" y="59301"/>
                  </a:lnTo>
                  <a:lnTo>
                    <a:pt x="396828" y="92358"/>
                  </a:lnTo>
                  <a:lnTo>
                    <a:pt x="375971" y="113729"/>
                  </a:lnTo>
                  <a:lnTo>
                    <a:pt x="342880" y="140708"/>
                  </a:lnTo>
                  <a:lnTo>
                    <a:pt x="333114" y="145881"/>
                  </a:lnTo>
                  <a:lnTo>
                    <a:pt x="313871" y="15001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73" name="SMARTInkShape-857"/>
            <p:cNvSpPr/>
            <p:nvPr/>
          </p:nvSpPr>
          <p:spPr bwMode="auto">
            <a:xfrm>
              <a:off x="1322074" y="1714500"/>
              <a:ext cx="92390" cy="181685"/>
            </a:xfrm>
            <a:custGeom>
              <a:avLst/>
              <a:gdLst/>
              <a:ahLst/>
              <a:cxnLst/>
              <a:rect l="0" t="0" r="0" b="0"/>
              <a:pathLst>
                <a:path w="92390" h="181685">
                  <a:moveTo>
                    <a:pt x="92389" y="0"/>
                  </a:moveTo>
                  <a:lnTo>
                    <a:pt x="88596" y="0"/>
                  </a:lnTo>
                  <a:lnTo>
                    <a:pt x="87479" y="794"/>
                  </a:lnTo>
                  <a:lnTo>
                    <a:pt x="86734" y="2117"/>
                  </a:lnTo>
                  <a:lnTo>
                    <a:pt x="86238" y="3792"/>
                  </a:lnTo>
                  <a:lnTo>
                    <a:pt x="81453" y="7771"/>
                  </a:lnTo>
                  <a:lnTo>
                    <a:pt x="77954" y="9943"/>
                  </a:lnTo>
                  <a:lnTo>
                    <a:pt x="71950" y="18707"/>
                  </a:lnTo>
                  <a:lnTo>
                    <a:pt x="61991" y="34911"/>
                  </a:lnTo>
                  <a:lnTo>
                    <a:pt x="38967" y="70038"/>
                  </a:lnTo>
                  <a:lnTo>
                    <a:pt x="17366" y="99736"/>
                  </a:lnTo>
                  <a:lnTo>
                    <a:pt x="1949" y="135080"/>
                  </a:lnTo>
                  <a:lnTo>
                    <a:pt x="0" y="154653"/>
                  </a:lnTo>
                  <a:lnTo>
                    <a:pt x="1850" y="162132"/>
                  </a:lnTo>
                  <a:lnTo>
                    <a:pt x="3454" y="165238"/>
                  </a:lnTo>
                  <a:lnTo>
                    <a:pt x="9470" y="170806"/>
                  </a:lnTo>
                  <a:lnTo>
                    <a:pt x="22476" y="180848"/>
                  </a:lnTo>
                  <a:lnTo>
                    <a:pt x="25936" y="181684"/>
                  </a:lnTo>
                  <a:lnTo>
                    <a:pt x="39185" y="179069"/>
                  </a:lnTo>
                  <a:lnTo>
                    <a:pt x="64593" y="168957"/>
                  </a:lnTo>
                  <a:lnTo>
                    <a:pt x="85245" y="15716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74" name="SMARTInkShape-858"/>
            <p:cNvSpPr/>
            <p:nvPr/>
          </p:nvSpPr>
          <p:spPr bwMode="auto">
            <a:xfrm>
              <a:off x="1121608" y="1733313"/>
              <a:ext cx="78543" cy="181213"/>
            </a:xfrm>
            <a:custGeom>
              <a:avLst/>
              <a:gdLst/>
              <a:ahLst/>
              <a:cxnLst/>
              <a:rect l="0" t="0" r="0" b="0"/>
              <a:pathLst>
                <a:path w="78543" h="181213">
                  <a:moveTo>
                    <a:pt x="14248" y="59768"/>
                  </a:moveTo>
                  <a:lnTo>
                    <a:pt x="14248" y="92655"/>
                  </a:lnTo>
                  <a:lnTo>
                    <a:pt x="13455" y="112067"/>
                  </a:lnTo>
                  <a:lnTo>
                    <a:pt x="7399" y="140309"/>
                  </a:lnTo>
                  <a:lnTo>
                    <a:pt x="7192" y="147750"/>
                  </a:lnTo>
                  <a:lnTo>
                    <a:pt x="6369" y="148585"/>
                  </a:lnTo>
                  <a:lnTo>
                    <a:pt x="5027" y="148348"/>
                  </a:lnTo>
                  <a:lnTo>
                    <a:pt x="961" y="146057"/>
                  </a:lnTo>
                  <a:lnTo>
                    <a:pt x="0" y="114452"/>
                  </a:lnTo>
                  <a:lnTo>
                    <a:pt x="2089" y="94756"/>
                  </a:lnTo>
                  <a:lnTo>
                    <a:pt x="12147" y="59672"/>
                  </a:lnTo>
                  <a:lnTo>
                    <a:pt x="27602" y="24037"/>
                  </a:lnTo>
                  <a:lnTo>
                    <a:pt x="37079" y="10199"/>
                  </a:lnTo>
                  <a:lnTo>
                    <a:pt x="48706" y="1072"/>
                  </a:lnTo>
                  <a:lnTo>
                    <a:pt x="52301" y="0"/>
                  </a:lnTo>
                  <a:lnTo>
                    <a:pt x="55492" y="79"/>
                  </a:lnTo>
                  <a:lnTo>
                    <a:pt x="61154" y="2284"/>
                  </a:lnTo>
                  <a:lnTo>
                    <a:pt x="66316" y="5909"/>
                  </a:lnTo>
                  <a:lnTo>
                    <a:pt x="69139" y="12283"/>
                  </a:lnTo>
                  <a:lnTo>
                    <a:pt x="71200" y="46329"/>
                  </a:lnTo>
                  <a:lnTo>
                    <a:pt x="71372" y="81311"/>
                  </a:lnTo>
                  <a:lnTo>
                    <a:pt x="71395" y="116933"/>
                  </a:lnTo>
                  <a:lnTo>
                    <a:pt x="72191" y="139793"/>
                  </a:lnTo>
                  <a:lnTo>
                    <a:pt x="78248" y="175002"/>
                  </a:lnTo>
                  <a:lnTo>
                    <a:pt x="78542" y="18121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75" name="SMARTInkShape-859"/>
            <p:cNvSpPr/>
            <p:nvPr/>
          </p:nvSpPr>
          <p:spPr bwMode="auto">
            <a:xfrm>
              <a:off x="1078706" y="1778794"/>
              <a:ext cx="21433" cy="142876"/>
            </a:xfrm>
            <a:custGeom>
              <a:avLst/>
              <a:gdLst/>
              <a:ahLst/>
              <a:cxnLst/>
              <a:rect l="0" t="0" r="0" b="0"/>
              <a:pathLst>
                <a:path w="21433" h="142876">
                  <a:moveTo>
                    <a:pt x="21432" y="0"/>
                  </a:moveTo>
                  <a:lnTo>
                    <a:pt x="17639" y="0"/>
                  </a:lnTo>
                  <a:lnTo>
                    <a:pt x="16522" y="794"/>
                  </a:lnTo>
                  <a:lnTo>
                    <a:pt x="15777" y="2116"/>
                  </a:lnTo>
                  <a:lnTo>
                    <a:pt x="14484" y="7275"/>
                  </a:lnTo>
                  <a:lnTo>
                    <a:pt x="14290" y="41627"/>
                  </a:lnTo>
                  <a:lnTo>
                    <a:pt x="8137" y="75307"/>
                  </a:lnTo>
                  <a:lnTo>
                    <a:pt x="5158" y="99895"/>
                  </a:lnTo>
                  <a:lnTo>
                    <a:pt x="1019" y="115247"/>
                  </a:lnTo>
                  <a:lnTo>
                    <a:pt x="0" y="14287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980" name="SMARTInkShape-Group109"/>
          <p:cNvGrpSpPr/>
          <p:nvPr/>
        </p:nvGrpSpPr>
        <p:grpSpPr>
          <a:xfrm>
            <a:off x="2207419" y="1660676"/>
            <a:ext cx="614363" cy="303722"/>
            <a:chOff x="2207419" y="1660676"/>
            <a:chExt cx="614363" cy="303722"/>
          </a:xfrm>
        </p:grpSpPr>
        <p:sp>
          <p:nvSpPr>
            <p:cNvPr id="977" name="SMARTInkShape-860"/>
            <p:cNvSpPr/>
            <p:nvPr/>
          </p:nvSpPr>
          <p:spPr bwMode="auto">
            <a:xfrm>
              <a:off x="2300288" y="1660676"/>
              <a:ext cx="521494" cy="303722"/>
            </a:xfrm>
            <a:custGeom>
              <a:avLst/>
              <a:gdLst/>
              <a:ahLst/>
              <a:cxnLst/>
              <a:rect l="0" t="0" r="0" b="0"/>
              <a:pathLst>
                <a:path w="521494" h="303722">
                  <a:moveTo>
                    <a:pt x="0" y="153837"/>
                  </a:moveTo>
                  <a:lnTo>
                    <a:pt x="0" y="143894"/>
                  </a:lnTo>
                  <a:lnTo>
                    <a:pt x="793" y="142445"/>
                  </a:lnTo>
                  <a:lnTo>
                    <a:pt x="2116" y="141480"/>
                  </a:lnTo>
                  <a:lnTo>
                    <a:pt x="22244" y="134064"/>
                  </a:lnTo>
                  <a:lnTo>
                    <a:pt x="57848" y="124780"/>
                  </a:lnTo>
                  <a:lnTo>
                    <a:pt x="89655" y="115642"/>
                  </a:lnTo>
                  <a:lnTo>
                    <a:pt x="121602" y="106193"/>
                  </a:lnTo>
                  <a:lnTo>
                    <a:pt x="153430" y="96683"/>
                  </a:lnTo>
                  <a:lnTo>
                    <a:pt x="185392" y="79870"/>
                  </a:lnTo>
                  <a:lnTo>
                    <a:pt x="211572" y="62232"/>
                  </a:lnTo>
                  <a:lnTo>
                    <a:pt x="230531" y="38468"/>
                  </a:lnTo>
                  <a:lnTo>
                    <a:pt x="233427" y="30860"/>
                  </a:lnTo>
                  <a:lnTo>
                    <a:pt x="235608" y="8909"/>
                  </a:lnTo>
                  <a:lnTo>
                    <a:pt x="234859" y="7212"/>
                  </a:lnTo>
                  <a:lnTo>
                    <a:pt x="233566" y="6080"/>
                  </a:lnTo>
                  <a:lnTo>
                    <a:pt x="230013" y="4030"/>
                  </a:lnTo>
                  <a:lnTo>
                    <a:pt x="225788" y="472"/>
                  </a:lnTo>
                  <a:lnTo>
                    <a:pt x="223550" y="0"/>
                  </a:lnTo>
                  <a:lnTo>
                    <a:pt x="221265" y="479"/>
                  </a:lnTo>
                  <a:lnTo>
                    <a:pt x="216608" y="2334"/>
                  </a:lnTo>
                  <a:lnTo>
                    <a:pt x="209524" y="4172"/>
                  </a:lnTo>
                  <a:lnTo>
                    <a:pt x="204776" y="7415"/>
                  </a:lnTo>
                  <a:lnTo>
                    <a:pt x="190498" y="30536"/>
                  </a:lnTo>
                  <a:lnTo>
                    <a:pt x="181768" y="49959"/>
                  </a:lnTo>
                  <a:lnTo>
                    <a:pt x="175219" y="82831"/>
                  </a:lnTo>
                  <a:lnTo>
                    <a:pt x="171400" y="115969"/>
                  </a:lnTo>
                  <a:lnTo>
                    <a:pt x="165942" y="146268"/>
                  </a:lnTo>
                  <a:lnTo>
                    <a:pt x="164629" y="175184"/>
                  </a:lnTo>
                  <a:lnTo>
                    <a:pt x="164348" y="208859"/>
                  </a:lnTo>
                  <a:lnTo>
                    <a:pt x="164307" y="243300"/>
                  </a:lnTo>
                  <a:lnTo>
                    <a:pt x="164306" y="253713"/>
                  </a:lnTo>
                  <a:lnTo>
                    <a:pt x="164306" y="250016"/>
                  </a:lnTo>
                  <a:lnTo>
                    <a:pt x="166422" y="246060"/>
                  </a:lnTo>
                  <a:lnTo>
                    <a:pt x="192897" y="211112"/>
                  </a:lnTo>
                  <a:lnTo>
                    <a:pt x="202146" y="203880"/>
                  </a:lnTo>
                  <a:lnTo>
                    <a:pt x="223323" y="192735"/>
                  </a:lnTo>
                  <a:lnTo>
                    <a:pt x="229694" y="190969"/>
                  </a:lnTo>
                  <a:lnTo>
                    <a:pt x="232504" y="191291"/>
                  </a:lnTo>
                  <a:lnTo>
                    <a:pt x="237743" y="193766"/>
                  </a:lnTo>
                  <a:lnTo>
                    <a:pt x="245155" y="199622"/>
                  </a:lnTo>
                  <a:lnTo>
                    <a:pt x="252379" y="210177"/>
                  </a:lnTo>
                  <a:lnTo>
                    <a:pt x="255754" y="223358"/>
                  </a:lnTo>
                  <a:lnTo>
                    <a:pt x="259104" y="246766"/>
                  </a:lnTo>
                  <a:lnTo>
                    <a:pt x="262773" y="261011"/>
                  </a:lnTo>
                  <a:lnTo>
                    <a:pt x="264909" y="284014"/>
                  </a:lnTo>
                  <a:lnTo>
                    <a:pt x="270442" y="298675"/>
                  </a:lnTo>
                  <a:lnTo>
                    <a:pt x="272370" y="300402"/>
                  </a:lnTo>
                  <a:lnTo>
                    <a:pt x="281873" y="302832"/>
                  </a:lnTo>
                  <a:lnTo>
                    <a:pt x="298870" y="303721"/>
                  </a:lnTo>
                  <a:lnTo>
                    <a:pt x="305604" y="301679"/>
                  </a:lnTo>
                  <a:lnTo>
                    <a:pt x="338354" y="279017"/>
                  </a:lnTo>
                  <a:lnTo>
                    <a:pt x="355113" y="260790"/>
                  </a:lnTo>
                  <a:lnTo>
                    <a:pt x="373734" y="227643"/>
                  </a:lnTo>
                  <a:lnTo>
                    <a:pt x="377171" y="213364"/>
                  </a:lnTo>
                  <a:lnTo>
                    <a:pt x="375859" y="205958"/>
                  </a:lnTo>
                  <a:lnTo>
                    <a:pt x="372340" y="198528"/>
                  </a:lnTo>
                  <a:lnTo>
                    <a:pt x="371258" y="197918"/>
                  </a:lnTo>
                  <a:lnTo>
                    <a:pt x="365149" y="197060"/>
                  </a:lnTo>
                  <a:lnTo>
                    <a:pt x="353637" y="197600"/>
                  </a:lnTo>
                  <a:lnTo>
                    <a:pt x="344761" y="200539"/>
                  </a:lnTo>
                  <a:lnTo>
                    <a:pt x="320453" y="219647"/>
                  </a:lnTo>
                  <a:lnTo>
                    <a:pt x="312348" y="231191"/>
                  </a:lnTo>
                  <a:lnTo>
                    <a:pt x="308712" y="244666"/>
                  </a:lnTo>
                  <a:lnTo>
                    <a:pt x="307634" y="254920"/>
                  </a:lnTo>
                  <a:lnTo>
                    <a:pt x="309499" y="260411"/>
                  </a:lnTo>
                  <a:lnTo>
                    <a:pt x="311108" y="262986"/>
                  </a:lnTo>
                  <a:lnTo>
                    <a:pt x="332803" y="279226"/>
                  </a:lnTo>
                  <a:lnTo>
                    <a:pt x="337883" y="281003"/>
                  </a:lnTo>
                  <a:lnTo>
                    <a:pt x="344903" y="279676"/>
                  </a:lnTo>
                  <a:lnTo>
                    <a:pt x="355664" y="274466"/>
                  </a:lnTo>
                  <a:lnTo>
                    <a:pt x="387569" y="250495"/>
                  </a:lnTo>
                  <a:lnTo>
                    <a:pt x="407020" y="218073"/>
                  </a:lnTo>
                  <a:lnTo>
                    <a:pt x="411085" y="208580"/>
                  </a:lnTo>
                  <a:lnTo>
                    <a:pt x="421918" y="175266"/>
                  </a:lnTo>
                  <a:lnTo>
                    <a:pt x="426637" y="163096"/>
                  </a:lnTo>
                  <a:lnTo>
                    <a:pt x="428535" y="157158"/>
                  </a:lnTo>
                  <a:lnTo>
                    <a:pt x="434104" y="146879"/>
                  </a:lnTo>
                  <a:lnTo>
                    <a:pt x="434659" y="144435"/>
                  </a:lnTo>
                  <a:lnTo>
                    <a:pt x="439232" y="137204"/>
                  </a:lnTo>
                  <a:lnTo>
                    <a:pt x="443393" y="134538"/>
                  </a:lnTo>
                  <a:lnTo>
                    <a:pt x="445614" y="133827"/>
                  </a:lnTo>
                  <a:lnTo>
                    <a:pt x="447095" y="132560"/>
                  </a:lnTo>
                  <a:lnTo>
                    <a:pt x="448740" y="129034"/>
                  </a:lnTo>
                  <a:lnTo>
                    <a:pt x="450766" y="127777"/>
                  </a:lnTo>
                  <a:lnTo>
                    <a:pt x="457251" y="126379"/>
                  </a:lnTo>
                  <a:lnTo>
                    <a:pt x="465424" y="127875"/>
                  </a:lnTo>
                  <a:lnTo>
                    <a:pt x="481067" y="131063"/>
                  </a:lnTo>
                  <a:lnTo>
                    <a:pt x="515044" y="132327"/>
                  </a:lnTo>
                  <a:lnTo>
                    <a:pt x="521493" y="13240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78" name="SMARTInkShape-861"/>
            <p:cNvSpPr/>
            <p:nvPr/>
          </p:nvSpPr>
          <p:spPr bwMode="auto">
            <a:xfrm>
              <a:off x="2371737" y="1721644"/>
              <a:ext cx="28564" cy="214313"/>
            </a:xfrm>
            <a:custGeom>
              <a:avLst/>
              <a:gdLst/>
              <a:ahLst/>
              <a:cxnLst/>
              <a:rect l="0" t="0" r="0" b="0"/>
              <a:pathLst>
                <a:path w="28564" h="214313">
                  <a:moveTo>
                    <a:pt x="14276" y="0"/>
                  </a:moveTo>
                  <a:lnTo>
                    <a:pt x="14276" y="3792"/>
                  </a:lnTo>
                  <a:lnTo>
                    <a:pt x="12159" y="7771"/>
                  </a:lnTo>
                  <a:lnTo>
                    <a:pt x="10483" y="9943"/>
                  </a:lnTo>
                  <a:lnTo>
                    <a:pt x="8621" y="16590"/>
                  </a:lnTo>
                  <a:lnTo>
                    <a:pt x="7219" y="51552"/>
                  </a:lnTo>
                  <a:lnTo>
                    <a:pt x="989" y="86853"/>
                  </a:lnTo>
                  <a:lnTo>
                    <a:pt x="76" y="122536"/>
                  </a:lnTo>
                  <a:lnTo>
                    <a:pt x="0" y="155190"/>
                  </a:lnTo>
                  <a:lnTo>
                    <a:pt x="787" y="165810"/>
                  </a:lnTo>
                  <a:lnTo>
                    <a:pt x="7264" y="189482"/>
                  </a:lnTo>
                  <a:lnTo>
                    <a:pt x="12655" y="199824"/>
                  </a:lnTo>
                  <a:lnTo>
                    <a:pt x="13195" y="202272"/>
                  </a:lnTo>
                  <a:lnTo>
                    <a:pt x="28563" y="21431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79" name="SMARTInkShape-862"/>
            <p:cNvSpPr/>
            <p:nvPr/>
          </p:nvSpPr>
          <p:spPr bwMode="auto">
            <a:xfrm>
              <a:off x="2207419" y="1828803"/>
              <a:ext cx="150020" cy="121343"/>
            </a:xfrm>
            <a:custGeom>
              <a:avLst/>
              <a:gdLst/>
              <a:ahLst/>
              <a:cxnLst/>
              <a:rect l="0" t="0" r="0" b="0"/>
              <a:pathLst>
                <a:path w="150020" h="121343">
                  <a:moveTo>
                    <a:pt x="0" y="42860"/>
                  </a:moveTo>
                  <a:lnTo>
                    <a:pt x="6151" y="42860"/>
                  </a:lnTo>
                  <a:lnTo>
                    <a:pt x="12651" y="47769"/>
                  </a:lnTo>
                  <a:lnTo>
                    <a:pt x="16999" y="49010"/>
                  </a:lnTo>
                  <a:lnTo>
                    <a:pt x="51996" y="49992"/>
                  </a:lnTo>
                  <a:lnTo>
                    <a:pt x="80873" y="50003"/>
                  </a:lnTo>
                  <a:lnTo>
                    <a:pt x="113033" y="39361"/>
                  </a:lnTo>
                  <a:lnTo>
                    <a:pt x="124692" y="35642"/>
                  </a:lnTo>
                  <a:lnTo>
                    <a:pt x="125990" y="34079"/>
                  </a:lnTo>
                  <a:lnTo>
                    <a:pt x="126856" y="32243"/>
                  </a:lnTo>
                  <a:lnTo>
                    <a:pt x="128227" y="31020"/>
                  </a:lnTo>
                  <a:lnTo>
                    <a:pt x="131867" y="29660"/>
                  </a:lnTo>
                  <a:lnTo>
                    <a:pt x="133155" y="28503"/>
                  </a:lnTo>
                  <a:lnTo>
                    <a:pt x="135392" y="22517"/>
                  </a:lnTo>
                  <a:lnTo>
                    <a:pt x="135701" y="11581"/>
                  </a:lnTo>
                  <a:lnTo>
                    <a:pt x="134917" y="10101"/>
                  </a:lnTo>
                  <a:lnTo>
                    <a:pt x="133601" y="9114"/>
                  </a:lnTo>
                  <a:lnTo>
                    <a:pt x="131930" y="8456"/>
                  </a:lnTo>
                  <a:lnTo>
                    <a:pt x="130816" y="7224"/>
                  </a:lnTo>
                  <a:lnTo>
                    <a:pt x="129577" y="3738"/>
                  </a:lnTo>
                  <a:lnTo>
                    <a:pt x="128454" y="2491"/>
                  </a:lnTo>
                  <a:lnTo>
                    <a:pt x="122523" y="325"/>
                  </a:lnTo>
                  <a:lnTo>
                    <a:pt x="100660" y="0"/>
                  </a:lnTo>
                  <a:lnTo>
                    <a:pt x="94215" y="2115"/>
                  </a:lnTo>
                  <a:lnTo>
                    <a:pt x="78175" y="12664"/>
                  </a:lnTo>
                  <a:lnTo>
                    <a:pt x="75929" y="13204"/>
                  </a:lnTo>
                  <a:lnTo>
                    <a:pt x="68976" y="17757"/>
                  </a:lnTo>
                  <a:lnTo>
                    <a:pt x="66375" y="21913"/>
                  </a:lnTo>
                  <a:lnTo>
                    <a:pt x="64425" y="26406"/>
                  </a:lnTo>
                  <a:lnTo>
                    <a:pt x="51991" y="42872"/>
                  </a:lnTo>
                  <a:lnTo>
                    <a:pt x="43971" y="65680"/>
                  </a:lnTo>
                  <a:lnTo>
                    <a:pt x="44395" y="68392"/>
                  </a:lnTo>
                  <a:lnTo>
                    <a:pt x="56078" y="101390"/>
                  </a:lnTo>
                  <a:lnTo>
                    <a:pt x="60907" y="106709"/>
                  </a:lnTo>
                  <a:lnTo>
                    <a:pt x="67551" y="110924"/>
                  </a:lnTo>
                  <a:lnTo>
                    <a:pt x="78284" y="115747"/>
                  </a:lnTo>
                  <a:lnTo>
                    <a:pt x="83211" y="118910"/>
                  </a:lnTo>
                  <a:lnTo>
                    <a:pt x="91242" y="120691"/>
                  </a:lnTo>
                  <a:lnTo>
                    <a:pt x="108539" y="121342"/>
                  </a:lnTo>
                  <a:lnTo>
                    <a:pt x="141655" y="110044"/>
                  </a:lnTo>
                  <a:lnTo>
                    <a:pt x="150019" y="10715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987" name="SMARTInkShape-Group110"/>
          <p:cNvGrpSpPr/>
          <p:nvPr/>
        </p:nvGrpSpPr>
        <p:grpSpPr>
          <a:xfrm>
            <a:off x="5250658" y="492919"/>
            <a:ext cx="1725773" cy="428626"/>
            <a:chOff x="5250658" y="492919"/>
            <a:chExt cx="1725773" cy="428626"/>
          </a:xfrm>
        </p:grpSpPr>
        <p:sp>
          <p:nvSpPr>
            <p:cNvPr id="981" name="SMARTInkShape-863"/>
            <p:cNvSpPr/>
            <p:nvPr/>
          </p:nvSpPr>
          <p:spPr bwMode="auto">
            <a:xfrm>
              <a:off x="6947702" y="709011"/>
              <a:ext cx="28729" cy="76250"/>
            </a:xfrm>
            <a:custGeom>
              <a:avLst/>
              <a:gdLst/>
              <a:ahLst/>
              <a:cxnLst/>
              <a:rect l="0" t="0" r="0" b="0"/>
              <a:pathLst>
                <a:path w="28729" h="76250">
                  <a:moveTo>
                    <a:pt x="17893" y="0"/>
                  </a:moveTo>
                  <a:lnTo>
                    <a:pt x="9491" y="12820"/>
                  </a:lnTo>
                  <a:lnTo>
                    <a:pt x="207" y="44475"/>
                  </a:lnTo>
                  <a:lnTo>
                    <a:pt x="0" y="54761"/>
                  </a:lnTo>
                  <a:lnTo>
                    <a:pt x="2553" y="63831"/>
                  </a:lnTo>
                  <a:lnTo>
                    <a:pt x="6333" y="70508"/>
                  </a:lnTo>
                  <a:lnTo>
                    <a:pt x="10659" y="74004"/>
                  </a:lnTo>
                  <a:lnTo>
                    <a:pt x="16022" y="75558"/>
                  </a:lnTo>
                  <a:lnTo>
                    <a:pt x="23697" y="76249"/>
                  </a:lnTo>
                  <a:lnTo>
                    <a:pt x="28728" y="7495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82" name="SMARTInkShape-864"/>
            <p:cNvSpPr/>
            <p:nvPr/>
          </p:nvSpPr>
          <p:spPr bwMode="auto">
            <a:xfrm>
              <a:off x="6736564" y="528638"/>
              <a:ext cx="142868" cy="278142"/>
            </a:xfrm>
            <a:custGeom>
              <a:avLst/>
              <a:gdLst/>
              <a:ahLst/>
              <a:cxnLst/>
              <a:rect l="0" t="0" r="0" b="0"/>
              <a:pathLst>
                <a:path w="142868" h="278142">
                  <a:moveTo>
                    <a:pt x="14280" y="0"/>
                  </a:moveTo>
                  <a:lnTo>
                    <a:pt x="14280" y="31373"/>
                  </a:lnTo>
                  <a:lnTo>
                    <a:pt x="14280" y="61495"/>
                  </a:lnTo>
                  <a:lnTo>
                    <a:pt x="14280" y="88688"/>
                  </a:lnTo>
                  <a:lnTo>
                    <a:pt x="14280" y="120646"/>
                  </a:lnTo>
                  <a:lnTo>
                    <a:pt x="10487" y="151458"/>
                  </a:lnTo>
                  <a:lnTo>
                    <a:pt x="8129" y="184488"/>
                  </a:lnTo>
                  <a:lnTo>
                    <a:pt x="2423" y="219004"/>
                  </a:lnTo>
                  <a:lnTo>
                    <a:pt x="205" y="251194"/>
                  </a:lnTo>
                  <a:lnTo>
                    <a:pt x="0" y="263760"/>
                  </a:lnTo>
                  <a:lnTo>
                    <a:pt x="786" y="246397"/>
                  </a:lnTo>
                  <a:lnTo>
                    <a:pt x="12349" y="212122"/>
                  </a:lnTo>
                  <a:lnTo>
                    <a:pt x="12993" y="205708"/>
                  </a:lnTo>
                  <a:lnTo>
                    <a:pt x="17941" y="194348"/>
                  </a:lnTo>
                  <a:lnTo>
                    <a:pt x="47832" y="159629"/>
                  </a:lnTo>
                  <a:lnTo>
                    <a:pt x="61006" y="147007"/>
                  </a:lnTo>
                  <a:lnTo>
                    <a:pt x="66268" y="144711"/>
                  </a:lnTo>
                  <a:lnTo>
                    <a:pt x="68782" y="144893"/>
                  </a:lnTo>
                  <a:lnTo>
                    <a:pt x="73692" y="147211"/>
                  </a:lnTo>
                  <a:lnTo>
                    <a:pt x="80920" y="152979"/>
                  </a:lnTo>
                  <a:lnTo>
                    <a:pt x="83585" y="159536"/>
                  </a:lnTo>
                  <a:lnTo>
                    <a:pt x="93301" y="191600"/>
                  </a:lnTo>
                  <a:lnTo>
                    <a:pt x="97025" y="202630"/>
                  </a:lnTo>
                  <a:lnTo>
                    <a:pt x="99613" y="236086"/>
                  </a:lnTo>
                  <a:lnTo>
                    <a:pt x="106121" y="264900"/>
                  </a:lnTo>
                  <a:lnTo>
                    <a:pt x="108052" y="267881"/>
                  </a:lnTo>
                  <a:lnTo>
                    <a:pt x="114429" y="273310"/>
                  </a:lnTo>
                  <a:lnTo>
                    <a:pt x="120438" y="276252"/>
                  </a:lnTo>
                  <a:lnTo>
                    <a:pt x="130764" y="278141"/>
                  </a:lnTo>
                  <a:lnTo>
                    <a:pt x="135636" y="276282"/>
                  </a:lnTo>
                  <a:lnTo>
                    <a:pt x="142867" y="27146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83" name="SMARTInkShape-865"/>
            <p:cNvSpPr/>
            <p:nvPr/>
          </p:nvSpPr>
          <p:spPr bwMode="auto">
            <a:xfrm>
              <a:off x="6155999" y="500063"/>
              <a:ext cx="536860" cy="412801"/>
            </a:xfrm>
            <a:custGeom>
              <a:avLst/>
              <a:gdLst/>
              <a:ahLst/>
              <a:cxnLst/>
              <a:rect l="0" t="0" r="0" b="0"/>
              <a:pathLst>
                <a:path w="536860" h="412801">
                  <a:moveTo>
                    <a:pt x="251946" y="0"/>
                  </a:moveTo>
                  <a:lnTo>
                    <a:pt x="220511" y="0"/>
                  </a:lnTo>
                  <a:lnTo>
                    <a:pt x="185157" y="15541"/>
                  </a:lnTo>
                  <a:lnTo>
                    <a:pt x="158337" y="28946"/>
                  </a:lnTo>
                  <a:lnTo>
                    <a:pt x="130282" y="45089"/>
                  </a:lnTo>
                  <a:lnTo>
                    <a:pt x="96150" y="71877"/>
                  </a:lnTo>
                  <a:lnTo>
                    <a:pt x="61360" y="107214"/>
                  </a:lnTo>
                  <a:lnTo>
                    <a:pt x="37141" y="142088"/>
                  </a:lnTo>
                  <a:lnTo>
                    <a:pt x="32460" y="158605"/>
                  </a:lnTo>
                  <a:lnTo>
                    <a:pt x="31364" y="168651"/>
                  </a:lnTo>
                  <a:lnTo>
                    <a:pt x="32660" y="172759"/>
                  </a:lnTo>
                  <a:lnTo>
                    <a:pt x="38333" y="179440"/>
                  </a:lnTo>
                  <a:lnTo>
                    <a:pt x="50452" y="187663"/>
                  </a:lnTo>
                  <a:lnTo>
                    <a:pt x="67889" y="191335"/>
                  </a:lnTo>
                  <a:lnTo>
                    <a:pt x="102148" y="192677"/>
                  </a:lnTo>
                  <a:lnTo>
                    <a:pt x="136880" y="192854"/>
                  </a:lnTo>
                  <a:lnTo>
                    <a:pt x="164268" y="192880"/>
                  </a:lnTo>
                  <a:lnTo>
                    <a:pt x="164918" y="193674"/>
                  </a:lnTo>
                  <a:lnTo>
                    <a:pt x="165641" y="196673"/>
                  </a:lnTo>
                  <a:lnTo>
                    <a:pt x="164247" y="198584"/>
                  </a:lnTo>
                  <a:lnTo>
                    <a:pt x="135319" y="217717"/>
                  </a:lnTo>
                  <a:lnTo>
                    <a:pt x="100997" y="238062"/>
                  </a:lnTo>
                  <a:lnTo>
                    <a:pt x="73075" y="257862"/>
                  </a:lnTo>
                  <a:lnTo>
                    <a:pt x="44694" y="278809"/>
                  </a:lnTo>
                  <a:lnTo>
                    <a:pt x="14245" y="307221"/>
                  </a:lnTo>
                  <a:lnTo>
                    <a:pt x="1775" y="328624"/>
                  </a:lnTo>
                  <a:lnTo>
                    <a:pt x="0" y="342905"/>
                  </a:lnTo>
                  <a:lnTo>
                    <a:pt x="638" y="350047"/>
                  </a:lnTo>
                  <a:lnTo>
                    <a:pt x="3444" y="355602"/>
                  </a:lnTo>
                  <a:lnTo>
                    <a:pt x="12913" y="363891"/>
                  </a:lnTo>
                  <a:lnTo>
                    <a:pt x="31631" y="373020"/>
                  </a:lnTo>
                  <a:lnTo>
                    <a:pt x="56051" y="376959"/>
                  </a:lnTo>
                  <a:lnTo>
                    <a:pt x="83395" y="374334"/>
                  </a:lnTo>
                  <a:lnTo>
                    <a:pt x="111604" y="372322"/>
                  </a:lnTo>
                  <a:lnTo>
                    <a:pt x="140071" y="367933"/>
                  </a:lnTo>
                  <a:lnTo>
                    <a:pt x="171638" y="359339"/>
                  </a:lnTo>
                  <a:lnTo>
                    <a:pt x="191867" y="349998"/>
                  </a:lnTo>
                  <a:lnTo>
                    <a:pt x="197462" y="345261"/>
                  </a:lnTo>
                  <a:lnTo>
                    <a:pt x="199949" y="340509"/>
                  </a:lnTo>
                  <a:lnTo>
                    <a:pt x="201349" y="333372"/>
                  </a:lnTo>
                  <a:lnTo>
                    <a:pt x="197971" y="322438"/>
                  </a:lnTo>
                  <a:lnTo>
                    <a:pt x="189719" y="310224"/>
                  </a:lnTo>
                  <a:lnTo>
                    <a:pt x="171602" y="289629"/>
                  </a:lnTo>
                  <a:lnTo>
                    <a:pt x="160279" y="256170"/>
                  </a:lnTo>
                  <a:lnTo>
                    <a:pt x="161728" y="248526"/>
                  </a:lnTo>
                  <a:lnTo>
                    <a:pt x="169125" y="230683"/>
                  </a:lnTo>
                  <a:lnTo>
                    <a:pt x="175713" y="223440"/>
                  </a:lnTo>
                  <a:lnTo>
                    <a:pt x="183933" y="218369"/>
                  </a:lnTo>
                  <a:lnTo>
                    <a:pt x="192877" y="216115"/>
                  </a:lnTo>
                  <a:lnTo>
                    <a:pt x="202145" y="217230"/>
                  </a:lnTo>
                  <a:lnTo>
                    <a:pt x="224984" y="226603"/>
                  </a:lnTo>
                  <a:lnTo>
                    <a:pt x="243416" y="241967"/>
                  </a:lnTo>
                  <a:lnTo>
                    <a:pt x="253211" y="255226"/>
                  </a:lnTo>
                  <a:lnTo>
                    <a:pt x="262836" y="278838"/>
                  </a:lnTo>
                  <a:lnTo>
                    <a:pt x="265785" y="304517"/>
                  </a:lnTo>
                  <a:lnTo>
                    <a:pt x="263917" y="312082"/>
                  </a:lnTo>
                  <a:lnTo>
                    <a:pt x="260519" y="320804"/>
                  </a:lnTo>
                  <a:lnTo>
                    <a:pt x="259113" y="328477"/>
                  </a:lnTo>
                  <a:lnTo>
                    <a:pt x="259091" y="318657"/>
                  </a:lnTo>
                  <a:lnTo>
                    <a:pt x="269032" y="294819"/>
                  </a:lnTo>
                  <a:lnTo>
                    <a:pt x="292881" y="260509"/>
                  </a:lnTo>
                  <a:lnTo>
                    <a:pt x="306657" y="246397"/>
                  </a:lnTo>
                  <a:lnTo>
                    <a:pt x="314891" y="241008"/>
                  </a:lnTo>
                  <a:lnTo>
                    <a:pt x="328451" y="237303"/>
                  </a:lnTo>
                  <a:lnTo>
                    <a:pt x="342523" y="236205"/>
                  </a:lnTo>
                  <a:lnTo>
                    <a:pt x="349881" y="238065"/>
                  </a:lnTo>
                  <a:lnTo>
                    <a:pt x="360602" y="245692"/>
                  </a:lnTo>
                  <a:lnTo>
                    <a:pt x="371717" y="258006"/>
                  </a:lnTo>
                  <a:lnTo>
                    <a:pt x="389960" y="290561"/>
                  </a:lnTo>
                  <a:lnTo>
                    <a:pt x="404336" y="325242"/>
                  </a:lnTo>
                  <a:lnTo>
                    <a:pt x="414133" y="355567"/>
                  </a:lnTo>
                  <a:lnTo>
                    <a:pt x="417740" y="370995"/>
                  </a:lnTo>
                  <a:lnTo>
                    <a:pt x="428353" y="394430"/>
                  </a:lnTo>
                  <a:lnTo>
                    <a:pt x="443423" y="412800"/>
                  </a:lnTo>
                  <a:lnTo>
                    <a:pt x="444684" y="412518"/>
                  </a:lnTo>
                  <a:lnTo>
                    <a:pt x="448203" y="410089"/>
                  </a:lnTo>
                  <a:lnTo>
                    <a:pt x="450295" y="406364"/>
                  </a:lnTo>
                  <a:lnTo>
                    <a:pt x="450854" y="404259"/>
                  </a:lnTo>
                  <a:lnTo>
                    <a:pt x="444629" y="370223"/>
                  </a:lnTo>
                  <a:lnTo>
                    <a:pt x="439290" y="340536"/>
                  </a:lnTo>
                  <a:lnTo>
                    <a:pt x="436042" y="313624"/>
                  </a:lnTo>
                  <a:lnTo>
                    <a:pt x="432169" y="285542"/>
                  </a:lnTo>
                  <a:lnTo>
                    <a:pt x="433138" y="259230"/>
                  </a:lnTo>
                  <a:lnTo>
                    <a:pt x="436785" y="229005"/>
                  </a:lnTo>
                  <a:lnTo>
                    <a:pt x="445335" y="195051"/>
                  </a:lnTo>
                  <a:lnTo>
                    <a:pt x="450609" y="184320"/>
                  </a:lnTo>
                  <a:lnTo>
                    <a:pt x="458244" y="174259"/>
                  </a:lnTo>
                  <a:lnTo>
                    <a:pt x="466929" y="168730"/>
                  </a:lnTo>
                  <a:lnTo>
                    <a:pt x="485440" y="165180"/>
                  </a:lnTo>
                  <a:lnTo>
                    <a:pt x="494891" y="168927"/>
                  </a:lnTo>
                  <a:lnTo>
                    <a:pt x="528173" y="191763"/>
                  </a:lnTo>
                  <a:lnTo>
                    <a:pt x="533463" y="202703"/>
                  </a:lnTo>
                  <a:lnTo>
                    <a:pt x="536859" y="225336"/>
                  </a:lnTo>
                  <a:lnTo>
                    <a:pt x="533090" y="235351"/>
                  </a:lnTo>
                  <a:lnTo>
                    <a:pt x="525330" y="245094"/>
                  </a:lnTo>
                  <a:lnTo>
                    <a:pt x="492139" y="273828"/>
                  </a:lnTo>
                  <a:lnTo>
                    <a:pt x="462551" y="293861"/>
                  </a:lnTo>
                  <a:lnTo>
                    <a:pt x="447520" y="298207"/>
                  </a:lnTo>
                  <a:lnTo>
                    <a:pt x="430539" y="30003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84" name="SMARTInkShape-866"/>
            <p:cNvSpPr/>
            <p:nvPr/>
          </p:nvSpPr>
          <p:spPr bwMode="auto">
            <a:xfrm>
              <a:off x="5743575" y="707716"/>
              <a:ext cx="163227" cy="213829"/>
            </a:xfrm>
            <a:custGeom>
              <a:avLst/>
              <a:gdLst/>
              <a:ahLst/>
              <a:cxnLst/>
              <a:rect l="0" t="0" r="0" b="0"/>
              <a:pathLst>
                <a:path w="163227" h="213829">
                  <a:moveTo>
                    <a:pt x="0" y="92384"/>
                  </a:moveTo>
                  <a:lnTo>
                    <a:pt x="3792" y="96176"/>
                  </a:lnTo>
                  <a:lnTo>
                    <a:pt x="5654" y="102272"/>
                  </a:lnTo>
                  <a:lnTo>
                    <a:pt x="7086" y="137735"/>
                  </a:lnTo>
                  <a:lnTo>
                    <a:pt x="7145" y="163661"/>
                  </a:lnTo>
                  <a:lnTo>
                    <a:pt x="7145" y="130232"/>
                  </a:lnTo>
                  <a:lnTo>
                    <a:pt x="9261" y="96751"/>
                  </a:lnTo>
                  <a:lnTo>
                    <a:pt x="17031" y="72247"/>
                  </a:lnTo>
                  <a:lnTo>
                    <a:pt x="32758" y="40314"/>
                  </a:lnTo>
                  <a:lnTo>
                    <a:pt x="41103" y="21923"/>
                  </a:lnTo>
                  <a:lnTo>
                    <a:pt x="53277" y="10741"/>
                  </a:lnTo>
                  <a:lnTo>
                    <a:pt x="66939" y="3194"/>
                  </a:lnTo>
                  <a:lnTo>
                    <a:pt x="94314" y="0"/>
                  </a:lnTo>
                  <a:lnTo>
                    <a:pt x="99389" y="1426"/>
                  </a:lnTo>
                  <a:lnTo>
                    <a:pt x="124293" y="19798"/>
                  </a:lnTo>
                  <a:lnTo>
                    <a:pt x="143907" y="46519"/>
                  </a:lnTo>
                  <a:lnTo>
                    <a:pt x="156985" y="78642"/>
                  </a:lnTo>
                  <a:lnTo>
                    <a:pt x="162137" y="99689"/>
                  </a:lnTo>
                  <a:lnTo>
                    <a:pt x="163226" y="134474"/>
                  </a:lnTo>
                  <a:lnTo>
                    <a:pt x="157006" y="165926"/>
                  </a:lnTo>
                  <a:lnTo>
                    <a:pt x="150737" y="189844"/>
                  </a:lnTo>
                  <a:lnTo>
                    <a:pt x="150020" y="21382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85" name="SMARTInkShape-867"/>
            <p:cNvSpPr/>
            <p:nvPr/>
          </p:nvSpPr>
          <p:spPr bwMode="auto">
            <a:xfrm>
              <a:off x="5573195" y="700088"/>
              <a:ext cx="105630" cy="183775"/>
            </a:xfrm>
            <a:custGeom>
              <a:avLst/>
              <a:gdLst/>
              <a:ahLst/>
              <a:cxnLst/>
              <a:rect l="0" t="0" r="0" b="0"/>
              <a:pathLst>
                <a:path w="105630" h="183775">
                  <a:moveTo>
                    <a:pt x="27505" y="21431"/>
                  </a:moveTo>
                  <a:lnTo>
                    <a:pt x="27505" y="25223"/>
                  </a:lnTo>
                  <a:lnTo>
                    <a:pt x="15320" y="59245"/>
                  </a:lnTo>
                  <a:lnTo>
                    <a:pt x="6019" y="93753"/>
                  </a:lnTo>
                  <a:lnTo>
                    <a:pt x="330" y="127351"/>
                  </a:lnTo>
                  <a:lnTo>
                    <a:pt x="0" y="156124"/>
                  </a:lnTo>
                  <a:lnTo>
                    <a:pt x="4715" y="172024"/>
                  </a:lnTo>
                  <a:lnTo>
                    <a:pt x="8910" y="179113"/>
                  </a:lnTo>
                  <a:lnTo>
                    <a:pt x="11933" y="181321"/>
                  </a:lnTo>
                  <a:lnTo>
                    <a:pt x="19526" y="183774"/>
                  </a:lnTo>
                  <a:lnTo>
                    <a:pt x="28192" y="182748"/>
                  </a:lnTo>
                  <a:lnTo>
                    <a:pt x="44113" y="175591"/>
                  </a:lnTo>
                  <a:lnTo>
                    <a:pt x="56318" y="166940"/>
                  </a:lnTo>
                  <a:lnTo>
                    <a:pt x="86054" y="132307"/>
                  </a:lnTo>
                  <a:lnTo>
                    <a:pt x="98278" y="100982"/>
                  </a:lnTo>
                  <a:lnTo>
                    <a:pt x="104544" y="75421"/>
                  </a:lnTo>
                  <a:lnTo>
                    <a:pt x="105629" y="60006"/>
                  </a:lnTo>
                  <a:lnTo>
                    <a:pt x="102159" y="45384"/>
                  </a:lnTo>
                  <a:lnTo>
                    <a:pt x="85941" y="23566"/>
                  </a:lnTo>
                  <a:lnTo>
                    <a:pt x="72918" y="10599"/>
                  </a:lnTo>
                  <a:lnTo>
                    <a:pt x="63257" y="5709"/>
                  </a:lnTo>
                  <a:lnTo>
                    <a:pt x="5608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86" name="SMARTInkShape-868"/>
            <p:cNvSpPr/>
            <p:nvPr/>
          </p:nvSpPr>
          <p:spPr bwMode="auto">
            <a:xfrm>
              <a:off x="5250658" y="492919"/>
              <a:ext cx="285712" cy="413754"/>
            </a:xfrm>
            <a:custGeom>
              <a:avLst/>
              <a:gdLst/>
              <a:ahLst/>
              <a:cxnLst/>
              <a:rect l="0" t="0" r="0" b="0"/>
              <a:pathLst>
                <a:path w="285712" h="413754">
                  <a:moveTo>
                    <a:pt x="57147" y="35719"/>
                  </a:moveTo>
                  <a:lnTo>
                    <a:pt x="57147" y="45662"/>
                  </a:lnTo>
                  <a:lnTo>
                    <a:pt x="49873" y="79825"/>
                  </a:lnTo>
                  <a:lnTo>
                    <a:pt x="44481" y="111635"/>
                  </a:lnTo>
                  <a:lnTo>
                    <a:pt x="41224" y="142085"/>
                  </a:lnTo>
                  <a:lnTo>
                    <a:pt x="37349" y="173332"/>
                  </a:lnTo>
                  <a:lnTo>
                    <a:pt x="34084" y="207726"/>
                  </a:lnTo>
                  <a:lnTo>
                    <a:pt x="28089" y="240936"/>
                  </a:lnTo>
                  <a:lnTo>
                    <a:pt x="21286" y="273001"/>
                  </a:lnTo>
                  <a:lnTo>
                    <a:pt x="16360" y="305520"/>
                  </a:lnTo>
                  <a:lnTo>
                    <a:pt x="10903" y="341161"/>
                  </a:lnTo>
                  <a:lnTo>
                    <a:pt x="3680" y="375667"/>
                  </a:lnTo>
                  <a:lnTo>
                    <a:pt x="321" y="384876"/>
                  </a:lnTo>
                  <a:lnTo>
                    <a:pt x="7" y="352154"/>
                  </a:lnTo>
                  <a:lnTo>
                    <a:pt x="0" y="321915"/>
                  </a:lnTo>
                  <a:lnTo>
                    <a:pt x="792" y="294701"/>
                  </a:lnTo>
                  <a:lnTo>
                    <a:pt x="5701" y="265736"/>
                  </a:lnTo>
                  <a:lnTo>
                    <a:pt x="12183" y="232371"/>
                  </a:lnTo>
                  <a:lnTo>
                    <a:pt x="19131" y="198144"/>
                  </a:lnTo>
                  <a:lnTo>
                    <a:pt x="26216" y="166747"/>
                  </a:lnTo>
                  <a:lnTo>
                    <a:pt x="33344" y="134250"/>
                  </a:lnTo>
                  <a:lnTo>
                    <a:pt x="42862" y="101131"/>
                  </a:lnTo>
                  <a:lnTo>
                    <a:pt x="48418" y="87016"/>
                  </a:lnTo>
                  <a:lnTo>
                    <a:pt x="59677" y="71732"/>
                  </a:lnTo>
                  <a:lnTo>
                    <a:pt x="67600" y="65704"/>
                  </a:lnTo>
                  <a:lnTo>
                    <a:pt x="69730" y="61481"/>
                  </a:lnTo>
                  <a:lnTo>
                    <a:pt x="71093" y="60831"/>
                  </a:lnTo>
                  <a:lnTo>
                    <a:pt x="72795" y="61191"/>
                  </a:lnTo>
                  <a:lnTo>
                    <a:pt x="78983" y="65491"/>
                  </a:lnTo>
                  <a:lnTo>
                    <a:pt x="81229" y="67473"/>
                  </a:lnTo>
                  <a:lnTo>
                    <a:pt x="83726" y="73909"/>
                  </a:lnTo>
                  <a:lnTo>
                    <a:pt x="91164" y="102072"/>
                  </a:lnTo>
                  <a:lnTo>
                    <a:pt x="98028" y="134492"/>
                  </a:lnTo>
                  <a:lnTo>
                    <a:pt x="103411" y="167854"/>
                  </a:lnTo>
                  <a:lnTo>
                    <a:pt x="106044" y="199400"/>
                  </a:lnTo>
                  <a:lnTo>
                    <a:pt x="106826" y="230090"/>
                  </a:lnTo>
                  <a:lnTo>
                    <a:pt x="110850" y="263084"/>
                  </a:lnTo>
                  <a:lnTo>
                    <a:pt x="117069" y="294204"/>
                  </a:lnTo>
                  <a:lnTo>
                    <a:pt x="127731" y="327325"/>
                  </a:lnTo>
                  <a:lnTo>
                    <a:pt x="140647" y="362666"/>
                  </a:lnTo>
                  <a:lnTo>
                    <a:pt x="162257" y="396038"/>
                  </a:lnTo>
                  <a:lnTo>
                    <a:pt x="172517" y="407680"/>
                  </a:lnTo>
                  <a:lnTo>
                    <a:pt x="180125" y="411379"/>
                  </a:lnTo>
                  <a:lnTo>
                    <a:pt x="194153" y="413753"/>
                  </a:lnTo>
                  <a:lnTo>
                    <a:pt x="201648" y="409844"/>
                  </a:lnTo>
                  <a:lnTo>
                    <a:pt x="205869" y="406579"/>
                  </a:lnTo>
                  <a:lnTo>
                    <a:pt x="223086" y="375480"/>
                  </a:lnTo>
                  <a:lnTo>
                    <a:pt x="240827" y="339899"/>
                  </a:lnTo>
                  <a:lnTo>
                    <a:pt x="251095" y="307967"/>
                  </a:lnTo>
                  <a:lnTo>
                    <a:pt x="256588" y="282924"/>
                  </a:lnTo>
                  <a:lnTo>
                    <a:pt x="261676" y="255919"/>
                  </a:lnTo>
                  <a:lnTo>
                    <a:pt x="266583" y="228042"/>
                  </a:lnTo>
                  <a:lnTo>
                    <a:pt x="271410" y="201893"/>
                  </a:lnTo>
                  <a:lnTo>
                    <a:pt x="276201" y="176249"/>
                  </a:lnTo>
                  <a:lnTo>
                    <a:pt x="280976" y="148977"/>
                  </a:lnTo>
                  <a:lnTo>
                    <a:pt x="283627" y="123097"/>
                  </a:lnTo>
                  <a:lnTo>
                    <a:pt x="285120" y="88331"/>
                  </a:lnTo>
                  <a:lnTo>
                    <a:pt x="285561" y="57922"/>
                  </a:lnTo>
                  <a:lnTo>
                    <a:pt x="285711" y="26787"/>
                  </a:lnTo>
                  <a:lnTo>
                    <a:pt x="283615" y="17726"/>
                  </a:lnTo>
                  <a:lnTo>
                    <a:pt x="280089" y="8162"/>
                  </a:lnTo>
                  <a:lnTo>
                    <a:pt x="278605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993" name="SMARTInkShape-Group111"/>
          <p:cNvGrpSpPr/>
          <p:nvPr/>
        </p:nvGrpSpPr>
        <p:grpSpPr>
          <a:xfrm>
            <a:off x="6950898" y="378619"/>
            <a:ext cx="917527" cy="413767"/>
            <a:chOff x="6950898" y="378619"/>
            <a:chExt cx="917527" cy="413767"/>
          </a:xfrm>
        </p:grpSpPr>
        <p:sp>
          <p:nvSpPr>
            <p:cNvPr id="988" name="SMARTInkShape-869"/>
            <p:cNvSpPr/>
            <p:nvPr/>
          </p:nvSpPr>
          <p:spPr bwMode="auto">
            <a:xfrm>
              <a:off x="7359604" y="378619"/>
              <a:ext cx="508821" cy="413767"/>
            </a:xfrm>
            <a:custGeom>
              <a:avLst/>
              <a:gdLst/>
              <a:ahLst/>
              <a:cxnLst/>
              <a:rect l="0" t="0" r="0" b="0"/>
              <a:pathLst>
                <a:path w="508821" h="413767">
                  <a:moveTo>
                    <a:pt x="34177" y="235744"/>
                  </a:moveTo>
                  <a:lnTo>
                    <a:pt x="44120" y="245687"/>
                  </a:lnTo>
                  <a:lnTo>
                    <a:pt x="50767" y="248100"/>
                  </a:lnTo>
                  <a:lnTo>
                    <a:pt x="63434" y="251576"/>
                  </a:lnTo>
                  <a:lnTo>
                    <a:pt x="75125" y="257632"/>
                  </a:lnTo>
                  <a:lnTo>
                    <a:pt x="86186" y="266790"/>
                  </a:lnTo>
                  <a:lnTo>
                    <a:pt x="87107" y="269935"/>
                  </a:lnTo>
                  <a:lnTo>
                    <a:pt x="86012" y="277663"/>
                  </a:lnTo>
                  <a:lnTo>
                    <a:pt x="80933" y="290938"/>
                  </a:lnTo>
                  <a:lnTo>
                    <a:pt x="70609" y="304926"/>
                  </a:lnTo>
                  <a:lnTo>
                    <a:pt x="37405" y="329593"/>
                  </a:lnTo>
                  <a:lnTo>
                    <a:pt x="6263" y="349989"/>
                  </a:lnTo>
                  <a:lnTo>
                    <a:pt x="0" y="355765"/>
                  </a:lnTo>
                  <a:lnTo>
                    <a:pt x="280" y="357033"/>
                  </a:lnTo>
                  <a:lnTo>
                    <a:pt x="2708" y="360558"/>
                  </a:lnTo>
                  <a:lnTo>
                    <a:pt x="6432" y="362654"/>
                  </a:lnTo>
                  <a:lnTo>
                    <a:pt x="19084" y="364000"/>
                  </a:lnTo>
                  <a:lnTo>
                    <a:pt x="50014" y="364302"/>
                  </a:lnTo>
                  <a:lnTo>
                    <a:pt x="76552" y="358622"/>
                  </a:lnTo>
                  <a:lnTo>
                    <a:pt x="111859" y="345992"/>
                  </a:lnTo>
                  <a:lnTo>
                    <a:pt x="147253" y="335854"/>
                  </a:lnTo>
                  <a:lnTo>
                    <a:pt x="148370" y="335765"/>
                  </a:lnTo>
                  <a:lnTo>
                    <a:pt x="152237" y="331966"/>
                  </a:lnTo>
                  <a:lnTo>
                    <a:pt x="156234" y="330103"/>
                  </a:lnTo>
                  <a:lnTo>
                    <a:pt x="169060" y="325114"/>
                  </a:lnTo>
                  <a:lnTo>
                    <a:pt x="185887" y="312061"/>
                  </a:lnTo>
                  <a:lnTo>
                    <a:pt x="215865" y="288321"/>
                  </a:lnTo>
                  <a:lnTo>
                    <a:pt x="223173" y="276250"/>
                  </a:lnTo>
                  <a:lnTo>
                    <a:pt x="223675" y="273860"/>
                  </a:lnTo>
                  <a:lnTo>
                    <a:pt x="223215" y="271473"/>
                  </a:lnTo>
                  <a:lnTo>
                    <a:pt x="220567" y="265732"/>
                  </a:lnTo>
                  <a:lnTo>
                    <a:pt x="219556" y="265261"/>
                  </a:lnTo>
                  <a:lnTo>
                    <a:pt x="216316" y="264737"/>
                  </a:lnTo>
                  <a:lnTo>
                    <a:pt x="202444" y="268235"/>
                  </a:lnTo>
                  <a:lnTo>
                    <a:pt x="182920" y="281438"/>
                  </a:lnTo>
                  <a:lnTo>
                    <a:pt x="160543" y="303190"/>
                  </a:lnTo>
                  <a:lnTo>
                    <a:pt x="154368" y="312286"/>
                  </a:lnTo>
                  <a:lnTo>
                    <a:pt x="150223" y="333917"/>
                  </a:lnTo>
                  <a:lnTo>
                    <a:pt x="152023" y="340880"/>
                  </a:lnTo>
                  <a:lnTo>
                    <a:pt x="160372" y="352850"/>
                  </a:lnTo>
                  <a:lnTo>
                    <a:pt x="174668" y="364722"/>
                  </a:lnTo>
                  <a:lnTo>
                    <a:pt x="196542" y="369474"/>
                  </a:lnTo>
                  <a:lnTo>
                    <a:pt x="223132" y="367090"/>
                  </a:lnTo>
                  <a:lnTo>
                    <a:pt x="251119" y="361356"/>
                  </a:lnTo>
                  <a:lnTo>
                    <a:pt x="274264" y="354807"/>
                  </a:lnTo>
                  <a:lnTo>
                    <a:pt x="309837" y="342194"/>
                  </a:lnTo>
                  <a:lnTo>
                    <a:pt x="342602" y="326287"/>
                  </a:lnTo>
                  <a:lnTo>
                    <a:pt x="375329" y="308609"/>
                  </a:lnTo>
                  <a:lnTo>
                    <a:pt x="405134" y="291200"/>
                  </a:lnTo>
                  <a:lnTo>
                    <a:pt x="439857" y="267776"/>
                  </a:lnTo>
                  <a:lnTo>
                    <a:pt x="464215" y="248162"/>
                  </a:lnTo>
                  <a:lnTo>
                    <a:pt x="467399" y="243115"/>
                  </a:lnTo>
                  <a:lnTo>
                    <a:pt x="468248" y="240658"/>
                  </a:lnTo>
                  <a:lnTo>
                    <a:pt x="468814" y="239814"/>
                  </a:lnTo>
                  <a:lnTo>
                    <a:pt x="469191" y="240044"/>
                  </a:lnTo>
                  <a:lnTo>
                    <a:pt x="469442" y="240992"/>
                  </a:lnTo>
                  <a:lnTo>
                    <a:pt x="467606" y="244162"/>
                  </a:lnTo>
                  <a:lnTo>
                    <a:pt x="443197" y="279517"/>
                  </a:lnTo>
                  <a:lnTo>
                    <a:pt x="421983" y="314445"/>
                  </a:lnTo>
                  <a:lnTo>
                    <a:pt x="408302" y="349266"/>
                  </a:lnTo>
                  <a:lnTo>
                    <a:pt x="401763" y="366570"/>
                  </a:lnTo>
                  <a:lnTo>
                    <a:pt x="398937" y="396552"/>
                  </a:lnTo>
                  <a:lnTo>
                    <a:pt x="400815" y="404581"/>
                  </a:lnTo>
                  <a:lnTo>
                    <a:pt x="402428" y="407833"/>
                  </a:lnTo>
                  <a:lnTo>
                    <a:pt x="405090" y="410001"/>
                  </a:lnTo>
                  <a:lnTo>
                    <a:pt x="415628" y="413052"/>
                  </a:lnTo>
                  <a:lnTo>
                    <a:pt x="421463" y="413766"/>
                  </a:lnTo>
                  <a:lnTo>
                    <a:pt x="426702" y="411967"/>
                  </a:lnTo>
                  <a:lnTo>
                    <a:pt x="444643" y="400531"/>
                  </a:lnTo>
                  <a:lnTo>
                    <a:pt x="457510" y="383788"/>
                  </a:lnTo>
                  <a:lnTo>
                    <a:pt x="475736" y="349784"/>
                  </a:lnTo>
                  <a:lnTo>
                    <a:pt x="485509" y="320951"/>
                  </a:lnTo>
                  <a:lnTo>
                    <a:pt x="493431" y="287272"/>
                  </a:lnTo>
                  <a:lnTo>
                    <a:pt x="500805" y="252158"/>
                  </a:lnTo>
                  <a:lnTo>
                    <a:pt x="505621" y="226370"/>
                  </a:lnTo>
                  <a:lnTo>
                    <a:pt x="508820" y="199827"/>
                  </a:lnTo>
                  <a:lnTo>
                    <a:pt x="507596" y="174802"/>
                  </a:lnTo>
                  <a:lnTo>
                    <a:pt x="506524" y="150450"/>
                  </a:lnTo>
                  <a:lnTo>
                    <a:pt x="504459" y="127192"/>
                  </a:lnTo>
                  <a:lnTo>
                    <a:pt x="495165" y="96247"/>
                  </a:lnTo>
                  <a:lnTo>
                    <a:pt x="486238" y="67764"/>
                  </a:lnTo>
                  <a:lnTo>
                    <a:pt x="468613" y="32824"/>
                  </a:lnTo>
                  <a:lnTo>
                    <a:pt x="448515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89" name="SMARTInkShape-870"/>
            <p:cNvSpPr/>
            <p:nvPr/>
          </p:nvSpPr>
          <p:spPr bwMode="auto">
            <a:xfrm>
              <a:off x="7286625" y="550069"/>
              <a:ext cx="21432" cy="7145"/>
            </a:xfrm>
            <a:custGeom>
              <a:avLst/>
              <a:gdLst/>
              <a:ahLst/>
              <a:cxnLst/>
              <a:rect l="0" t="0" r="0" b="0"/>
              <a:pathLst>
                <a:path w="21432" h="7145">
                  <a:moveTo>
                    <a:pt x="21431" y="7144"/>
                  </a:moveTo>
                  <a:lnTo>
                    <a:pt x="15280" y="7144"/>
                  </a:lnTo>
                  <a:lnTo>
                    <a:pt x="8780" y="2234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90" name="SMARTInkShape-871"/>
            <p:cNvSpPr/>
            <p:nvPr/>
          </p:nvSpPr>
          <p:spPr bwMode="auto">
            <a:xfrm>
              <a:off x="7100888" y="635794"/>
              <a:ext cx="128588" cy="150020"/>
            </a:xfrm>
            <a:custGeom>
              <a:avLst/>
              <a:gdLst/>
              <a:ahLst/>
              <a:cxnLst/>
              <a:rect l="0" t="0" r="0" b="0"/>
              <a:pathLst>
                <a:path w="128588" h="150020">
                  <a:moveTo>
                    <a:pt x="128587" y="0"/>
                  </a:moveTo>
                  <a:lnTo>
                    <a:pt x="111794" y="0"/>
                  </a:lnTo>
                  <a:lnTo>
                    <a:pt x="78390" y="14473"/>
                  </a:lnTo>
                  <a:lnTo>
                    <a:pt x="44335" y="28591"/>
                  </a:lnTo>
                  <a:lnTo>
                    <a:pt x="16533" y="42864"/>
                  </a:lnTo>
                  <a:lnTo>
                    <a:pt x="8997" y="48595"/>
                  </a:lnTo>
                  <a:lnTo>
                    <a:pt x="7967" y="51496"/>
                  </a:lnTo>
                  <a:lnTo>
                    <a:pt x="7693" y="53380"/>
                  </a:lnTo>
                  <a:lnTo>
                    <a:pt x="9097" y="54637"/>
                  </a:lnTo>
                  <a:lnTo>
                    <a:pt x="40743" y="63202"/>
                  </a:lnTo>
                  <a:lnTo>
                    <a:pt x="75230" y="70349"/>
                  </a:lnTo>
                  <a:lnTo>
                    <a:pt x="110841" y="81285"/>
                  </a:lnTo>
                  <a:lnTo>
                    <a:pt x="122094" y="88202"/>
                  </a:lnTo>
                  <a:lnTo>
                    <a:pt x="125701" y="92911"/>
                  </a:lnTo>
                  <a:lnTo>
                    <a:pt x="127732" y="100025"/>
                  </a:lnTo>
                  <a:lnTo>
                    <a:pt x="128017" y="102402"/>
                  </a:lnTo>
                  <a:lnTo>
                    <a:pt x="126217" y="107160"/>
                  </a:lnTo>
                  <a:lnTo>
                    <a:pt x="118594" y="116682"/>
                  </a:lnTo>
                  <a:lnTo>
                    <a:pt x="88639" y="130969"/>
                  </a:lnTo>
                  <a:lnTo>
                    <a:pt x="53055" y="140758"/>
                  </a:lnTo>
                  <a:lnTo>
                    <a:pt x="18161" y="144806"/>
                  </a:lnTo>
                  <a:lnTo>
                    <a:pt x="8291" y="148474"/>
                  </a:lnTo>
                  <a:lnTo>
                    <a:pt x="0" y="15001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91" name="SMARTInkShape-872"/>
            <p:cNvSpPr/>
            <p:nvPr/>
          </p:nvSpPr>
          <p:spPr bwMode="auto">
            <a:xfrm>
              <a:off x="7258050" y="692944"/>
              <a:ext cx="14289" cy="57151"/>
            </a:xfrm>
            <a:custGeom>
              <a:avLst/>
              <a:gdLst/>
              <a:ahLst/>
              <a:cxnLst/>
              <a:rect l="0" t="0" r="0" b="0"/>
              <a:pathLst>
                <a:path w="14289" h="57151">
                  <a:moveTo>
                    <a:pt x="14288" y="0"/>
                  </a:moveTo>
                  <a:lnTo>
                    <a:pt x="14288" y="3792"/>
                  </a:lnTo>
                  <a:lnTo>
                    <a:pt x="12171" y="7771"/>
                  </a:lnTo>
                  <a:lnTo>
                    <a:pt x="10495" y="9943"/>
                  </a:lnTo>
                  <a:lnTo>
                    <a:pt x="8633" y="16590"/>
                  </a:lnTo>
                  <a:lnTo>
                    <a:pt x="7012" y="24042"/>
                  </a:lnTo>
                  <a:lnTo>
                    <a:pt x="1620" y="35294"/>
                  </a:lnTo>
                  <a:lnTo>
                    <a:pt x="0" y="5715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92" name="SMARTInkShape-873"/>
            <p:cNvSpPr/>
            <p:nvPr/>
          </p:nvSpPr>
          <p:spPr bwMode="auto">
            <a:xfrm>
              <a:off x="6950898" y="628676"/>
              <a:ext cx="135703" cy="120302"/>
            </a:xfrm>
            <a:custGeom>
              <a:avLst/>
              <a:gdLst/>
              <a:ahLst/>
              <a:cxnLst/>
              <a:rect l="0" t="0" r="0" b="0"/>
              <a:pathLst>
                <a:path w="135703" h="120302">
                  <a:moveTo>
                    <a:pt x="99983" y="7118"/>
                  </a:moveTo>
                  <a:lnTo>
                    <a:pt x="92847" y="7118"/>
                  </a:lnTo>
                  <a:lnTo>
                    <a:pt x="92840" y="967"/>
                  </a:lnTo>
                  <a:lnTo>
                    <a:pt x="92046" y="636"/>
                  </a:lnTo>
                  <a:lnTo>
                    <a:pt x="82198" y="0"/>
                  </a:lnTo>
                  <a:lnTo>
                    <a:pt x="80983" y="785"/>
                  </a:lnTo>
                  <a:lnTo>
                    <a:pt x="80172" y="2102"/>
                  </a:lnTo>
                  <a:lnTo>
                    <a:pt x="79633" y="3774"/>
                  </a:lnTo>
                  <a:lnTo>
                    <a:pt x="78478" y="4889"/>
                  </a:lnTo>
                  <a:lnTo>
                    <a:pt x="58466" y="12642"/>
                  </a:lnTo>
                  <a:lnTo>
                    <a:pt x="55636" y="13182"/>
                  </a:lnTo>
                  <a:lnTo>
                    <a:pt x="53750" y="14335"/>
                  </a:lnTo>
                  <a:lnTo>
                    <a:pt x="52492" y="15898"/>
                  </a:lnTo>
                  <a:lnTo>
                    <a:pt x="51654" y="17734"/>
                  </a:lnTo>
                  <a:lnTo>
                    <a:pt x="16682" y="48398"/>
                  </a:lnTo>
                  <a:lnTo>
                    <a:pt x="10302" y="59654"/>
                  </a:lnTo>
                  <a:lnTo>
                    <a:pt x="7265" y="68369"/>
                  </a:lnTo>
                  <a:lnTo>
                    <a:pt x="2485" y="75978"/>
                  </a:lnTo>
                  <a:lnTo>
                    <a:pt x="716" y="83260"/>
                  </a:lnTo>
                  <a:lnTo>
                    <a:pt x="0" y="98573"/>
                  </a:lnTo>
                  <a:lnTo>
                    <a:pt x="6124" y="106013"/>
                  </a:lnTo>
                  <a:lnTo>
                    <a:pt x="8791" y="106634"/>
                  </a:lnTo>
                  <a:lnTo>
                    <a:pt x="17730" y="107101"/>
                  </a:lnTo>
                  <a:lnTo>
                    <a:pt x="21886" y="105001"/>
                  </a:lnTo>
                  <a:lnTo>
                    <a:pt x="33372" y="95737"/>
                  </a:lnTo>
                  <a:lnTo>
                    <a:pt x="42846" y="91298"/>
                  </a:lnTo>
                  <a:lnTo>
                    <a:pt x="45222" y="89432"/>
                  </a:lnTo>
                  <a:lnTo>
                    <a:pt x="47864" y="85241"/>
                  </a:lnTo>
                  <a:lnTo>
                    <a:pt x="50492" y="73732"/>
                  </a:lnTo>
                  <a:lnTo>
                    <a:pt x="54804" y="66631"/>
                  </a:lnTo>
                  <a:lnTo>
                    <a:pt x="57030" y="57541"/>
                  </a:lnTo>
                  <a:lnTo>
                    <a:pt x="57120" y="50071"/>
                  </a:lnTo>
                  <a:lnTo>
                    <a:pt x="53328" y="53799"/>
                  </a:lnTo>
                  <a:lnTo>
                    <a:pt x="51466" y="57763"/>
                  </a:lnTo>
                  <a:lnTo>
                    <a:pt x="49379" y="69114"/>
                  </a:lnTo>
                  <a:lnTo>
                    <a:pt x="44362" y="78572"/>
                  </a:lnTo>
                  <a:lnTo>
                    <a:pt x="43135" y="88084"/>
                  </a:lnTo>
                  <a:lnTo>
                    <a:pt x="45084" y="92844"/>
                  </a:lnTo>
                  <a:lnTo>
                    <a:pt x="47803" y="97606"/>
                  </a:lnTo>
                  <a:lnTo>
                    <a:pt x="49548" y="107130"/>
                  </a:lnTo>
                  <a:lnTo>
                    <a:pt x="49691" y="109512"/>
                  </a:lnTo>
                  <a:lnTo>
                    <a:pt x="50580" y="111099"/>
                  </a:lnTo>
                  <a:lnTo>
                    <a:pt x="51967" y="112157"/>
                  </a:lnTo>
                  <a:lnTo>
                    <a:pt x="55624" y="114127"/>
                  </a:lnTo>
                  <a:lnTo>
                    <a:pt x="62145" y="118905"/>
                  </a:lnTo>
                  <a:lnTo>
                    <a:pt x="66762" y="120301"/>
                  </a:lnTo>
                  <a:lnTo>
                    <a:pt x="73576" y="118805"/>
                  </a:lnTo>
                  <a:lnTo>
                    <a:pt x="92402" y="112555"/>
                  </a:lnTo>
                  <a:lnTo>
                    <a:pt x="109483" y="97505"/>
                  </a:lnTo>
                  <a:lnTo>
                    <a:pt x="119028" y="83945"/>
                  </a:lnTo>
                  <a:lnTo>
                    <a:pt x="125382" y="79358"/>
                  </a:lnTo>
                  <a:lnTo>
                    <a:pt x="135700" y="64270"/>
                  </a:lnTo>
                  <a:lnTo>
                    <a:pt x="135701" y="64269"/>
                  </a:lnTo>
                  <a:lnTo>
                    <a:pt x="135702" y="8569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998" name="SMARTInkShape-Group112"/>
          <p:cNvGrpSpPr/>
          <p:nvPr/>
        </p:nvGrpSpPr>
        <p:grpSpPr>
          <a:xfrm>
            <a:off x="4843550" y="1721644"/>
            <a:ext cx="607131" cy="399891"/>
            <a:chOff x="4843550" y="1721644"/>
            <a:chExt cx="607131" cy="399891"/>
          </a:xfrm>
        </p:grpSpPr>
        <p:sp>
          <p:nvSpPr>
            <p:cNvPr id="994" name="SMARTInkShape-874"/>
            <p:cNvSpPr/>
            <p:nvPr/>
          </p:nvSpPr>
          <p:spPr bwMode="auto">
            <a:xfrm>
              <a:off x="5336590" y="1767503"/>
              <a:ext cx="114091" cy="297004"/>
            </a:xfrm>
            <a:custGeom>
              <a:avLst/>
              <a:gdLst/>
              <a:ahLst/>
              <a:cxnLst/>
              <a:rect l="0" t="0" r="0" b="0"/>
              <a:pathLst>
                <a:path w="114091" h="297004">
                  <a:moveTo>
                    <a:pt x="35510" y="154166"/>
                  </a:moveTo>
                  <a:lnTo>
                    <a:pt x="35510" y="157958"/>
                  </a:lnTo>
                  <a:lnTo>
                    <a:pt x="33393" y="161937"/>
                  </a:lnTo>
                  <a:lnTo>
                    <a:pt x="31718" y="164109"/>
                  </a:lnTo>
                  <a:lnTo>
                    <a:pt x="29856" y="170756"/>
                  </a:lnTo>
                  <a:lnTo>
                    <a:pt x="26691" y="183423"/>
                  </a:lnTo>
                  <a:lnTo>
                    <a:pt x="15445" y="212346"/>
                  </a:lnTo>
                  <a:lnTo>
                    <a:pt x="3354" y="237978"/>
                  </a:lnTo>
                  <a:lnTo>
                    <a:pt x="0" y="269324"/>
                  </a:lnTo>
                  <a:lnTo>
                    <a:pt x="725" y="271419"/>
                  </a:lnTo>
                  <a:lnTo>
                    <a:pt x="2000" y="272816"/>
                  </a:lnTo>
                  <a:lnTo>
                    <a:pt x="5536" y="274368"/>
                  </a:lnTo>
                  <a:lnTo>
                    <a:pt x="9753" y="275058"/>
                  </a:lnTo>
                  <a:lnTo>
                    <a:pt x="11988" y="273654"/>
                  </a:lnTo>
                  <a:lnTo>
                    <a:pt x="32507" y="244710"/>
                  </a:lnTo>
                  <a:lnTo>
                    <a:pt x="53526" y="210386"/>
                  </a:lnTo>
                  <a:lnTo>
                    <a:pt x="65190" y="182465"/>
                  </a:lnTo>
                  <a:lnTo>
                    <a:pt x="78700" y="151967"/>
                  </a:lnTo>
                  <a:lnTo>
                    <a:pt x="88524" y="119912"/>
                  </a:lnTo>
                  <a:lnTo>
                    <a:pt x="91434" y="88190"/>
                  </a:lnTo>
                  <a:lnTo>
                    <a:pt x="92296" y="57888"/>
                  </a:lnTo>
                  <a:lnTo>
                    <a:pt x="92588" y="26316"/>
                  </a:lnTo>
                  <a:lnTo>
                    <a:pt x="92639" y="8158"/>
                  </a:lnTo>
                  <a:lnTo>
                    <a:pt x="91059" y="4440"/>
                  </a:lnTo>
                  <a:lnTo>
                    <a:pt x="88417" y="1961"/>
                  </a:lnTo>
                  <a:lnTo>
                    <a:pt x="85069" y="308"/>
                  </a:lnTo>
                  <a:lnTo>
                    <a:pt x="82837" y="0"/>
                  </a:lnTo>
                  <a:lnTo>
                    <a:pt x="81348" y="589"/>
                  </a:lnTo>
                  <a:lnTo>
                    <a:pt x="80357" y="1775"/>
                  </a:lnTo>
                  <a:lnTo>
                    <a:pt x="78547" y="33768"/>
                  </a:lnTo>
                  <a:lnTo>
                    <a:pt x="78407" y="67207"/>
                  </a:lnTo>
                  <a:lnTo>
                    <a:pt x="79176" y="94974"/>
                  </a:lnTo>
                  <a:lnTo>
                    <a:pt x="83285" y="123310"/>
                  </a:lnTo>
                  <a:lnTo>
                    <a:pt x="85650" y="151814"/>
                  </a:lnTo>
                  <a:lnTo>
                    <a:pt x="91024" y="179575"/>
                  </a:lnTo>
                  <a:lnTo>
                    <a:pt x="99951" y="210690"/>
                  </a:lnTo>
                  <a:lnTo>
                    <a:pt x="108451" y="246352"/>
                  </a:lnTo>
                  <a:lnTo>
                    <a:pt x="112420" y="261120"/>
                  </a:lnTo>
                  <a:lnTo>
                    <a:pt x="114090" y="296755"/>
                  </a:lnTo>
                  <a:lnTo>
                    <a:pt x="114090" y="296913"/>
                  </a:lnTo>
                  <a:lnTo>
                    <a:pt x="110298" y="297003"/>
                  </a:lnTo>
                  <a:lnTo>
                    <a:pt x="109181" y="296222"/>
                  </a:lnTo>
                  <a:lnTo>
                    <a:pt x="108437" y="294907"/>
                  </a:lnTo>
                  <a:lnTo>
                    <a:pt x="107035" y="290190"/>
                  </a:lnTo>
                  <a:lnTo>
                    <a:pt x="106948" y="28275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95" name="SMARTInkShape-875"/>
            <p:cNvSpPr/>
            <p:nvPr/>
          </p:nvSpPr>
          <p:spPr bwMode="auto">
            <a:xfrm>
              <a:off x="5157900" y="1947215"/>
              <a:ext cx="92508" cy="127501"/>
            </a:xfrm>
            <a:custGeom>
              <a:avLst/>
              <a:gdLst/>
              <a:ahLst/>
              <a:cxnLst/>
              <a:rect l="0" t="0" r="0" b="0"/>
              <a:pathLst>
                <a:path w="92508" h="127501">
                  <a:moveTo>
                    <a:pt x="14175" y="3029"/>
                  </a:moveTo>
                  <a:lnTo>
                    <a:pt x="12058" y="34092"/>
                  </a:lnTo>
                  <a:lnTo>
                    <a:pt x="2784" y="66856"/>
                  </a:lnTo>
                  <a:lnTo>
                    <a:pt x="142" y="102144"/>
                  </a:lnTo>
                  <a:lnTo>
                    <a:pt x="0" y="110051"/>
                  </a:lnTo>
                  <a:lnTo>
                    <a:pt x="2054" y="116211"/>
                  </a:lnTo>
                  <a:lnTo>
                    <a:pt x="3714" y="118965"/>
                  </a:lnTo>
                  <a:lnTo>
                    <a:pt x="13633" y="126633"/>
                  </a:lnTo>
                  <a:lnTo>
                    <a:pt x="16990" y="127500"/>
                  </a:lnTo>
                  <a:lnTo>
                    <a:pt x="20020" y="127285"/>
                  </a:lnTo>
                  <a:lnTo>
                    <a:pt x="32310" y="121073"/>
                  </a:lnTo>
                  <a:lnTo>
                    <a:pt x="43667" y="112643"/>
                  </a:lnTo>
                  <a:lnTo>
                    <a:pt x="73578" y="78964"/>
                  </a:lnTo>
                  <a:lnTo>
                    <a:pt x="86367" y="60189"/>
                  </a:lnTo>
                  <a:lnTo>
                    <a:pt x="90863" y="43425"/>
                  </a:lnTo>
                  <a:lnTo>
                    <a:pt x="92507" y="17432"/>
                  </a:lnTo>
                  <a:lnTo>
                    <a:pt x="91002" y="14219"/>
                  </a:lnTo>
                  <a:lnTo>
                    <a:pt x="85097" y="8531"/>
                  </a:lnTo>
                  <a:lnTo>
                    <a:pt x="72848" y="867"/>
                  </a:lnTo>
                  <a:lnTo>
                    <a:pt x="68372" y="0"/>
                  </a:lnTo>
                  <a:lnTo>
                    <a:pt x="40318" y="3452"/>
                  </a:lnTo>
                  <a:lnTo>
                    <a:pt x="21320" y="1017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96" name="SMARTInkShape-876"/>
            <p:cNvSpPr/>
            <p:nvPr/>
          </p:nvSpPr>
          <p:spPr bwMode="auto">
            <a:xfrm>
              <a:off x="4843550" y="1936535"/>
              <a:ext cx="288756" cy="155013"/>
            </a:xfrm>
            <a:custGeom>
              <a:avLst/>
              <a:gdLst/>
              <a:ahLst/>
              <a:cxnLst/>
              <a:rect l="0" t="0" r="0" b="0"/>
              <a:pathLst>
                <a:path w="288756" h="155013">
                  <a:moveTo>
                    <a:pt x="7056" y="6565"/>
                  </a:moveTo>
                  <a:lnTo>
                    <a:pt x="207" y="13415"/>
                  </a:lnTo>
                  <a:lnTo>
                    <a:pt x="0" y="17414"/>
                  </a:lnTo>
                  <a:lnTo>
                    <a:pt x="764" y="18560"/>
                  </a:lnTo>
                  <a:lnTo>
                    <a:pt x="2068" y="19324"/>
                  </a:lnTo>
                  <a:lnTo>
                    <a:pt x="7695" y="20400"/>
                  </a:lnTo>
                  <a:lnTo>
                    <a:pt x="29659" y="19999"/>
                  </a:lnTo>
                  <a:lnTo>
                    <a:pt x="62106" y="14694"/>
                  </a:lnTo>
                  <a:lnTo>
                    <a:pt x="92367" y="14697"/>
                  </a:lnTo>
                  <a:lnTo>
                    <a:pt x="121274" y="21518"/>
                  </a:lnTo>
                  <a:lnTo>
                    <a:pt x="134814" y="26705"/>
                  </a:lnTo>
                  <a:lnTo>
                    <a:pt x="151361" y="39343"/>
                  </a:lnTo>
                  <a:lnTo>
                    <a:pt x="165524" y="57817"/>
                  </a:lnTo>
                  <a:lnTo>
                    <a:pt x="180432" y="92454"/>
                  </a:lnTo>
                  <a:lnTo>
                    <a:pt x="187079" y="125914"/>
                  </a:lnTo>
                  <a:lnTo>
                    <a:pt x="194409" y="148629"/>
                  </a:lnTo>
                  <a:lnTo>
                    <a:pt x="196252" y="151281"/>
                  </a:lnTo>
                  <a:lnTo>
                    <a:pt x="199069" y="153048"/>
                  </a:lnTo>
                  <a:lnTo>
                    <a:pt x="206430" y="155012"/>
                  </a:lnTo>
                  <a:lnTo>
                    <a:pt x="210616" y="153949"/>
                  </a:lnTo>
                  <a:lnTo>
                    <a:pt x="224092" y="144867"/>
                  </a:lnTo>
                  <a:lnTo>
                    <a:pt x="247607" y="119165"/>
                  </a:lnTo>
                  <a:lnTo>
                    <a:pt x="269264" y="84922"/>
                  </a:lnTo>
                  <a:lnTo>
                    <a:pt x="283003" y="49398"/>
                  </a:lnTo>
                  <a:lnTo>
                    <a:pt x="288755" y="28781"/>
                  </a:lnTo>
                  <a:lnTo>
                    <a:pt x="287566" y="17497"/>
                  </a:lnTo>
                  <a:lnTo>
                    <a:pt x="282275" y="9307"/>
                  </a:lnTo>
                  <a:lnTo>
                    <a:pt x="278642" y="6012"/>
                  </a:lnTo>
                  <a:lnTo>
                    <a:pt x="270371" y="2350"/>
                  </a:lnTo>
                  <a:lnTo>
                    <a:pt x="248335" y="0"/>
                  </a:lnTo>
                  <a:lnTo>
                    <a:pt x="234941" y="3912"/>
                  </a:lnTo>
                  <a:lnTo>
                    <a:pt x="203148" y="15566"/>
                  </a:lnTo>
                  <a:lnTo>
                    <a:pt x="168875" y="33582"/>
                  </a:lnTo>
                  <a:lnTo>
                    <a:pt x="161525" y="38416"/>
                  </a:lnTo>
                  <a:lnTo>
                    <a:pt x="149930" y="4228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97" name="SMARTInkShape-877"/>
            <p:cNvSpPr/>
            <p:nvPr/>
          </p:nvSpPr>
          <p:spPr bwMode="auto">
            <a:xfrm>
              <a:off x="4910867" y="1721644"/>
              <a:ext cx="125479" cy="399891"/>
            </a:xfrm>
            <a:custGeom>
              <a:avLst/>
              <a:gdLst/>
              <a:ahLst/>
              <a:cxnLst/>
              <a:rect l="0" t="0" r="0" b="0"/>
              <a:pathLst>
                <a:path w="125479" h="399891">
                  <a:moveTo>
                    <a:pt x="39753" y="342900"/>
                  </a:moveTo>
                  <a:lnTo>
                    <a:pt x="40546" y="360788"/>
                  </a:lnTo>
                  <a:lnTo>
                    <a:pt x="46234" y="387457"/>
                  </a:lnTo>
                  <a:lnTo>
                    <a:pt x="46601" y="393924"/>
                  </a:lnTo>
                  <a:lnTo>
                    <a:pt x="47493" y="395966"/>
                  </a:lnTo>
                  <a:lnTo>
                    <a:pt x="48881" y="397327"/>
                  </a:lnTo>
                  <a:lnTo>
                    <a:pt x="50601" y="398235"/>
                  </a:lnTo>
                  <a:lnTo>
                    <a:pt x="50953" y="398840"/>
                  </a:lnTo>
                  <a:lnTo>
                    <a:pt x="50395" y="399243"/>
                  </a:lnTo>
                  <a:lnTo>
                    <a:pt x="47587" y="399890"/>
                  </a:lnTo>
                  <a:lnTo>
                    <a:pt x="43308" y="396210"/>
                  </a:lnTo>
                  <a:lnTo>
                    <a:pt x="41332" y="388025"/>
                  </a:lnTo>
                  <a:lnTo>
                    <a:pt x="34258" y="355751"/>
                  </a:lnTo>
                  <a:lnTo>
                    <a:pt x="27628" y="329069"/>
                  </a:lnTo>
                  <a:lnTo>
                    <a:pt x="20637" y="296380"/>
                  </a:lnTo>
                  <a:lnTo>
                    <a:pt x="13539" y="261559"/>
                  </a:lnTo>
                  <a:lnTo>
                    <a:pt x="7203" y="226900"/>
                  </a:lnTo>
                  <a:lnTo>
                    <a:pt x="4972" y="195376"/>
                  </a:lnTo>
                  <a:lnTo>
                    <a:pt x="3518" y="162047"/>
                  </a:lnTo>
                  <a:lnTo>
                    <a:pt x="0" y="131710"/>
                  </a:lnTo>
                  <a:lnTo>
                    <a:pt x="2485" y="103407"/>
                  </a:lnTo>
                  <a:lnTo>
                    <a:pt x="5844" y="72108"/>
                  </a:lnTo>
                  <a:lnTo>
                    <a:pt x="13915" y="46787"/>
                  </a:lnTo>
                  <a:lnTo>
                    <a:pt x="23947" y="31408"/>
                  </a:lnTo>
                  <a:lnTo>
                    <a:pt x="40393" y="16023"/>
                  </a:lnTo>
                  <a:lnTo>
                    <a:pt x="44941" y="13063"/>
                  </a:lnTo>
                  <a:lnTo>
                    <a:pt x="66513" y="8897"/>
                  </a:lnTo>
                  <a:lnTo>
                    <a:pt x="101690" y="5258"/>
                  </a:lnTo>
                  <a:lnTo>
                    <a:pt x="125478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1004" name="SMARTInkShape-Group113"/>
          <p:cNvGrpSpPr/>
          <p:nvPr/>
        </p:nvGrpSpPr>
        <p:grpSpPr>
          <a:xfrm>
            <a:off x="6009750" y="1614488"/>
            <a:ext cx="1033989" cy="371476"/>
            <a:chOff x="6009750" y="1614488"/>
            <a:chExt cx="1033989" cy="371476"/>
          </a:xfrm>
        </p:grpSpPr>
        <p:sp>
          <p:nvSpPr>
            <p:cNvPr id="999" name="SMARTInkShape-878"/>
            <p:cNvSpPr/>
            <p:nvPr/>
          </p:nvSpPr>
          <p:spPr bwMode="auto">
            <a:xfrm>
              <a:off x="6936581" y="1614488"/>
              <a:ext cx="107158" cy="371476"/>
            </a:xfrm>
            <a:custGeom>
              <a:avLst/>
              <a:gdLst/>
              <a:ahLst/>
              <a:cxnLst/>
              <a:rect l="0" t="0" r="0" b="0"/>
              <a:pathLst>
                <a:path w="107158" h="371476">
                  <a:moveTo>
                    <a:pt x="107157" y="0"/>
                  </a:moveTo>
                  <a:lnTo>
                    <a:pt x="107157" y="32249"/>
                  </a:lnTo>
                  <a:lnTo>
                    <a:pt x="105040" y="59992"/>
                  </a:lnTo>
                  <a:lnTo>
                    <a:pt x="97269" y="86567"/>
                  </a:lnTo>
                  <a:lnTo>
                    <a:pt x="87029" y="114549"/>
                  </a:lnTo>
                  <a:lnTo>
                    <a:pt x="76851" y="145065"/>
                  </a:lnTo>
                  <a:lnTo>
                    <a:pt x="63782" y="179242"/>
                  </a:lnTo>
                  <a:lnTo>
                    <a:pt x="47738" y="214504"/>
                  </a:lnTo>
                  <a:lnTo>
                    <a:pt x="32136" y="250088"/>
                  </a:lnTo>
                  <a:lnTo>
                    <a:pt x="22486" y="285766"/>
                  </a:lnTo>
                  <a:lnTo>
                    <a:pt x="12484" y="319357"/>
                  </a:lnTo>
                  <a:lnTo>
                    <a:pt x="3699" y="347301"/>
                  </a:lnTo>
                  <a:lnTo>
                    <a:pt x="0" y="37147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00" name="SMARTInkShape-879"/>
            <p:cNvSpPr/>
            <p:nvPr/>
          </p:nvSpPr>
          <p:spPr bwMode="auto">
            <a:xfrm>
              <a:off x="6751297" y="1668973"/>
              <a:ext cx="196752" cy="229203"/>
            </a:xfrm>
            <a:custGeom>
              <a:avLst/>
              <a:gdLst/>
              <a:ahLst/>
              <a:cxnLst/>
              <a:rect l="0" t="0" r="0" b="0"/>
              <a:pathLst>
                <a:path w="196752" h="229203">
                  <a:moveTo>
                    <a:pt x="78128" y="9808"/>
                  </a:moveTo>
                  <a:lnTo>
                    <a:pt x="74335" y="9808"/>
                  </a:lnTo>
                  <a:lnTo>
                    <a:pt x="70357" y="11925"/>
                  </a:lnTo>
                  <a:lnTo>
                    <a:pt x="65943" y="16305"/>
                  </a:lnTo>
                  <a:lnTo>
                    <a:pt x="46207" y="47623"/>
                  </a:lnTo>
                  <a:lnTo>
                    <a:pt x="27931" y="82130"/>
                  </a:lnTo>
                  <a:lnTo>
                    <a:pt x="15895" y="110083"/>
                  </a:lnTo>
                  <a:lnTo>
                    <a:pt x="7301" y="138473"/>
                  </a:lnTo>
                  <a:lnTo>
                    <a:pt x="1844" y="166994"/>
                  </a:lnTo>
                  <a:lnTo>
                    <a:pt x="0" y="197491"/>
                  </a:lnTo>
                  <a:lnTo>
                    <a:pt x="3981" y="208581"/>
                  </a:lnTo>
                  <a:lnTo>
                    <a:pt x="11042" y="218008"/>
                  </a:lnTo>
                  <a:lnTo>
                    <a:pt x="19473" y="224844"/>
                  </a:lnTo>
                  <a:lnTo>
                    <a:pt x="30628" y="228411"/>
                  </a:lnTo>
                  <a:lnTo>
                    <a:pt x="43523" y="229202"/>
                  </a:lnTo>
                  <a:lnTo>
                    <a:pt x="64171" y="224392"/>
                  </a:lnTo>
                  <a:lnTo>
                    <a:pt x="94598" y="208946"/>
                  </a:lnTo>
                  <a:lnTo>
                    <a:pt x="119520" y="193166"/>
                  </a:lnTo>
                  <a:lnTo>
                    <a:pt x="153068" y="166501"/>
                  </a:lnTo>
                  <a:lnTo>
                    <a:pt x="178861" y="132600"/>
                  </a:lnTo>
                  <a:lnTo>
                    <a:pt x="192730" y="104752"/>
                  </a:lnTo>
                  <a:lnTo>
                    <a:pt x="196751" y="77186"/>
                  </a:lnTo>
                  <a:lnTo>
                    <a:pt x="194878" y="61185"/>
                  </a:lnTo>
                  <a:lnTo>
                    <a:pt x="185570" y="38789"/>
                  </a:lnTo>
                  <a:lnTo>
                    <a:pt x="172757" y="20865"/>
                  </a:lnTo>
                  <a:lnTo>
                    <a:pt x="159344" y="12606"/>
                  </a:lnTo>
                  <a:lnTo>
                    <a:pt x="124862" y="836"/>
                  </a:lnTo>
                  <a:lnTo>
                    <a:pt x="108424" y="0"/>
                  </a:lnTo>
                  <a:lnTo>
                    <a:pt x="78468" y="2138"/>
                  </a:lnTo>
                  <a:lnTo>
                    <a:pt x="42881" y="8769"/>
                  </a:lnTo>
                  <a:lnTo>
                    <a:pt x="35266" y="980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01" name="SMARTInkShape-880"/>
            <p:cNvSpPr/>
            <p:nvPr/>
          </p:nvSpPr>
          <p:spPr bwMode="auto">
            <a:xfrm>
              <a:off x="6654870" y="1621631"/>
              <a:ext cx="60256" cy="300039"/>
            </a:xfrm>
            <a:custGeom>
              <a:avLst/>
              <a:gdLst/>
              <a:ahLst/>
              <a:cxnLst/>
              <a:rect l="0" t="0" r="0" b="0"/>
              <a:pathLst>
                <a:path w="60256" h="300039">
                  <a:moveTo>
                    <a:pt x="60255" y="0"/>
                  </a:moveTo>
                  <a:lnTo>
                    <a:pt x="59461" y="17888"/>
                  </a:lnTo>
                  <a:lnTo>
                    <a:pt x="48070" y="51848"/>
                  </a:lnTo>
                  <a:lnTo>
                    <a:pt x="38769" y="86559"/>
                  </a:lnTo>
                  <a:lnTo>
                    <a:pt x="31664" y="116664"/>
                  </a:lnTo>
                  <a:lnTo>
                    <a:pt x="26648" y="148603"/>
                  </a:lnTo>
                  <a:lnTo>
                    <a:pt x="21161" y="184047"/>
                  </a:lnTo>
                  <a:lnTo>
                    <a:pt x="8318" y="218888"/>
                  </a:lnTo>
                  <a:lnTo>
                    <a:pt x="0" y="253045"/>
                  </a:lnTo>
                  <a:lnTo>
                    <a:pt x="3105" y="30003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02" name="SMARTInkShape-881"/>
            <p:cNvSpPr/>
            <p:nvPr/>
          </p:nvSpPr>
          <p:spPr bwMode="auto">
            <a:xfrm>
              <a:off x="6486525" y="1743075"/>
              <a:ext cx="50007" cy="1"/>
            </a:xfrm>
            <a:custGeom>
              <a:avLst/>
              <a:gdLst/>
              <a:ahLst/>
              <a:cxnLst/>
              <a:rect l="0" t="0" r="0" b="0"/>
              <a:pathLst>
                <a:path w="50007" h="1">
                  <a:moveTo>
                    <a:pt x="0" y="0"/>
                  </a:moveTo>
                  <a:lnTo>
                    <a:pt x="33534" y="0"/>
                  </a:lnTo>
                  <a:lnTo>
                    <a:pt x="50006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03" name="SMARTInkShape-882"/>
            <p:cNvSpPr/>
            <p:nvPr/>
          </p:nvSpPr>
          <p:spPr bwMode="auto">
            <a:xfrm>
              <a:off x="6009750" y="1621631"/>
              <a:ext cx="412481" cy="298201"/>
            </a:xfrm>
            <a:custGeom>
              <a:avLst/>
              <a:gdLst/>
              <a:ahLst/>
              <a:cxnLst/>
              <a:rect l="0" t="0" r="0" b="0"/>
              <a:pathLst>
                <a:path w="412481" h="298201">
                  <a:moveTo>
                    <a:pt x="169595" y="0"/>
                  </a:moveTo>
                  <a:lnTo>
                    <a:pt x="165802" y="3793"/>
                  </a:lnTo>
                  <a:lnTo>
                    <a:pt x="137462" y="14474"/>
                  </a:lnTo>
                  <a:lnTo>
                    <a:pt x="109273" y="23603"/>
                  </a:lnTo>
                  <a:lnTo>
                    <a:pt x="77902" y="36363"/>
                  </a:lnTo>
                  <a:lnTo>
                    <a:pt x="42650" y="51104"/>
                  </a:lnTo>
                  <a:lnTo>
                    <a:pt x="31682" y="58696"/>
                  </a:lnTo>
                  <a:lnTo>
                    <a:pt x="18174" y="76506"/>
                  </a:lnTo>
                  <a:lnTo>
                    <a:pt x="17053" y="81166"/>
                  </a:lnTo>
                  <a:lnTo>
                    <a:pt x="17925" y="90578"/>
                  </a:lnTo>
                  <a:lnTo>
                    <a:pt x="29373" y="122863"/>
                  </a:lnTo>
                  <a:lnTo>
                    <a:pt x="53354" y="158281"/>
                  </a:lnTo>
                  <a:lnTo>
                    <a:pt x="87677" y="193973"/>
                  </a:lnTo>
                  <a:lnTo>
                    <a:pt x="100996" y="215969"/>
                  </a:lnTo>
                  <a:lnTo>
                    <a:pt x="104733" y="236619"/>
                  </a:lnTo>
                  <a:lnTo>
                    <a:pt x="101341" y="248615"/>
                  </a:lnTo>
                  <a:lnTo>
                    <a:pt x="95307" y="258431"/>
                  </a:lnTo>
                  <a:lnTo>
                    <a:pt x="65352" y="273745"/>
                  </a:lnTo>
                  <a:lnTo>
                    <a:pt x="46897" y="277166"/>
                  </a:lnTo>
                  <a:lnTo>
                    <a:pt x="30140" y="274387"/>
                  </a:lnTo>
                  <a:lnTo>
                    <a:pt x="15121" y="268537"/>
                  </a:lnTo>
                  <a:lnTo>
                    <a:pt x="7542" y="261960"/>
                  </a:lnTo>
                  <a:lnTo>
                    <a:pt x="2319" y="253746"/>
                  </a:lnTo>
                  <a:lnTo>
                    <a:pt x="0" y="244803"/>
                  </a:lnTo>
                  <a:lnTo>
                    <a:pt x="2486" y="227051"/>
                  </a:lnTo>
                  <a:lnTo>
                    <a:pt x="21844" y="198926"/>
                  </a:lnTo>
                  <a:lnTo>
                    <a:pt x="50715" y="163619"/>
                  </a:lnTo>
                  <a:lnTo>
                    <a:pt x="79602" y="135528"/>
                  </a:lnTo>
                  <a:lnTo>
                    <a:pt x="102609" y="116591"/>
                  </a:lnTo>
                  <a:lnTo>
                    <a:pt x="128709" y="97591"/>
                  </a:lnTo>
                  <a:lnTo>
                    <a:pt x="154069" y="80680"/>
                  </a:lnTo>
                  <a:lnTo>
                    <a:pt x="178569" y="65227"/>
                  </a:lnTo>
                  <a:lnTo>
                    <a:pt x="213881" y="43933"/>
                  </a:lnTo>
                  <a:lnTo>
                    <a:pt x="244011" y="28010"/>
                  </a:lnTo>
                  <a:lnTo>
                    <a:pt x="273811" y="17234"/>
                  </a:lnTo>
                  <a:lnTo>
                    <a:pt x="287635" y="14870"/>
                  </a:lnTo>
                  <a:lnTo>
                    <a:pt x="288769" y="15469"/>
                  </a:lnTo>
                  <a:lnTo>
                    <a:pt x="289525" y="16663"/>
                  </a:lnTo>
                  <a:lnTo>
                    <a:pt x="290029" y="18252"/>
                  </a:lnTo>
                  <a:lnTo>
                    <a:pt x="286356" y="24252"/>
                  </a:lnTo>
                  <a:lnTo>
                    <a:pt x="256397" y="55908"/>
                  </a:lnTo>
                  <a:lnTo>
                    <a:pt x="221184" y="91270"/>
                  </a:lnTo>
                  <a:lnTo>
                    <a:pt x="212367" y="101684"/>
                  </a:lnTo>
                  <a:lnTo>
                    <a:pt x="208448" y="111603"/>
                  </a:lnTo>
                  <a:lnTo>
                    <a:pt x="206242" y="129905"/>
                  </a:lnTo>
                  <a:lnTo>
                    <a:pt x="209380" y="146617"/>
                  </a:lnTo>
                  <a:lnTo>
                    <a:pt x="232072" y="179915"/>
                  </a:lnTo>
                  <a:lnTo>
                    <a:pt x="257510" y="212370"/>
                  </a:lnTo>
                  <a:lnTo>
                    <a:pt x="268993" y="223768"/>
                  </a:lnTo>
                  <a:lnTo>
                    <a:pt x="292299" y="258819"/>
                  </a:lnTo>
                  <a:lnTo>
                    <a:pt x="295567" y="268754"/>
                  </a:lnTo>
                  <a:lnTo>
                    <a:pt x="294903" y="278461"/>
                  </a:lnTo>
                  <a:lnTo>
                    <a:pt x="291962" y="287273"/>
                  </a:lnTo>
                  <a:lnTo>
                    <a:pt x="288009" y="293835"/>
                  </a:lnTo>
                  <a:lnTo>
                    <a:pt x="285049" y="295903"/>
                  </a:lnTo>
                  <a:lnTo>
                    <a:pt x="277528" y="298200"/>
                  </a:lnTo>
                  <a:lnTo>
                    <a:pt x="268894" y="297104"/>
                  </a:lnTo>
                  <a:lnTo>
                    <a:pt x="250416" y="289933"/>
                  </a:lnTo>
                  <a:lnTo>
                    <a:pt x="243085" y="283376"/>
                  </a:lnTo>
                  <a:lnTo>
                    <a:pt x="229396" y="260831"/>
                  </a:lnTo>
                  <a:lnTo>
                    <a:pt x="224483" y="248481"/>
                  </a:lnTo>
                  <a:lnTo>
                    <a:pt x="223887" y="235055"/>
                  </a:lnTo>
                  <a:lnTo>
                    <a:pt x="229971" y="203241"/>
                  </a:lnTo>
                  <a:lnTo>
                    <a:pt x="244104" y="171962"/>
                  </a:lnTo>
                  <a:lnTo>
                    <a:pt x="263373" y="137559"/>
                  </a:lnTo>
                  <a:lnTo>
                    <a:pt x="284164" y="106022"/>
                  </a:lnTo>
                  <a:lnTo>
                    <a:pt x="305405" y="76570"/>
                  </a:lnTo>
                  <a:lnTo>
                    <a:pt x="333916" y="44670"/>
                  </a:lnTo>
                  <a:lnTo>
                    <a:pt x="365828" y="21013"/>
                  </a:lnTo>
                  <a:lnTo>
                    <a:pt x="399699" y="3290"/>
                  </a:lnTo>
                  <a:lnTo>
                    <a:pt x="41248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1005" name="SMARTInkShape-883"/>
          <p:cNvSpPr/>
          <p:nvPr/>
        </p:nvSpPr>
        <p:spPr bwMode="auto">
          <a:xfrm>
            <a:off x="3272961" y="540521"/>
            <a:ext cx="247487" cy="402000"/>
          </a:xfrm>
          <a:custGeom>
            <a:avLst/>
            <a:gdLst/>
            <a:ahLst/>
            <a:cxnLst/>
            <a:rect l="0" t="0" r="0" b="0"/>
            <a:pathLst>
              <a:path w="247487" h="402000">
                <a:moveTo>
                  <a:pt x="141752" y="302442"/>
                </a:moveTo>
                <a:lnTo>
                  <a:pt x="141752" y="298649"/>
                </a:lnTo>
                <a:lnTo>
                  <a:pt x="139635" y="294671"/>
                </a:lnTo>
                <a:lnTo>
                  <a:pt x="136842" y="290256"/>
                </a:lnTo>
                <a:lnTo>
                  <a:pt x="135049" y="280955"/>
                </a:lnTo>
                <a:lnTo>
                  <a:pt x="134902" y="278592"/>
                </a:lnTo>
                <a:lnTo>
                  <a:pt x="132622" y="273850"/>
                </a:lnTo>
                <a:lnTo>
                  <a:pt x="129756" y="269097"/>
                </a:lnTo>
                <a:lnTo>
                  <a:pt x="127349" y="261958"/>
                </a:lnTo>
                <a:lnTo>
                  <a:pt x="110698" y="242910"/>
                </a:lnTo>
                <a:lnTo>
                  <a:pt x="105989" y="240264"/>
                </a:lnTo>
                <a:lnTo>
                  <a:pt x="96499" y="238566"/>
                </a:lnTo>
                <a:lnTo>
                  <a:pt x="67653" y="246242"/>
                </a:lnTo>
                <a:lnTo>
                  <a:pt x="34579" y="268547"/>
                </a:lnTo>
                <a:lnTo>
                  <a:pt x="22420" y="281551"/>
                </a:lnTo>
                <a:lnTo>
                  <a:pt x="4564" y="309803"/>
                </a:lnTo>
                <a:lnTo>
                  <a:pt x="0" y="330589"/>
                </a:lnTo>
                <a:lnTo>
                  <a:pt x="170" y="340352"/>
                </a:lnTo>
                <a:lnTo>
                  <a:pt x="8886" y="364329"/>
                </a:lnTo>
                <a:lnTo>
                  <a:pt x="19481" y="378634"/>
                </a:lnTo>
                <a:lnTo>
                  <a:pt x="37284" y="391987"/>
                </a:lnTo>
                <a:lnTo>
                  <a:pt x="52149" y="399000"/>
                </a:lnTo>
                <a:lnTo>
                  <a:pt x="85032" y="401999"/>
                </a:lnTo>
                <a:lnTo>
                  <a:pt x="120377" y="394623"/>
                </a:lnTo>
                <a:lnTo>
                  <a:pt x="133839" y="389449"/>
                </a:lnTo>
                <a:lnTo>
                  <a:pt x="164179" y="364866"/>
                </a:lnTo>
                <a:lnTo>
                  <a:pt x="191262" y="330770"/>
                </a:lnTo>
                <a:lnTo>
                  <a:pt x="210710" y="298601"/>
                </a:lnTo>
                <a:lnTo>
                  <a:pt x="221274" y="271053"/>
                </a:lnTo>
                <a:lnTo>
                  <a:pt x="229431" y="238990"/>
                </a:lnTo>
                <a:lnTo>
                  <a:pt x="236875" y="208147"/>
                </a:lnTo>
                <a:lnTo>
                  <a:pt x="244108" y="178899"/>
                </a:lnTo>
                <a:lnTo>
                  <a:pt x="247486" y="150125"/>
                </a:lnTo>
                <a:lnTo>
                  <a:pt x="243717" y="116868"/>
                </a:lnTo>
                <a:lnTo>
                  <a:pt x="240033" y="82664"/>
                </a:lnTo>
                <a:lnTo>
                  <a:pt x="231897" y="52742"/>
                </a:lnTo>
                <a:lnTo>
                  <a:pt x="220288" y="26623"/>
                </a:lnTo>
                <a:lnTo>
                  <a:pt x="209214" y="7387"/>
                </a:lnTo>
                <a:lnTo>
                  <a:pt x="207454" y="1179"/>
                </a:lnTo>
                <a:lnTo>
                  <a:pt x="206191" y="0"/>
                </a:lnTo>
                <a:lnTo>
                  <a:pt x="204555" y="7"/>
                </a:lnTo>
                <a:lnTo>
                  <a:pt x="200018" y="1931"/>
                </a:lnTo>
                <a:lnTo>
                  <a:pt x="195440" y="6056"/>
                </a:lnTo>
                <a:lnTo>
                  <a:pt x="193394" y="12229"/>
                </a:lnTo>
                <a:lnTo>
                  <a:pt x="187064" y="40210"/>
                </a:lnTo>
                <a:lnTo>
                  <a:pt x="182981" y="74724"/>
                </a:lnTo>
                <a:lnTo>
                  <a:pt x="176987" y="104795"/>
                </a:lnTo>
                <a:lnTo>
                  <a:pt x="172300" y="138840"/>
                </a:lnTo>
                <a:lnTo>
                  <a:pt x="170911" y="174063"/>
                </a:lnTo>
                <a:lnTo>
                  <a:pt x="170500" y="209635"/>
                </a:lnTo>
                <a:lnTo>
                  <a:pt x="170378" y="245310"/>
                </a:lnTo>
                <a:lnTo>
                  <a:pt x="172458" y="278899"/>
                </a:lnTo>
                <a:lnTo>
                  <a:pt x="175985" y="306843"/>
                </a:lnTo>
                <a:lnTo>
                  <a:pt x="177470" y="331017"/>
                </a:lnTo>
              </a:path>
            </a:pathLst>
          </a:custGeom>
          <a:solidFill>
            <a:schemeClr val="accent1"/>
          </a:solidFill>
          <a:ln w="1905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017" name="SMARTInkShape-Group115"/>
          <p:cNvGrpSpPr/>
          <p:nvPr/>
        </p:nvGrpSpPr>
        <p:grpSpPr>
          <a:xfrm>
            <a:off x="1450181" y="2057400"/>
            <a:ext cx="1757364" cy="355634"/>
            <a:chOff x="1450181" y="2057400"/>
            <a:chExt cx="1757364" cy="355634"/>
          </a:xfrm>
        </p:grpSpPr>
        <p:sp>
          <p:nvSpPr>
            <p:cNvPr id="1006" name="SMARTInkShape-884"/>
            <p:cNvSpPr/>
            <p:nvPr/>
          </p:nvSpPr>
          <p:spPr bwMode="auto">
            <a:xfrm>
              <a:off x="3050381" y="2250736"/>
              <a:ext cx="157164" cy="113403"/>
            </a:xfrm>
            <a:custGeom>
              <a:avLst/>
              <a:gdLst/>
              <a:ahLst/>
              <a:cxnLst/>
              <a:rect l="0" t="0" r="0" b="0"/>
              <a:pathLst>
                <a:path w="157164" h="113403">
                  <a:moveTo>
                    <a:pt x="0" y="63839"/>
                  </a:moveTo>
                  <a:lnTo>
                    <a:pt x="0" y="67631"/>
                  </a:lnTo>
                  <a:lnTo>
                    <a:pt x="2117" y="71610"/>
                  </a:lnTo>
                  <a:lnTo>
                    <a:pt x="9943" y="80632"/>
                  </a:lnTo>
                  <a:lnTo>
                    <a:pt x="12357" y="87442"/>
                  </a:lnTo>
                  <a:lnTo>
                    <a:pt x="14223" y="94967"/>
                  </a:lnTo>
                  <a:lnTo>
                    <a:pt x="19773" y="106265"/>
                  </a:lnTo>
                  <a:lnTo>
                    <a:pt x="21334" y="113402"/>
                  </a:lnTo>
                  <a:lnTo>
                    <a:pt x="21431" y="82408"/>
                  </a:lnTo>
                  <a:lnTo>
                    <a:pt x="22225" y="61833"/>
                  </a:lnTo>
                  <a:lnTo>
                    <a:pt x="31374" y="37695"/>
                  </a:lnTo>
                  <a:lnTo>
                    <a:pt x="42016" y="23372"/>
                  </a:lnTo>
                  <a:lnTo>
                    <a:pt x="59835" y="10014"/>
                  </a:lnTo>
                  <a:lnTo>
                    <a:pt x="73909" y="3000"/>
                  </a:lnTo>
                  <a:lnTo>
                    <a:pt x="97644" y="0"/>
                  </a:lnTo>
                  <a:lnTo>
                    <a:pt x="111922" y="3472"/>
                  </a:lnTo>
                  <a:lnTo>
                    <a:pt x="122415" y="9528"/>
                  </a:lnTo>
                  <a:lnTo>
                    <a:pt x="133072" y="24389"/>
                  </a:lnTo>
                  <a:lnTo>
                    <a:pt x="139618" y="37951"/>
                  </a:lnTo>
                  <a:lnTo>
                    <a:pt x="150455" y="73117"/>
                  </a:lnTo>
                  <a:lnTo>
                    <a:pt x="157163" y="9241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07" name="SMARTInkShape-885"/>
            <p:cNvSpPr/>
            <p:nvPr/>
          </p:nvSpPr>
          <p:spPr bwMode="auto">
            <a:xfrm>
              <a:off x="2937074" y="2243138"/>
              <a:ext cx="127025" cy="106615"/>
            </a:xfrm>
            <a:custGeom>
              <a:avLst/>
              <a:gdLst/>
              <a:ahLst/>
              <a:cxnLst/>
              <a:rect l="0" t="0" r="0" b="0"/>
              <a:pathLst>
                <a:path w="127025" h="106615">
                  <a:moveTo>
                    <a:pt x="6151" y="14287"/>
                  </a:moveTo>
                  <a:lnTo>
                    <a:pt x="5357" y="39123"/>
                  </a:lnTo>
                  <a:lnTo>
                    <a:pt x="0" y="62047"/>
                  </a:lnTo>
                  <a:lnTo>
                    <a:pt x="3094" y="76239"/>
                  </a:lnTo>
                  <a:lnTo>
                    <a:pt x="13520" y="97901"/>
                  </a:lnTo>
                  <a:lnTo>
                    <a:pt x="18157" y="103042"/>
                  </a:lnTo>
                  <a:lnTo>
                    <a:pt x="22864" y="105328"/>
                  </a:lnTo>
                  <a:lnTo>
                    <a:pt x="37561" y="106614"/>
                  </a:lnTo>
                  <a:lnTo>
                    <a:pt x="56997" y="103203"/>
                  </a:lnTo>
                  <a:lnTo>
                    <a:pt x="86333" y="87007"/>
                  </a:lnTo>
                  <a:lnTo>
                    <a:pt x="104521" y="76844"/>
                  </a:lnTo>
                  <a:lnTo>
                    <a:pt x="117848" y="63779"/>
                  </a:lnTo>
                  <a:lnTo>
                    <a:pt x="124707" y="51970"/>
                  </a:lnTo>
                  <a:lnTo>
                    <a:pt x="126739" y="41327"/>
                  </a:lnTo>
                  <a:lnTo>
                    <a:pt x="127024" y="37077"/>
                  </a:lnTo>
                  <a:lnTo>
                    <a:pt x="125225" y="30236"/>
                  </a:lnTo>
                  <a:lnTo>
                    <a:pt x="123633" y="27301"/>
                  </a:lnTo>
                  <a:lnTo>
                    <a:pt x="113809" y="19378"/>
                  </a:lnTo>
                  <a:lnTo>
                    <a:pt x="91358" y="10383"/>
                  </a:lnTo>
                  <a:lnTo>
                    <a:pt x="76553" y="7310"/>
                  </a:lnTo>
                  <a:lnTo>
                    <a:pt x="63301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08" name="SMARTInkShape-886"/>
            <p:cNvSpPr/>
            <p:nvPr/>
          </p:nvSpPr>
          <p:spPr bwMode="auto">
            <a:xfrm>
              <a:off x="2864644" y="2171700"/>
              <a:ext cx="42863" cy="42864"/>
            </a:xfrm>
            <a:custGeom>
              <a:avLst/>
              <a:gdLst/>
              <a:ahLst/>
              <a:cxnLst/>
              <a:rect l="0" t="0" r="0" b="0"/>
              <a:pathLst>
                <a:path w="42863" h="42864">
                  <a:moveTo>
                    <a:pt x="42862" y="42863"/>
                  </a:moveTo>
                  <a:lnTo>
                    <a:pt x="39070" y="42863"/>
                  </a:lnTo>
                  <a:lnTo>
                    <a:pt x="37953" y="41275"/>
                  </a:lnTo>
                  <a:lnTo>
                    <a:pt x="35587" y="32250"/>
                  </a:lnTo>
                  <a:lnTo>
                    <a:pt x="29418" y="23402"/>
                  </a:lnTo>
                  <a:lnTo>
                    <a:pt x="18682" y="12666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09" name="SMARTInkShape-887"/>
            <p:cNvSpPr/>
            <p:nvPr/>
          </p:nvSpPr>
          <p:spPr bwMode="auto">
            <a:xfrm>
              <a:off x="2707568" y="2250439"/>
              <a:ext cx="185098" cy="128431"/>
            </a:xfrm>
            <a:custGeom>
              <a:avLst/>
              <a:gdLst/>
              <a:ahLst/>
              <a:cxnLst/>
              <a:rect l="0" t="0" r="0" b="0"/>
              <a:pathLst>
                <a:path w="185098" h="128431">
                  <a:moveTo>
                    <a:pt x="7057" y="42705"/>
                  </a:moveTo>
                  <a:lnTo>
                    <a:pt x="906" y="42705"/>
                  </a:lnTo>
                  <a:lnTo>
                    <a:pt x="575" y="41911"/>
                  </a:lnTo>
                  <a:lnTo>
                    <a:pt x="0" y="36554"/>
                  </a:lnTo>
                  <a:lnTo>
                    <a:pt x="3732" y="32063"/>
                  </a:lnTo>
                  <a:lnTo>
                    <a:pt x="9812" y="30037"/>
                  </a:lnTo>
                  <a:lnTo>
                    <a:pt x="38523" y="22134"/>
                  </a:lnTo>
                  <a:lnTo>
                    <a:pt x="68062" y="12180"/>
                  </a:lnTo>
                  <a:lnTo>
                    <a:pt x="96482" y="7731"/>
                  </a:lnTo>
                  <a:lnTo>
                    <a:pt x="127821" y="1636"/>
                  </a:lnTo>
                  <a:lnTo>
                    <a:pt x="163533" y="0"/>
                  </a:lnTo>
                  <a:lnTo>
                    <a:pt x="172645" y="706"/>
                  </a:lnTo>
                  <a:lnTo>
                    <a:pt x="179341" y="3666"/>
                  </a:lnTo>
                  <a:lnTo>
                    <a:pt x="181445" y="6360"/>
                  </a:lnTo>
                  <a:lnTo>
                    <a:pt x="183781" y="13587"/>
                  </a:lnTo>
                  <a:lnTo>
                    <a:pt x="185097" y="26581"/>
                  </a:lnTo>
                  <a:lnTo>
                    <a:pt x="179452" y="58451"/>
                  </a:lnTo>
                  <a:lnTo>
                    <a:pt x="172439" y="90040"/>
                  </a:lnTo>
                  <a:lnTo>
                    <a:pt x="165307" y="118879"/>
                  </a:lnTo>
                  <a:lnTo>
                    <a:pt x="165738" y="122063"/>
                  </a:lnTo>
                  <a:lnTo>
                    <a:pt x="166820" y="124185"/>
                  </a:lnTo>
                  <a:lnTo>
                    <a:pt x="171363" y="12843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10" name="SMARTInkShape-888"/>
            <p:cNvSpPr/>
            <p:nvPr/>
          </p:nvSpPr>
          <p:spPr bwMode="auto">
            <a:xfrm>
              <a:off x="2787736" y="2100263"/>
              <a:ext cx="55478" cy="312771"/>
            </a:xfrm>
            <a:custGeom>
              <a:avLst/>
              <a:gdLst/>
              <a:ahLst/>
              <a:cxnLst/>
              <a:rect l="0" t="0" r="0" b="0"/>
              <a:pathLst>
                <a:path w="55478" h="312771">
                  <a:moveTo>
                    <a:pt x="41189" y="0"/>
                  </a:moveTo>
                  <a:lnTo>
                    <a:pt x="37397" y="0"/>
                  </a:lnTo>
                  <a:lnTo>
                    <a:pt x="36279" y="793"/>
                  </a:lnTo>
                  <a:lnTo>
                    <a:pt x="35535" y="2116"/>
                  </a:lnTo>
                  <a:lnTo>
                    <a:pt x="34487" y="9887"/>
                  </a:lnTo>
                  <a:lnTo>
                    <a:pt x="32059" y="24360"/>
                  </a:lnTo>
                  <a:lnTo>
                    <a:pt x="21877" y="58329"/>
                  </a:lnTo>
                  <a:lnTo>
                    <a:pt x="12562" y="93572"/>
                  </a:lnTo>
                  <a:lnTo>
                    <a:pt x="7572" y="123768"/>
                  </a:lnTo>
                  <a:lnTo>
                    <a:pt x="3976" y="157851"/>
                  </a:lnTo>
                  <a:lnTo>
                    <a:pt x="0" y="190968"/>
                  </a:lnTo>
                  <a:lnTo>
                    <a:pt x="939" y="218772"/>
                  </a:lnTo>
                  <a:lnTo>
                    <a:pt x="4575" y="253293"/>
                  </a:lnTo>
                  <a:lnTo>
                    <a:pt x="8997" y="273663"/>
                  </a:lnTo>
                  <a:lnTo>
                    <a:pt x="22512" y="293975"/>
                  </a:lnTo>
                  <a:lnTo>
                    <a:pt x="36162" y="309077"/>
                  </a:lnTo>
                  <a:lnTo>
                    <a:pt x="41071" y="311992"/>
                  </a:lnTo>
                  <a:lnTo>
                    <a:pt x="43492" y="312770"/>
                  </a:lnTo>
                  <a:lnTo>
                    <a:pt x="45899" y="312494"/>
                  </a:lnTo>
                  <a:lnTo>
                    <a:pt x="55477" y="30718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11" name="SMARTInkShape-889"/>
            <p:cNvSpPr/>
            <p:nvPr/>
          </p:nvSpPr>
          <p:spPr bwMode="auto">
            <a:xfrm>
              <a:off x="2607913" y="2214563"/>
              <a:ext cx="92426" cy="155297"/>
            </a:xfrm>
            <a:custGeom>
              <a:avLst/>
              <a:gdLst/>
              <a:ahLst/>
              <a:cxnLst/>
              <a:rect l="0" t="0" r="0" b="0"/>
              <a:pathLst>
                <a:path w="92426" h="155297">
                  <a:moveTo>
                    <a:pt x="70993" y="0"/>
                  </a:moveTo>
                  <a:lnTo>
                    <a:pt x="61050" y="0"/>
                  </a:lnTo>
                  <a:lnTo>
                    <a:pt x="50408" y="3792"/>
                  </a:lnTo>
                  <a:lnTo>
                    <a:pt x="43853" y="9887"/>
                  </a:lnTo>
                  <a:lnTo>
                    <a:pt x="22041" y="44434"/>
                  </a:lnTo>
                  <a:lnTo>
                    <a:pt x="7152" y="78788"/>
                  </a:lnTo>
                  <a:lnTo>
                    <a:pt x="1806" y="100073"/>
                  </a:lnTo>
                  <a:lnTo>
                    <a:pt x="0" y="124807"/>
                  </a:lnTo>
                  <a:lnTo>
                    <a:pt x="3480" y="140079"/>
                  </a:lnTo>
                  <a:lnTo>
                    <a:pt x="6934" y="144186"/>
                  </a:lnTo>
                  <a:lnTo>
                    <a:pt x="17123" y="150865"/>
                  </a:lnTo>
                  <a:lnTo>
                    <a:pt x="32454" y="155296"/>
                  </a:lnTo>
                  <a:lnTo>
                    <a:pt x="50843" y="152817"/>
                  </a:lnTo>
                  <a:lnTo>
                    <a:pt x="85871" y="138791"/>
                  </a:lnTo>
                  <a:lnTo>
                    <a:pt x="92425" y="13573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12" name="SMARTInkShape-890"/>
            <p:cNvSpPr/>
            <p:nvPr/>
          </p:nvSpPr>
          <p:spPr bwMode="auto">
            <a:xfrm>
              <a:off x="2421867" y="2214563"/>
              <a:ext cx="185603" cy="135275"/>
            </a:xfrm>
            <a:custGeom>
              <a:avLst/>
              <a:gdLst/>
              <a:ahLst/>
              <a:cxnLst/>
              <a:rect l="0" t="0" r="0" b="0"/>
              <a:pathLst>
                <a:path w="185603" h="135275">
                  <a:moveTo>
                    <a:pt x="142739" y="0"/>
                  </a:moveTo>
                  <a:lnTo>
                    <a:pt x="108886" y="0"/>
                  </a:lnTo>
                  <a:lnTo>
                    <a:pt x="94961" y="3792"/>
                  </a:lnTo>
                  <a:lnTo>
                    <a:pt x="67048" y="22244"/>
                  </a:lnTo>
                  <a:lnTo>
                    <a:pt x="51949" y="32111"/>
                  </a:lnTo>
                  <a:lnTo>
                    <a:pt x="20100" y="66044"/>
                  </a:lnTo>
                  <a:lnTo>
                    <a:pt x="5096" y="90404"/>
                  </a:lnTo>
                  <a:lnTo>
                    <a:pt x="1415" y="104750"/>
                  </a:lnTo>
                  <a:lnTo>
                    <a:pt x="0" y="129555"/>
                  </a:lnTo>
                  <a:lnTo>
                    <a:pt x="749" y="131614"/>
                  </a:lnTo>
                  <a:lnTo>
                    <a:pt x="2041" y="132986"/>
                  </a:lnTo>
                  <a:lnTo>
                    <a:pt x="3697" y="133901"/>
                  </a:lnTo>
                  <a:lnTo>
                    <a:pt x="13612" y="135189"/>
                  </a:lnTo>
                  <a:lnTo>
                    <a:pt x="19997" y="133373"/>
                  </a:lnTo>
                  <a:lnTo>
                    <a:pt x="22811" y="131778"/>
                  </a:lnTo>
                  <a:lnTo>
                    <a:pt x="48347" y="99765"/>
                  </a:lnTo>
                  <a:lnTo>
                    <a:pt x="65692" y="70464"/>
                  </a:lnTo>
                  <a:lnTo>
                    <a:pt x="74355" y="39383"/>
                  </a:lnTo>
                  <a:lnTo>
                    <a:pt x="78339" y="9006"/>
                  </a:lnTo>
                  <a:lnTo>
                    <a:pt x="77581" y="8385"/>
                  </a:lnTo>
                  <a:lnTo>
                    <a:pt x="74622" y="7695"/>
                  </a:lnTo>
                  <a:lnTo>
                    <a:pt x="73515" y="8305"/>
                  </a:lnTo>
                  <a:lnTo>
                    <a:pt x="72777" y="9505"/>
                  </a:lnTo>
                  <a:lnTo>
                    <a:pt x="71958" y="13749"/>
                  </a:lnTo>
                  <a:lnTo>
                    <a:pt x="71327" y="47789"/>
                  </a:lnTo>
                  <a:lnTo>
                    <a:pt x="73422" y="73575"/>
                  </a:lnTo>
                  <a:lnTo>
                    <a:pt x="85775" y="106716"/>
                  </a:lnTo>
                  <a:lnTo>
                    <a:pt x="91228" y="115692"/>
                  </a:lnTo>
                  <a:lnTo>
                    <a:pt x="107664" y="127921"/>
                  </a:lnTo>
                  <a:lnTo>
                    <a:pt x="116832" y="132260"/>
                  </a:lnTo>
                  <a:lnTo>
                    <a:pt x="140396" y="135274"/>
                  </a:lnTo>
                  <a:lnTo>
                    <a:pt x="158449" y="128011"/>
                  </a:lnTo>
                  <a:lnTo>
                    <a:pt x="185602" y="10715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13" name="SMARTInkShape-891"/>
            <p:cNvSpPr/>
            <p:nvPr/>
          </p:nvSpPr>
          <p:spPr bwMode="auto">
            <a:xfrm>
              <a:off x="2128838" y="2114550"/>
              <a:ext cx="242888" cy="242889"/>
            </a:xfrm>
            <a:custGeom>
              <a:avLst/>
              <a:gdLst/>
              <a:ahLst/>
              <a:cxnLst/>
              <a:rect l="0" t="0" r="0" b="0"/>
              <a:pathLst>
                <a:path w="242888" h="242889">
                  <a:moveTo>
                    <a:pt x="0" y="0"/>
                  </a:moveTo>
                  <a:lnTo>
                    <a:pt x="5703" y="6497"/>
                  </a:lnTo>
                  <a:lnTo>
                    <a:pt x="16792" y="30528"/>
                  </a:lnTo>
                  <a:lnTo>
                    <a:pt x="20514" y="58330"/>
                  </a:lnTo>
                  <a:lnTo>
                    <a:pt x="21250" y="91455"/>
                  </a:lnTo>
                  <a:lnTo>
                    <a:pt x="21395" y="124957"/>
                  </a:lnTo>
                  <a:lnTo>
                    <a:pt x="16514" y="157239"/>
                  </a:lnTo>
                  <a:lnTo>
                    <a:pt x="14727" y="189133"/>
                  </a:lnTo>
                  <a:lnTo>
                    <a:pt x="14326" y="224665"/>
                  </a:lnTo>
                  <a:lnTo>
                    <a:pt x="14288" y="242401"/>
                  </a:lnTo>
                  <a:lnTo>
                    <a:pt x="15081" y="224971"/>
                  </a:lnTo>
                  <a:lnTo>
                    <a:pt x="26472" y="192625"/>
                  </a:lnTo>
                  <a:lnTo>
                    <a:pt x="41929" y="163175"/>
                  </a:lnTo>
                  <a:lnTo>
                    <a:pt x="60611" y="136302"/>
                  </a:lnTo>
                  <a:lnTo>
                    <a:pt x="93324" y="109926"/>
                  </a:lnTo>
                  <a:lnTo>
                    <a:pt x="115830" y="92152"/>
                  </a:lnTo>
                  <a:lnTo>
                    <a:pt x="138684" y="82173"/>
                  </a:lnTo>
                  <a:lnTo>
                    <a:pt x="140081" y="82564"/>
                  </a:lnTo>
                  <a:lnTo>
                    <a:pt x="142323" y="85100"/>
                  </a:lnTo>
                  <a:lnTo>
                    <a:pt x="132153" y="92099"/>
                  </a:lnTo>
                  <a:lnTo>
                    <a:pt x="104481" y="121677"/>
                  </a:lnTo>
                  <a:lnTo>
                    <a:pt x="77582" y="145287"/>
                  </a:lnTo>
                  <a:lnTo>
                    <a:pt x="62408" y="169073"/>
                  </a:lnTo>
                  <a:lnTo>
                    <a:pt x="58707" y="183357"/>
                  </a:lnTo>
                  <a:lnTo>
                    <a:pt x="59959" y="190765"/>
                  </a:lnTo>
                  <a:lnTo>
                    <a:pt x="67230" y="205781"/>
                  </a:lnTo>
                  <a:lnTo>
                    <a:pt x="70219" y="208625"/>
                  </a:lnTo>
                  <a:lnTo>
                    <a:pt x="101264" y="219516"/>
                  </a:lnTo>
                  <a:lnTo>
                    <a:pt x="133068" y="226570"/>
                  </a:lnTo>
                  <a:lnTo>
                    <a:pt x="161400" y="230115"/>
                  </a:lnTo>
                  <a:lnTo>
                    <a:pt x="196099" y="238424"/>
                  </a:lnTo>
                  <a:lnTo>
                    <a:pt x="227455" y="242300"/>
                  </a:lnTo>
                  <a:lnTo>
                    <a:pt x="242887" y="24288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14" name="SMARTInkShape-892"/>
            <p:cNvSpPr/>
            <p:nvPr/>
          </p:nvSpPr>
          <p:spPr bwMode="auto">
            <a:xfrm>
              <a:off x="1693069" y="2203642"/>
              <a:ext cx="441084" cy="152262"/>
            </a:xfrm>
            <a:custGeom>
              <a:avLst/>
              <a:gdLst/>
              <a:ahLst/>
              <a:cxnLst/>
              <a:rect l="0" t="0" r="0" b="0"/>
              <a:pathLst>
                <a:path w="441084" h="152262">
                  <a:moveTo>
                    <a:pt x="0" y="18064"/>
                  </a:moveTo>
                  <a:lnTo>
                    <a:pt x="28594" y="18064"/>
                  </a:lnTo>
                  <a:lnTo>
                    <a:pt x="57155" y="18064"/>
                  </a:lnTo>
                  <a:lnTo>
                    <a:pt x="85726" y="18064"/>
                  </a:lnTo>
                  <a:lnTo>
                    <a:pt x="114300" y="15948"/>
                  </a:lnTo>
                  <a:lnTo>
                    <a:pt x="142875" y="12410"/>
                  </a:lnTo>
                  <a:lnTo>
                    <a:pt x="171450" y="11362"/>
                  </a:lnTo>
                  <a:lnTo>
                    <a:pt x="200025" y="13168"/>
                  </a:lnTo>
                  <a:lnTo>
                    <a:pt x="230540" y="17097"/>
                  </a:lnTo>
                  <a:lnTo>
                    <a:pt x="246813" y="21570"/>
                  </a:lnTo>
                  <a:lnTo>
                    <a:pt x="257897" y="27922"/>
                  </a:lnTo>
                  <a:lnTo>
                    <a:pt x="261465" y="32500"/>
                  </a:lnTo>
                  <a:lnTo>
                    <a:pt x="263050" y="37974"/>
                  </a:lnTo>
                  <a:lnTo>
                    <a:pt x="263755" y="45698"/>
                  </a:lnTo>
                  <a:lnTo>
                    <a:pt x="260359" y="58972"/>
                  </a:lnTo>
                  <a:lnTo>
                    <a:pt x="238694" y="91908"/>
                  </a:lnTo>
                  <a:lnTo>
                    <a:pt x="226293" y="115699"/>
                  </a:lnTo>
                  <a:lnTo>
                    <a:pt x="225723" y="125222"/>
                  </a:lnTo>
                  <a:lnTo>
                    <a:pt x="228432" y="148615"/>
                  </a:lnTo>
                  <a:lnTo>
                    <a:pt x="229281" y="150342"/>
                  </a:lnTo>
                  <a:lnTo>
                    <a:pt x="230642" y="151493"/>
                  </a:lnTo>
                  <a:lnTo>
                    <a:pt x="232342" y="152261"/>
                  </a:lnTo>
                  <a:lnTo>
                    <a:pt x="238465" y="150997"/>
                  </a:lnTo>
                  <a:lnTo>
                    <a:pt x="272328" y="139262"/>
                  </a:lnTo>
                  <a:lnTo>
                    <a:pt x="300208" y="126142"/>
                  </a:lnTo>
                  <a:lnTo>
                    <a:pt x="332972" y="92748"/>
                  </a:lnTo>
                  <a:lnTo>
                    <a:pt x="351971" y="57233"/>
                  </a:lnTo>
                  <a:lnTo>
                    <a:pt x="352752" y="42881"/>
                  </a:lnTo>
                  <a:lnTo>
                    <a:pt x="351850" y="34609"/>
                  </a:lnTo>
                  <a:lnTo>
                    <a:pt x="346613" y="23301"/>
                  </a:lnTo>
                  <a:lnTo>
                    <a:pt x="334740" y="12472"/>
                  </a:lnTo>
                  <a:lnTo>
                    <a:pt x="325779" y="7641"/>
                  </a:lnTo>
                  <a:lnTo>
                    <a:pt x="291913" y="0"/>
                  </a:lnTo>
                  <a:lnTo>
                    <a:pt x="260838" y="3123"/>
                  </a:lnTo>
                  <a:lnTo>
                    <a:pt x="225515" y="11014"/>
                  </a:lnTo>
                  <a:lnTo>
                    <a:pt x="215944" y="16979"/>
                  </a:lnTo>
                  <a:lnTo>
                    <a:pt x="216194" y="18135"/>
                  </a:lnTo>
                  <a:lnTo>
                    <a:pt x="218588" y="21535"/>
                  </a:lnTo>
                  <a:lnTo>
                    <a:pt x="235776" y="24120"/>
                  </a:lnTo>
                  <a:lnTo>
                    <a:pt x="271467" y="25065"/>
                  </a:lnTo>
                  <a:lnTo>
                    <a:pt x="301478" y="25983"/>
                  </a:lnTo>
                  <a:lnTo>
                    <a:pt x="315634" y="30906"/>
                  </a:lnTo>
                  <a:lnTo>
                    <a:pt x="322315" y="35149"/>
                  </a:lnTo>
                  <a:lnTo>
                    <a:pt x="330539" y="45792"/>
                  </a:lnTo>
                  <a:lnTo>
                    <a:pt x="334210" y="59000"/>
                  </a:lnTo>
                  <a:lnTo>
                    <a:pt x="339413" y="90953"/>
                  </a:lnTo>
                  <a:lnTo>
                    <a:pt x="344880" y="126581"/>
                  </a:lnTo>
                  <a:lnTo>
                    <a:pt x="346601" y="130890"/>
                  </a:lnTo>
                  <a:lnTo>
                    <a:pt x="349336" y="133763"/>
                  </a:lnTo>
                  <a:lnTo>
                    <a:pt x="356608" y="136954"/>
                  </a:lnTo>
                  <a:lnTo>
                    <a:pt x="383539" y="139284"/>
                  </a:lnTo>
                  <a:lnTo>
                    <a:pt x="397715" y="135649"/>
                  </a:lnTo>
                  <a:lnTo>
                    <a:pt x="430215" y="113096"/>
                  </a:lnTo>
                  <a:lnTo>
                    <a:pt x="438797" y="101432"/>
                  </a:lnTo>
                  <a:lnTo>
                    <a:pt x="441083" y="95333"/>
                  </a:lnTo>
                  <a:lnTo>
                    <a:pt x="439983" y="87860"/>
                  </a:lnTo>
                  <a:lnTo>
                    <a:pt x="436848" y="80041"/>
                  </a:lnTo>
                  <a:lnTo>
                    <a:pt x="432809" y="73920"/>
                  </a:lnTo>
                  <a:lnTo>
                    <a:pt x="418045" y="63523"/>
                  </a:lnTo>
                  <a:lnTo>
                    <a:pt x="390432" y="49833"/>
                  </a:lnTo>
                  <a:lnTo>
                    <a:pt x="356213" y="40613"/>
                  </a:lnTo>
                  <a:lnTo>
                    <a:pt x="350044" y="3949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15" name="SMARTInkShape-893"/>
            <p:cNvSpPr/>
            <p:nvPr/>
          </p:nvSpPr>
          <p:spPr bwMode="auto">
            <a:xfrm>
              <a:off x="1864609" y="2057400"/>
              <a:ext cx="35571" cy="307182"/>
            </a:xfrm>
            <a:custGeom>
              <a:avLst/>
              <a:gdLst/>
              <a:ahLst/>
              <a:cxnLst/>
              <a:rect l="0" t="0" r="0" b="0"/>
              <a:pathLst>
                <a:path w="35571" h="307182">
                  <a:moveTo>
                    <a:pt x="21341" y="0"/>
                  </a:moveTo>
                  <a:lnTo>
                    <a:pt x="28398" y="0"/>
                  </a:lnTo>
                  <a:lnTo>
                    <a:pt x="28459" y="3792"/>
                  </a:lnTo>
                  <a:lnTo>
                    <a:pt x="30590" y="7771"/>
                  </a:lnTo>
                  <a:lnTo>
                    <a:pt x="32269" y="9943"/>
                  </a:lnTo>
                  <a:lnTo>
                    <a:pt x="34136" y="16590"/>
                  </a:lnTo>
                  <a:lnTo>
                    <a:pt x="35570" y="46789"/>
                  </a:lnTo>
                  <a:lnTo>
                    <a:pt x="34818" y="64663"/>
                  </a:lnTo>
                  <a:lnTo>
                    <a:pt x="29476" y="94015"/>
                  </a:lnTo>
                  <a:lnTo>
                    <a:pt x="27887" y="122464"/>
                  </a:lnTo>
                  <a:lnTo>
                    <a:pt x="20752" y="155718"/>
                  </a:lnTo>
                  <a:lnTo>
                    <a:pt x="11700" y="185452"/>
                  </a:lnTo>
                  <a:lnTo>
                    <a:pt x="7971" y="214256"/>
                  </a:lnTo>
                  <a:lnTo>
                    <a:pt x="5118" y="247110"/>
                  </a:lnTo>
                  <a:lnTo>
                    <a:pt x="939" y="279970"/>
                  </a:lnTo>
                  <a:lnTo>
                    <a:pt x="0" y="301702"/>
                  </a:lnTo>
                  <a:lnTo>
                    <a:pt x="764" y="303529"/>
                  </a:lnTo>
                  <a:lnTo>
                    <a:pt x="2067" y="304746"/>
                  </a:lnTo>
                  <a:lnTo>
                    <a:pt x="7054" y="30718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16" name="SMARTInkShape-894"/>
            <p:cNvSpPr/>
            <p:nvPr/>
          </p:nvSpPr>
          <p:spPr bwMode="auto">
            <a:xfrm>
              <a:off x="1450181" y="2250281"/>
              <a:ext cx="213971" cy="14263"/>
            </a:xfrm>
            <a:custGeom>
              <a:avLst/>
              <a:gdLst/>
              <a:ahLst/>
              <a:cxnLst/>
              <a:rect l="0" t="0" r="0" b="0"/>
              <a:pathLst>
                <a:path w="213971" h="14263">
                  <a:moveTo>
                    <a:pt x="0" y="7144"/>
                  </a:moveTo>
                  <a:lnTo>
                    <a:pt x="31922" y="7144"/>
                  </a:lnTo>
                  <a:lnTo>
                    <a:pt x="64526" y="7144"/>
                  </a:lnTo>
                  <a:lnTo>
                    <a:pt x="93997" y="7144"/>
                  </a:lnTo>
                  <a:lnTo>
                    <a:pt x="128736" y="7144"/>
                  </a:lnTo>
                  <a:lnTo>
                    <a:pt x="163532" y="7144"/>
                  </a:lnTo>
                  <a:lnTo>
                    <a:pt x="194192" y="7938"/>
                  </a:lnTo>
                  <a:lnTo>
                    <a:pt x="206719" y="13626"/>
                  </a:lnTo>
                  <a:lnTo>
                    <a:pt x="213970" y="14262"/>
                  </a:lnTo>
                  <a:lnTo>
                    <a:pt x="207253" y="7231"/>
                  </a:lnTo>
                  <a:lnTo>
                    <a:pt x="203402" y="7170"/>
                  </a:lnTo>
                  <a:lnTo>
                    <a:pt x="202276" y="6367"/>
                  </a:lnTo>
                  <a:lnTo>
                    <a:pt x="201526" y="5039"/>
                  </a:lnTo>
                  <a:lnTo>
                    <a:pt x="200025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1024" name="SMARTInkShape-Group116"/>
          <p:cNvGrpSpPr/>
          <p:nvPr/>
        </p:nvGrpSpPr>
        <p:grpSpPr>
          <a:xfrm>
            <a:off x="1493044" y="3271838"/>
            <a:ext cx="792957" cy="307182"/>
            <a:chOff x="1493044" y="3271838"/>
            <a:chExt cx="792957" cy="307182"/>
          </a:xfrm>
        </p:grpSpPr>
        <p:sp>
          <p:nvSpPr>
            <p:cNvPr id="1018" name="SMARTInkShape-895"/>
            <p:cNvSpPr/>
            <p:nvPr/>
          </p:nvSpPr>
          <p:spPr bwMode="auto">
            <a:xfrm>
              <a:off x="2278856" y="3336131"/>
              <a:ext cx="7145" cy="21433"/>
            </a:xfrm>
            <a:custGeom>
              <a:avLst/>
              <a:gdLst/>
              <a:ahLst/>
              <a:cxnLst/>
              <a:rect l="0" t="0" r="0" b="0"/>
              <a:pathLst>
                <a:path w="7145" h="21433">
                  <a:moveTo>
                    <a:pt x="7144" y="21432"/>
                  </a:moveTo>
                  <a:lnTo>
                    <a:pt x="7144" y="17639"/>
                  </a:lnTo>
                  <a:lnTo>
                    <a:pt x="5027" y="13661"/>
                  </a:lnTo>
                  <a:lnTo>
                    <a:pt x="2234" y="9247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19" name="SMARTInkShape-896"/>
            <p:cNvSpPr/>
            <p:nvPr/>
          </p:nvSpPr>
          <p:spPr bwMode="auto">
            <a:xfrm>
              <a:off x="2050256" y="3400515"/>
              <a:ext cx="235544" cy="128499"/>
            </a:xfrm>
            <a:custGeom>
              <a:avLst/>
              <a:gdLst/>
              <a:ahLst/>
              <a:cxnLst/>
              <a:rect l="0" t="0" r="0" b="0"/>
              <a:pathLst>
                <a:path w="235544" h="128499">
                  <a:moveTo>
                    <a:pt x="0" y="35629"/>
                  </a:moveTo>
                  <a:lnTo>
                    <a:pt x="0" y="31837"/>
                  </a:lnTo>
                  <a:lnTo>
                    <a:pt x="794" y="30719"/>
                  </a:lnTo>
                  <a:lnTo>
                    <a:pt x="2117" y="29974"/>
                  </a:lnTo>
                  <a:lnTo>
                    <a:pt x="3793" y="29478"/>
                  </a:lnTo>
                  <a:lnTo>
                    <a:pt x="20585" y="18629"/>
                  </a:lnTo>
                  <a:lnTo>
                    <a:pt x="49810" y="14279"/>
                  </a:lnTo>
                  <a:lnTo>
                    <a:pt x="78435" y="9547"/>
                  </a:lnTo>
                  <a:lnTo>
                    <a:pt x="103123" y="8162"/>
                  </a:lnTo>
                  <a:lnTo>
                    <a:pt x="136212" y="7382"/>
                  </a:lnTo>
                  <a:lnTo>
                    <a:pt x="166125" y="3359"/>
                  </a:lnTo>
                  <a:lnTo>
                    <a:pt x="198973" y="591"/>
                  </a:lnTo>
                  <a:lnTo>
                    <a:pt x="228021" y="0"/>
                  </a:lnTo>
                  <a:lnTo>
                    <a:pt x="230595" y="763"/>
                  </a:lnTo>
                  <a:lnTo>
                    <a:pt x="232311" y="2066"/>
                  </a:lnTo>
                  <a:lnTo>
                    <a:pt x="234218" y="5631"/>
                  </a:lnTo>
                  <a:lnTo>
                    <a:pt x="235543" y="20498"/>
                  </a:lnTo>
                  <a:lnTo>
                    <a:pt x="234911" y="39107"/>
                  </a:lnTo>
                  <a:lnTo>
                    <a:pt x="223556" y="73887"/>
                  </a:lnTo>
                  <a:lnTo>
                    <a:pt x="210319" y="107936"/>
                  </a:lnTo>
                  <a:lnTo>
                    <a:pt x="207169" y="12849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20" name="SMARTInkShape-897"/>
            <p:cNvSpPr/>
            <p:nvPr/>
          </p:nvSpPr>
          <p:spPr bwMode="auto">
            <a:xfrm>
              <a:off x="2186206" y="3271838"/>
              <a:ext cx="28358" cy="307182"/>
            </a:xfrm>
            <a:custGeom>
              <a:avLst/>
              <a:gdLst/>
              <a:ahLst/>
              <a:cxnLst/>
              <a:rect l="0" t="0" r="0" b="0"/>
              <a:pathLst>
                <a:path w="28358" h="307182">
                  <a:moveTo>
                    <a:pt x="28357" y="0"/>
                  </a:moveTo>
                  <a:lnTo>
                    <a:pt x="24564" y="0"/>
                  </a:lnTo>
                  <a:lnTo>
                    <a:pt x="23447" y="793"/>
                  </a:lnTo>
                  <a:lnTo>
                    <a:pt x="22702" y="2116"/>
                  </a:lnTo>
                  <a:lnTo>
                    <a:pt x="11296" y="37584"/>
                  </a:lnTo>
                  <a:lnTo>
                    <a:pt x="6995" y="70365"/>
                  </a:lnTo>
                  <a:lnTo>
                    <a:pt x="2271" y="98812"/>
                  </a:lnTo>
                  <a:lnTo>
                    <a:pt x="519" y="131230"/>
                  </a:lnTo>
                  <a:lnTo>
                    <a:pt x="0" y="162090"/>
                  </a:lnTo>
                  <a:lnTo>
                    <a:pt x="640" y="195223"/>
                  </a:lnTo>
                  <a:lnTo>
                    <a:pt x="4710" y="224707"/>
                  </a:lnTo>
                  <a:lnTo>
                    <a:pt x="8604" y="256406"/>
                  </a:lnTo>
                  <a:lnTo>
                    <a:pt x="16782" y="281805"/>
                  </a:lnTo>
                  <a:lnTo>
                    <a:pt x="28357" y="30718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21" name="SMARTInkShape-898"/>
            <p:cNvSpPr/>
            <p:nvPr/>
          </p:nvSpPr>
          <p:spPr bwMode="auto">
            <a:xfrm>
              <a:off x="1979361" y="3357563"/>
              <a:ext cx="113759" cy="170425"/>
            </a:xfrm>
            <a:custGeom>
              <a:avLst/>
              <a:gdLst/>
              <a:ahLst/>
              <a:cxnLst/>
              <a:rect l="0" t="0" r="0" b="0"/>
              <a:pathLst>
                <a:path w="113759" h="170425">
                  <a:moveTo>
                    <a:pt x="92327" y="0"/>
                  </a:moveTo>
                  <a:lnTo>
                    <a:pt x="58741" y="16792"/>
                  </a:lnTo>
                  <a:lnTo>
                    <a:pt x="30392" y="40910"/>
                  </a:lnTo>
                  <a:lnTo>
                    <a:pt x="12153" y="65319"/>
                  </a:lnTo>
                  <a:lnTo>
                    <a:pt x="3572" y="86028"/>
                  </a:lnTo>
                  <a:lnTo>
                    <a:pt x="0" y="117691"/>
                  </a:lnTo>
                  <a:lnTo>
                    <a:pt x="3411" y="132943"/>
                  </a:lnTo>
                  <a:lnTo>
                    <a:pt x="13241" y="147517"/>
                  </a:lnTo>
                  <a:lnTo>
                    <a:pt x="46255" y="166258"/>
                  </a:lnTo>
                  <a:lnTo>
                    <a:pt x="75788" y="170424"/>
                  </a:lnTo>
                  <a:lnTo>
                    <a:pt x="93335" y="170352"/>
                  </a:lnTo>
                  <a:lnTo>
                    <a:pt x="113758" y="16430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22" name="SMARTInkShape-899"/>
            <p:cNvSpPr/>
            <p:nvPr/>
          </p:nvSpPr>
          <p:spPr bwMode="auto">
            <a:xfrm>
              <a:off x="1786962" y="3394682"/>
              <a:ext cx="191858" cy="146762"/>
            </a:xfrm>
            <a:custGeom>
              <a:avLst/>
              <a:gdLst/>
              <a:ahLst/>
              <a:cxnLst/>
              <a:rect l="0" t="0" r="0" b="0"/>
              <a:pathLst>
                <a:path w="191858" h="146762">
                  <a:moveTo>
                    <a:pt x="134707" y="27174"/>
                  </a:moveTo>
                  <a:lnTo>
                    <a:pt x="134707" y="23382"/>
                  </a:lnTo>
                  <a:lnTo>
                    <a:pt x="132590" y="19403"/>
                  </a:lnTo>
                  <a:lnTo>
                    <a:pt x="129797" y="14989"/>
                  </a:lnTo>
                  <a:lnTo>
                    <a:pt x="127431" y="8042"/>
                  </a:lnTo>
                  <a:lnTo>
                    <a:pt x="124065" y="3325"/>
                  </a:lnTo>
                  <a:lnTo>
                    <a:pt x="117806" y="700"/>
                  </a:lnTo>
                  <a:lnTo>
                    <a:pt x="113915" y="0"/>
                  </a:lnTo>
                  <a:lnTo>
                    <a:pt x="105358" y="1338"/>
                  </a:lnTo>
                  <a:lnTo>
                    <a:pt x="75372" y="7473"/>
                  </a:lnTo>
                  <a:lnTo>
                    <a:pt x="63092" y="12068"/>
                  </a:lnTo>
                  <a:lnTo>
                    <a:pt x="27680" y="41693"/>
                  </a:lnTo>
                  <a:lnTo>
                    <a:pt x="18877" y="51883"/>
                  </a:lnTo>
                  <a:lnTo>
                    <a:pt x="4164" y="80963"/>
                  </a:lnTo>
                  <a:lnTo>
                    <a:pt x="0" y="105709"/>
                  </a:lnTo>
                  <a:lnTo>
                    <a:pt x="73" y="121705"/>
                  </a:lnTo>
                  <a:lnTo>
                    <a:pt x="2903" y="131630"/>
                  </a:lnTo>
                  <a:lnTo>
                    <a:pt x="8923" y="139215"/>
                  </a:lnTo>
                  <a:lnTo>
                    <a:pt x="16890" y="144439"/>
                  </a:lnTo>
                  <a:lnTo>
                    <a:pt x="25723" y="146761"/>
                  </a:lnTo>
                  <a:lnTo>
                    <a:pt x="34940" y="145676"/>
                  </a:lnTo>
                  <a:lnTo>
                    <a:pt x="68046" y="131777"/>
                  </a:lnTo>
                  <a:lnTo>
                    <a:pt x="86116" y="120962"/>
                  </a:lnTo>
                  <a:lnTo>
                    <a:pt x="95384" y="110133"/>
                  </a:lnTo>
                  <a:lnTo>
                    <a:pt x="118613" y="77565"/>
                  </a:lnTo>
                  <a:lnTo>
                    <a:pt x="123585" y="67033"/>
                  </a:lnTo>
                  <a:lnTo>
                    <a:pt x="127408" y="32656"/>
                  </a:lnTo>
                  <a:lnTo>
                    <a:pt x="127517" y="28799"/>
                  </a:lnTo>
                  <a:lnTo>
                    <a:pt x="127559" y="33468"/>
                  </a:lnTo>
                  <a:lnTo>
                    <a:pt x="122653" y="45556"/>
                  </a:lnTo>
                  <a:lnTo>
                    <a:pt x="120713" y="67881"/>
                  </a:lnTo>
                  <a:lnTo>
                    <a:pt x="124299" y="85802"/>
                  </a:lnTo>
                  <a:lnTo>
                    <a:pt x="139557" y="114956"/>
                  </a:lnTo>
                  <a:lnTo>
                    <a:pt x="151387" y="129211"/>
                  </a:lnTo>
                  <a:lnTo>
                    <a:pt x="160377" y="132055"/>
                  </a:lnTo>
                  <a:lnTo>
                    <a:pt x="191857" y="13433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23" name="SMARTInkShape-900"/>
            <p:cNvSpPr/>
            <p:nvPr/>
          </p:nvSpPr>
          <p:spPr bwMode="auto">
            <a:xfrm>
              <a:off x="1493044" y="3357563"/>
              <a:ext cx="214306" cy="14288"/>
            </a:xfrm>
            <a:custGeom>
              <a:avLst/>
              <a:gdLst/>
              <a:ahLst/>
              <a:cxnLst/>
              <a:rect l="0" t="0" r="0" b="0"/>
              <a:pathLst>
                <a:path w="214306" h="14288">
                  <a:moveTo>
                    <a:pt x="0" y="14287"/>
                  </a:moveTo>
                  <a:lnTo>
                    <a:pt x="33792" y="14287"/>
                  </a:lnTo>
                  <a:lnTo>
                    <a:pt x="65745" y="8136"/>
                  </a:lnTo>
                  <a:lnTo>
                    <a:pt x="100203" y="7274"/>
                  </a:lnTo>
                  <a:lnTo>
                    <a:pt x="135756" y="6367"/>
                  </a:lnTo>
                  <a:lnTo>
                    <a:pt x="167661" y="995"/>
                  </a:lnTo>
                  <a:lnTo>
                    <a:pt x="203224" y="17"/>
                  </a:lnTo>
                  <a:lnTo>
                    <a:pt x="214305" y="0"/>
                  </a:lnTo>
                  <a:lnTo>
                    <a:pt x="207169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1035" name="SMARTInkShape-Group117"/>
          <p:cNvGrpSpPr/>
          <p:nvPr/>
        </p:nvGrpSpPr>
        <p:grpSpPr>
          <a:xfrm>
            <a:off x="2264569" y="3272206"/>
            <a:ext cx="1121148" cy="371108"/>
            <a:chOff x="2264569" y="3272206"/>
            <a:chExt cx="1121148" cy="371108"/>
          </a:xfrm>
        </p:grpSpPr>
        <p:sp>
          <p:nvSpPr>
            <p:cNvPr id="1025" name="SMARTInkShape-901"/>
            <p:cNvSpPr/>
            <p:nvPr/>
          </p:nvSpPr>
          <p:spPr bwMode="auto">
            <a:xfrm>
              <a:off x="3286568" y="3300413"/>
              <a:ext cx="99149" cy="192427"/>
            </a:xfrm>
            <a:custGeom>
              <a:avLst/>
              <a:gdLst/>
              <a:ahLst/>
              <a:cxnLst/>
              <a:rect l="0" t="0" r="0" b="0"/>
              <a:pathLst>
                <a:path w="99149" h="192427">
                  <a:moveTo>
                    <a:pt x="35276" y="128587"/>
                  </a:moveTo>
                  <a:lnTo>
                    <a:pt x="31484" y="124795"/>
                  </a:lnTo>
                  <a:lnTo>
                    <a:pt x="31160" y="123678"/>
                  </a:lnTo>
                  <a:lnTo>
                    <a:pt x="31738" y="122933"/>
                  </a:lnTo>
                  <a:lnTo>
                    <a:pt x="34498" y="121311"/>
                  </a:lnTo>
                  <a:lnTo>
                    <a:pt x="42314" y="114394"/>
                  </a:lnTo>
                  <a:lnTo>
                    <a:pt x="36695" y="120815"/>
                  </a:lnTo>
                  <a:lnTo>
                    <a:pt x="12419" y="154942"/>
                  </a:lnTo>
                  <a:lnTo>
                    <a:pt x="1799" y="176498"/>
                  </a:lnTo>
                  <a:lnTo>
                    <a:pt x="0" y="187704"/>
                  </a:lnTo>
                  <a:lnTo>
                    <a:pt x="646" y="189430"/>
                  </a:lnTo>
                  <a:lnTo>
                    <a:pt x="1870" y="190580"/>
                  </a:lnTo>
                  <a:lnTo>
                    <a:pt x="5348" y="191858"/>
                  </a:lnTo>
                  <a:lnTo>
                    <a:pt x="9539" y="192426"/>
                  </a:lnTo>
                  <a:lnTo>
                    <a:pt x="28819" y="185050"/>
                  </a:lnTo>
                  <a:lnTo>
                    <a:pt x="42623" y="176273"/>
                  </a:lnTo>
                  <a:lnTo>
                    <a:pt x="61510" y="159085"/>
                  </a:lnTo>
                  <a:lnTo>
                    <a:pt x="71977" y="141327"/>
                  </a:lnTo>
                  <a:lnTo>
                    <a:pt x="85098" y="106952"/>
                  </a:lnTo>
                  <a:lnTo>
                    <a:pt x="96370" y="71410"/>
                  </a:lnTo>
                  <a:lnTo>
                    <a:pt x="99148" y="39507"/>
                  </a:lnTo>
                  <a:lnTo>
                    <a:pt x="97265" y="31317"/>
                  </a:lnTo>
                  <a:lnTo>
                    <a:pt x="94577" y="24237"/>
                  </a:lnTo>
                  <a:lnTo>
                    <a:pt x="92269" y="12120"/>
                  </a:lnTo>
                  <a:lnTo>
                    <a:pt x="85282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26" name="SMARTInkShape-902"/>
            <p:cNvSpPr/>
            <p:nvPr/>
          </p:nvSpPr>
          <p:spPr bwMode="auto">
            <a:xfrm>
              <a:off x="3107531" y="3365823"/>
              <a:ext cx="160238" cy="106041"/>
            </a:xfrm>
            <a:custGeom>
              <a:avLst/>
              <a:gdLst/>
              <a:ahLst/>
              <a:cxnLst/>
              <a:rect l="0" t="0" r="0" b="0"/>
              <a:pathLst>
                <a:path w="160238" h="106041">
                  <a:moveTo>
                    <a:pt x="0" y="48890"/>
                  </a:moveTo>
                  <a:lnTo>
                    <a:pt x="9943" y="48890"/>
                  </a:lnTo>
                  <a:lnTo>
                    <a:pt x="41609" y="55739"/>
                  </a:lnTo>
                  <a:lnTo>
                    <a:pt x="69769" y="55222"/>
                  </a:lnTo>
                  <a:lnTo>
                    <a:pt x="102728" y="48756"/>
                  </a:lnTo>
                  <a:lnTo>
                    <a:pt x="132297" y="39034"/>
                  </a:lnTo>
                  <a:lnTo>
                    <a:pt x="149253" y="27414"/>
                  </a:lnTo>
                  <a:lnTo>
                    <a:pt x="159393" y="17925"/>
                  </a:lnTo>
                  <a:lnTo>
                    <a:pt x="160237" y="15546"/>
                  </a:lnTo>
                  <a:lnTo>
                    <a:pt x="160006" y="13167"/>
                  </a:lnTo>
                  <a:lnTo>
                    <a:pt x="159058" y="10787"/>
                  </a:lnTo>
                  <a:lnTo>
                    <a:pt x="157633" y="9200"/>
                  </a:lnTo>
                  <a:lnTo>
                    <a:pt x="147386" y="2652"/>
                  </a:lnTo>
                  <a:lnTo>
                    <a:pt x="132835" y="0"/>
                  </a:lnTo>
                  <a:lnTo>
                    <a:pt x="97515" y="6801"/>
                  </a:lnTo>
                  <a:lnTo>
                    <a:pt x="65212" y="15705"/>
                  </a:lnTo>
                  <a:lnTo>
                    <a:pt x="36694" y="30810"/>
                  </a:lnTo>
                  <a:lnTo>
                    <a:pt x="20839" y="44415"/>
                  </a:lnTo>
                  <a:lnTo>
                    <a:pt x="13759" y="53780"/>
                  </a:lnTo>
                  <a:lnTo>
                    <a:pt x="10084" y="63234"/>
                  </a:lnTo>
                  <a:lnTo>
                    <a:pt x="9104" y="67977"/>
                  </a:lnTo>
                  <a:lnTo>
                    <a:pt x="11517" y="86031"/>
                  </a:lnTo>
                  <a:lnTo>
                    <a:pt x="14822" y="91113"/>
                  </a:lnTo>
                  <a:lnTo>
                    <a:pt x="35719" y="10604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27" name="SMARTInkShape-903"/>
            <p:cNvSpPr/>
            <p:nvPr/>
          </p:nvSpPr>
          <p:spPr bwMode="auto">
            <a:xfrm>
              <a:off x="2928938" y="3371850"/>
              <a:ext cx="250032" cy="85726"/>
            </a:xfrm>
            <a:custGeom>
              <a:avLst/>
              <a:gdLst/>
              <a:ahLst/>
              <a:cxnLst/>
              <a:rect l="0" t="0" r="0" b="0"/>
              <a:pathLst>
                <a:path w="250032" h="85726">
                  <a:moveTo>
                    <a:pt x="250031" y="0"/>
                  </a:moveTo>
                  <a:lnTo>
                    <a:pt x="217904" y="794"/>
                  </a:lnTo>
                  <a:lnTo>
                    <a:pt x="188830" y="5703"/>
                  </a:lnTo>
                  <a:lnTo>
                    <a:pt x="158167" y="12979"/>
                  </a:lnTo>
                  <a:lnTo>
                    <a:pt x="133002" y="20585"/>
                  </a:lnTo>
                  <a:lnTo>
                    <a:pt x="99645" y="33792"/>
                  </a:lnTo>
                  <a:lnTo>
                    <a:pt x="69653" y="47759"/>
                  </a:lnTo>
                  <a:lnTo>
                    <a:pt x="37570" y="60998"/>
                  </a:lnTo>
                  <a:lnTo>
                    <a:pt x="13874" y="73699"/>
                  </a:lnTo>
                  <a:lnTo>
                    <a:pt x="0" y="8572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28" name="SMARTInkShape-904"/>
            <p:cNvSpPr/>
            <p:nvPr/>
          </p:nvSpPr>
          <p:spPr bwMode="auto">
            <a:xfrm>
              <a:off x="3057525" y="3328988"/>
              <a:ext cx="100014" cy="128588"/>
            </a:xfrm>
            <a:custGeom>
              <a:avLst/>
              <a:gdLst/>
              <a:ahLst/>
              <a:cxnLst/>
              <a:rect l="0" t="0" r="0" b="0"/>
              <a:pathLst>
                <a:path w="100014" h="128588">
                  <a:moveTo>
                    <a:pt x="0" y="0"/>
                  </a:moveTo>
                  <a:lnTo>
                    <a:pt x="794" y="24836"/>
                  </a:lnTo>
                  <a:lnTo>
                    <a:pt x="14473" y="57209"/>
                  </a:lnTo>
                  <a:lnTo>
                    <a:pt x="23603" y="71455"/>
                  </a:lnTo>
                  <a:lnTo>
                    <a:pt x="54896" y="107134"/>
                  </a:lnTo>
                  <a:lnTo>
                    <a:pt x="87320" y="125271"/>
                  </a:lnTo>
                  <a:lnTo>
                    <a:pt x="100013" y="12858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29" name="SMARTInkShape-905"/>
            <p:cNvSpPr/>
            <p:nvPr/>
          </p:nvSpPr>
          <p:spPr bwMode="auto">
            <a:xfrm>
              <a:off x="2814638" y="3343579"/>
              <a:ext cx="157163" cy="71135"/>
            </a:xfrm>
            <a:custGeom>
              <a:avLst/>
              <a:gdLst/>
              <a:ahLst/>
              <a:cxnLst/>
              <a:rect l="0" t="0" r="0" b="0"/>
              <a:pathLst>
                <a:path w="157163" h="71135">
                  <a:moveTo>
                    <a:pt x="0" y="28271"/>
                  </a:moveTo>
                  <a:lnTo>
                    <a:pt x="3792" y="24479"/>
                  </a:lnTo>
                  <a:lnTo>
                    <a:pt x="7770" y="22617"/>
                  </a:lnTo>
                  <a:lnTo>
                    <a:pt x="37584" y="11271"/>
                  </a:lnTo>
                  <a:lnTo>
                    <a:pt x="69571" y="7715"/>
                  </a:lnTo>
                  <a:lnTo>
                    <a:pt x="99643" y="4896"/>
                  </a:lnTo>
                  <a:lnTo>
                    <a:pt x="135071" y="153"/>
                  </a:lnTo>
                  <a:lnTo>
                    <a:pt x="140054" y="0"/>
                  </a:lnTo>
                  <a:lnTo>
                    <a:pt x="143375" y="693"/>
                  </a:lnTo>
                  <a:lnTo>
                    <a:pt x="145589" y="1948"/>
                  </a:lnTo>
                  <a:lnTo>
                    <a:pt x="154344" y="11899"/>
                  </a:lnTo>
                  <a:lnTo>
                    <a:pt x="156327" y="18834"/>
                  </a:lnTo>
                  <a:lnTo>
                    <a:pt x="156791" y="23547"/>
                  </a:lnTo>
                  <a:lnTo>
                    <a:pt x="150208" y="59179"/>
                  </a:lnTo>
                  <a:lnTo>
                    <a:pt x="150103" y="65291"/>
                  </a:lnTo>
                  <a:lnTo>
                    <a:pt x="150868" y="67239"/>
                  </a:lnTo>
                  <a:lnTo>
                    <a:pt x="152172" y="68537"/>
                  </a:lnTo>
                  <a:lnTo>
                    <a:pt x="157162" y="7113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30" name="SMARTInkShape-906"/>
            <p:cNvSpPr/>
            <p:nvPr/>
          </p:nvSpPr>
          <p:spPr bwMode="auto">
            <a:xfrm>
              <a:off x="2917736" y="3272206"/>
              <a:ext cx="118359" cy="221002"/>
            </a:xfrm>
            <a:custGeom>
              <a:avLst/>
              <a:gdLst/>
              <a:ahLst/>
              <a:cxnLst/>
              <a:rect l="0" t="0" r="0" b="0"/>
              <a:pathLst>
                <a:path w="118359" h="221002">
                  <a:moveTo>
                    <a:pt x="11202" y="213944"/>
                  </a:moveTo>
                  <a:lnTo>
                    <a:pt x="11202" y="221001"/>
                  </a:lnTo>
                  <a:lnTo>
                    <a:pt x="10408" y="200366"/>
                  </a:lnTo>
                  <a:lnTo>
                    <a:pt x="5051" y="170234"/>
                  </a:lnTo>
                  <a:lnTo>
                    <a:pt x="2072" y="135251"/>
                  </a:lnTo>
                  <a:lnTo>
                    <a:pt x="0" y="121026"/>
                  </a:lnTo>
                  <a:lnTo>
                    <a:pt x="3367" y="85350"/>
                  </a:lnTo>
                  <a:lnTo>
                    <a:pt x="11738" y="51754"/>
                  </a:lnTo>
                  <a:lnTo>
                    <a:pt x="16996" y="41053"/>
                  </a:lnTo>
                  <a:lnTo>
                    <a:pt x="37548" y="13208"/>
                  </a:lnTo>
                  <a:lnTo>
                    <a:pt x="63811" y="2431"/>
                  </a:lnTo>
                  <a:lnTo>
                    <a:pt x="87431" y="0"/>
                  </a:lnTo>
                  <a:lnTo>
                    <a:pt x="118358" y="677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31" name="SMARTInkShape-907"/>
            <p:cNvSpPr/>
            <p:nvPr/>
          </p:nvSpPr>
          <p:spPr bwMode="auto">
            <a:xfrm>
              <a:off x="2686076" y="3436144"/>
              <a:ext cx="53761" cy="207170"/>
            </a:xfrm>
            <a:custGeom>
              <a:avLst/>
              <a:gdLst/>
              <a:ahLst/>
              <a:cxnLst/>
              <a:rect l="0" t="0" r="0" b="0"/>
              <a:pathLst>
                <a:path w="53761" h="207170">
                  <a:moveTo>
                    <a:pt x="7118" y="0"/>
                  </a:moveTo>
                  <a:lnTo>
                    <a:pt x="6324" y="14238"/>
                  </a:lnTo>
                  <a:lnTo>
                    <a:pt x="268" y="44684"/>
                  </a:lnTo>
                  <a:lnTo>
                    <a:pt x="0" y="59482"/>
                  </a:lnTo>
                  <a:lnTo>
                    <a:pt x="785" y="61086"/>
                  </a:lnTo>
                  <a:lnTo>
                    <a:pt x="2102" y="62155"/>
                  </a:lnTo>
                  <a:lnTo>
                    <a:pt x="3774" y="62868"/>
                  </a:lnTo>
                  <a:lnTo>
                    <a:pt x="4888" y="62549"/>
                  </a:lnTo>
                  <a:lnTo>
                    <a:pt x="5631" y="61543"/>
                  </a:lnTo>
                  <a:lnTo>
                    <a:pt x="6127" y="60079"/>
                  </a:lnTo>
                  <a:lnTo>
                    <a:pt x="38240" y="26037"/>
                  </a:lnTo>
                  <a:lnTo>
                    <a:pt x="48277" y="15991"/>
                  </a:lnTo>
                  <a:lnTo>
                    <a:pt x="49639" y="16217"/>
                  </a:lnTo>
                  <a:lnTo>
                    <a:pt x="53268" y="18584"/>
                  </a:lnTo>
                  <a:lnTo>
                    <a:pt x="53760" y="21121"/>
                  </a:lnTo>
                  <a:lnTo>
                    <a:pt x="50659" y="32275"/>
                  </a:lnTo>
                  <a:lnTo>
                    <a:pt x="37925" y="65350"/>
                  </a:lnTo>
                  <a:lnTo>
                    <a:pt x="30636" y="93077"/>
                  </a:lnTo>
                  <a:lnTo>
                    <a:pt x="23914" y="128614"/>
                  </a:lnTo>
                  <a:lnTo>
                    <a:pt x="21736" y="164309"/>
                  </a:lnTo>
                  <a:lnTo>
                    <a:pt x="22264" y="186385"/>
                  </a:lnTo>
                  <a:lnTo>
                    <a:pt x="28549" y="20716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32" name="SMARTInkShape-908"/>
            <p:cNvSpPr/>
            <p:nvPr/>
          </p:nvSpPr>
          <p:spPr bwMode="auto">
            <a:xfrm>
              <a:off x="2583111" y="3336131"/>
              <a:ext cx="31503" cy="191311"/>
            </a:xfrm>
            <a:custGeom>
              <a:avLst/>
              <a:gdLst/>
              <a:ahLst/>
              <a:cxnLst/>
              <a:rect l="0" t="0" r="0" b="0"/>
              <a:pathLst>
                <a:path w="31503" h="191311">
                  <a:moveTo>
                    <a:pt x="24358" y="0"/>
                  </a:moveTo>
                  <a:lnTo>
                    <a:pt x="24358" y="3792"/>
                  </a:lnTo>
                  <a:lnTo>
                    <a:pt x="9885" y="38077"/>
                  </a:lnTo>
                  <a:lnTo>
                    <a:pt x="509" y="64760"/>
                  </a:lnTo>
                  <a:lnTo>
                    <a:pt x="0" y="78788"/>
                  </a:lnTo>
                  <a:lnTo>
                    <a:pt x="2541" y="114327"/>
                  </a:lnTo>
                  <a:lnTo>
                    <a:pt x="6668" y="150022"/>
                  </a:lnTo>
                  <a:lnTo>
                    <a:pt x="15101" y="172098"/>
                  </a:lnTo>
                  <a:lnTo>
                    <a:pt x="22294" y="184925"/>
                  </a:lnTo>
                  <a:lnTo>
                    <a:pt x="22982" y="187577"/>
                  </a:lnTo>
                  <a:lnTo>
                    <a:pt x="24234" y="189345"/>
                  </a:lnTo>
                  <a:lnTo>
                    <a:pt x="25863" y="190524"/>
                  </a:lnTo>
                  <a:lnTo>
                    <a:pt x="27742" y="191310"/>
                  </a:lnTo>
                  <a:lnTo>
                    <a:pt x="28995" y="190246"/>
                  </a:lnTo>
                  <a:lnTo>
                    <a:pt x="31502" y="17859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33" name="SMARTInkShape-909"/>
            <p:cNvSpPr/>
            <p:nvPr/>
          </p:nvSpPr>
          <p:spPr bwMode="auto">
            <a:xfrm>
              <a:off x="2404588" y="3386661"/>
              <a:ext cx="102869" cy="163238"/>
            </a:xfrm>
            <a:custGeom>
              <a:avLst/>
              <a:gdLst/>
              <a:ahLst/>
              <a:cxnLst/>
              <a:rect l="0" t="0" r="0" b="0"/>
              <a:pathLst>
                <a:path w="102869" h="163238">
                  <a:moveTo>
                    <a:pt x="10000" y="106633"/>
                  </a:moveTo>
                  <a:lnTo>
                    <a:pt x="19942" y="106633"/>
                  </a:lnTo>
                  <a:lnTo>
                    <a:pt x="24473" y="104516"/>
                  </a:lnTo>
                  <a:lnTo>
                    <a:pt x="55529" y="80225"/>
                  </a:lnTo>
                  <a:lnTo>
                    <a:pt x="68822" y="67764"/>
                  </a:lnTo>
                  <a:lnTo>
                    <a:pt x="78140" y="53224"/>
                  </a:lnTo>
                  <a:lnTo>
                    <a:pt x="87049" y="28044"/>
                  </a:lnTo>
                  <a:lnTo>
                    <a:pt x="88446" y="5440"/>
                  </a:lnTo>
                  <a:lnTo>
                    <a:pt x="87697" y="3452"/>
                  </a:lnTo>
                  <a:lnTo>
                    <a:pt x="86405" y="2127"/>
                  </a:lnTo>
                  <a:lnTo>
                    <a:pt x="82851" y="655"/>
                  </a:lnTo>
                  <a:lnTo>
                    <a:pt x="78626" y="0"/>
                  </a:lnTo>
                  <a:lnTo>
                    <a:pt x="63742" y="5283"/>
                  </a:lnTo>
                  <a:lnTo>
                    <a:pt x="54787" y="9465"/>
                  </a:lnTo>
                  <a:lnTo>
                    <a:pt x="26628" y="39424"/>
                  </a:lnTo>
                  <a:lnTo>
                    <a:pt x="13314" y="64605"/>
                  </a:lnTo>
                  <a:lnTo>
                    <a:pt x="597" y="99599"/>
                  </a:lnTo>
                  <a:lnTo>
                    <a:pt x="0" y="111709"/>
                  </a:lnTo>
                  <a:lnTo>
                    <a:pt x="6084" y="132418"/>
                  </a:lnTo>
                  <a:lnTo>
                    <a:pt x="16424" y="146993"/>
                  </a:lnTo>
                  <a:lnTo>
                    <a:pt x="29542" y="157573"/>
                  </a:lnTo>
                  <a:lnTo>
                    <a:pt x="38793" y="161023"/>
                  </a:lnTo>
                  <a:lnTo>
                    <a:pt x="61460" y="163237"/>
                  </a:lnTo>
                  <a:lnTo>
                    <a:pt x="95220" y="152402"/>
                  </a:lnTo>
                  <a:lnTo>
                    <a:pt x="102868" y="14949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34" name="SMARTInkShape-910"/>
            <p:cNvSpPr/>
            <p:nvPr/>
          </p:nvSpPr>
          <p:spPr bwMode="auto">
            <a:xfrm>
              <a:off x="2264569" y="3414713"/>
              <a:ext cx="114301" cy="127140"/>
            </a:xfrm>
            <a:custGeom>
              <a:avLst/>
              <a:gdLst/>
              <a:ahLst/>
              <a:cxnLst/>
              <a:rect l="0" t="0" r="0" b="0"/>
              <a:pathLst>
                <a:path w="114301" h="127140">
                  <a:moveTo>
                    <a:pt x="0" y="0"/>
                  </a:moveTo>
                  <a:lnTo>
                    <a:pt x="0" y="3792"/>
                  </a:lnTo>
                  <a:lnTo>
                    <a:pt x="2116" y="7770"/>
                  </a:lnTo>
                  <a:lnTo>
                    <a:pt x="4909" y="12184"/>
                  </a:lnTo>
                  <a:lnTo>
                    <a:pt x="15924" y="46659"/>
                  </a:lnTo>
                  <a:lnTo>
                    <a:pt x="23064" y="78287"/>
                  </a:lnTo>
                  <a:lnTo>
                    <a:pt x="33552" y="101561"/>
                  </a:lnTo>
                  <a:lnTo>
                    <a:pt x="40788" y="113665"/>
                  </a:lnTo>
                  <a:lnTo>
                    <a:pt x="42734" y="118780"/>
                  </a:lnTo>
                  <a:lnTo>
                    <a:pt x="48892" y="127139"/>
                  </a:lnTo>
                  <a:lnTo>
                    <a:pt x="50057" y="126828"/>
                  </a:lnTo>
                  <a:lnTo>
                    <a:pt x="56059" y="122309"/>
                  </a:lnTo>
                  <a:lnTo>
                    <a:pt x="77057" y="89675"/>
                  </a:lnTo>
                  <a:lnTo>
                    <a:pt x="91392" y="69160"/>
                  </a:lnTo>
                  <a:lnTo>
                    <a:pt x="102102" y="49997"/>
                  </a:lnTo>
                  <a:lnTo>
                    <a:pt x="114300" y="3571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1058" name="SMARTInkShape-Group118"/>
          <p:cNvGrpSpPr/>
          <p:nvPr/>
        </p:nvGrpSpPr>
        <p:grpSpPr>
          <a:xfrm>
            <a:off x="5329238" y="1985963"/>
            <a:ext cx="2459712" cy="767850"/>
            <a:chOff x="5329238" y="1985963"/>
            <a:chExt cx="2459712" cy="767850"/>
          </a:xfrm>
        </p:grpSpPr>
        <p:sp>
          <p:nvSpPr>
            <p:cNvPr id="1036" name="SMARTInkShape-911"/>
            <p:cNvSpPr/>
            <p:nvPr/>
          </p:nvSpPr>
          <p:spPr bwMode="auto">
            <a:xfrm>
              <a:off x="7286625" y="2343150"/>
              <a:ext cx="85726" cy="371476"/>
            </a:xfrm>
            <a:custGeom>
              <a:avLst/>
              <a:gdLst/>
              <a:ahLst/>
              <a:cxnLst/>
              <a:rect l="0" t="0" r="0" b="0"/>
              <a:pathLst>
                <a:path w="85726" h="371476">
                  <a:moveTo>
                    <a:pt x="85725" y="0"/>
                  </a:moveTo>
                  <a:lnTo>
                    <a:pt x="84931" y="25629"/>
                  </a:lnTo>
                  <a:lnTo>
                    <a:pt x="77954" y="52952"/>
                  </a:lnTo>
                  <a:lnTo>
                    <a:pt x="69135" y="79454"/>
                  </a:lnTo>
                  <a:lnTo>
                    <a:pt x="58585" y="109531"/>
                  </a:lnTo>
                  <a:lnTo>
                    <a:pt x="48315" y="143579"/>
                  </a:lnTo>
                  <a:lnTo>
                    <a:pt x="39729" y="167794"/>
                  </a:lnTo>
                  <a:lnTo>
                    <a:pt x="30622" y="194432"/>
                  </a:lnTo>
                  <a:lnTo>
                    <a:pt x="23399" y="220029"/>
                  </a:lnTo>
                  <a:lnTo>
                    <a:pt x="17544" y="244634"/>
                  </a:lnTo>
                  <a:lnTo>
                    <a:pt x="12295" y="268799"/>
                  </a:lnTo>
                  <a:lnTo>
                    <a:pt x="7317" y="292769"/>
                  </a:lnTo>
                  <a:lnTo>
                    <a:pt x="3252" y="317444"/>
                  </a:lnTo>
                  <a:lnTo>
                    <a:pt x="1445" y="344286"/>
                  </a:lnTo>
                  <a:lnTo>
                    <a:pt x="0" y="37147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37" name="SMARTInkShape-912"/>
            <p:cNvSpPr/>
            <p:nvPr/>
          </p:nvSpPr>
          <p:spPr bwMode="auto">
            <a:xfrm>
              <a:off x="6929438" y="2472825"/>
              <a:ext cx="369658" cy="118840"/>
            </a:xfrm>
            <a:custGeom>
              <a:avLst/>
              <a:gdLst/>
              <a:ahLst/>
              <a:cxnLst/>
              <a:rect l="0" t="0" r="0" b="0"/>
              <a:pathLst>
                <a:path w="369658" h="118840">
                  <a:moveTo>
                    <a:pt x="0" y="20344"/>
                  </a:moveTo>
                  <a:lnTo>
                    <a:pt x="0" y="9702"/>
                  </a:lnTo>
                  <a:lnTo>
                    <a:pt x="793" y="8487"/>
                  </a:lnTo>
                  <a:lnTo>
                    <a:pt x="2116" y="7676"/>
                  </a:lnTo>
                  <a:lnTo>
                    <a:pt x="30528" y="0"/>
                  </a:lnTo>
                  <a:lnTo>
                    <a:pt x="62445" y="4830"/>
                  </a:lnTo>
                  <a:lnTo>
                    <a:pt x="92503" y="13428"/>
                  </a:lnTo>
                  <a:lnTo>
                    <a:pt x="106200" y="18858"/>
                  </a:lnTo>
                  <a:lnTo>
                    <a:pt x="132910" y="39825"/>
                  </a:lnTo>
                  <a:lnTo>
                    <a:pt x="151942" y="74157"/>
                  </a:lnTo>
                  <a:lnTo>
                    <a:pt x="162129" y="96683"/>
                  </a:lnTo>
                  <a:lnTo>
                    <a:pt x="164268" y="105906"/>
                  </a:lnTo>
                  <a:lnTo>
                    <a:pt x="164294" y="102228"/>
                  </a:lnTo>
                  <a:lnTo>
                    <a:pt x="173125" y="67990"/>
                  </a:lnTo>
                  <a:lnTo>
                    <a:pt x="181305" y="45101"/>
                  </a:lnTo>
                  <a:lnTo>
                    <a:pt x="205234" y="15664"/>
                  </a:lnTo>
                  <a:lnTo>
                    <a:pt x="214510" y="10327"/>
                  </a:lnTo>
                  <a:lnTo>
                    <a:pt x="238151" y="2503"/>
                  </a:lnTo>
                  <a:lnTo>
                    <a:pt x="252420" y="5444"/>
                  </a:lnTo>
                  <a:lnTo>
                    <a:pt x="269347" y="13550"/>
                  </a:lnTo>
                  <a:lnTo>
                    <a:pt x="275284" y="18912"/>
                  </a:lnTo>
                  <a:lnTo>
                    <a:pt x="288007" y="39832"/>
                  </a:lnTo>
                  <a:lnTo>
                    <a:pt x="291445" y="53811"/>
                  </a:lnTo>
                  <a:lnTo>
                    <a:pt x="293603" y="88598"/>
                  </a:lnTo>
                  <a:lnTo>
                    <a:pt x="301707" y="112678"/>
                  </a:lnTo>
                  <a:lnTo>
                    <a:pt x="303532" y="115237"/>
                  </a:lnTo>
                  <a:lnTo>
                    <a:pt x="307676" y="118081"/>
                  </a:lnTo>
                  <a:lnTo>
                    <a:pt x="309892" y="118839"/>
                  </a:lnTo>
                  <a:lnTo>
                    <a:pt x="312163" y="118551"/>
                  </a:lnTo>
                  <a:lnTo>
                    <a:pt x="316803" y="116115"/>
                  </a:lnTo>
                  <a:lnTo>
                    <a:pt x="350233" y="84379"/>
                  </a:lnTo>
                  <a:lnTo>
                    <a:pt x="365338" y="65536"/>
                  </a:lnTo>
                  <a:lnTo>
                    <a:pt x="369657" y="51285"/>
                  </a:lnTo>
                  <a:lnTo>
                    <a:pt x="368550" y="41768"/>
                  </a:lnTo>
                  <a:lnTo>
                    <a:pt x="367143" y="37008"/>
                  </a:lnTo>
                  <a:lnTo>
                    <a:pt x="361347" y="29602"/>
                  </a:lnTo>
                  <a:lnTo>
                    <a:pt x="357579" y="26516"/>
                  </a:lnTo>
                  <a:lnTo>
                    <a:pt x="347043" y="23087"/>
                  </a:lnTo>
                  <a:lnTo>
                    <a:pt x="314688" y="20585"/>
                  </a:lnTo>
                  <a:lnTo>
                    <a:pt x="285750" y="203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38" name="SMARTInkShape-913"/>
            <p:cNvSpPr/>
            <p:nvPr/>
          </p:nvSpPr>
          <p:spPr bwMode="auto">
            <a:xfrm>
              <a:off x="7029450" y="2343150"/>
              <a:ext cx="35720" cy="300039"/>
            </a:xfrm>
            <a:custGeom>
              <a:avLst/>
              <a:gdLst/>
              <a:ahLst/>
              <a:cxnLst/>
              <a:rect l="0" t="0" r="0" b="0"/>
              <a:pathLst>
                <a:path w="35720" h="300039">
                  <a:moveTo>
                    <a:pt x="35719" y="0"/>
                  </a:moveTo>
                  <a:lnTo>
                    <a:pt x="31926" y="0"/>
                  </a:lnTo>
                  <a:lnTo>
                    <a:pt x="30809" y="1588"/>
                  </a:lnTo>
                  <a:lnTo>
                    <a:pt x="20935" y="36718"/>
                  </a:lnTo>
                  <a:lnTo>
                    <a:pt x="16257" y="59563"/>
                  </a:lnTo>
                  <a:lnTo>
                    <a:pt x="12754" y="88557"/>
                  </a:lnTo>
                  <a:lnTo>
                    <a:pt x="8806" y="122283"/>
                  </a:lnTo>
                  <a:lnTo>
                    <a:pt x="7637" y="157411"/>
                  </a:lnTo>
                  <a:lnTo>
                    <a:pt x="5173" y="190838"/>
                  </a:lnTo>
                  <a:lnTo>
                    <a:pt x="1532" y="220851"/>
                  </a:lnTo>
                  <a:lnTo>
                    <a:pt x="303" y="255644"/>
                  </a:lnTo>
                  <a:lnTo>
                    <a:pt x="26" y="289960"/>
                  </a:lnTo>
                  <a:lnTo>
                    <a:pt x="0" y="30003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39" name="SMARTInkShape-914"/>
            <p:cNvSpPr/>
            <p:nvPr/>
          </p:nvSpPr>
          <p:spPr bwMode="auto">
            <a:xfrm>
              <a:off x="6808089" y="2536607"/>
              <a:ext cx="114206" cy="112168"/>
            </a:xfrm>
            <a:custGeom>
              <a:avLst/>
              <a:gdLst/>
              <a:ahLst/>
              <a:cxnLst/>
              <a:rect l="0" t="0" r="0" b="0"/>
              <a:pathLst>
                <a:path w="114206" h="112168">
                  <a:moveTo>
                    <a:pt x="28480" y="35143"/>
                  </a:moveTo>
                  <a:lnTo>
                    <a:pt x="28480" y="45086"/>
                  </a:lnTo>
                  <a:lnTo>
                    <a:pt x="21204" y="78456"/>
                  </a:lnTo>
                  <a:lnTo>
                    <a:pt x="14119" y="103089"/>
                  </a:lnTo>
                  <a:lnTo>
                    <a:pt x="8136" y="112167"/>
                  </a:lnTo>
                  <a:lnTo>
                    <a:pt x="6980" y="111892"/>
                  </a:lnTo>
                  <a:lnTo>
                    <a:pt x="3578" y="109470"/>
                  </a:lnTo>
                  <a:lnTo>
                    <a:pt x="1537" y="103631"/>
                  </a:lnTo>
                  <a:lnTo>
                    <a:pt x="0" y="73070"/>
                  </a:lnTo>
                  <a:lnTo>
                    <a:pt x="7688" y="41637"/>
                  </a:lnTo>
                  <a:lnTo>
                    <a:pt x="16700" y="17376"/>
                  </a:lnTo>
                  <a:lnTo>
                    <a:pt x="23509" y="9255"/>
                  </a:lnTo>
                  <a:lnTo>
                    <a:pt x="31033" y="3793"/>
                  </a:lnTo>
                  <a:lnTo>
                    <a:pt x="37023" y="1366"/>
                  </a:lnTo>
                  <a:lnTo>
                    <a:pt x="48650" y="0"/>
                  </a:lnTo>
                  <a:lnTo>
                    <a:pt x="52245" y="1395"/>
                  </a:lnTo>
                  <a:lnTo>
                    <a:pt x="70052" y="19361"/>
                  </a:lnTo>
                  <a:lnTo>
                    <a:pt x="90801" y="53712"/>
                  </a:lnTo>
                  <a:lnTo>
                    <a:pt x="110953" y="88859"/>
                  </a:lnTo>
                  <a:lnTo>
                    <a:pt x="114205" y="9943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40" name="SMARTInkShape-915"/>
            <p:cNvSpPr/>
            <p:nvPr/>
          </p:nvSpPr>
          <p:spPr bwMode="auto">
            <a:xfrm>
              <a:off x="6723704" y="2528888"/>
              <a:ext cx="62732" cy="113818"/>
            </a:xfrm>
            <a:custGeom>
              <a:avLst/>
              <a:gdLst/>
              <a:ahLst/>
              <a:cxnLst/>
              <a:rect l="0" t="0" r="0" b="0"/>
              <a:pathLst>
                <a:path w="62732" h="113818">
                  <a:moveTo>
                    <a:pt x="48571" y="14287"/>
                  </a:moveTo>
                  <a:lnTo>
                    <a:pt x="24529" y="39916"/>
                  </a:lnTo>
                  <a:lnTo>
                    <a:pt x="8279" y="74040"/>
                  </a:lnTo>
                  <a:lnTo>
                    <a:pt x="0" y="99914"/>
                  </a:lnTo>
                  <a:lnTo>
                    <a:pt x="316" y="103122"/>
                  </a:lnTo>
                  <a:lnTo>
                    <a:pt x="2782" y="108802"/>
                  </a:lnTo>
                  <a:lnTo>
                    <a:pt x="4552" y="110635"/>
                  </a:lnTo>
                  <a:lnTo>
                    <a:pt x="8634" y="112671"/>
                  </a:lnTo>
                  <a:lnTo>
                    <a:pt x="19188" y="113817"/>
                  </a:lnTo>
                  <a:lnTo>
                    <a:pt x="32369" y="110364"/>
                  </a:lnTo>
                  <a:lnTo>
                    <a:pt x="39518" y="102232"/>
                  </a:lnTo>
                  <a:lnTo>
                    <a:pt x="57984" y="66804"/>
                  </a:lnTo>
                  <a:lnTo>
                    <a:pt x="61896" y="42741"/>
                  </a:lnTo>
                  <a:lnTo>
                    <a:pt x="62731" y="16966"/>
                  </a:lnTo>
                  <a:lnTo>
                    <a:pt x="60686" y="9392"/>
                  </a:lnTo>
                  <a:lnTo>
                    <a:pt x="55715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41" name="SMARTInkShape-916"/>
            <p:cNvSpPr/>
            <p:nvPr/>
          </p:nvSpPr>
          <p:spPr bwMode="auto">
            <a:xfrm>
              <a:off x="6530535" y="2450306"/>
              <a:ext cx="70291" cy="228718"/>
            </a:xfrm>
            <a:custGeom>
              <a:avLst/>
              <a:gdLst/>
              <a:ahLst/>
              <a:cxnLst/>
              <a:rect l="0" t="0" r="0" b="0"/>
              <a:pathLst>
                <a:path w="70291" h="228718">
                  <a:moveTo>
                    <a:pt x="56003" y="0"/>
                  </a:moveTo>
                  <a:lnTo>
                    <a:pt x="55209" y="17888"/>
                  </a:lnTo>
                  <a:lnTo>
                    <a:pt x="43818" y="51848"/>
                  </a:lnTo>
                  <a:lnTo>
                    <a:pt x="32399" y="84443"/>
                  </a:lnTo>
                  <a:lnTo>
                    <a:pt x="15092" y="117839"/>
                  </a:lnTo>
                  <a:lnTo>
                    <a:pt x="4899" y="145600"/>
                  </a:lnTo>
                  <a:lnTo>
                    <a:pt x="47" y="177721"/>
                  </a:lnTo>
                  <a:lnTo>
                    <a:pt x="0" y="198973"/>
                  </a:lnTo>
                  <a:lnTo>
                    <a:pt x="2803" y="210405"/>
                  </a:lnTo>
                  <a:lnTo>
                    <a:pt x="12635" y="225767"/>
                  </a:lnTo>
                  <a:lnTo>
                    <a:pt x="17565" y="228299"/>
                  </a:lnTo>
                  <a:lnTo>
                    <a:pt x="45649" y="228717"/>
                  </a:lnTo>
                  <a:lnTo>
                    <a:pt x="70290" y="22145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42" name="SMARTInkShape-917"/>
            <p:cNvSpPr/>
            <p:nvPr/>
          </p:nvSpPr>
          <p:spPr bwMode="auto">
            <a:xfrm>
              <a:off x="6273293" y="2586038"/>
              <a:ext cx="68913" cy="85272"/>
            </a:xfrm>
            <a:custGeom>
              <a:avLst/>
              <a:gdLst/>
              <a:ahLst/>
              <a:cxnLst/>
              <a:rect l="0" t="0" r="0" b="0"/>
              <a:pathLst>
                <a:path w="68913" h="85272">
                  <a:moveTo>
                    <a:pt x="13207" y="7143"/>
                  </a:moveTo>
                  <a:lnTo>
                    <a:pt x="13207" y="17086"/>
                  </a:lnTo>
                  <a:lnTo>
                    <a:pt x="11090" y="21616"/>
                  </a:lnTo>
                  <a:lnTo>
                    <a:pt x="9415" y="23936"/>
                  </a:lnTo>
                  <a:lnTo>
                    <a:pt x="540" y="57340"/>
                  </a:lnTo>
                  <a:lnTo>
                    <a:pt x="0" y="62039"/>
                  </a:lnTo>
                  <a:lnTo>
                    <a:pt x="1516" y="69377"/>
                  </a:lnTo>
                  <a:lnTo>
                    <a:pt x="6832" y="77970"/>
                  </a:lnTo>
                  <a:lnTo>
                    <a:pt x="11168" y="82278"/>
                  </a:lnTo>
                  <a:lnTo>
                    <a:pt x="15740" y="84193"/>
                  </a:lnTo>
                  <a:lnTo>
                    <a:pt x="26570" y="85271"/>
                  </a:lnTo>
                  <a:lnTo>
                    <a:pt x="35285" y="81289"/>
                  </a:lnTo>
                  <a:lnTo>
                    <a:pt x="43657" y="74228"/>
                  </a:lnTo>
                  <a:lnTo>
                    <a:pt x="65482" y="41815"/>
                  </a:lnTo>
                  <a:lnTo>
                    <a:pt x="68190" y="34195"/>
                  </a:lnTo>
                  <a:lnTo>
                    <a:pt x="68912" y="29940"/>
                  </a:lnTo>
                  <a:lnTo>
                    <a:pt x="67598" y="23096"/>
                  </a:lnTo>
                  <a:lnTo>
                    <a:pt x="62396" y="14780"/>
                  </a:lnTo>
                  <a:lnTo>
                    <a:pt x="57294" y="9744"/>
                  </a:lnTo>
                  <a:lnTo>
                    <a:pt x="46290" y="3239"/>
                  </a:lnTo>
                  <a:lnTo>
                    <a:pt x="35058" y="640"/>
                  </a:lnTo>
                  <a:lnTo>
                    <a:pt x="27495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43" name="SMARTInkShape-918"/>
            <p:cNvSpPr/>
            <p:nvPr/>
          </p:nvSpPr>
          <p:spPr bwMode="auto">
            <a:xfrm>
              <a:off x="6066564" y="2521744"/>
              <a:ext cx="127067" cy="232069"/>
            </a:xfrm>
            <a:custGeom>
              <a:avLst/>
              <a:gdLst/>
              <a:ahLst/>
              <a:cxnLst/>
              <a:rect l="0" t="0" r="0" b="0"/>
              <a:pathLst>
                <a:path w="127067" h="232069">
                  <a:moveTo>
                    <a:pt x="34199" y="0"/>
                  </a:moveTo>
                  <a:lnTo>
                    <a:pt x="30406" y="3792"/>
                  </a:lnTo>
                  <a:lnTo>
                    <a:pt x="28048" y="17528"/>
                  </a:lnTo>
                  <a:lnTo>
                    <a:pt x="27251" y="45090"/>
                  </a:lnTo>
                  <a:lnTo>
                    <a:pt x="27113" y="75096"/>
                  </a:lnTo>
                  <a:lnTo>
                    <a:pt x="27072" y="104448"/>
                  </a:lnTo>
                  <a:lnTo>
                    <a:pt x="27060" y="133253"/>
                  </a:lnTo>
                  <a:lnTo>
                    <a:pt x="27056" y="161102"/>
                  </a:lnTo>
                  <a:lnTo>
                    <a:pt x="27056" y="192248"/>
                  </a:lnTo>
                  <a:lnTo>
                    <a:pt x="24938" y="212008"/>
                  </a:lnTo>
                  <a:lnTo>
                    <a:pt x="21352" y="221226"/>
                  </a:lnTo>
                  <a:lnTo>
                    <a:pt x="19284" y="223684"/>
                  </a:lnTo>
                  <a:lnTo>
                    <a:pt x="17112" y="225322"/>
                  </a:lnTo>
                  <a:lnTo>
                    <a:pt x="14698" y="229260"/>
                  </a:lnTo>
                  <a:lnTo>
                    <a:pt x="14054" y="231421"/>
                  </a:lnTo>
                  <a:lnTo>
                    <a:pt x="12832" y="232068"/>
                  </a:lnTo>
                  <a:lnTo>
                    <a:pt x="11222" y="231706"/>
                  </a:lnTo>
                  <a:lnTo>
                    <a:pt x="9357" y="230671"/>
                  </a:lnTo>
                  <a:lnTo>
                    <a:pt x="8112" y="228393"/>
                  </a:lnTo>
                  <a:lnTo>
                    <a:pt x="932" y="198648"/>
                  </a:lnTo>
                  <a:lnTo>
                    <a:pt x="0" y="177392"/>
                  </a:lnTo>
                  <a:lnTo>
                    <a:pt x="4278" y="144284"/>
                  </a:lnTo>
                  <a:lnTo>
                    <a:pt x="6613" y="128420"/>
                  </a:lnTo>
                  <a:lnTo>
                    <a:pt x="16853" y="103226"/>
                  </a:lnTo>
                  <a:lnTo>
                    <a:pt x="39185" y="74555"/>
                  </a:lnTo>
                  <a:lnTo>
                    <a:pt x="53315" y="63542"/>
                  </a:lnTo>
                  <a:lnTo>
                    <a:pt x="62803" y="59991"/>
                  </a:lnTo>
                  <a:lnTo>
                    <a:pt x="67556" y="59044"/>
                  </a:lnTo>
                  <a:lnTo>
                    <a:pt x="74953" y="60108"/>
                  </a:lnTo>
                  <a:lnTo>
                    <a:pt x="89962" y="67259"/>
                  </a:lnTo>
                  <a:lnTo>
                    <a:pt x="96817" y="75930"/>
                  </a:lnTo>
                  <a:lnTo>
                    <a:pt x="107686" y="100900"/>
                  </a:lnTo>
                  <a:lnTo>
                    <a:pt x="111774" y="129556"/>
                  </a:lnTo>
                  <a:lnTo>
                    <a:pt x="112581" y="162851"/>
                  </a:lnTo>
                  <a:lnTo>
                    <a:pt x="112753" y="198245"/>
                  </a:lnTo>
                  <a:lnTo>
                    <a:pt x="112768" y="206642"/>
                  </a:lnTo>
                  <a:lnTo>
                    <a:pt x="114890" y="213020"/>
                  </a:lnTo>
                  <a:lnTo>
                    <a:pt x="118929" y="219790"/>
                  </a:lnTo>
                  <a:lnTo>
                    <a:pt x="121599" y="220715"/>
                  </a:lnTo>
                  <a:lnTo>
                    <a:pt x="127066" y="22145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44" name="SMARTInkShape-919"/>
            <p:cNvSpPr/>
            <p:nvPr/>
          </p:nvSpPr>
          <p:spPr bwMode="auto">
            <a:xfrm>
              <a:off x="7679531" y="2100263"/>
              <a:ext cx="109419" cy="321469"/>
            </a:xfrm>
            <a:custGeom>
              <a:avLst/>
              <a:gdLst/>
              <a:ahLst/>
              <a:cxnLst/>
              <a:rect l="0" t="0" r="0" b="0"/>
              <a:pathLst>
                <a:path w="109419" h="321469">
                  <a:moveTo>
                    <a:pt x="71438" y="0"/>
                  </a:moveTo>
                  <a:lnTo>
                    <a:pt x="67645" y="3792"/>
                  </a:lnTo>
                  <a:lnTo>
                    <a:pt x="65783" y="7770"/>
                  </a:lnTo>
                  <a:lnTo>
                    <a:pt x="60796" y="20584"/>
                  </a:lnTo>
                  <a:lnTo>
                    <a:pt x="36117" y="55093"/>
                  </a:lnTo>
                  <a:lnTo>
                    <a:pt x="33603" y="58160"/>
                  </a:lnTo>
                  <a:lnTo>
                    <a:pt x="30810" y="65801"/>
                  </a:lnTo>
                  <a:lnTo>
                    <a:pt x="30065" y="70061"/>
                  </a:lnTo>
                  <a:lnTo>
                    <a:pt x="30363" y="72901"/>
                  </a:lnTo>
                  <a:lnTo>
                    <a:pt x="31354" y="74794"/>
                  </a:lnTo>
                  <a:lnTo>
                    <a:pt x="60504" y="97670"/>
                  </a:lnTo>
                  <a:lnTo>
                    <a:pt x="83472" y="113334"/>
                  </a:lnTo>
                  <a:lnTo>
                    <a:pt x="93877" y="126625"/>
                  </a:lnTo>
                  <a:lnTo>
                    <a:pt x="106976" y="157844"/>
                  </a:lnTo>
                  <a:lnTo>
                    <a:pt x="109418" y="164761"/>
                  </a:lnTo>
                  <a:lnTo>
                    <a:pt x="109061" y="189664"/>
                  </a:lnTo>
                  <a:lnTo>
                    <a:pt x="100136" y="217151"/>
                  </a:lnTo>
                  <a:lnTo>
                    <a:pt x="83645" y="245404"/>
                  </a:lnTo>
                  <a:lnTo>
                    <a:pt x="59886" y="273883"/>
                  </a:lnTo>
                  <a:lnTo>
                    <a:pt x="29116" y="300545"/>
                  </a:lnTo>
                  <a:lnTo>
                    <a:pt x="0" y="32146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45" name="SMARTInkShape-920"/>
            <p:cNvSpPr/>
            <p:nvPr/>
          </p:nvSpPr>
          <p:spPr bwMode="auto">
            <a:xfrm>
              <a:off x="7536673" y="2057400"/>
              <a:ext cx="107141" cy="176728"/>
            </a:xfrm>
            <a:custGeom>
              <a:avLst/>
              <a:gdLst/>
              <a:ahLst/>
              <a:cxnLst/>
              <a:rect l="0" t="0" r="0" b="0"/>
              <a:pathLst>
                <a:path w="107141" h="176728">
                  <a:moveTo>
                    <a:pt x="7127" y="0"/>
                  </a:moveTo>
                  <a:lnTo>
                    <a:pt x="3334" y="0"/>
                  </a:lnTo>
                  <a:lnTo>
                    <a:pt x="2217" y="794"/>
                  </a:lnTo>
                  <a:lnTo>
                    <a:pt x="1472" y="2117"/>
                  </a:lnTo>
                  <a:lnTo>
                    <a:pt x="278" y="9943"/>
                  </a:lnTo>
                  <a:lnTo>
                    <a:pt x="0" y="44900"/>
                  </a:lnTo>
                  <a:lnTo>
                    <a:pt x="2103" y="77338"/>
                  </a:lnTo>
                  <a:lnTo>
                    <a:pt x="9927" y="106911"/>
                  </a:lnTo>
                  <a:lnTo>
                    <a:pt x="19353" y="140726"/>
                  </a:lnTo>
                  <a:lnTo>
                    <a:pt x="21937" y="165611"/>
                  </a:lnTo>
                  <a:lnTo>
                    <a:pt x="27529" y="176727"/>
                  </a:lnTo>
                  <a:lnTo>
                    <a:pt x="27872" y="176556"/>
                  </a:lnTo>
                  <a:lnTo>
                    <a:pt x="28423" y="170577"/>
                  </a:lnTo>
                  <a:lnTo>
                    <a:pt x="29347" y="140181"/>
                  </a:lnTo>
                  <a:lnTo>
                    <a:pt x="41537" y="106982"/>
                  </a:lnTo>
                  <a:lnTo>
                    <a:pt x="58558" y="85045"/>
                  </a:lnTo>
                  <a:lnTo>
                    <a:pt x="63852" y="81454"/>
                  </a:lnTo>
                  <a:lnTo>
                    <a:pt x="69925" y="79149"/>
                  </a:lnTo>
                  <a:lnTo>
                    <a:pt x="70756" y="83067"/>
                  </a:lnTo>
                  <a:lnTo>
                    <a:pt x="70977" y="86334"/>
                  </a:lnTo>
                  <a:lnTo>
                    <a:pt x="73341" y="92081"/>
                  </a:lnTo>
                  <a:lnTo>
                    <a:pt x="75083" y="94725"/>
                  </a:lnTo>
                  <a:lnTo>
                    <a:pt x="77877" y="115284"/>
                  </a:lnTo>
                  <a:lnTo>
                    <a:pt x="83414" y="149249"/>
                  </a:lnTo>
                  <a:lnTo>
                    <a:pt x="84688" y="157085"/>
                  </a:lnTo>
                  <a:lnTo>
                    <a:pt x="85822" y="159492"/>
                  </a:lnTo>
                  <a:lnTo>
                    <a:pt x="87372" y="161097"/>
                  </a:lnTo>
                  <a:lnTo>
                    <a:pt x="91210" y="162880"/>
                  </a:lnTo>
                  <a:lnTo>
                    <a:pt x="95562" y="163672"/>
                  </a:lnTo>
                  <a:lnTo>
                    <a:pt x="100141" y="161908"/>
                  </a:lnTo>
                  <a:lnTo>
                    <a:pt x="107140" y="15716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46" name="SMARTInkShape-921"/>
            <p:cNvSpPr/>
            <p:nvPr/>
          </p:nvSpPr>
          <p:spPr bwMode="auto">
            <a:xfrm>
              <a:off x="7508081" y="2157413"/>
              <a:ext cx="14289" cy="107157"/>
            </a:xfrm>
            <a:custGeom>
              <a:avLst/>
              <a:gdLst/>
              <a:ahLst/>
              <a:cxnLst/>
              <a:rect l="0" t="0" r="0" b="0"/>
              <a:pathLst>
                <a:path w="14289" h="107157">
                  <a:moveTo>
                    <a:pt x="14288" y="0"/>
                  </a:moveTo>
                  <a:lnTo>
                    <a:pt x="14288" y="3792"/>
                  </a:lnTo>
                  <a:lnTo>
                    <a:pt x="13494" y="4909"/>
                  </a:lnTo>
                  <a:lnTo>
                    <a:pt x="12171" y="5654"/>
                  </a:lnTo>
                  <a:lnTo>
                    <a:pt x="10495" y="6150"/>
                  </a:lnTo>
                  <a:lnTo>
                    <a:pt x="9378" y="7275"/>
                  </a:lnTo>
                  <a:lnTo>
                    <a:pt x="8137" y="10641"/>
                  </a:lnTo>
                  <a:lnTo>
                    <a:pt x="2292" y="44147"/>
                  </a:lnTo>
                  <a:lnTo>
                    <a:pt x="302" y="74958"/>
                  </a:lnTo>
                  <a:lnTo>
                    <a:pt x="0" y="10715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47" name="SMARTInkShape-922"/>
            <p:cNvSpPr/>
            <p:nvPr/>
          </p:nvSpPr>
          <p:spPr bwMode="auto">
            <a:xfrm>
              <a:off x="7336668" y="1985963"/>
              <a:ext cx="107121" cy="302761"/>
            </a:xfrm>
            <a:custGeom>
              <a:avLst/>
              <a:gdLst/>
              <a:ahLst/>
              <a:cxnLst/>
              <a:rect l="0" t="0" r="0" b="0"/>
              <a:pathLst>
                <a:path w="107121" h="302761">
                  <a:moveTo>
                    <a:pt x="85688" y="0"/>
                  </a:moveTo>
                  <a:lnTo>
                    <a:pt x="75745" y="0"/>
                  </a:lnTo>
                  <a:lnTo>
                    <a:pt x="71215" y="2116"/>
                  </a:lnTo>
                  <a:lnTo>
                    <a:pt x="68895" y="3792"/>
                  </a:lnTo>
                  <a:lnTo>
                    <a:pt x="61839" y="13735"/>
                  </a:lnTo>
                  <a:lnTo>
                    <a:pt x="47848" y="47963"/>
                  </a:lnTo>
                  <a:lnTo>
                    <a:pt x="37170" y="77976"/>
                  </a:lnTo>
                  <a:lnTo>
                    <a:pt x="28979" y="109093"/>
                  </a:lnTo>
                  <a:lnTo>
                    <a:pt x="23972" y="132623"/>
                  </a:lnTo>
                  <a:lnTo>
                    <a:pt x="19100" y="158956"/>
                  </a:lnTo>
                  <a:lnTo>
                    <a:pt x="14290" y="184418"/>
                  </a:lnTo>
                  <a:lnTo>
                    <a:pt x="7119" y="218948"/>
                  </a:lnTo>
                  <a:lnTo>
                    <a:pt x="2083" y="249288"/>
                  </a:lnTo>
                  <a:lnTo>
                    <a:pt x="382" y="280399"/>
                  </a:lnTo>
                  <a:lnTo>
                    <a:pt x="0" y="301740"/>
                  </a:lnTo>
                  <a:lnTo>
                    <a:pt x="781" y="302760"/>
                  </a:lnTo>
                  <a:lnTo>
                    <a:pt x="2096" y="302646"/>
                  </a:lnTo>
                  <a:lnTo>
                    <a:pt x="7739" y="298693"/>
                  </a:lnTo>
                  <a:lnTo>
                    <a:pt x="9909" y="296760"/>
                  </a:lnTo>
                  <a:lnTo>
                    <a:pt x="27605" y="263404"/>
                  </a:lnTo>
                  <a:lnTo>
                    <a:pt x="45493" y="230653"/>
                  </a:lnTo>
                  <a:lnTo>
                    <a:pt x="69057" y="196944"/>
                  </a:lnTo>
                  <a:lnTo>
                    <a:pt x="82374" y="183041"/>
                  </a:lnTo>
                  <a:lnTo>
                    <a:pt x="87654" y="180570"/>
                  </a:lnTo>
                  <a:lnTo>
                    <a:pt x="90174" y="180705"/>
                  </a:lnTo>
                  <a:lnTo>
                    <a:pt x="95090" y="182971"/>
                  </a:lnTo>
                  <a:lnTo>
                    <a:pt x="96719" y="184687"/>
                  </a:lnTo>
                  <a:lnTo>
                    <a:pt x="98528" y="188710"/>
                  </a:lnTo>
                  <a:lnTo>
                    <a:pt x="99546" y="199230"/>
                  </a:lnTo>
                  <a:lnTo>
                    <a:pt x="93788" y="232508"/>
                  </a:lnTo>
                  <a:lnTo>
                    <a:pt x="93815" y="252243"/>
                  </a:lnTo>
                  <a:lnTo>
                    <a:pt x="100578" y="284657"/>
                  </a:lnTo>
                  <a:lnTo>
                    <a:pt x="107120" y="29289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48" name="SMARTInkShape-923"/>
            <p:cNvSpPr/>
            <p:nvPr/>
          </p:nvSpPr>
          <p:spPr bwMode="auto">
            <a:xfrm>
              <a:off x="7179763" y="2100263"/>
              <a:ext cx="199732" cy="128016"/>
            </a:xfrm>
            <a:custGeom>
              <a:avLst/>
              <a:gdLst/>
              <a:ahLst/>
              <a:cxnLst/>
              <a:rect l="0" t="0" r="0" b="0"/>
              <a:pathLst>
                <a:path w="199732" h="128016">
                  <a:moveTo>
                    <a:pt x="6850" y="114300"/>
                  </a:moveTo>
                  <a:lnTo>
                    <a:pt x="699" y="114300"/>
                  </a:lnTo>
                  <a:lnTo>
                    <a:pt x="368" y="115093"/>
                  </a:lnTo>
                  <a:lnTo>
                    <a:pt x="0" y="118092"/>
                  </a:lnTo>
                  <a:lnTo>
                    <a:pt x="1953" y="122070"/>
                  </a:lnTo>
                  <a:lnTo>
                    <a:pt x="3585" y="124242"/>
                  </a:lnTo>
                  <a:lnTo>
                    <a:pt x="7515" y="126656"/>
                  </a:lnTo>
                  <a:lnTo>
                    <a:pt x="16307" y="128015"/>
                  </a:lnTo>
                  <a:lnTo>
                    <a:pt x="25340" y="127539"/>
                  </a:lnTo>
                  <a:lnTo>
                    <a:pt x="52659" y="118649"/>
                  </a:lnTo>
                  <a:lnTo>
                    <a:pt x="79161" y="104211"/>
                  </a:lnTo>
                  <a:lnTo>
                    <a:pt x="109238" y="84852"/>
                  </a:lnTo>
                  <a:lnTo>
                    <a:pt x="139052" y="61918"/>
                  </a:lnTo>
                  <a:lnTo>
                    <a:pt x="167199" y="32898"/>
                  </a:lnTo>
                  <a:lnTo>
                    <a:pt x="199731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49" name="SMARTInkShape-924"/>
            <p:cNvSpPr/>
            <p:nvPr/>
          </p:nvSpPr>
          <p:spPr bwMode="auto">
            <a:xfrm>
              <a:off x="7258497" y="2007394"/>
              <a:ext cx="78135" cy="342901"/>
            </a:xfrm>
            <a:custGeom>
              <a:avLst/>
              <a:gdLst/>
              <a:ahLst/>
              <a:cxnLst/>
              <a:rect l="0" t="0" r="0" b="0"/>
              <a:pathLst>
                <a:path w="78135" h="342901">
                  <a:moveTo>
                    <a:pt x="78134" y="0"/>
                  </a:moveTo>
                  <a:lnTo>
                    <a:pt x="72431" y="6497"/>
                  </a:lnTo>
                  <a:lnTo>
                    <a:pt x="57549" y="34320"/>
                  </a:lnTo>
                  <a:lnTo>
                    <a:pt x="44343" y="60528"/>
                  </a:lnTo>
                  <a:lnTo>
                    <a:pt x="34167" y="95986"/>
                  </a:lnTo>
                  <a:lnTo>
                    <a:pt x="26578" y="122829"/>
                  </a:lnTo>
                  <a:lnTo>
                    <a:pt x="18708" y="150634"/>
                  </a:lnTo>
                  <a:lnTo>
                    <a:pt x="12564" y="178867"/>
                  </a:lnTo>
                  <a:lnTo>
                    <a:pt x="7187" y="207290"/>
                  </a:lnTo>
                  <a:lnTo>
                    <a:pt x="2946" y="235004"/>
                  </a:lnTo>
                  <a:lnTo>
                    <a:pt x="1061" y="260550"/>
                  </a:lnTo>
                  <a:lnTo>
                    <a:pt x="0" y="293453"/>
                  </a:lnTo>
                  <a:lnTo>
                    <a:pt x="3478" y="315725"/>
                  </a:lnTo>
                  <a:lnTo>
                    <a:pt x="9535" y="328586"/>
                  </a:lnTo>
                  <a:lnTo>
                    <a:pt x="20984" y="34290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50" name="SMARTInkShape-925"/>
            <p:cNvSpPr/>
            <p:nvPr/>
          </p:nvSpPr>
          <p:spPr bwMode="auto">
            <a:xfrm>
              <a:off x="6738418" y="2135981"/>
              <a:ext cx="438379" cy="285751"/>
            </a:xfrm>
            <a:custGeom>
              <a:avLst/>
              <a:gdLst/>
              <a:ahLst/>
              <a:cxnLst/>
              <a:rect l="0" t="0" r="0" b="0"/>
              <a:pathLst>
                <a:path w="438379" h="285751">
                  <a:moveTo>
                    <a:pt x="112438" y="0"/>
                  </a:moveTo>
                  <a:lnTo>
                    <a:pt x="108645" y="3793"/>
                  </a:lnTo>
                  <a:lnTo>
                    <a:pt x="104667" y="5655"/>
                  </a:lnTo>
                  <a:lnTo>
                    <a:pt x="102495" y="6151"/>
                  </a:lnTo>
                  <a:lnTo>
                    <a:pt x="97965" y="10936"/>
                  </a:lnTo>
                  <a:lnTo>
                    <a:pt x="73959" y="45940"/>
                  </a:lnTo>
                  <a:lnTo>
                    <a:pt x="54470" y="74466"/>
                  </a:lnTo>
                  <a:lnTo>
                    <a:pt x="35731" y="105937"/>
                  </a:lnTo>
                  <a:lnTo>
                    <a:pt x="20125" y="135370"/>
                  </a:lnTo>
                  <a:lnTo>
                    <a:pt x="4422" y="166175"/>
                  </a:lnTo>
                  <a:lnTo>
                    <a:pt x="0" y="182499"/>
                  </a:lnTo>
                  <a:lnTo>
                    <a:pt x="173" y="185960"/>
                  </a:lnTo>
                  <a:lnTo>
                    <a:pt x="1082" y="188267"/>
                  </a:lnTo>
                  <a:lnTo>
                    <a:pt x="2482" y="189805"/>
                  </a:lnTo>
                  <a:lnTo>
                    <a:pt x="8271" y="191514"/>
                  </a:lnTo>
                  <a:lnTo>
                    <a:pt x="12037" y="191970"/>
                  </a:lnTo>
                  <a:lnTo>
                    <a:pt x="22572" y="188243"/>
                  </a:lnTo>
                  <a:lnTo>
                    <a:pt x="34398" y="180501"/>
                  </a:lnTo>
                  <a:lnTo>
                    <a:pt x="67393" y="149329"/>
                  </a:lnTo>
                  <a:lnTo>
                    <a:pt x="96926" y="116398"/>
                  </a:lnTo>
                  <a:lnTo>
                    <a:pt x="118870" y="86140"/>
                  </a:lnTo>
                  <a:lnTo>
                    <a:pt x="127203" y="71622"/>
                  </a:lnTo>
                  <a:lnTo>
                    <a:pt x="133284" y="39998"/>
                  </a:lnTo>
                  <a:lnTo>
                    <a:pt x="133793" y="30236"/>
                  </a:lnTo>
                  <a:lnTo>
                    <a:pt x="133025" y="29683"/>
                  </a:lnTo>
                  <a:lnTo>
                    <a:pt x="130054" y="29067"/>
                  </a:lnTo>
                  <a:lnTo>
                    <a:pt x="128945" y="30491"/>
                  </a:lnTo>
                  <a:lnTo>
                    <a:pt x="127383" y="40079"/>
                  </a:lnTo>
                  <a:lnTo>
                    <a:pt x="126783" y="71758"/>
                  </a:lnTo>
                  <a:lnTo>
                    <a:pt x="128854" y="94579"/>
                  </a:lnTo>
                  <a:lnTo>
                    <a:pt x="135546" y="125994"/>
                  </a:lnTo>
                  <a:lnTo>
                    <a:pt x="139933" y="133808"/>
                  </a:lnTo>
                  <a:lnTo>
                    <a:pt x="140694" y="138954"/>
                  </a:lnTo>
                  <a:lnTo>
                    <a:pt x="141594" y="139467"/>
                  </a:lnTo>
                  <a:lnTo>
                    <a:pt x="142988" y="139016"/>
                  </a:lnTo>
                  <a:lnTo>
                    <a:pt x="144711" y="137921"/>
                  </a:lnTo>
                  <a:lnTo>
                    <a:pt x="146625" y="132471"/>
                  </a:lnTo>
                  <a:lnTo>
                    <a:pt x="149820" y="120478"/>
                  </a:lnTo>
                  <a:lnTo>
                    <a:pt x="165985" y="91007"/>
                  </a:lnTo>
                  <a:lnTo>
                    <a:pt x="184104" y="58429"/>
                  </a:lnTo>
                  <a:lnTo>
                    <a:pt x="207718" y="23187"/>
                  </a:lnTo>
                  <a:lnTo>
                    <a:pt x="221191" y="12250"/>
                  </a:lnTo>
                  <a:lnTo>
                    <a:pt x="230563" y="8657"/>
                  </a:lnTo>
                  <a:lnTo>
                    <a:pt x="235846" y="7816"/>
                  </a:lnTo>
                  <a:lnTo>
                    <a:pt x="236779" y="9180"/>
                  </a:lnTo>
                  <a:lnTo>
                    <a:pt x="235887" y="19477"/>
                  </a:lnTo>
                  <a:lnTo>
                    <a:pt x="240192" y="50690"/>
                  </a:lnTo>
                  <a:lnTo>
                    <a:pt x="240916" y="83699"/>
                  </a:lnTo>
                  <a:lnTo>
                    <a:pt x="241771" y="94350"/>
                  </a:lnTo>
                  <a:lnTo>
                    <a:pt x="246715" y="108477"/>
                  </a:lnTo>
                  <a:lnTo>
                    <a:pt x="250962" y="115152"/>
                  </a:lnTo>
                  <a:lnTo>
                    <a:pt x="255496" y="118647"/>
                  </a:lnTo>
                  <a:lnTo>
                    <a:pt x="262511" y="120615"/>
                  </a:lnTo>
                  <a:lnTo>
                    <a:pt x="264874" y="120892"/>
                  </a:lnTo>
                  <a:lnTo>
                    <a:pt x="271733" y="116965"/>
                  </a:lnTo>
                  <a:lnTo>
                    <a:pt x="304017" y="90359"/>
                  </a:lnTo>
                  <a:lnTo>
                    <a:pt x="328961" y="63317"/>
                  </a:lnTo>
                  <a:lnTo>
                    <a:pt x="353490" y="44422"/>
                  </a:lnTo>
                  <a:lnTo>
                    <a:pt x="354896" y="45490"/>
                  </a:lnTo>
                  <a:lnTo>
                    <a:pt x="358574" y="50909"/>
                  </a:lnTo>
                  <a:lnTo>
                    <a:pt x="359079" y="53783"/>
                  </a:lnTo>
                  <a:lnTo>
                    <a:pt x="358622" y="56493"/>
                  </a:lnTo>
                  <a:lnTo>
                    <a:pt x="357523" y="59094"/>
                  </a:lnTo>
                  <a:lnTo>
                    <a:pt x="357585" y="61621"/>
                  </a:lnTo>
                  <a:lnTo>
                    <a:pt x="361270" y="73497"/>
                  </a:lnTo>
                  <a:lnTo>
                    <a:pt x="362232" y="87102"/>
                  </a:lnTo>
                  <a:lnTo>
                    <a:pt x="363105" y="89024"/>
                  </a:lnTo>
                  <a:lnTo>
                    <a:pt x="364481" y="90306"/>
                  </a:lnTo>
                  <a:lnTo>
                    <a:pt x="366192" y="91160"/>
                  </a:lnTo>
                  <a:lnTo>
                    <a:pt x="376184" y="92363"/>
                  </a:lnTo>
                  <a:lnTo>
                    <a:pt x="389200" y="88927"/>
                  </a:lnTo>
                  <a:lnTo>
                    <a:pt x="407819" y="79861"/>
                  </a:lnTo>
                  <a:lnTo>
                    <a:pt x="431540" y="62865"/>
                  </a:lnTo>
                  <a:lnTo>
                    <a:pt x="434710" y="62548"/>
                  </a:lnTo>
                  <a:lnTo>
                    <a:pt x="436824" y="63923"/>
                  </a:lnTo>
                  <a:lnTo>
                    <a:pt x="438233" y="66428"/>
                  </a:lnTo>
                  <a:lnTo>
                    <a:pt x="438378" y="69686"/>
                  </a:lnTo>
                  <a:lnTo>
                    <a:pt x="433997" y="83442"/>
                  </a:lnTo>
                  <a:lnTo>
                    <a:pt x="418696" y="115731"/>
                  </a:lnTo>
                  <a:lnTo>
                    <a:pt x="405058" y="143299"/>
                  </a:lnTo>
                  <a:lnTo>
                    <a:pt x="393080" y="173693"/>
                  </a:lnTo>
                  <a:lnTo>
                    <a:pt x="384504" y="203600"/>
                  </a:lnTo>
                  <a:lnTo>
                    <a:pt x="374495" y="238831"/>
                  </a:lnTo>
                  <a:lnTo>
                    <a:pt x="371060" y="259325"/>
                  </a:lnTo>
                  <a:lnTo>
                    <a:pt x="372373" y="268185"/>
                  </a:lnTo>
                  <a:lnTo>
                    <a:pt x="375458" y="277635"/>
                  </a:lnTo>
                  <a:lnTo>
                    <a:pt x="376757" y="28575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51" name="SMARTInkShape-926"/>
            <p:cNvSpPr/>
            <p:nvPr/>
          </p:nvSpPr>
          <p:spPr bwMode="auto">
            <a:xfrm>
              <a:off x="6608499" y="2243138"/>
              <a:ext cx="70370" cy="64142"/>
            </a:xfrm>
            <a:custGeom>
              <a:avLst/>
              <a:gdLst/>
              <a:ahLst/>
              <a:cxnLst/>
              <a:rect l="0" t="0" r="0" b="0"/>
              <a:pathLst>
                <a:path w="70370" h="64142">
                  <a:moveTo>
                    <a:pt x="49476" y="7143"/>
                  </a:moveTo>
                  <a:lnTo>
                    <a:pt x="45683" y="7143"/>
                  </a:lnTo>
                  <a:lnTo>
                    <a:pt x="41705" y="9260"/>
                  </a:lnTo>
                  <a:lnTo>
                    <a:pt x="8528" y="34284"/>
                  </a:lnTo>
                  <a:lnTo>
                    <a:pt x="5509" y="37143"/>
                  </a:lnTo>
                  <a:lnTo>
                    <a:pt x="2154" y="44554"/>
                  </a:lnTo>
                  <a:lnTo>
                    <a:pt x="0" y="58454"/>
                  </a:lnTo>
                  <a:lnTo>
                    <a:pt x="1411" y="60400"/>
                  </a:lnTo>
                  <a:lnTo>
                    <a:pt x="7211" y="62563"/>
                  </a:lnTo>
                  <a:lnTo>
                    <a:pt x="26918" y="64141"/>
                  </a:lnTo>
                  <a:lnTo>
                    <a:pt x="35746" y="59992"/>
                  </a:lnTo>
                  <a:lnTo>
                    <a:pt x="61695" y="40995"/>
                  </a:lnTo>
                  <a:lnTo>
                    <a:pt x="66813" y="33301"/>
                  </a:lnTo>
                  <a:lnTo>
                    <a:pt x="69694" y="24507"/>
                  </a:lnTo>
                  <a:lnTo>
                    <a:pt x="70369" y="19358"/>
                  </a:lnTo>
                  <a:lnTo>
                    <a:pt x="68551" y="14424"/>
                  </a:lnTo>
                  <a:lnTo>
                    <a:pt x="66956" y="11997"/>
                  </a:lnTo>
                  <a:lnTo>
                    <a:pt x="57124" y="4789"/>
                  </a:lnTo>
                  <a:lnTo>
                    <a:pt x="35189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52" name="SMARTInkShape-927"/>
            <p:cNvSpPr/>
            <p:nvPr/>
          </p:nvSpPr>
          <p:spPr bwMode="auto">
            <a:xfrm>
              <a:off x="6103791" y="2062464"/>
              <a:ext cx="504179" cy="294102"/>
            </a:xfrm>
            <a:custGeom>
              <a:avLst/>
              <a:gdLst/>
              <a:ahLst/>
              <a:cxnLst/>
              <a:rect l="0" t="0" r="0" b="0"/>
              <a:pathLst>
                <a:path w="504179" h="294102">
                  <a:moveTo>
                    <a:pt x="4114" y="202105"/>
                  </a:moveTo>
                  <a:lnTo>
                    <a:pt x="4114" y="205897"/>
                  </a:lnTo>
                  <a:lnTo>
                    <a:pt x="3322" y="207014"/>
                  </a:lnTo>
                  <a:lnTo>
                    <a:pt x="1998" y="207759"/>
                  </a:lnTo>
                  <a:lnTo>
                    <a:pt x="323" y="208256"/>
                  </a:lnTo>
                  <a:lnTo>
                    <a:pt x="0" y="208587"/>
                  </a:lnTo>
                  <a:lnTo>
                    <a:pt x="577" y="208807"/>
                  </a:lnTo>
                  <a:lnTo>
                    <a:pt x="1756" y="208954"/>
                  </a:lnTo>
                  <a:lnTo>
                    <a:pt x="2542" y="209846"/>
                  </a:lnTo>
                  <a:lnTo>
                    <a:pt x="3416" y="212954"/>
                  </a:lnTo>
                  <a:lnTo>
                    <a:pt x="8037" y="216981"/>
                  </a:lnTo>
                  <a:lnTo>
                    <a:pt x="11493" y="219166"/>
                  </a:lnTo>
                  <a:lnTo>
                    <a:pt x="27732" y="222241"/>
                  </a:lnTo>
                  <a:lnTo>
                    <a:pt x="56141" y="217577"/>
                  </a:lnTo>
                  <a:lnTo>
                    <a:pt x="87087" y="211275"/>
                  </a:lnTo>
                  <a:lnTo>
                    <a:pt x="122186" y="204381"/>
                  </a:lnTo>
                  <a:lnTo>
                    <a:pt x="148666" y="199677"/>
                  </a:lnTo>
                  <a:lnTo>
                    <a:pt x="176310" y="192824"/>
                  </a:lnTo>
                  <a:lnTo>
                    <a:pt x="203677" y="185280"/>
                  </a:lnTo>
                  <a:lnTo>
                    <a:pt x="229070" y="179281"/>
                  </a:lnTo>
                  <a:lnTo>
                    <a:pt x="253585" y="173969"/>
                  </a:lnTo>
                  <a:lnTo>
                    <a:pt x="277709" y="168963"/>
                  </a:lnTo>
                  <a:lnTo>
                    <a:pt x="312016" y="161681"/>
                  </a:lnTo>
                  <a:lnTo>
                    <a:pt x="343630" y="152110"/>
                  </a:lnTo>
                  <a:lnTo>
                    <a:pt x="354242" y="148929"/>
                  </a:lnTo>
                  <a:lnTo>
                    <a:pt x="366419" y="151524"/>
                  </a:lnTo>
                  <a:lnTo>
                    <a:pt x="366301" y="153303"/>
                  </a:lnTo>
                  <a:lnTo>
                    <a:pt x="353894" y="183139"/>
                  </a:lnTo>
                  <a:lnTo>
                    <a:pt x="336515" y="216717"/>
                  </a:lnTo>
                  <a:lnTo>
                    <a:pt x="317341" y="252154"/>
                  </a:lnTo>
                  <a:lnTo>
                    <a:pt x="313088" y="269763"/>
                  </a:lnTo>
                  <a:lnTo>
                    <a:pt x="314209" y="280065"/>
                  </a:lnTo>
                  <a:lnTo>
                    <a:pt x="317353" y="288347"/>
                  </a:lnTo>
                  <a:lnTo>
                    <a:pt x="319304" y="290556"/>
                  </a:lnTo>
                  <a:lnTo>
                    <a:pt x="323586" y="293010"/>
                  </a:lnTo>
                  <a:lnTo>
                    <a:pt x="328136" y="294101"/>
                  </a:lnTo>
                  <a:lnTo>
                    <a:pt x="342744" y="287130"/>
                  </a:lnTo>
                  <a:lnTo>
                    <a:pt x="364104" y="268965"/>
                  </a:lnTo>
                  <a:lnTo>
                    <a:pt x="388314" y="238566"/>
                  </a:lnTo>
                  <a:lnTo>
                    <a:pt x="403702" y="212379"/>
                  </a:lnTo>
                  <a:lnTo>
                    <a:pt x="418316" y="181601"/>
                  </a:lnTo>
                  <a:lnTo>
                    <a:pt x="426329" y="161242"/>
                  </a:lnTo>
                  <a:lnTo>
                    <a:pt x="430840" y="128261"/>
                  </a:lnTo>
                  <a:lnTo>
                    <a:pt x="432177" y="98028"/>
                  </a:lnTo>
                  <a:lnTo>
                    <a:pt x="431780" y="69755"/>
                  </a:lnTo>
                  <a:lnTo>
                    <a:pt x="424936" y="38466"/>
                  </a:lnTo>
                  <a:lnTo>
                    <a:pt x="413603" y="8665"/>
                  </a:lnTo>
                  <a:lnTo>
                    <a:pt x="408889" y="1567"/>
                  </a:lnTo>
                  <a:lnTo>
                    <a:pt x="406521" y="150"/>
                  </a:lnTo>
                  <a:lnTo>
                    <a:pt x="404148" y="0"/>
                  </a:lnTo>
                  <a:lnTo>
                    <a:pt x="401772" y="693"/>
                  </a:lnTo>
                  <a:lnTo>
                    <a:pt x="400189" y="1949"/>
                  </a:lnTo>
                  <a:lnTo>
                    <a:pt x="398429" y="5461"/>
                  </a:lnTo>
                  <a:lnTo>
                    <a:pt x="397146" y="38722"/>
                  </a:lnTo>
                  <a:lnTo>
                    <a:pt x="397839" y="72259"/>
                  </a:lnTo>
                  <a:lnTo>
                    <a:pt x="401938" y="100044"/>
                  </a:lnTo>
                  <a:lnTo>
                    <a:pt x="404299" y="128385"/>
                  </a:lnTo>
                  <a:lnTo>
                    <a:pt x="410466" y="156890"/>
                  </a:lnTo>
                  <a:lnTo>
                    <a:pt x="424254" y="190733"/>
                  </a:lnTo>
                  <a:lnTo>
                    <a:pt x="434459" y="207996"/>
                  </a:lnTo>
                  <a:lnTo>
                    <a:pt x="447537" y="221048"/>
                  </a:lnTo>
                  <a:lnTo>
                    <a:pt x="452130" y="224259"/>
                  </a:lnTo>
                  <a:lnTo>
                    <a:pt x="463583" y="227826"/>
                  </a:lnTo>
                  <a:lnTo>
                    <a:pt x="476610" y="228618"/>
                  </a:lnTo>
                  <a:lnTo>
                    <a:pt x="504178" y="22353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53" name="SMARTInkShape-928"/>
            <p:cNvSpPr/>
            <p:nvPr/>
          </p:nvSpPr>
          <p:spPr bwMode="auto">
            <a:xfrm>
              <a:off x="6186488" y="2121694"/>
              <a:ext cx="50008" cy="235745"/>
            </a:xfrm>
            <a:custGeom>
              <a:avLst/>
              <a:gdLst/>
              <a:ahLst/>
              <a:cxnLst/>
              <a:rect l="0" t="0" r="0" b="0"/>
              <a:pathLst>
                <a:path w="50008" h="235745">
                  <a:moveTo>
                    <a:pt x="50007" y="0"/>
                  </a:moveTo>
                  <a:lnTo>
                    <a:pt x="50007" y="31374"/>
                  </a:lnTo>
                  <a:lnTo>
                    <a:pt x="47889" y="50835"/>
                  </a:lnTo>
                  <a:lnTo>
                    <a:pt x="40063" y="82537"/>
                  </a:lnTo>
                  <a:lnTo>
                    <a:pt x="33213" y="113796"/>
                  </a:lnTo>
                  <a:lnTo>
                    <a:pt x="22364" y="144401"/>
                  </a:lnTo>
                  <a:lnTo>
                    <a:pt x="12888" y="173578"/>
                  </a:lnTo>
                  <a:lnTo>
                    <a:pt x="3368" y="206178"/>
                  </a:lnTo>
                  <a:lnTo>
                    <a:pt x="0" y="2357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54" name="SMARTInkShape-929"/>
            <p:cNvSpPr/>
            <p:nvPr/>
          </p:nvSpPr>
          <p:spPr bwMode="auto">
            <a:xfrm>
              <a:off x="6037549" y="2107406"/>
              <a:ext cx="13207" cy="50008"/>
            </a:xfrm>
            <a:custGeom>
              <a:avLst/>
              <a:gdLst/>
              <a:ahLst/>
              <a:cxnLst/>
              <a:rect l="0" t="0" r="0" b="0"/>
              <a:pathLst>
                <a:path w="13207" h="50008">
                  <a:moveTo>
                    <a:pt x="13206" y="0"/>
                  </a:moveTo>
                  <a:lnTo>
                    <a:pt x="9415" y="0"/>
                  </a:lnTo>
                  <a:lnTo>
                    <a:pt x="8297" y="794"/>
                  </a:lnTo>
                  <a:lnTo>
                    <a:pt x="7553" y="2117"/>
                  </a:lnTo>
                  <a:lnTo>
                    <a:pt x="7056" y="3793"/>
                  </a:lnTo>
                  <a:lnTo>
                    <a:pt x="5932" y="4910"/>
                  </a:lnTo>
                  <a:lnTo>
                    <a:pt x="2565" y="6151"/>
                  </a:lnTo>
                  <a:lnTo>
                    <a:pt x="1350" y="8070"/>
                  </a:lnTo>
                  <a:lnTo>
                    <a:pt x="0" y="14435"/>
                  </a:lnTo>
                  <a:lnTo>
                    <a:pt x="1516" y="20438"/>
                  </a:lnTo>
                  <a:lnTo>
                    <a:pt x="11318" y="41286"/>
                  </a:lnTo>
                  <a:lnTo>
                    <a:pt x="13206" y="5000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55" name="SMARTInkShape-930"/>
            <p:cNvSpPr/>
            <p:nvPr/>
          </p:nvSpPr>
          <p:spPr bwMode="auto">
            <a:xfrm>
              <a:off x="5754787" y="2236081"/>
              <a:ext cx="224534" cy="157076"/>
            </a:xfrm>
            <a:custGeom>
              <a:avLst/>
              <a:gdLst/>
              <a:ahLst/>
              <a:cxnLst/>
              <a:rect l="0" t="0" r="0" b="0"/>
              <a:pathLst>
                <a:path w="224534" h="157076">
                  <a:moveTo>
                    <a:pt x="95943" y="7057"/>
                  </a:moveTo>
                  <a:lnTo>
                    <a:pt x="95943" y="906"/>
                  </a:lnTo>
                  <a:lnTo>
                    <a:pt x="95151" y="575"/>
                  </a:lnTo>
                  <a:lnTo>
                    <a:pt x="86001" y="0"/>
                  </a:lnTo>
                  <a:lnTo>
                    <a:pt x="75359" y="7523"/>
                  </a:lnTo>
                  <a:lnTo>
                    <a:pt x="44392" y="33500"/>
                  </a:lnTo>
                  <a:lnTo>
                    <a:pt x="27841" y="51404"/>
                  </a:lnTo>
                  <a:lnTo>
                    <a:pt x="10972" y="83717"/>
                  </a:lnTo>
                  <a:lnTo>
                    <a:pt x="0" y="103494"/>
                  </a:lnTo>
                  <a:lnTo>
                    <a:pt x="231" y="106273"/>
                  </a:lnTo>
                  <a:lnTo>
                    <a:pt x="2233" y="113977"/>
                  </a:lnTo>
                  <a:lnTo>
                    <a:pt x="2514" y="116437"/>
                  </a:lnTo>
                  <a:lnTo>
                    <a:pt x="3495" y="118077"/>
                  </a:lnTo>
                  <a:lnTo>
                    <a:pt x="4942" y="119170"/>
                  </a:lnTo>
                  <a:lnTo>
                    <a:pt x="6702" y="119899"/>
                  </a:lnTo>
                  <a:lnTo>
                    <a:pt x="12890" y="118592"/>
                  </a:lnTo>
                  <a:lnTo>
                    <a:pt x="20931" y="114572"/>
                  </a:lnTo>
                  <a:lnTo>
                    <a:pt x="48423" y="89220"/>
                  </a:lnTo>
                  <a:lnTo>
                    <a:pt x="76109" y="56103"/>
                  </a:lnTo>
                  <a:lnTo>
                    <a:pt x="93285" y="39140"/>
                  </a:lnTo>
                  <a:lnTo>
                    <a:pt x="98201" y="37191"/>
                  </a:lnTo>
                  <a:lnTo>
                    <a:pt x="99831" y="37465"/>
                  </a:lnTo>
                  <a:lnTo>
                    <a:pt x="100917" y="38441"/>
                  </a:lnTo>
                  <a:lnTo>
                    <a:pt x="102123" y="41643"/>
                  </a:lnTo>
                  <a:lnTo>
                    <a:pt x="103050" y="69436"/>
                  </a:lnTo>
                  <a:lnTo>
                    <a:pt x="97429" y="100614"/>
                  </a:lnTo>
                  <a:lnTo>
                    <a:pt x="95810" y="112931"/>
                  </a:lnTo>
                  <a:lnTo>
                    <a:pt x="90420" y="131540"/>
                  </a:lnTo>
                  <a:lnTo>
                    <a:pt x="89120" y="146299"/>
                  </a:lnTo>
                  <a:lnTo>
                    <a:pt x="89807" y="146716"/>
                  </a:lnTo>
                  <a:lnTo>
                    <a:pt x="92687" y="145063"/>
                  </a:lnTo>
                  <a:lnTo>
                    <a:pt x="112407" y="111813"/>
                  </a:lnTo>
                  <a:lnTo>
                    <a:pt x="129711" y="88956"/>
                  </a:lnTo>
                  <a:lnTo>
                    <a:pt x="153151" y="72101"/>
                  </a:lnTo>
                  <a:lnTo>
                    <a:pt x="165282" y="66546"/>
                  </a:lnTo>
                  <a:lnTo>
                    <a:pt x="168363" y="65766"/>
                  </a:lnTo>
                  <a:lnTo>
                    <a:pt x="171211" y="66040"/>
                  </a:lnTo>
                  <a:lnTo>
                    <a:pt x="176492" y="68461"/>
                  </a:lnTo>
                  <a:lnTo>
                    <a:pt x="191259" y="82186"/>
                  </a:lnTo>
                  <a:lnTo>
                    <a:pt x="205177" y="104860"/>
                  </a:lnTo>
                  <a:lnTo>
                    <a:pt x="214857" y="137242"/>
                  </a:lnTo>
                  <a:lnTo>
                    <a:pt x="217432" y="146613"/>
                  </a:lnTo>
                  <a:lnTo>
                    <a:pt x="224533" y="15707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56" name="SMARTInkShape-931"/>
            <p:cNvSpPr/>
            <p:nvPr/>
          </p:nvSpPr>
          <p:spPr bwMode="auto">
            <a:xfrm>
              <a:off x="5583574" y="2193131"/>
              <a:ext cx="167147" cy="221458"/>
            </a:xfrm>
            <a:custGeom>
              <a:avLst/>
              <a:gdLst/>
              <a:ahLst/>
              <a:cxnLst/>
              <a:rect l="0" t="0" r="0" b="0"/>
              <a:pathLst>
                <a:path w="167147" h="221458">
                  <a:moveTo>
                    <a:pt x="167146" y="0"/>
                  </a:moveTo>
                  <a:lnTo>
                    <a:pt x="163353" y="0"/>
                  </a:lnTo>
                  <a:lnTo>
                    <a:pt x="159374" y="2117"/>
                  </a:lnTo>
                  <a:lnTo>
                    <a:pt x="127948" y="25630"/>
                  </a:lnTo>
                  <a:lnTo>
                    <a:pt x="100047" y="50836"/>
                  </a:lnTo>
                  <a:lnTo>
                    <a:pt x="67990" y="74953"/>
                  </a:lnTo>
                  <a:lnTo>
                    <a:pt x="33643" y="107619"/>
                  </a:lnTo>
                  <a:lnTo>
                    <a:pt x="19903" y="128725"/>
                  </a:lnTo>
                  <a:lnTo>
                    <a:pt x="5586" y="163531"/>
                  </a:lnTo>
                  <a:lnTo>
                    <a:pt x="620" y="174810"/>
                  </a:lnTo>
                  <a:lnTo>
                    <a:pt x="0" y="187231"/>
                  </a:lnTo>
                  <a:lnTo>
                    <a:pt x="2371" y="199101"/>
                  </a:lnTo>
                  <a:lnTo>
                    <a:pt x="6070" y="207023"/>
                  </a:lnTo>
                  <a:lnTo>
                    <a:pt x="12477" y="213190"/>
                  </a:lnTo>
                  <a:lnTo>
                    <a:pt x="16408" y="215945"/>
                  </a:lnTo>
                  <a:lnTo>
                    <a:pt x="33317" y="219823"/>
                  </a:lnTo>
                  <a:lnTo>
                    <a:pt x="67759" y="221361"/>
                  </a:lnTo>
                  <a:lnTo>
                    <a:pt x="74276" y="22145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57" name="SMARTInkShape-932"/>
            <p:cNvSpPr/>
            <p:nvPr/>
          </p:nvSpPr>
          <p:spPr bwMode="auto">
            <a:xfrm>
              <a:off x="5329238" y="2264569"/>
              <a:ext cx="142876" cy="28576"/>
            </a:xfrm>
            <a:custGeom>
              <a:avLst/>
              <a:gdLst/>
              <a:ahLst/>
              <a:cxnLst/>
              <a:rect l="0" t="0" r="0" b="0"/>
              <a:pathLst>
                <a:path w="142876" h="28576">
                  <a:moveTo>
                    <a:pt x="0" y="0"/>
                  </a:moveTo>
                  <a:lnTo>
                    <a:pt x="0" y="3792"/>
                  </a:lnTo>
                  <a:lnTo>
                    <a:pt x="793" y="4909"/>
                  </a:lnTo>
                  <a:lnTo>
                    <a:pt x="2116" y="5654"/>
                  </a:lnTo>
                  <a:lnTo>
                    <a:pt x="34552" y="17778"/>
                  </a:lnTo>
                  <a:lnTo>
                    <a:pt x="68171" y="21110"/>
                  </a:lnTo>
                  <a:lnTo>
                    <a:pt x="100522" y="23505"/>
                  </a:lnTo>
                  <a:lnTo>
                    <a:pt x="133417" y="27907"/>
                  </a:lnTo>
                  <a:lnTo>
                    <a:pt x="142875" y="2857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1068" name="SMARTInkShape-Group119"/>
          <p:cNvGrpSpPr/>
          <p:nvPr/>
        </p:nvGrpSpPr>
        <p:grpSpPr>
          <a:xfrm>
            <a:off x="4936330" y="2857500"/>
            <a:ext cx="1660718" cy="341338"/>
            <a:chOff x="4936330" y="2857500"/>
            <a:chExt cx="1660718" cy="341338"/>
          </a:xfrm>
        </p:grpSpPr>
        <p:sp>
          <p:nvSpPr>
            <p:cNvPr id="1059" name="SMARTInkShape-933"/>
            <p:cNvSpPr/>
            <p:nvPr/>
          </p:nvSpPr>
          <p:spPr bwMode="auto">
            <a:xfrm>
              <a:off x="6524099" y="2857500"/>
              <a:ext cx="72949" cy="263739"/>
            </a:xfrm>
            <a:custGeom>
              <a:avLst/>
              <a:gdLst/>
              <a:ahLst/>
              <a:cxnLst/>
              <a:rect l="0" t="0" r="0" b="0"/>
              <a:pathLst>
                <a:path w="72949" h="263739">
                  <a:moveTo>
                    <a:pt x="62439" y="114300"/>
                  </a:moveTo>
                  <a:lnTo>
                    <a:pt x="55941" y="120003"/>
                  </a:lnTo>
                  <a:lnTo>
                    <a:pt x="48703" y="124243"/>
                  </a:lnTo>
                  <a:lnTo>
                    <a:pt x="42311" y="133007"/>
                  </a:lnTo>
                  <a:lnTo>
                    <a:pt x="30016" y="151328"/>
                  </a:lnTo>
                  <a:lnTo>
                    <a:pt x="19454" y="165682"/>
                  </a:lnTo>
                  <a:lnTo>
                    <a:pt x="6205" y="198650"/>
                  </a:lnTo>
                  <a:lnTo>
                    <a:pt x="533" y="221049"/>
                  </a:lnTo>
                  <a:lnTo>
                    <a:pt x="0" y="234769"/>
                  </a:lnTo>
                  <a:lnTo>
                    <a:pt x="4435" y="257703"/>
                  </a:lnTo>
                  <a:lnTo>
                    <a:pt x="5513" y="259908"/>
                  </a:lnTo>
                  <a:lnTo>
                    <a:pt x="7026" y="261379"/>
                  </a:lnTo>
                  <a:lnTo>
                    <a:pt x="8828" y="262359"/>
                  </a:lnTo>
                  <a:lnTo>
                    <a:pt x="18950" y="263738"/>
                  </a:lnTo>
                  <a:lnTo>
                    <a:pt x="25383" y="261944"/>
                  </a:lnTo>
                  <a:lnTo>
                    <a:pt x="35584" y="254355"/>
                  </a:lnTo>
                  <a:lnTo>
                    <a:pt x="43359" y="245603"/>
                  </a:lnTo>
                  <a:lnTo>
                    <a:pt x="57358" y="209937"/>
                  </a:lnTo>
                  <a:lnTo>
                    <a:pt x="64725" y="182765"/>
                  </a:lnTo>
                  <a:lnTo>
                    <a:pt x="68143" y="154606"/>
                  </a:lnTo>
                  <a:lnTo>
                    <a:pt x="72948" y="122362"/>
                  </a:lnTo>
                  <a:lnTo>
                    <a:pt x="71814" y="87673"/>
                  </a:lnTo>
                  <a:lnTo>
                    <a:pt x="70244" y="59844"/>
                  </a:lnTo>
                  <a:lnTo>
                    <a:pt x="62194" y="36517"/>
                  </a:lnTo>
                  <a:lnTo>
                    <a:pt x="49754" y="18316"/>
                  </a:lnTo>
                  <a:lnTo>
                    <a:pt x="42778" y="12109"/>
                  </a:lnTo>
                  <a:lnTo>
                    <a:pt x="19576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60" name="SMARTInkShape-934"/>
            <p:cNvSpPr/>
            <p:nvPr/>
          </p:nvSpPr>
          <p:spPr bwMode="auto">
            <a:xfrm>
              <a:off x="6129338" y="2943671"/>
              <a:ext cx="292893" cy="163861"/>
            </a:xfrm>
            <a:custGeom>
              <a:avLst/>
              <a:gdLst/>
              <a:ahLst/>
              <a:cxnLst/>
              <a:rect l="0" t="0" r="0" b="0"/>
              <a:pathLst>
                <a:path w="292893" h="163861">
                  <a:moveTo>
                    <a:pt x="0" y="63848"/>
                  </a:moveTo>
                  <a:lnTo>
                    <a:pt x="0" y="67640"/>
                  </a:lnTo>
                  <a:lnTo>
                    <a:pt x="793" y="68757"/>
                  </a:lnTo>
                  <a:lnTo>
                    <a:pt x="2116" y="69502"/>
                  </a:lnTo>
                  <a:lnTo>
                    <a:pt x="3792" y="69999"/>
                  </a:lnTo>
                  <a:lnTo>
                    <a:pt x="20584" y="80847"/>
                  </a:lnTo>
                  <a:lnTo>
                    <a:pt x="44106" y="84403"/>
                  </a:lnTo>
                  <a:lnTo>
                    <a:pt x="73799" y="85106"/>
                  </a:lnTo>
                  <a:lnTo>
                    <a:pt x="100712" y="85228"/>
                  </a:lnTo>
                  <a:lnTo>
                    <a:pt x="128795" y="83147"/>
                  </a:lnTo>
                  <a:lnTo>
                    <a:pt x="157224" y="77504"/>
                  </a:lnTo>
                  <a:lnTo>
                    <a:pt x="185755" y="72921"/>
                  </a:lnTo>
                  <a:lnTo>
                    <a:pt x="204002" y="70262"/>
                  </a:lnTo>
                  <a:lnTo>
                    <a:pt x="235118" y="57736"/>
                  </a:lnTo>
                  <a:lnTo>
                    <a:pt x="254872" y="47749"/>
                  </a:lnTo>
                  <a:lnTo>
                    <a:pt x="283430" y="26481"/>
                  </a:lnTo>
                  <a:lnTo>
                    <a:pt x="288688" y="18665"/>
                  </a:lnTo>
                  <a:lnTo>
                    <a:pt x="291648" y="9803"/>
                  </a:lnTo>
                  <a:lnTo>
                    <a:pt x="292341" y="4638"/>
                  </a:lnTo>
                  <a:lnTo>
                    <a:pt x="291731" y="2943"/>
                  </a:lnTo>
                  <a:lnTo>
                    <a:pt x="290531" y="1814"/>
                  </a:lnTo>
                  <a:lnTo>
                    <a:pt x="288937" y="1060"/>
                  </a:lnTo>
                  <a:lnTo>
                    <a:pt x="279109" y="0"/>
                  </a:lnTo>
                  <a:lnTo>
                    <a:pt x="248455" y="9536"/>
                  </a:lnTo>
                  <a:lnTo>
                    <a:pt x="231925" y="20151"/>
                  </a:lnTo>
                  <a:lnTo>
                    <a:pt x="203755" y="48275"/>
                  </a:lnTo>
                  <a:lnTo>
                    <a:pt x="186064" y="83677"/>
                  </a:lnTo>
                  <a:lnTo>
                    <a:pt x="183574" y="88973"/>
                  </a:lnTo>
                  <a:lnTo>
                    <a:pt x="182924" y="101208"/>
                  </a:lnTo>
                  <a:lnTo>
                    <a:pt x="188974" y="124673"/>
                  </a:lnTo>
                  <a:lnTo>
                    <a:pt x="198606" y="144596"/>
                  </a:lnTo>
                  <a:lnTo>
                    <a:pt x="206273" y="154240"/>
                  </a:lnTo>
                  <a:lnTo>
                    <a:pt x="217089" y="159585"/>
                  </a:lnTo>
                  <a:lnTo>
                    <a:pt x="250397" y="163297"/>
                  </a:lnTo>
                  <a:lnTo>
                    <a:pt x="285634" y="163811"/>
                  </a:lnTo>
                  <a:lnTo>
                    <a:pt x="292892" y="16386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61" name="SMARTInkShape-935"/>
            <p:cNvSpPr/>
            <p:nvPr/>
          </p:nvSpPr>
          <p:spPr bwMode="auto">
            <a:xfrm>
              <a:off x="6215211" y="2900363"/>
              <a:ext cx="49860" cy="235744"/>
            </a:xfrm>
            <a:custGeom>
              <a:avLst/>
              <a:gdLst/>
              <a:ahLst/>
              <a:cxnLst/>
              <a:rect l="0" t="0" r="0" b="0"/>
              <a:pathLst>
                <a:path w="49860" h="235744">
                  <a:moveTo>
                    <a:pt x="42714" y="0"/>
                  </a:moveTo>
                  <a:lnTo>
                    <a:pt x="42714" y="3792"/>
                  </a:lnTo>
                  <a:lnTo>
                    <a:pt x="36562" y="30527"/>
                  </a:lnTo>
                  <a:lnTo>
                    <a:pt x="32072" y="65754"/>
                  </a:lnTo>
                  <a:lnTo>
                    <a:pt x="25714" y="100004"/>
                  </a:lnTo>
                  <a:lnTo>
                    <a:pt x="15011" y="130260"/>
                  </a:lnTo>
                  <a:lnTo>
                    <a:pt x="5578" y="159333"/>
                  </a:lnTo>
                  <a:lnTo>
                    <a:pt x="983" y="191105"/>
                  </a:lnTo>
                  <a:lnTo>
                    <a:pt x="0" y="218527"/>
                  </a:lnTo>
                  <a:lnTo>
                    <a:pt x="2034" y="226240"/>
                  </a:lnTo>
                  <a:lnTo>
                    <a:pt x="3688" y="229408"/>
                  </a:lnTo>
                  <a:lnTo>
                    <a:pt x="6378" y="231519"/>
                  </a:lnTo>
                  <a:lnTo>
                    <a:pt x="13600" y="233866"/>
                  </a:lnTo>
                  <a:lnTo>
                    <a:pt x="49859" y="23574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62" name="SMARTInkShape-936"/>
            <p:cNvSpPr/>
            <p:nvPr/>
          </p:nvSpPr>
          <p:spPr bwMode="auto">
            <a:xfrm>
              <a:off x="6087849" y="3028950"/>
              <a:ext cx="82611" cy="121445"/>
            </a:xfrm>
            <a:custGeom>
              <a:avLst/>
              <a:gdLst/>
              <a:ahLst/>
              <a:cxnLst/>
              <a:rect l="0" t="0" r="0" b="0"/>
              <a:pathLst>
                <a:path w="82611" h="121445">
                  <a:moveTo>
                    <a:pt x="20056" y="0"/>
                  </a:moveTo>
                  <a:lnTo>
                    <a:pt x="1718" y="19133"/>
                  </a:lnTo>
                  <a:lnTo>
                    <a:pt x="0" y="23849"/>
                  </a:lnTo>
                  <a:lnTo>
                    <a:pt x="336" y="26218"/>
                  </a:lnTo>
                  <a:lnTo>
                    <a:pt x="2827" y="30967"/>
                  </a:lnTo>
                  <a:lnTo>
                    <a:pt x="8690" y="38103"/>
                  </a:lnTo>
                  <a:lnTo>
                    <a:pt x="15270" y="40747"/>
                  </a:lnTo>
                  <a:lnTo>
                    <a:pt x="32429" y="46237"/>
                  </a:lnTo>
                  <a:lnTo>
                    <a:pt x="53721" y="57281"/>
                  </a:lnTo>
                  <a:lnTo>
                    <a:pt x="78475" y="73827"/>
                  </a:lnTo>
                  <a:lnTo>
                    <a:pt x="81740" y="78585"/>
                  </a:lnTo>
                  <a:lnTo>
                    <a:pt x="82610" y="80965"/>
                  </a:lnTo>
                  <a:lnTo>
                    <a:pt x="82396" y="83345"/>
                  </a:lnTo>
                  <a:lnTo>
                    <a:pt x="74255" y="99042"/>
                  </a:lnTo>
                  <a:lnTo>
                    <a:pt x="67693" y="105667"/>
                  </a:lnTo>
                  <a:lnTo>
                    <a:pt x="50545" y="116387"/>
                  </a:lnTo>
                  <a:lnTo>
                    <a:pt x="20056" y="1214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63" name="SMARTInkShape-937"/>
            <p:cNvSpPr/>
            <p:nvPr/>
          </p:nvSpPr>
          <p:spPr bwMode="auto">
            <a:xfrm>
              <a:off x="5587974" y="2993231"/>
              <a:ext cx="441352" cy="199569"/>
            </a:xfrm>
            <a:custGeom>
              <a:avLst/>
              <a:gdLst/>
              <a:ahLst/>
              <a:cxnLst/>
              <a:rect l="0" t="0" r="0" b="0"/>
              <a:pathLst>
                <a:path w="441352" h="199569">
                  <a:moveTo>
                    <a:pt x="105596" y="0"/>
                  </a:moveTo>
                  <a:lnTo>
                    <a:pt x="101803" y="0"/>
                  </a:lnTo>
                  <a:lnTo>
                    <a:pt x="86913" y="6497"/>
                  </a:lnTo>
                  <a:lnTo>
                    <a:pt x="69368" y="18682"/>
                  </a:lnTo>
                  <a:lnTo>
                    <a:pt x="40137" y="50585"/>
                  </a:lnTo>
                  <a:lnTo>
                    <a:pt x="18993" y="84399"/>
                  </a:lnTo>
                  <a:lnTo>
                    <a:pt x="6350" y="119536"/>
                  </a:lnTo>
                  <a:lnTo>
                    <a:pt x="0" y="149642"/>
                  </a:lnTo>
                  <a:lnTo>
                    <a:pt x="1068" y="155324"/>
                  </a:lnTo>
                  <a:lnTo>
                    <a:pt x="6486" y="163754"/>
                  </a:lnTo>
                  <a:lnTo>
                    <a:pt x="14669" y="172962"/>
                  </a:lnTo>
                  <a:lnTo>
                    <a:pt x="17990" y="174046"/>
                  </a:lnTo>
                  <a:lnTo>
                    <a:pt x="25914" y="173133"/>
                  </a:lnTo>
                  <a:lnTo>
                    <a:pt x="59470" y="155504"/>
                  </a:lnTo>
                  <a:lnTo>
                    <a:pt x="74377" y="144059"/>
                  </a:lnTo>
                  <a:lnTo>
                    <a:pt x="85056" y="130614"/>
                  </a:lnTo>
                  <a:lnTo>
                    <a:pt x="94982" y="106939"/>
                  </a:lnTo>
                  <a:lnTo>
                    <a:pt x="103903" y="73681"/>
                  </a:lnTo>
                  <a:lnTo>
                    <a:pt x="105496" y="64843"/>
                  </a:lnTo>
                  <a:lnTo>
                    <a:pt x="105592" y="95535"/>
                  </a:lnTo>
                  <a:lnTo>
                    <a:pt x="111298" y="116267"/>
                  </a:lnTo>
                  <a:lnTo>
                    <a:pt x="124727" y="150129"/>
                  </a:lnTo>
                  <a:lnTo>
                    <a:pt x="132606" y="166015"/>
                  </a:lnTo>
                  <a:lnTo>
                    <a:pt x="157688" y="194818"/>
                  </a:lnTo>
                  <a:lnTo>
                    <a:pt x="162615" y="197711"/>
                  </a:lnTo>
                  <a:lnTo>
                    <a:pt x="168451" y="199568"/>
                  </a:lnTo>
                  <a:lnTo>
                    <a:pt x="168930" y="198927"/>
                  </a:lnTo>
                  <a:lnTo>
                    <a:pt x="169699" y="192194"/>
                  </a:lnTo>
                  <a:lnTo>
                    <a:pt x="169881" y="160826"/>
                  </a:lnTo>
                  <a:lnTo>
                    <a:pt x="169887" y="128129"/>
                  </a:lnTo>
                  <a:lnTo>
                    <a:pt x="169889" y="94925"/>
                  </a:lnTo>
                  <a:lnTo>
                    <a:pt x="169889" y="78018"/>
                  </a:lnTo>
                  <a:lnTo>
                    <a:pt x="172005" y="72245"/>
                  </a:lnTo>
                  <a:lnTo>
                    <a:pt x="173681" y="69595"/>
                  </a:lnTo>
                  <a:lnTo>
                    <a:pt x="176385" y="67828"/>
                  </a:lnTo>
                  <a:lnTo>
                    <a:pt x="190016" y="64992"/>
                  </a:lnTo>
                  <a:lnTo>
                    <a:pt x="204379" y="64432"/>
                  </a:lnTo>
                  <a:lnTo>
                    <a:pt x="217855" y="68127"/>
                  </a:lnTo>
                  <a:lnTo>
                    <a:pt x="241371" y="86544"/>
                  </a:lnTo>
                  <a:lnTo>
                    <a:pt x="253510" y="100255"/>
                  </a:lnTo>
                  <a:lnTo>
                    <a:pt x="269717" y="134263"/>
                  </a:lnTo>
                  <a:lnTo>
                    <a:pt x="279390" y="150699"/>
                  </a:lnTo>
                  <a:lnTo>
                    <a:pt x="288150" y="161589"/>
                  </a:lnTo>
                  <a:lnTo>
                    <a:pt x="289918" y="166538"/>
                  </a:lnTo>
                  <a:lnTo>
                    <a:pt x="291183" y="168176"/>
                  </a:lnTo>
                  <a:lnTo>
                    <a:pt x="297359" y="171019"/>
                  </a:lnTo>
                  <a:lnTo>
                    <a:pt x="297731" y="170369"/>
                  </a:lnTo>
                  <a:lnTo>
                    <a:pt x="298145" y="167530"/>
                  </a:lnTo>
                  <a:lnTo>
                    <a:pt x="296212" y="163622"/>
                  </a:lnTo>
                  <a:lnTo>
                    <a:pt x="293501" y="159240"/>
                  </a:lnTo>
                  <a:lnTo>
                    <a:pt x="292296" y="154646"/>
                  </a:lnTo>
                  <a:lnTo>
                    <a:pt x="291389" y="119438"/>
                  </a:lnTo>
                  <a:lnTo>
                    <a:pt x="292143" y="104886"/>
                  </a:lnTo>
                  <a:lnTo>
                    <a:pt x="297040" y="91314"/>
                  </a:lnTo>
                  <a:lnTo>
                    <a:pt x="303690" y="79215"/>
                  </a:lnTo>
                  <a:lnTo>
                    <a:pt x="304333" y="76623"/>
                  </a:lnTo>
                  <a:lnTo>
                    <a:pt x="305556" y="75688"/>
                  </a:lnTo>
                  <a:lnTo>
                    <a:pt x="307165" y="75859"/>
                  </a:lnTo>
                  <a:lnTo>
                    <a:pt x="311069" y="77371"/>
                  </a:lnTo>
                  <a:lnTo>
                    <a:pt x="317729" y="79017"/>
                  </a:lnTo>
                  <a:lnTo>
                    <a:pt x="350160" y="100062"/>
                  </a:lnTo>
                  <a:lnTo>
                    <a:pt x="358754" y="104003"/>
                  </a:lnTo>
                  <a:lnTo>
                    <a:pt x="381918" y="106741"/>
                  </a:lnTo>
                  <a:lnTo>
                    <a:pt x="396136" y="103241"/>
                  </a:lnTo>
                  <a:lnTo>
                    <a:pt x="418535" y="90353"/>
                  </a:lnTo>
                  <a:lnTo>
                    <a:pt x="425389" y="83549"/>
                  </a:lnTo>
                  <a:lnTo>
                    <a:pt x="437955" y="66535"/>
                  </a:lnTo>
                  <a:lnTo>
                    <a:pt x="440904" y="48705"/>
                  </a:lnTo>
                  <a:lnTo>
                    <a:pt x="441218" y="40801"/>
                  </a:lnTo>
                  <a:lnTo>
                    <a:pt x="440469" y="39107"/>
                  </a:lnTo>
                  <a:lnTo>
                    <a:pt x="439176" y="37978"/>
                  </a:lnTo>
                  <a:lnTo>
                    <a:pt x="437519" y="37225"/>
                  </a:lnTo>
                  <a:lnTo>
                    <a:pt x="435622" y="37517"/>
                  </a:lnTo>
                  <a:lnTo>
                    <a:pt x="431397" y="39958"/>
                  </a:lnTo>
                  <a:lnTo>
                    <a:pt x="417307" y="53695"/>
                  </a:lnTo>
                  <a:lnTo>
                    <a:pt x="396149" y="85987"/>
                  </a:lnTo>
                  <a:lnTo>
                    <a:pt x="379651" y="121405"/>
                  </a:lnTo>
                  <a:lnTo>
                    <a:pt x="374771" y="132275"/>
                  </a:lnTo>
                  <a:lnTo>
                    <a:pt x="374189" y="142397"/>
                  </a:lnTo>
                  <a:lnTo>
                    <a:pt x="376491" y="161831"/>
                  </a:lnTo>
                  <a:lnTo>
                    <a:pt x="378267" y="165831"/>
                  </a:lnTo>
                  <a:lnTo>
                    <a:pt x="384474" y="172393"/>
                  </a:lnTo>
                  <a:lnTo>
                    <a:pt x="390408" y="175838"/>
                  </a:lnTo>
                  <a:lnTo>
                    <a:pt x="397278" y="177369"/>
                  </a:lnTo>
                  <a:lnTo>
                    <a:pt x="413740" y="177437"/>
                  </a:lnTo>
                  <a:lnTo>
                    <a:pt x="441351" y="17145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64" name="SMARTInkShape-938"/>
            <p:cNvSpPr/>
            <p:nvPr/>
          </p:nvSpPr>
          <p:spPr bwMode="auto">
            <a:xfrm>
              <a:off x="5322095" y="2893219"/>
              <a:ext cx="77026" cy="305619"/>
            </a:xfrm>
            <a:custGeom>
              <a:avLst/>
              <a:gdLst/>
              <a:ahLst/>
              <a:cxnLst/>
              <a:rect l="0" t="0" r="0" b="0"/>
              <a:pathLst>
                <a:path w="77026" h="305619">
                  <a:moveTo>
                    <a:pt x="50005" y="178594"/>
                  </a:moveTo>
                  <a:lnTo>
                    <a:pt x="46213" y="178594"/>
                  </a:lnTo>
                  <a:lnTo>
                    <a:pt x="45095" y="180181"/>
                  </a:lnTo>
                  <a:lnTo>
                    <a:pt x="42729" y="189206"/>
                  </a:lnTo>
                  <a:lnTo>
                    <a:pt x="28426" y="222635"/>
                  </a:lnTo>
                  <a:lnTo>
                    <a:pt x="22812" y="246472"/>
                  </a:lnTo>
                  <a:lnTo>
                    <a:pt x="21612" y="276961"/>
                  </a:lnTo>
                  <a:lnTo>
                    <a:pt x="21466" y="293539"/>
                  </a:lnTo>
                  <a:lnTo>
                    <a:pt x="23563" y="299266"/>
                  </a:lnTo>
                  <a:lnTo>
                    <a:pt x="25233" y="301904"/>
                  </a:lnTo>
                  <a:lnTo>
                    <a:pt x="27141" y="303663"/>
                  </a:lnTo>
                  <a:lnTo>
                    <a:pt x="31377" y="305618"/>
                  </a:lnTo>
                  <a:lnTo>
                    <a:pt x="32823" y="305345"/>
                  </a:lnTo>
                  <a:lnTo>
                    <a:pt x="33788" y="304370"/>
                  </a:lnTo>
                  <a:lnTo>
                    <a:pt x="48621" y="274249"/>
                  </a:lnTo>
                  <a:lnTo>
                    <a:pt x="62843" y="243673"/>
                  </a:lnTo>
                  <a:lnTo>
                    <a:pt x="67617" y="227361"/>
                  </a:lnTo>
                  <a:lnTo>
                    <a:pt x="71098" y="196659"/>
                  </a:lnTo>
                  <a:lnTo>
                    <a:pt x="76010" y="167101"/>
                  </a:lnTo>
                  <a:lnTo>
                    <a:pt x="77025" y="138235"/>
                  </a:lnTo>
                  <a:lnTo>
                    <a:pt x="72651" y="107986"/>
                  </a:lnTo>
                  <a:lnTo>
                    <a:pt x="68536" y="82919"/>
                  </a:lnTo>
                  <a:lnTo>
                    <a:pt x="57965" y="53408"/>
                  </a:lnTo>
                  <a:lnTo>
                    <a:pt x="45080" y="28600"/>
                  </a:lnTo>
                  <a:lnTo>
                    <a:pt x="23735" y="9945"/>
                  </a:lnTo>
                  <a:lnTo>
                    <a:pt x="11971" y="3299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65" name="SMARTInkShape-939"/>
            <p:cNvSpPr/>
            <p:nvPr/>
          </p:nvSpPr>
          <p:spPr bwMode="auto">
            <a:xfrm>
              <a:off x="5151177" y="3021806"/>
              <a:ext cx="85194" cy="162434"/>
            </a:xfrm>
            <a:custGeom>
              <a:avLst/>
              <a:gdLst/>
              <a:ahLst/>
              <a:cxnLst/>
              <a:rect l="0" t="0" r="0" b="0"/>
              <a:pathLst>
                <a:path w="85194" h="162434">
                  <a:moveTo>
                    <a:pt x="70903" y="0"/>
                  </a:moveTo>
                  <a:lnTo>
                    <a:pt x="67112" y="0"/>
                  </a:lnTo>
                  <a:lnTo>
                    <a:pt x="65994" y="794"/>
                  </a:lnTo>
                  <a:lnTo>
                    <a:pt x="65250" y="2117"/>
                  </a:lnTo>
                  <a:lnTo>
                    <a:pt x="64055" y="6151"/>
                  </a:lnTo>
                  <a:lnTo>
                    <a:pt x="46683" y="30677"/>
                  </a:lnTo>
                  <a:lnTo>
                    <a:pt x="29272" y="64571"/>
                  </a:lnTo>
                  <a:lnTo>
                    <a:pt x="11939" y="97833"/>
                  </a:lnTo>
                  <a:lnTo>
                    <a:pt x="2166" y="126041"/>
                  </a:lnTo>
                  <a:lnTo>
                    <a:pt x="0" y="147135"/>
                  </a:lnTo>
                  <a:lnTo>
                    <a:pt x="1821" y="154823"/>
                  </a:lnTo>
                  <a:lnTo>
                    <a:pt x="3417" y="157984"/>
                  </a:lnTo>
                  <a:lnTo>
                    <a:pt x="5275" y="160091"/>
                  </a:lnTo>
                  <a:lnTo>
                    <a:pt x="9457" y="162433"/>
                  </a:lnTo>
                  <a:lnTo>
                    <a:pt x="16077" y="161357"/>
                  </a:lnTo>
                  <a:lnTo>
                    <a:pt x="26613" y="156289"/>
                  </a:lnTo>
                  <a:lnTo>
                    <a:pt x="45463" y="138645"/>
                  </a:lnTo>
                  <a:lnTo>
                    <a:pt x="67648" y="105345"/>
                  </a:lnTo>
                  <a:lnTo>
                    <a:pt x="74614" y="90656"/>
                  </a:lnTo>
                  <a:lnTo>
                    <a:pt x="77914" y="56187"/>
                  </a:lnTo>
                  <a:lnTo>
                    <a:pt x="77165" y="54127"/>
                  </a:lnTo>
                  <a:lnTo>
                    <a:pt x="75872" y="52753"/>
                  </a:lnTo>
                  <a:lnTo>
                    <a:pt x="72318" y="51227"/>
                  </a:lnTo>
                  <a:lnTo>
                    <a:pt x="68094" y="50549"/>
                  </a:lnTo>
                  <a:lnTo>
                    <a:pt x="66649" y="51956"/>
                  </a:lnTo>
                  <a:lnTo>
                    <a:pt x="65044" y="57752"/>
                  </a:lnTo>
                  <a:lnTo>
                    <a:pt x="63810" y="92985"/>
                  </a:lnTo>
                  <a:lnTo>
                    <a:pt x="64561" y="115903"/>
                  </a:lnTo>
                  <a:lnTo>
                    <a:pt x="67556" y="122421"/>
                  </a:lnTo>
                  <a:lnTo>
                    <a:pt x="85193" y="14287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66" name="SMARTInkShape-940"/>
            <p:cNvSpPr/>
            <p:nvPr/>
          </p:nvSpPr>
          <p:spPr bwMode="auto">
            <a:xfrm>
              <a:off x="4936330" y="2887589"/>
              <a:ext cx="213094" cy="291381"/>
            </a:xfrm>
            <a:custGeom>
              <a:avLst/>
              <a:gdLst/>
              <a:ahLst/>
              <a:cxnLst/>
              <a:rect l="0" t="0" r="0" b="0"/>
              <a:pathLst>
                <a:path w="213094" h="291381">
                  <a:moveTo>
                    <a:pt x="0" y="12774"/>
                  </a:moveTo>
                  <a:lnTo>
                    <a:pt x="3793" y="12774"/>
                  </a:lnTo>
                  <a:lnTo>
                    <a:pt x="7772" y="10657"/>
                  </a:lnTo>
                  <a:lnTo>
                    <a:pt x="9944" y="8981"/>
                  </a:lnTo>
                  <a:lnTo>
                    <a:pt x="16592" y="7119"/>
                  </a:lnTo>
                  <a:lnTo>
                    <a:pt x="44902" y="916"/>
                  </a:lnTo>
                  <a:lnTo>
                    <a:pt x="69573" y="0"/>
                  </a:lnTo>
                  <a:lnTo>
                    <a:pt x="101762" y="6399"/>
                  </a:lnTo>
                  <a:lnTo>
                    <a:pt x="126990" y="15118"/>
                  </a:lnTo>
                  <a:lnTo>
                    <a:pt x="156848" y="32287"/>
                  </a:lnTo>
                  <a:lnTo>
                    <a:pt x="187187" y="61351"/>
                  </a:lnTo>
                  <a:lnTo>
                    <a:pt x="199082" y="72463"/>
                  </a:lnTo>
                  <a:lnTo>
                    <a:pt x="207015" y="85340"/>
                  </a:lnTo>
                  <a:lnTo>
                    <a:pt x="212151" y="105977"/>
                  </a:lnTo>
                  <a:lnTo>
                    <a:pt x="213093" y="134283"/>
                  </a:lnTo>
                  <a:lnTo>
                    <a:pt x="204341" y="164922"/>
                  </a:lnTo>
                  <a:lnTo>
                    <a:pt x="189928" y="189882"/>
                  </a:lnTo>
                  <a:lnTo>
                    <a:pt x="163724" y="219649"/>
                  </a:lnTo>
                  <a:lnTo>
                    <a:pt x="130708" y="247666"/>
                  </a:lnTo>
                  <a:lnTo>
                    <a:pt x="96941" y="274285"/>
                  </a:lnTo>
                  <a:lnTo>
                    <a:pt x="77329" y="287180"/>
                  </a:lnTo>
                  <a:lnTo>
                    <a:pt x="64295" y="29138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67" name="SMARTInkShape-941"/>
            <p:cNvSpPr/>
            <p:nvPr/>
          </p:nvSpPr>
          <p:spPr bwMode="auto">
            <a:xfrm>
              <a:off x="4979195" y="2921794"/>
              <a:ext cx="17779" cy="214313"/>
            </a:xfrm>
            <a:custGeom>
              <a:avLst/>
              <a:gdLst/>
              <a:ahLst/>
              <a:cxnLst/>
              <a:rect l="0" t="0" r="0" b="0"/>
              <a:pathLst>
                <a:path w="17779" h="214313">
                  <a:moveTo>
                    <a:pt x="0" y="0"/>
                  </a:moveTo>
                  <a:lnTo>
                    <a:pt x="0" y="9943"/>
                  </a:lnTo>
                  <a:lnTo>
                    <a:pt x="6150" y="41377"/>
                  </a:lnTo>
                  <a:lnTo>
                    <a:pt x="7740" y="76053"/>
                  </a:lnTo>
                  <a:lnTo>
                    <a:pt x="12758" y="108773"/>
                  </a:lnTo>
                  <a:lnTo>
                    <a:pt x="17778" y="141783"/>
                  </a:lnTo>
                  <a:lnTo>
                    <a:pt x="15295" y="176333"/>
                  </a:lnTo>
                  <a:lnTo>
                    <a:pt x="14345" y="201856"/>
                  </a:lnTo>
                  <a:lnTo>
                    <a:pt x="12196" y="206924"/>
                  </a:lnTo>
                  <a:lnTo>
                    <a:pt x="7143" y="21431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1073" name="SMARTInkShape-Group120"/>
          <p:cNvGrpSpPr/>
          <p:nvPr/>
        </p:nvGrpSpPr>
        <p:grpSpPr>
          <a:xfrm>
            <a:off x="7000875" y="2728913"/>
            <a:ext cx="721520" cy="350044"/>
            <a:chOff x="7000875" y="2728913"/>
            <a:chExt cx="721520" cy="350044"/>
          </a:xfrm>
        </p:grpSpPr>
        <p:sp>
          <p:nvSpPr>
            <p:cNvPr id="1069" name="SMARTInkShape-942"/>
            <p:cNvSpPr/>
            <p:nvPr/>
          </p:nvSpPr>
          <p:spPr bwMode="auto">
            <a:xfrm>
              <a:off x="7622381" y="2728913"/>
              <a:ext cx="100014" cy="328613"/>
            </a:xfrm>
            <a:custGeom>
              <a:avLst/>
              <a:gdLst/>
              <a:ahLst/>
              <a:cxnLst/>
              <a:rect l="0" t="0" r="0" b="0"/>
              <a:pathLst>
                <a:path w="100014" h="328613">
                  <a:moveTo>
                    <a:pt x="100013" y="0"/>
                  </a:moveTo>
                  <a:lnTo>
                    <a:pt x="96220" y="0"/>
                  </a:lnTo>
                  <a:lnTo>
                    <a:pt x="95103" y="793"/>
                  </a:lnTo>
                  <a:lnTo>
                    <a:pt x="94358" y="2116"/>
                  </a:lnTo>
                  <a:lnTo>
                    <a:pt x="93862" y="3792"/>
                  </a:lnTo>
                  <a:lnTo>
                    <a:pt x="72780" y="37028"/>
                  </a:lnTo>
                  <a:lnTo>
                    <a:pt x="62178" y="68344"/>
                  </a:lnTo>
                  <a:lnTo>
                    <a:pt x="54847" y="99536"/>
                  </a:lnTo>
                  <a:lnTo>
                    <a:pt x="47649" y="133914"/>
                  </a:lnTo>
                  <a:lnTo>
                    <a:pt x="36696" y="169236"/>
                  </a:lnTo>
                  <a:lnTo>
                    <a:pt x="27189" y="204837"/>
                  </a:lnTo>
                  <a:lnTo>
                    <a:pt x="23137" y="236728"/>
                  </a:lnTo>
                  <a:lnTo>
                    <a:pt x="14352" y="270078"/>
                  </a:lnTo>
                  <a:lnTo>
                    <a:pt x="7774" y="304702"/>
                  </a:lnTo>
                  <a:lnTo>
                    <a:pt x="0" y="32861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70" name="SMARTInkShape-943"/>
            <p:cNvSpPr/>
            <p:nvPr/>
          </p:nvSpPr>
          <p:spPr bwMode="auto">
            <a:xfrm>
              <a:off x="7372350" y="2737127"/>
              <a:ext cx="157164" cy="204233"/>
            </a:xfrm>
            <a:custGeom>
              <a:avLst/>
              <a:gdLst/>
              <a:ahLst/>
              <a:cxnLst/>
              <a:rect l="0" t="0" r="0" b="0"/>
              <a:pathLst>
                <a:path w="157164" h="204233">
                  <a:moveTo>
                    <a:pt x="0" y="27504"/>
                  </a:moveTo>
                  <a:lnTo>
                    <a:pt x="3793" y="23712"/>
                  </a:lnTo>
                  <a:lnTo>
                    <a:pt x="5655" y="19733"/>
                  </a:lnTo>
                  <a:lnTo>
                    <a:pt x="6151" y="17561"/>
                  </a:lnTo>
                  <a:lnTo>
                    <a:pt x="10642" y="10712"/>
                  </a:lnTo>
                  <a:lnTo>
                    <a:pt x="20792" y="3655"/>
                  </a:lnTo>
                  <a:lnTo>
                    <a:pt x="33854" y="330"/>
                  </a:lnTo>
                  <a:lnTo>
                    <a:pt x="53284" y="0"/>
                  </a:lnTo>
                  <a:lnTo>
                    <a:pt x="86156" y="8909"/>
                  </a:lnTo>
                  <a:lnTo>
                    <a:pt x="103492" y="19525"/>
                  </a:lnTo>
                  <a:lnTo>
                    <a:pt x="118683" y="32725"/>
                  </a:lnTo>
                  <a:lnTo>
                    <a:pt x="129445" y="50482"/>
                  </a:lnTo>
                  <a:lnTo>
                    <a:pt x="134489" y="77816"/>
                  </a:lnTo>
                  <a:lnTo>
                    <a:pt x="134570" y="99032"/>
                  </a:lnTo>
                  <a:lnTo>
                    <a:pt x="125740" y="134673"/>
                  </a:lnTo>
                  <a:lnTo>
                    <a:pt x="105976" y="162444"/>
                  </a:lnTo>
                  <a:lnTo>
                    <a:pt x="77328" y="189011"/>
                  </a:lnTo>
                  <a:lnTo>
                    <a:pt x="50552" y="201900"/>
                  </a:lnTo>
                  <a:lnTo>
                    <a:pt x="39401" y="204232"/>
                  </a:lnTo>
                  <a:lnTo>
                    <a:pt x="31270" y="203152"/>
                  </a:lnTo>
                  <a:lnTo>
                    <a:pt x="11998" y="192199"/>
                  </a:lnTo>
                  <a:lnTo>
                    <a:pt x="5332" y="183781"/>
                  </a:lnTo>
                  <a:lnTo>
                    <a:pt x="1053" y="169234"/>
                  </a:lnTo>
                  <a:lnTo>
                    <a:pt x="4701" y="161668"/>
                  </a:lnTo>
                  <a:lnTo>
                    <a:pt x="16187" y="147668"/>
                  </a:lnTo>
                  <a:lnTo>
                    <a:pt x="23333" y="144410"/>
                  </a:lnTo>
                  <a:lnTo>
                    <a:pt x="54880" y="135806"/>
                  </a:lnTo>
                  <a:lnTo>
                    <a:pt x="78750" y="140590"/>
                  </a:lnTo>
                  <a:lnTo>
                    <a:pt x="113459" y="154607"/>
                  </a:lnTo>
                  <a:lnTo>
                    <a:pt x="141057" y="179204"/>
                  </a:lnTo>
                  <a:lnTo>
                    <a:pt x="157163" y="19895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71" name="SMARTInkShape-944"/>
            <p:cNvSpPr/>
            <p:nvPr/>
          </p:nvSpPr>
          <p:spPr bwMode="auto">
            <a:xfrm>
              <a:off x="7122319" y="2943225"/>
              <a:ext cx="57151" cy="21432"/>
            </a:xfrm>
            <a:custGeom>
              <a:avLst/>
              <a:gdLst/>
              <a:ahLst/>
              <a:cxnLst/>
              <a:rect l="0" t="0" r="0" b="0"/>
              <a:pathLst>
                <a:path w="57151" h="21432">
                  <a:moveTo>
                    <a:pt x="0" y="21431"/>
                  </a:moveTo>
                  <a:lnTo>
                    <a:pt x="3793" y="17639"/>
                  </a:lnTo>
                  <a:lnTo>
                    <a:pt x="9888" y="15777"/>
                  </a:lnTo>
                  <a:lnTo>
                    <a:pt x="22244" y="12612"/>
                  </a:lnTo>
                  <a:lnTo>
                    <a:pt x="35960" y="8764"/>
                  </a:lnTo>
                  <a:lnTo>
                    <a:pt x="44557" y="7070"/>
                  </a:lnTo>
                  <a:lnTo>
                    <a:pt x="5715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72" name="SMARTInkShape-945"/>
            <p:cNvSpPr/>
            <p:nvPr/>
          </p:nvSpPr>
          <p:spPr bwMode="auto">
            <a:xfrm>
              <a:off x="7000875" y="2757575"/>
              <a:ext cx="78582" cy="321382"/>
            </a:xfrm>
            <a:custGeom>
              <a:avLst/>
              <a:gdLst/>
              <a:ahLst/>
              <a:cxnLst/>
              <a:rect l="0" t="0" r="0" b="0"/>
              <a:pathLst>
                <a:path w="78582" h="321382">
                  <a:moveTo>
                    <a:pt x="78581" y="7056"/>
                  </a:moveTo>
                  <a:lnTo>
                    <a:pt x="78581" y="0"/>
                  </a:lnTo>
                  <a:lnTo>
                    <a:pt x="78581" y="27106"/>
                  </a:lnTo>
                  <a:lnTo>
                    <a:pt x="72430" y="44460"/>
                  </a:lnTo>
                  <a:lnTo>
                    <a:pt x="70702" y="68266"/>
                  </a:lnTo>
                  <a:lnTo>
                    <a:pt x="66546" y="76698"/>
                  </a:lnTo>
                  <a:lnTo>
                    <a:pt x="60589" y="111947"/>
                  </a:lnTo>
                  <a:lnTo>
                    <a:pt x="49832" y="145547"/>
                  </a:lnTo>
                  <a:lnTo>
                    <a:pt x="42811" y="165830"/>
                  </a:lnTo>
                  <a:lnTo>
                    <a:pt x="38870" y="174460"/>
                  </a:lnTo>
                  <a:lnTo>
                    <a:pt x="30249" y="207123"/>
                  </a:lnTo>
                  <a:lnTo>
                    <a:pt x="26954" y="221381"/>
                  </a:lnTo>
                  <a:lnTo>
                    <a:pt x="16262" y="255599"/>
                  </a:lnTo>
                  <a:lnTo>
                    <a:pt x="12756" y="270934"/>
                  </a:lnTo>
                  <a:lnTo>
                    <a:pt x="8252" y="286545"/>
                  </a:lnTo>
                  <a:lnTo>
                    <a:pt x="6569" y="302182"/>
                  </a:lnTo>
                  <a:lnTo>
                    <a:pt x="0" y="32138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1082" name="SMARTInkShape-Group121"/>
          <p:cNvGrpSpPr/>
          <p:nvPr/>
        </p:nvGrpSpPr>
        <p:grpSpPr>
          <a:xfrm>
            <a:off x="4757825" y="3436144"/>
            <a:ext cx="1000039" cy="428626"/>
            <a:chOff x="4757825" y="3436144"/>
            <a:chExt cx="1000039" cy="428626"/>
          </a:xfrm>
        </p:grpSpPr>
        <p:sp>
          <p:nvSpPr>
            <p:cNvPr id="1074" name="SMARTInkShape-946"/>
            <p:cNvSpPr/>
            <p:nvPr/>
          </p:nvSpPr>
          <p:spPr bwMode="auto">
            <a:xfrm>
              <a:off x="5580013" y="3621881"/>
              <a:ext cx="177851" cy="163850"/>
            </a:xfrm>
            <a:custGeom>
              <a:avLst/>
              <a:gdLst/>
              <a:ahLst/>
              <a:cxnLst/>
              <a:rect l="0" t="0" r="0" b="0"/>
              <a:pathLst>
                <a:path w="177851" h="163850">
                  <a:moveTo>
                    <a:pt x="34975" y="0"/>
                  </a:moveTo>
                  <a:lnTo>
                    <a:pt x="34975" y="3792"/>
                  </a:lnTo>
                  <a:lnTo>
                    <a:pt x="32858" y="7771"/>
                  </a:lnTo>
                  <a:lnTo>
                    <a:pt x="22790" y="20720"/>
                  </a:lnTo>
                  <a:lnTo>
                    <a:pt x="11126" y="50854"/>
                  </a:lnTo>
                  <a:lnTo>
                    <a:pt x="4905" y="80183"/>
                  </a:lnTo>
                  <a:lnTo>
                    <a:pt x="0" y="113717"/>
                  </a:lnTo>
                  <a:lnTo>
                    <a:pt x="270" y="130091"/>
                  </a:lnTo>
                  <a:lnTo>
                    <a:pt x="6551" y="153764"/>
                  </a:lnTo>
                  <a:lnTo>
                    <a:pt x="9905" y="159092"/>
                  </a:lnTo>
                  <a:lnTo>
                    <a:pt x="14044" y="161989"/>
                  </a:lnTo>
                  <a:lnTo>
                    <a:pt x="20835" y="163620"/>
                  </a:lnTo>
                  <a:lnTo>
                    <a:pt x="23167" y="163849"/>
                  </a:lnTo>
                  <a:lnTo>
                    <a:pt x="34034" y="160378"/>
                  </a:lnTo>
                  <a:lnTo>
                    <a:pt x="47019" y="151301"/>
                  </a:lnTo>
                  <a:lnTo>
                    <a:pt x="67592" y="130810"/>
                  </a:lnTo>
                  <a:lnTo>
                    <a:pt x="93485" y="95151"/>
                  </a:lnTo>
                  <a:lnTo>
                    <a:pt x="105139" y="84726"/>
                  </a:lnTo>
                  <a:lnTo>
                    <a:pt x="122506" y="74886"/>
                  </a:lnTo>
                  <a:lnTo>
                    <a:pt x="144400" y="67625"/>
                  </a:lnTo>
                  <a:lnTo>
                    <a:pt x="177850" y="7143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75" name="SMARTInkShape-947"/>
            <p:cNvSpPr/>
            <p:nvPr/>
          </p:nvSpPr>
          <p:spPr bwMode="auto">
            <a:xfrm>
              <a:off x="5572125" y="3671888"/>
              <a:ext cx="35721" cy="49713"/>
            </a:xfrm>
            <a:custGeom>
              <a:avLst/>
              <a:gdLst/>
              <a:ahLst/>
              <a:cxnLst/>
              <a:rect l="0" t="0" r="0" b="0"/>
              <a:pathLst>
                <a:path w="35721" h="49713">
                  <a:moveTo>
                    <a:pt x="0" y="42862"/>
                  </a:moveTo>
                  <a:lnTo>
                    <a:pt x="0" y="49712"/>
                  </a:lnTo>
                  <a:lnTo>
                    <a:pt x="12185" y="37010"/>
                  </a:lnTo>
                  <a:lnTo>
                    <a:pt x="3572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76" name="SMARTInkShape-948"/>
            <p:cNvSpPr/>
            <p:nvPr/>
          </p:nvSpPr>
          <p:spPr bwMode="auto">
            <a:xfrm>
              <a:off x="5429276" y="3486150"/>
              <a:ext cx="85700" cy="269914"/>
            </a:xfrm>
            <a:custGeom>
              <a:avLst/>
              <a:gdLst/>
              <a:ahLst/>
              <a:cxnLst/>
              <a:rect l="0" t="0" r="0" b="0"/>
              <a:pathLst>
                <a:path w="85700" h="269914">
                  <a:moveTo>
                    <a:pt x="35694" y="0"/>
                  </a:moveTo>
                  <a:lnTo>
                    <a:pt x="23508" y="30073"/>
                  </a:lnTo>
                  <a:lnTo>
                    <a:pt x="16323" y="59563"/>
                  </a:lnTo>
                  <a:lnTo>
                    <a:pt x="12756" y="86440"/>
                  </a:lnTo>
                  <a:lnTo>
                    <a:pt x="8788" y="116629"/>
                  </a:lnTo>
                  <a:lnTo>
                    <a:pt x="7612" y="148592"/>
                  </a:lnTo>
                  <a:lnTo>
                    <a:pt x="7263" y="178171"/>
                  </a:lnTo>
                  <a:lnTo>
                    <a:pt x="7147" y="212818"/>
                  </a:lnTo>
                  <a:lnTo>
                    <a:pt x="969" y="247100"/>
                  </a:lnTo>
                  <a:lnTo>
                    <a:pt x="0" y="269913"/>
                  </a:lnTo>
                  <a:lnTo>
                    <a:pt x="768" y="241690"/>
                  </a:lnTo>
                  <a:lnTo>
                    <a:pt x="12159" y="211241"/>
                  </a:lnTo>
                  <a:lnTo>
                    <a:pt x="21460" y="189364"/>
                  </a:lnTo>
                  <a:lnTo>
                    <a:pt x="38077" y="169281"/>
                  </a:lnTo>
                  <a:lnTo>
                    <a:pt x="44954" y="166517"/>
                  </a:lnTo>
                  <a:lnTo>
                    <a:pt x="49011" y="165780"/>
                  </a:lnTo>
                  <a:lnTo>
                    <a:pt x="55635" y="167078"/>
                  </a:lnTo>
                  <a:lnTo>
                    <a:pt x="63827" y="172271"/>
                  </a:lnTo>
                  <a:lnTo>
                    <a:pt x="68040" y="176578"/>
                  </a:lnTo>
                  <a:lnTo>
                    <a:pt x="76025" y="196235"/>
                  </a:lnTo>
                  <a:lnTo>
                    <a:pt x="79127" y="228039"/>
                  </a:lnTo>
                  <a:lnTo>
                    <a:pt x="85699" y="25717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77" name="SMARTInkShape-949"/>
            <p:cNvSpPr/>
            <p:nvPr/>
          </p:nvSpPr>
          <p:spPr bwMode="auto">
            <a:xfrm>
              <a:off x="5311598" y="3607594"/>
              <a:ext cx="46216" cy="148241"/>
            </a:xfrm>
            <a:custGeom>
              <a:avLst/>
              <a:gdLst/>
              <a:ahLst/>
              <a:cxnLst/>
              <a:rect l="0" t="0" r="0" b="0"/>
              <a:pathLst>
                <a:path w="46216" h="148241">
                  <a:moveTo>
                    <a:pt x="39072" y="0"/>
                  </a:moveTo>
                  <a:lnTo>
                    <a:pt x="39072" y="3792"/>
                  </a:lnTo>
                  <a:lnTo>
                    <a:pt x="36954" y="7771"/>
                  </a:lnTo>
                  <a:lnTo>
                    <a:pt x="18943" y="37028"/>
                  </a:lnTo>
                  <a:lnTo>
                    <a:pt x="6699" y="71610"/>
                  </a:lnTo>
                  <a:lnTo>
                    <a:pt x="0" y="107178"/>
                  </a:lnTo>
                  <a:lnTo>
                    <a:pt x="10" y="117220"/>
                  </a:lnTo>
                  <a:lnTo>
                    <a:pt x="5175" y="141014"/>
                  </a:lnTo>
                  <a:lnTo>
                    <a:pt x="6949" y="144016"/>
                  </a:lnTo>
                  <a:lnTo>
                    <a:pt x="8925" y="146017"/>
                  </a:lnTo>
                  <a:lnTo>
                    <a:pt x="13237" y="148240"/>
                  </a:lnTo>
                  <a:lnTo>
                    <a:pt x="19916" y="147111"/>
                  </a:lnTo>
                  <a:lnTo>
                    <a:pt x="38644" y="141130"/>
                  </a:lnTo>
                  <a:lnTo>
                    <a:pt x="46215" y="13573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78" name="SMARTInkShape-950"/>
            <p:cNvSpPr/>
            <p:nvPr/>
          </p:nvSpPr>
          <p:spPr bwMode="auto">
            <a:xfrm>
              <a:off x="5193593" y="3629025"/>
              <a:ext cx="49921" cy="121445"/>
            </a:xfrm>
            <a:custGeom>
              <a:avLst/>
              <a:gdLst/>
              <a:ahLst/>
              <a:cxnLst/>
              <a:rect l="0" t="0" r="0" b="0"/>
              <a:pathLst>
                <a:path w="49921" h="121445">
                  <a:moveTo>
                    <a:pt x="7057" y="0"/>
                  </a:moveTo>
                  <a:lnTo>
                    <a:pt x="3265" y="0"/>
                  </a:lnTo>
                  <a:lnTo>
                    <a:pt x="2147" y="794"/>
                  </a:lnTo>
                  <a:lnTo>
                    <a:pt x="1403" y="2117"/>
                  </a:lnTo>
                  <a:lnTo>
                    <a:pt x="109" y="7276"/>
                  </a:lnTo>
                  <a:lnTo>
                    <a:pt x="0" y="10642"/>
                  </a:lnTo>
                  <a:lnTo>
                    <a:pt x="11772" y="45214"/>
                  </a:lnTo>
                  <a:lnTo>
                    <a:pt x="20257" y="76524"/>
                  </a:lnTo>
                  <a:lnTo>
                    <a:pt x="24815" y="90584"/>
                  </a:lnTo>
                  <a:lnTo>
                    <a:pt x="49920" y="1214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79" name="SMARTInkShape-951"/>
            <p:cNvSpPr/>
            <p:nvPr/>
          </p:nvSpPr>
          <p:spPr bwMode="auto">
            <a:xfrm>
              <a:off x="5129551" y="3607594"/>
              <a:ext cx="71100" cy="149582"/>
            </a:xfrm>
            <a:custGeom>
              <a:avLst/>
              <a:gdLst/>
              <a:ahLst/>
              <a:cxnLst/>
              <a:rect l="0" t="0" r="0" b="0"/>
              <a:pathLst>
                <a:path w="71100" h="149582">
                  <a:moveTo>
                    <a:pt x="42524" y="0"/>
                  </a:moveTo>
                  <a:lnTo>
                    <a:pt x="25934" y="31063"/>
                  </a:lnTo>
                  <a:lnTo>
                    <a:pt x="12524" y="57641"/>
                  </a:lnTo>
                  <a:lnTo>
                    <a:pt x="5442" y="90817"/>
                  </a:lnTo>
                  <a:lnTo>
                    <a:pt x="1374" y="108665"/>
                  </a:lnTo>
                  <a:lnTo>
                    <a:pt x="0" y="128444"/>
                  </a:lnTo>
                  <a:lnTo>
                    <a:pt x="1928" y="134609"/>
                  </a:lnTo>
                  <a:lnTo>
                    <a:pt x="9634" y="145034"/>
                  </a:lnTo>
                  <a:lnTo>
                    <a:pt x="14148" y="147803"/>
                  </a:lnTo>
                  <a:lnTo>
                    <a:pt x="23514" y="149581"/>
                  </a:lnTo>
                  <a:lnTo>
                    <a:pt x="34421" y="146097"/>
                  </a:lnTo>
                  <a:lnTo>
                    <a:pt x="41040" y="140073"/>
                  </a:lnTo>
                  <a:lnTo>
                    <a:pt x="56681" y="117591"/>
                  </a:lnTo>
                  <a:lnTo>
                    <a:pt x="70153" y="82825"/>
                  </a:lnTo>
                  <a:lnTo>
                    <a:pt x="71099" y="7858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80" name="SMARTInkShape-952"/>
            <p:cNvSpPr/>
            <p:nvPr/>
          </p:nvSpPr>
          <p:spPr bwMode="auto">
            <a:xfrm>
              <a:off x="4757825" y="3587307"/>
              <a:ext cx="307096" cy="170307"/>
            </a:xfrm>
            <a:custGeom>
              <a:avLst/>
              <a:gdLst/>
              <a:ahLst/>
              <a:cxnLst/>
              <a:rect l="0" t="0" r="0" b="0"/>
              <a:pathLst>
                <a:path w="307096" h="170307">
                  <a:moveTo>
                    <a:pt x="7056" y="106012"/>
                  </a:moveTo>
                  <a:lnTo>
                    <a:pt x="0" y="106012"/>
                  </a:lnTo>
                  <a:lnTo>
                    <a:pt x="9863" y="106012"/>
                  </a:lnTo>
                  <a:lnTo>
                    <a:pt x="45094" y="99309"/>
                  </a:lnTo>
                  <a:lnTo>
                    <a:pt x="78799" y="98132"/>
                  </a:lnTo>
                  <a:lnTo>
                    <a:pt x="100015" y="94769"/>
                  </a:lnTo>
                  <a:lnTo>
                    <a:pt x="130636" y="97823"/>
                  </a:lnTo>
                  <a:lnTo>
                    <a:pt x="163229" y="98662"/>
                  </a:lnTo>
                  <a:lnTo>
                    <a:pt x="192598" y="98034"/>
                  </a:lnTo>
                  <a:lnTo>
                    <a:pt x="221330" y="93206"/>
                  </a:lnTo>
                  <a:lnTo>
                    <a:pt x="249936" y="88224"/>
                  </a:lnTo>
                  <a:lnTo>
                    <a:pt x="272020" y="79597"/>
                  </a:lnTo>
                  <a:lnTo>
                    <a:pt x="301178" y="60759"/>
                  </a:lnTo>
                  <a:lnTo>
                    <a:pt x="304464" y="56002"/>
                  </a:lnTo>
                  <a:lnTo>
                    <a:pt x="305925" y="50447"/>
                  </a:lnTo>
                  <a:lnTo>
                    <a:pt x="307048" y="21551"/>
                  </a:lnTo>
                  <a:lnTo>
                    <a:pt x="304957" y="14763"/>
                  </a:lnTo>
                  <a:lnTo>
                    <a:pt x="303288" y="11842"/>
                  </a:lnTo>
                  <a:lnTo>
                    <a:pt x="301381" y="9894"/>
                  </a:lnTo>
                  <a:lnTo>
                    <a:pt x="285607" y="573"/>
                  </a:lnTo>
                  <a:lnTo>
                    <a:pt x="283244" y="0"/>
                  </a:lnTo>
                  <a:lnTo>
                    <a:pt x="281669" y="412"/>
                  </a:lnTo>
                  <a:lnTo>
                    <a:pt x="280619" y="1481"/>
                  </a:lnTo>
                  <a:lnTo>
                    <a:pt x="278658" y="4785"/>
                  </a:lnTo>
                  <a:lnTo>
                    <a:pt x="254681" y="35976"/>
                  </a:lnTo>
                  <a:lnTo>
                    <a:pt x="252049" y="45516"/>
                  </a:lnTo>
                  <a:lnTo>
                    <a:pt x="248451" y="62158"/>
                  </a:lnTo>
                  <a:lnTo>
                    <a:pt x="246566" y="67251"/>
                  </a:lnTo>
                  <a:lnTo>
                    <a:pt x="246591" y="79260"/>
                  </a:lnTo>
                  <a:lnTo>
                    <a:pt x="251766" y="112688"/>
                  </a:lnTo>
                  <a:lnTo>
                    <a:pt x="262090" y="136113"/>
                  </a:lnTo>
                  <a:lnTo>
                    <a:pt x="280909" y="164424"/>
                  </a:lnTo>
                  <a:lnTo>
                    <a:pt x="285666" y="167691"/>
                  </a:lnTo>
                  <a:lnTo>
                    <a:pt x="292807" y="169531"/>
                  </a:lnTo>
                  <a:lnTo>
                    <a:pt x="307095" y="17030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81" name="SMARTInkShape-953"/>
            <p:cNvSpPr/>
            <p:nvPr/>
          </p:nvSpPr>
          <p:spPr bwMode="auto">
            <a:xfrm>
              <a:off x="4872038" y="3436144"/>
              <a:ext cx="57151" cy="428626"/>
            </a:xfrm>
            <a:custGeom>
              <a:avLst/>
              <a:gdLst/>
              <a:ahLst/>
              <a:cxnLst/>
              <a:rect l="0" t="0" r="0" b="0"/>
              <a:pathLst>
                <a:path w="57151" h="428626">
                  <a:moveTo>
                    <a:pt x="57150" y="0"/>
                  </a:moveTo>
                  <a:lnTo>
                    <a:pt x="55033" y="34621"/>
                  </a:lnTo>
                  <a:lnTo>
                    <a:pt x="51495" y="61058"/>
                  </a:lnTo>
                  <a:lnTo>
                    <a:pt x="50447" y="96143"/>
                  </a:lnTo>
                  <a:lnTo>
                    <a:pt x="49408" y="122899"/>
                  </a:lnTo>
                  <a:lnTo>
                    <a:pt x="46301" y="150665"/>
                  </a:lnTo>
                  <a:lnTo>
                    <a:pt x="42274" y="178881"/>
                  </a:lnTo>
                  <a:lnTo>
                    <a:pt x="37838" y="207296"/>
                  </a:lnTo>
                  <a:lnTo>
                    <a:pt x="33222" y="235800"/>
                  </a:lnTo>
                  <a:lnTo>
                    <a:pt x="28523" y="264344"/>
                  </a:lnTo>
                  <a:lnTo>
                    <a:pt x="23790" y="292111"/>
                  </a:lnTo>
                  <a:lnTo>
                    <a:pt x="19039" y="317681"/>
                  </a:lnTo>
                  <a:lnTo>
                    <a:pt x="14282" y="342275"/>
                  </a:lnTo>
                  <a:lnTo>
                    <a:pt x="7142" y="374200"/>
                  </a:lnTo>
                  <a:lnTo>
                    <a:pt x="1410" y="406321"/>
                  </a:lnTo>
                  <a:lnTo>
                    <a:pt x="0" y="42862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1097" name="SMARTInkShape-Group122"/>
          <p:cNvGrpSpPr/>
          <p:nvPr/>
        </p:nvGrpSpPr>
        <p:grpSpPr>
          <a:xfrm>
            <a:off x="5822155" y="3257844"/>
            <a:ext cx="2117365" cy="514057"/>
            <a:chOff x="5822155" y="3257844"/>
            <a:chExt cx="2117365" cy="514057"/>
          </a:xfrm>
        </p:grpSpPr>
        <p:sp>
          <p:nvSpPr>
            <p:cNvPr id="1083" name="SMARTInkShape-954"/>
            <p:cNvSpPr/>
            <p:nvPr/>
          </p:nvSpPr>
          <p:spPr bwMode="auto">
            <a:xfrm>
              <a:off x="7787781" y="3264694"/>
              <a:ext cx="151739" cy="316157"/>
            </a:xfrm>
            <a:custGeom>
              <a:avLst/>
              <a:gdLst/>
              <a:ahLst/>
              <a:cxnLst/>
              <a:rect l="0" t="0" r="0" b="0"/>
              <a:pathLst>
                <a:path w="151739" h="316157">
                  <a:moveTo>
                    <a:pt x="34625" y="0"/>
                  </a:moveTo>
                  <a:lnTo>
                    <a:pt x="34625" y="3792"/>
                  </a:lnTo>
                  <a:lnTo>
                    <a:pt x="35419" y="4909"/>
                  </a:lnTo>
                  <a:lnTo>
                    <a:pt x="36742" y="5654"/>
                  </a:lnTo>
                  <a:lnTo>
                    <a:pt x="38418" y="6151"/>
                  </a:lnTo>
                  <a:lnTo>
                    <a:pt x="39535" y="8069"/>
                  </a:lnTo>
                  <a:lnTo>
                    <a:pt x="41328" y="24671"/>
                  </a:lnTo>
                  <a:lnTo>
                    <a:pt x="40917" y="58370"/>
                  </a:lnTo>
                  <a:lnTo>
                    <a:pt x="35255" y="85998"/>
                  </a:lnTo>
                  <a:lnTo>
                    <a:pt x="28026" y="110452"/>
                  </a:lnTo>
                  <a:lnTo>
                    <a:pt x="23755" y="135079"/>
                  </a:lnTo>
                  <a:lnTo>
                    <a:pt x="20269" y="159254"/>
                  </a:lnTo>
                  <a:lnTo>
                    <a:pt x="13428" y="183227"/>
                  </a:lnTo>
                  <a:lnTo>
                    <a:pt x="7213" y="209228"/>
                  </a:lnTo>
                  <a:lnTo>
                    <a:pt x="2598" y="235071"/>
                  </a:lnTo>
                  <a:lnTo>
                    <a:pt x="0" y="266677"/>
                  </a:lnTo>
                  <a:lnTo>
                    <a:pt x="24" y="290682"/>
                  </a:lnTo>
                  <a:lnTo>
                    <a:pt x="2843" y="302759"/>
                  </a:lnTo>
                  <a:lnTo>
                    <a:pt x="8858" y="311301"/>
                  </a:lnTo>
                  <a:lnTo>
                    <a:pt x="12685" y="314690"/>
                  </a:lnTo>
                  <a:lnTo>
                    <a:pt x="16823" y="316156"/>
                  </a:lnTo>
                  <a:lnTo>
                    <a:pt x="25655" y="315668"/>
                  </a:lnTo>
                  <a:lnTo>
                    <a:pt x="54872" y="308093"/>
                  </a:lnTo>
                  <a:lnTo>
                    <a:pt x="84397" y="292133"/>
                  </a:lnTo>
                  <a:lnTo>
                    <a:pt x="119525" y="264865"/>
                  </a:lnTo>
                  <a:lnTo>
                    <a:pt x="135276" y="253192"/>
                  </a:lnTo>
                  <a:lnTo>
                    <a:pt x="145322" y="241619"/>
                  </a:lnTo>
                  <a:lnTo>
                    <a:pt x="151738" y="237484"/>
                  </a:lnTo>
                  <a:lnTo>
                    <a:pt x="151594" y="236904"/>
                  </a:lnTo>
                  <a:lnTo>
                    <a:pt x="150704" y="236517"/>
                  </a:lnTo>
                  <a:lnTo>
                    <a:pt x="145660" y="235973"/>
                  </a:lnTo>
                  <a:lnTo>
                    <a:pt x="135346" y="243396"/>
                  </a:lnTo>
                  <a:lnTo>
                    <a:pt x="100713" y="273127"/>
                  </a:lnTo>
                  <a:lnTo>
                    <a:pt x="73324" y="299630"/>
                  </a:lnTo>
                  <a:lnTo>
                    <a:pt x="63200" y="31432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84" name="SMARTInkShape-955"/>
            <p:cNvSpPr/>
            <p:nvPr/>
          </p:nvSpPr>
          <p:spPr bwMode="auto">
            <a:xfrm>
              <a:off x="7572375" y="3257844"/>
              <a:ext cx="188326" cy="311937"/>
            </a:xfrm>
            <a:custGeom>
              <a:avLst/>
              <a:gdLst/>
              <a:ahLst/>
              <a:cxnLst/>
              <a:rect l="0" t="0" r="0" b="0"/>
              <a:pathLst>
                <a:path w="188326" h="311937">
                  <a:moveTo>
                    <a:pt x="107156" y="6850"/>
                  </a:moveTo>
                  <a:lnTo>
                    <a:pt x="107156" y="3058"/>
                  </a:lnTo>
                  <a:lnTo>
                    <a:pt x="107950" y="1940"/>
                  </a:lnTo>
                  <a:lnTo>
                    <a:pt x="109273" y="1195"/>
                  </a:lnTo>
                  <a:lnTo>
                    <a:pt x="117099" y="0"/>
                  </a:lnTo>
                  <a:lnTo>
                    <a:pt x="136902" y="558"/>
                  </a:lnTo>
                  <a:lnTo>
                    <a:pt x="165558" y="9657"/>
                  </a:lnTo>
                  <a:lnTo>
                    <a:pt x="174916" y="16300"/>
                  </a:lnTo>
                  <a:lnTo>
                    <a:pt x="178523" y="20294"/>
                  </a:lnTo>
                  <a:lnTo>
                    <a:pt x="187392" y="41084"/>
                  </a:lnTo>
                  <a:lnTo>
                    <a:pt x="188325" y="56196"/>
                  </a:lnTo>
                  <a:lnTo>
                    <a:pt x="182456" y="81508"/>
                  </a:lnTo>
                  <a:lnTo>
                    <a:pt x="173961" y="91890"/>
                  </a:lnTo>
                  <a:lnTo>
                    <a:pt x="138259" y="122080"/>
                  </a:lnTo>
                  <a:lnTo>
                    <a:pt x="123868" y="126453"/>
                  </a:lnTo>
                  <a:lnTo>
                    <a:pt x="108989" y="128132"/>
                  </a:lnTo>
                  <a:lnTo>
                    <a:pt x="108378" y="128980"/>
                  </a:lnTo>
                  <a:lnTo>
                    <a:pt x="107317" y="134430"/>
                  </a:lnTo>
                  <a:lnTo>
                    <a:pt x="117113" y="145292"/>
                  </a:lnTo>
                  <a:lnTo>
                    <a:pt x="148765" y="170194"/>
                  </a:lnTo>
                  <a:lnTo>
                    <a:pt x="153430" y="178931"/>
                  </a:lnTo>
                  <a:lnTo>
                    <a:pt x="156425" y="197474"/>
                  </a:lnTo>
                  <a:lnTo>
                    <a:pt x="149295" y="228949"/>
                  </a:lnTo>
                  <a:lnTo>
                    <a:pt x="143347" y="242880"/>
                  </a:lnTo>
                  <a:lnTo>
                    <a:pt x="113422" y="278350"/>
                  </a:lnTo>
                  <a:lnTo>
                    <a:pt x="85551" y="300398"/>
                  </a:lnTo>
                  <a:lnTo>
                    <a:pt x="64243" y="309639"/>
                  </a:lnTo>
                  <a:lnTo>
                    <a:pt x="42054" y="311936"/>
                  </a:lnTo>
                  <a:lnTo>
                    <a:pt x="0" y="30688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85" name="SMARTInkShape-956"/>
            <p:cNvSpPr/>
            <p:nvPr/>
          </p:nvSpPr>
          <p:spPr bwMode="auto">
            <a:xfrm>
              <a:off x="7493794" y="3429000"/>
              <a:ext cx="42863" cy="28576"/>
            </a:xfrm>
            <a:custGeom>
              <a:avLst/>
              <a:gdLst/>
              <a:ahLst/>
              <a:cxnLst/>
              <a:rect l="0" t="0" r="0" b="0"/>
              <a:pathLst>
                <a:path w="42863" h="28576">
                  <a:moveTo>
                    <a:pt x="0" y="0"/>
                  </a:moveTo>
                  <a:lnTo>
                    <a:pt x="0" y="6151"/>
                  </a:lnTo>
                  <a:lnTo>
                    <a:pt x="16793" y="23911"/>
                  </a:lnTo>
                  <a:lnTo>
                    <a:pt x="21486" y="26502"/>
                  </a:lnTo>
                  <a:lnTo>
                    <a:pt x="30708" y="27961"/>
                  </a:lnTo>
                  <a:lnTo>
                    <a:pt x="42862" y="2857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86" name="SMARTInkShape-957"/>
            <p:cNvSpPr/>
            <p:nvPr/>
          </p:nvSpPr>
          <p:spPr bwMode="auto">
            <a:xfrm>
              <a:off x="7272792" y="3307556"/>
              <a:ext cx="113847" cy="256682"/>
            </a:xfrm>
            <a:custGeom>
              <a:avLst/>
              <a:gdLst/>
              <a:ahLst/>
              <a:cxnLst/>
              <a:rect l="0" t="0" r="0" b="0"/>
              <a:pathLst>
                <a:path w="113847" h="256682">
                  <a:moveTo>
                    <a:pt x="13833" y="0"/>
                  </a:moveTo>
                  <a:lnTo>
                    <a:pt x="28267" y="0"/>
                  </a:lnTo>
                  <a:lnTo>
                    <a:pt x="34271" y="2117"/>
                  </a:lnTo>
                  <a:lnTo>
                    <a:pt x="48386" y="13735"/>
                  </a:lnTo>
                  <a:lnTo>
                    <a:pt x="71143" y="43731"/>
                  </a:lnTo>
                  <a:lnTo>
                    <a:pt x="86273" y="71609"/>
                  </a:lnTo>
                  <a:lnTo>
                    <a:pt x="97698" y="105750"/>
                  </a:lnTo>
                  <a:lnTo>
                    <a:pt x="108355" y="133639"/>
                  </a:lnTo>
                  <a:lnTo>
                    <a:pt x="111425" y="162011"/>
                  </a:lnTo>
                  <a:lnTo>
                    <a:pt x="107661" y="189732"/>
                  </a:lnTo>
                  <a:lnTo>
                    <a:pt x="97160" y="220834"/>
                  </a:lnTo>
                  <a:lnTo>
                    <a:pt x="88967" y="233880"/>
                  </a:lnTo>
                  <a:lnTo>
                    <a:pt x="75430" y="245687"/>
                  </a:lnTo>
                  <a:lnTo>
                    <a:pt x="61364" y="253419"/>
                  </a:lnTo>
                  <a:lnTo>
                    <a:pt x="37633" y="256681"/>
                  </a:lnTo>
                  <a:lnTo>
                    <a:pt x="23355" y="253236"/>
                  </a:lnTo>
                  <a:lnTo>
                    <a:pt x="15948" y="247222"/>
                  </a:lnTo>
                  <a:lnTo>
                    <a:pt x="3000" y="230759"/>
                  </a:lnTo>
                  <a:lnTo>
                    <a:pt x="0" y="213000"/>
                  </a:lnTo>
                  <a:lnTo>
                    <a:pt x="1864" y="207644"/>
                  </a:lnTo>
                  <a:lnTo>
                    <a:pt x="3472" y="205104"/>
                  </a:lnTo>
                  <a:lnTo>
                    <a:pt x="5338" y="203411"/>
                  </a:lnTo>
                  <a:lnTo>
                    <a:pt x="9529" y="201530"/>
                  </a:lnTo>
                  <a:lnTo>
                    <a:pt x="33341" y="200157"/>
                  </a:lnTo>
                  <a:lnTo>
                    <a:pt x="65291" y="206188"/>
                  </a:lnTo>
                  <a:lnTo>
                    <a:pt x="91979" y="214811"/>
                  </a:lnTo>
                  <a:lnTo>
                    <a:pt x="113846" y="22145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87" name="SMARTInkShape-958"/>
            <p:cNvSpPr/>
            <p:nvPr/>
          </p:nvSpPr>
          <p:spPr bwMode="auto">
            <a:xfrm>
              <a:off x="7073469" y="3322233"/>
              <a:ext cx="146446" cy="287845"/>
            </a:xfrm>
            <a:custGeom>
              <a:avLst/>
              <a:gdLst/>
              <a:ahLst/>
              <a:cxnLst/>
              <a:rect l="0" t="0" r="0" b="0"/>
              <a:pathLst>
                <a:path w="146446" h="287845">
                  <a:moveTo>
                    <a:pt x="27419" y="21042"/>
                  </a:moveTo>
                  <a:lnTo>
                    <a:pt x="27419" y="17250"/>
                  </a:lnTo>
                  <a:lnTo>
                    <a:pt x="28212" y="16133"/>
                  </a:lnTo>
                  <a:lnTo>
                    <a:pt x="29535" y="15388"/>
                  </a:lnTo>
                  <a:lnTo>
                    <a:pt x="31211" y="14891"/>
                  </a:lnTo>
                  <a:lnTo>
                    <a:pt x="52254" y="2565"/>
                  </a:lnTo>
                  <a:lnTo>
                    <a:pt x="71386" y="0"/>
                  </a:lnTo>
                  <a:lnTo>
                    <a:pt x="87013" y="3519"/>
                  </a:lnTo>
                  <a:lnTo>
                    <a:pt x="95709" y="9550"/>
                  </a:lnTo>
                  <a:lnTo>
                    <a:pt x="115257" y="31729"/>
                  </a:lnTo>
                  <a:lnTo>
                    <a:pt x="126908" y="59577"/>
                  </a:lnTo>
                  <a:lnTo>
                    <a:pt x="136537" y="86170"/>
                  </a:lnTo>
                  <a:lnTo>
                    <a:pt x="143384" y="104757"/>
                  </a:lnTo>
                  <a:lnTo>
                    <a:pt x="146445" y="133071"/>
                  </a:lnTo>
                  <a:lnTo>
                    <a:pt x="142678" y="161568"/>
                  </a:lnTo>
                  <a:lnTo>
                    <a:pt x="135741" y="190120"/>
                  </a:lnTo>
                  <a:lnTo>
                    <a:pt x="123984" y="218689"/>
                  </a:lnTo>
                  <a:lnTo>
                    <a:pt x="109653" y="246468"/>
                  </a:lnTo>
                  <a:lnTo>
                    <a:pt x="85996" y="273357"/>
                  </a:lnTo>
                  <a:lnTo>
                    <a:pt x="68587" y="283921"/>
                  </a:lnTo>
                  <a:lnTo>
                    <a:pt x="62009" y="286782"/>
                  </a:lnTo>
                  <a:lnTo>
                    <a:pt x="50464" y="287844"/>
                  </a:lnTo>
                  <a:lnTo>
                    <a:pt x="30118" y="282059"/>
                  </a:lnTo>
                  <a:lnTo>
                    <a:pt x="15607" y="267978"/>
                  </a:lnTo>
                  <a:lnTo>
                    <a:pt x="5045" y="248725"/>
                  </a:lnTo>
                  <a:lnTo>
                    <a:pt x="681" y="231731"/>
                  </a:lnTo>
                  <a:lnTo>
                    <a:pt x="0" y="206857"/>
                  </a:lnTo>
                  <a:lnTo>
                    <a:pt x="2798" y="195966"/>
                  </a:lnTo>
                  <a:lnTo>
                    <a:pt x="12626" y="180910"/>
                  </a:lnTo>
                  <a:lnTo>
                    <a:pt x="25593" y="170187"/>
                  </a:lnTo>
                  <a:lnTo>
                    <a:pt x="49106" y="160246"/>
                  </a:lnTo>
                  <a:lnTo>
                    <a:pt x="59812" y="158317"/>
                  </a:lnTo>
                  <a:lnTo>
                    <a:pt x="78556" y="161023"/>
                  </a:lnTo>
                  <a:lnTo>
                    <a:pt x="110444" y="173606"/>
                  </a:lnTo>
                  <a:lnTo>
                    <a:pt x="141719" y="19249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88" name="SMARTInkShape-959"/>
            <p:cNvSpPr/>
            <p:nvPr/>
          </p:nvSpPr>
          <p:spPr bwMode="auto">
            <a:xfrm>
              <a:off x="6601155" y="3447726"/>
              <a:ext cx="235415" cy="308403"/>
            </a:xfrm>
            <a:custGeom>
              <a:avLst/>
              <a:gdLst/>
              <a:ahLst/>
              <a:cxnLst/>
              <a:rect l="0" t="0" r="0" b="0"/>
              <a:pathLst>
                <a:path w="235415" h="308403">
                  <a:moveTo>
                    <a:pt x="35389" y="152724"/>
                  </a:moveTo>
                  <a:lnTo>
                    <a:pt x="35389" y="158875"/>
                  </a:lnTo>
                  <a:lnTo>
                    <a:pt x="31596" y="163366"/>
                  </a:lnTo>
                  <a:lnTo>
                    <a:pt x="29734" y="169625"/>
                  </a:lnTo>
                  <a:lnTo>
                    <a:pt x="20605" y="203587"/>
                  </a:lnTo>
                  <a:lnTo>
                    <a:pt x="9924" y="238562"/>
                  </a:lnTo>
                  <a:lnTo>
                    <a:pt x="3431" y="274182"/>
                  </a:lnTo>
                  <a:lnTo>
                    <a:pt x="0" y="297145"/>
                  </a:lnTo>
                  <a:lnTo>
                    <a:pt x="1933" y="302372"/>
                  </a:lnTo>
                  <a:lnTo>
                    <a:pt x="3560" y="304877"/>
                  </a:lnTo>
                  <a:lnTo>
                    <a:pt x="5439" y="306546"/>
                  </a:lnTo>
                  <a:lnTo>
                    <a:pt x="9642" y="308402"/>
                  </a:lnTo>
                  <a:lnTo>
                    <a:pt x="11080" y="307309"/>
                  </a:lnTo>
                  <a:lnTo>
                    <a:pt x="15506" y="296266"/>
                  </a:lnTo>
                  <a:lnTo>
                    <a:pt x="19408" y="289545"/>
                  </a:lnTo>
                  <a:lnTo>
                    <a:pt x="25274" y="271580"/>
                  </a:lnTo>
                  <a:lnTo>
                    <a:pt x="28158" y="245708"/>
                  </a:lnTo>
                  <a:lnTo>
                    <a:pt x="33688" y="213259"/>
                  </a:lnTo>
                  <a:lnTo>
                    <a:pt x="39559" y="177716"/>
                  </a:lnTo>
                  <a:lnTo>
                    <a:pt x="41211" y="151132"/>
                  </a:lnTo>
                  <a:lnTo>
                    <a:pt x="44062" y="125558"/>
                  </a:lnTo>
                  <a:lnTo>
                    <a:pt x="47975" y="100963"/>
                  </a:lnTo>
                  <a:lnTo>
                    <a:pt x="53847" y="65597"/>
                  </a:lnTo>
                  <a:lnTo>
                    <a:pt x="55939" y="36245"/>
                  </a:lnTo>
                  <a:lnTo>
                    <a:pt x="56704" y="9846"/>
                  </a:lnTo>
                  <a:lnTo>
                    <a:pt x="54652" y="3762"/>
                  </a:lnTo>
                  <a:lnTo>
                    <a:pt x="52994" y="1029"/>
                  </a:lnTo>
                  <a:lnTo>
                    <a:pt x="51888" y="0"/>
                  </a:lnTo>
                  <a:lnTo>
                    <a:pt x="51151" y="108"/>
                  </a:lnTo>
                  <a:lnTo>
                    <a:pt x="50659" y="974"/>
                  </a:lnTo>
                  <a:lnTo>
                    <a:pt x="43551" y="33188"/>
                  </a:lnTo>
                  <a:lnTo>
                    <a:pt x="43527" y="66729"/>
                  </a:lnTo>
                  <a:lnTo>
                    <a:pt x="47502" y="99287"/>
                  </a:lnTo>
                  <a:lnTo>
                    <a:pt x="49032" y="134069"/>
                  </a:lnTo>
                  <a:lnTo>
                    <a:pt x="49486" y="168716"/>
                  </a:lnTo>
                  <a:lnTo>
                    <a:pt x="50413" y="199443"/>
                  </a:lnTo>
                  <a:lnTo>
                    <a:pt x="55363" y="227862"/>
                  </a:lnTo>
                  <a:lnTo>
                    <a:pt x="66467" y="262779"/>
                  </a:lnTo>
                  <a:lnTo>
                    <a:pt x="73524" y="274586"/>
                  </a:lnTo>
                  <a:lnTo>
                    <a:pt x="84435" y="283111"/>
                  </a:lnTo>
                  <a:lnTo>
                    <a:pt x="97722" y="286872"/>
                  </a:lnTo>
                  <a:lnTo>
                    <a:pt x="101551" y="285812"/>
                  </a:lnTo>
                  <a:lnTo>
                    <a:pt x="119763" y="268430"/>
                  </a:lnTo>
                  <a:lnTo>
                    <a:pt x="142681" y="237693"/>
                  </a:lnTo>
                  <a:lnTo>
                    <a:pt x="161621" y="205932"/>
                  </a:lnTo>
                  <a:lnTo>
                    <a:pt x="174947" y="174788"/>
                  </a:lnTo>
                  <a:lnTo>
                    <a:pt x="183873" y="142312"/>
                  </a:lnTo>
                  <a:lnTo>
                    <a:pt x="184953" y="130766"/>
                  </a:lnTo>
                  <a:lnTo>
                    <a:pt x="184311" y="128560"/>
                  </a:lnTo>
                  <a:lnTo>
                    <a:pt x="183089" y="127090"/>
                  </a:lnTo>
                  <a:lnTo>
                    <a:pt x="181481" y="126109"/>
                  </a:lnTo>
                  <a:lnTo>
                    <a:pt x="178820" y="127043"/>
                  </a:lnTo>
                  <a:lnTo>
                    <a:pt x="171632" y="132315"/>
                  </a:lnTo>
                  <a:lnTo>
                    <a:pt x="144762" y="163936"/>
                  </a:lnTo>
                  <a:lnTo>
                    <a:pt x="128863" y="196122"/>
                  </a:lnTo>
                  <a:lnTo>
                    <a:pt x="118019" y="225672"/>
                  </a:lnTo>
                  <a:lnTo>
                    <a:pt x="119209" y="235681"/>
                  </a:lnTo>
                  <a:lnTo>
                    <a:pt x="124342" y="246448"/>
                  </a:lnTo>
                  <a:lnTo>
                    <a:pt x="130890" y="254665"/>
                  </a:lnTo>
                  <a:lnTo>
                    <a:pt x="151100" y="269365"/>
                  </a:lnTo>
                  <a:lnTo>
                    <a:pt x="158518" y="272033"/>
                  </a:lnTo>
                  <a:lnTo>
                    <a:pt x="194084" y="280815"/>
                  </a:lnTo>
                  <a:lnTo>
                    <a:pt x="216035" y="281282"/>
                  </a:lnTo>
                  <a:lnTo>
                    <a:pt x="217733" y="282086"/>
                  </a:lnTo>
                  <a:lnTo>
                    <a:pt x="218864" y="283415"/>
                  </a:lnTo>
                  <a:lnTo>
                    <a:pt x="220679" y="287460"/>
                  </a:lnTo>
                  <a:lnTo>
                    <a:pt x="223044" y="288013"/>
                  </a:lnTo>
                  <a:lnTo>
                    <a:pt x="232386" y="288455"/>
                  </a:lnTo>
                  <a:lnTo>
                    <a:pt x="228332" y="288455"/>
                  </a:lnTo>
                  <a:lnTo>
                    <a:pt x="235414" y="288455"/>
                  </a:lnTo>
                  <a:lnTo>
                    <a:pt x="228270" y="28845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89" name="SMARTInkShape-960"/>
            <p:cNvSpPr/>
            <p:nvPr/>
          </p:nvSpPr>
          <p:spPr bwMode="auto">
            <a:xfrm>
              <a:off x="6407945" y="3600839"/>
              <a:ext cx="178594" cy="154901"/>
            </a:xfrm>
            <a:custGeom>
              <a:avLst/>
              <a:gdLst/>
              <a:ahLst/>
              <a:cxnLst/>
              <a:rect l="0" t="0" r="0" b="0"/>
              <a:pathLst>
                <a:path w="178594" h="154901">
                  <a:moveTo>
                    <a:pt x="0" y="21042"/>
                  </a:moveTo>
                  <a:lnTo>
                    <a:pt x="6150" y="14891"/>
                  </a:lnTo>
                  <a:lnTo>
                    <a:pt x="31454" y="2565"/>
                  </a:lnTo>
                  <a:lnTo>
                    <a:pt x="51041" y="0"/>
                  </a:lnTo>
                  <a:lnTo>
                    <a:pt x="67349" y="5391"/>
                  </a:lnTo>
                  <a:lnTo>
                    <a:pt x="76500" y="9588"/>
                  </a:lnTo>
                  <a:lnTo>
                    <a:pt x="83741" y="16216"/>
                  </a:lnTo>
                  <a:lnTo>
                    <a:pt x="92280" y="30989"/>
                  </a:lnTo>
                  <a:lnTo>
                    <a:pt x="96575" y="43719"/>
                  </a:lnTo>
                  <a:lnTo>
                    <a:pt x="101449" y="73411"/>
                  </a:lnTo>
                  <a:lnTo>
                    <a:pt x="106028" y="105823"/>
                  </a:lnTo>
                  <a:lnTo>
                    <a:pt x="107056" y="139604"/>
                  </a:lnTo>
                  <a:lnTo>
                    <a:pt x="109228" y="147290"/>
                  </a:lnTo>
                  <a:lnTo>
                    <a:pt x="110918" y="150451"/>
                  </a:lnTo>
                  <a:lnTo>
                    <a:pt x="112839" y="152559"/>
                  </a:lnTo>
                  <a:lnTo>
                    <a:pt x="117089" y="154900"/>
                  </a:lnTo>
                  <a:lnTo>
                    <a:pt x="119334" y="154731"/>
                  </a:lnTo>
                  <a:lnTo>
                    <a:pt x="134796" y="146666"/>
                  </a:lnTo>
                  <a:lnTo>
                    <a:pt x="141400" y="137994"/>
                  </a:lnTo>
                  <a:lnTo>
                    <a:pt x="151697" y="121840"/>
                  </a:lnTo>
                  <a:lnTo>
                    <a:pt x="173511" y="87763"/>
                  </a:lnTo>
                  <a:lnTo>
                    <a:pt x="178593" y="7819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90" name="SMARTInkShape-961"/>
            <p:cNvSpPr/>
            <p:nvPr/>
          </p:nvSpPr>
          <p:spPr bwMode="auto">
            <a:xfrm>
              <a:off x="6450805" y="3450431"/>
              <a:ext cx="50009" cy="300039"/>
            </a:xfrm>
            <a:custGeom>
              <a:avLst/>
              <a:gdLst/>
              <a:ahLst/>
              <a:cxnLst/>
              <a:rect l="0" t="0" r="0" b="0"/>
              <a:pathLst>
                <a:path w="50009" h="300039">
                  <a:moveTo>
                    <a:pt x="50008" y="0"/>
                  </a:moveTo>
                  <a:lnTo>
                    <a:pt x="49214" y="13773"/>
                  </a:lnTo>
                  <a:lnTo>
                    <a:pt x="40065" y="43736"/>
                  </a:lnTo>
                  <a:lnTo>
                    <a:pt x="30875" y="78107"/>
                  </a:lnTo>
                  <a:lnTo>
                    <a:pt x="23789" y="110808"/>
                  </a:lnTo>
                  <a:lnTo>
                    <a:pt x="16663" y="145633"/>
                  </a:lnTo>
                  <a:lnTo>
                    <a:pt x="10318" y="181086"/>
                  </a:lnTo>
                  <a:lnTo>
                    <a:pt x="7292" y="215933"/>
                  </a:lnTo>
                  <a:lnTo>
                    <a:pt x="2514" y="248307"/>
                  </a:lnTo>
                  <a:lnTo>
                    <a:pt x="746" y="282593"/>
                  </a:lnTo>
                  <a:lnTo>
                    <a:pt x="0" y="30003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91" name="SMARTInkShape-962"/>
            <p:cNvSpPr/>
            <p:nvPr/>
          </p:nvSpPr>
          <p:spPr bwMode="auto">
            <a:xfrm>
              <a:off x="6250780" y="3600555"/>
              <a:ext cx="135734" cy="114196"/>
            </a:xfrm>
            <a:custGeom>
              <a:avLst/>
              <a:gdLst/>
              <a:ahLst/>
              <a:cxnLst/>
              <a:rect l="0" t="0" r="0" b="0"/>
              <a:pathLst>
                <a:path w="135734" h="114196">
                  <a:moveTo>
                    <a:pt x="0" y="35614"/>
                  </a:moveTo>
                  <a:lnTo>
                    <a:pt x="0" y="31822"/>
                  </a:lnTo>
                  <a:lnTo>
                    <a:pt x="795" y="30704"/>
                  </a:lnTo>
                  <a:lnTo>
                    <a:pt x="2118" y="29959"/>
                  </a:lnTo>
                  <a:lnTo>
                    <a:pt x="3793" y="29463"/>
                  </a:lnTo>
                  <a:lnTo>
                    <a:pt x="9944" y="24972"/>
                  </a:lnTo>
                  <a:lnTo>
                    <a:pt x="16794" y="14822"/>
                  </a:lnTo>
                  <a:lnTo>
                    <a:pt x="20722" y="12228"/>
                  </a:lnTo>
                  <a:lnTo>
                    <a:pt x="52013" y="2585"/>
                  </a:lnTo>
                  <a:lnTo>
                    <a:pt x="85839" y="131"/>
                  </a:lnTo>
                  <a:lnTo>
                    <a:pt x="96625" y="0"/>
                  </a:lnTo>
                  <a:lnTo>
                    <a:pt x="100929" y="1552"/>
                  </a:lnTo>
                  <a:lnTo>
                    <a:pt x="107829" y="7511"/>
                  </a:lnTo>
                  <a:lnTo>
                    <a:pt x="123676" y="33483"/>
                  </a:lnTo>
                  <a:lnTo>
                    <a:pt x="130058" y="64849"/>
                  </a:lnTo>
                  <a:lnTo>
                    <a:pt x="135234" y="99338"/>
                  </a:lnTo>
                  <a:lnTo>
                    <a:pt x="135733" y="11419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92" name="SMARTInkShape-963"/>
            <p:cNvSpPr/>
            <p:nvPr/>
          </p:nvSpPr>
          <p:spPr bwMode="auto">
            <a:xfrm>
              <a:off x="6129338" y="3472736"/>
              <a:ext cx="199567" cy="299165"/>
            </a:xfrm>
            <a:custGeom>
              <a:avLst/>
              <a:gdLst/>
              <a:ahLst/>
              <a:cxnLst/>
              <a:rect l="0" t="0" r="0" b="0"/>
              <a:pathLst>
                <a:path w="199567" h="299165">
                  <a:moveTo>
                    <a:pt x="0" y="177720"/>
                  </a:moveTo>
                  <a:lnTo>
                    <a:pt x="9942" y="177720"/>
                  </a:lnTo>
                  <a:lnTo>
                    <a:pt x="37584" y="167777"/>
                  </a:lnTo>
                  <a:lnTo>
                    <a:pt x="48719" y="159014"/>
                  </a:lnTo>
                  <a:lnTo>
                    <a:pt x="80147" y="126339"/>
                  </a:lnTo>
                  <a:lnTo>
                    <a:pt x="112962" y="93370"/>
                  </a:lnTo>
                  <a:lnTo>
                    <a:pt x="142611" y="63692"/>
                  </a:lnTo>
                  <a:lnTo>
                    <a:pt x="170788" y="29854"/>
                  </a:lnTo>
                  <a:lnTo>
                    <a:pt x="192196" y="3549"/>
                  </a:lnTo>
                  <a:lnTo>
                    <a:pt x="198478" y="0"/>
                  </a:lnTo>
                  <a:lnTo>
                    <a:pt x="198994" y="502"/>
                  </a:lnTo>
                  <a:lnTo>
                    <a:pt x="199566" y="3178"/>
                  </a:lnTo>
                  <a:lnTo>
                    <a:pt x="199140" y="22769"/>
                  </a:lnTo>
                  <a:lnTo>
                    <a:pt x="194352" y="53803"/>
                  </a:lnTo>
                  <a:lnTo>
                    <a:pt x="191200" y="86235"/>
                  </a:lnTo>
                  <a:lnTo>
                    <a:pt x="187356" y="120980"/>
                  </a:lnTo>
                  <a:lnTo>
                    <a:pt x="185663" y="145359"/>
                  </a:lnTo>
                  <a:lnTo>
                    <a:pt x="182264" y="172069"/>
                  </a:lnTo>
                  <a:lnTo>
                    <a:pt x="178108" y="197698"/>
                  </a:lnTo>
                  <a:lnTo>
                    <a:pt x="173422" y="232323"/>
                  </a:lnTo>
                  <a:lnTo>
                    <a:pt x="172034" y="260574"/>
                  </a:lnTo>
                  <a:lnTo>
                    <a:pt x="171450" y="29916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93" name="SMARTInkShape-964"/>
            <p:cNvSpPr/>
            <p:nvPr/>
          </p:nvSpPr>
          <p:spPr bwMode="auto">
            <a:xfrm>
              <a:off x="6236495" y="3429000"/>
              <a:ext cx="28576" cy="292895"/>
            </a:xfrm>
            <a:custGeom>
              <a:avLst/>
              <a:gdLst/>
              <a:ahLst/>
              <a:cxnLst/>
              <a:rect l="0" t="0" r="0" b="0"/>
              <a:pathLst>
                <a:path w="28576" h="292895">
                  <a:moveTo>
                    <a:pt x="28575" y="0"/>
                  </a:moveTo>
                  <a:lnTo>
                    <a:pt x="28575" y="3792"/>
                  </a:lnTo>
                  <a:lnTo>
                    <a:pt x="26457" y="7771"/>
                  </a:lnTo>
                  <a:lnTo>
                    <a:pt x="24782" y="9943"/>
                  </a:lnTo>
                  <a:lnTo>
                    <a:pt x="17932" y="43735"/>
                  </a:lnTo>
                  <a:lnTo>
                    <a:pt x="15366" y="72137"/>
                  </a:lnTo>
                  <a:lnTo>
                    <a:pt x="12650" y="96355"/>
                  </a:lnTo>
                  <a:lnTo>
                    <a:pt x="9590" y="122199"/>
                  </a:lnTo>
                  <a:lnTo>
                    <a:pt x="8230" y="146915"/>
                  </a:lnTo>
                  <a:lnTo>
                    <a:pt x="5509" y="173246"/>
                  </a:lnTo>
                  <a:lnTo>
                    <a:pt x="2448" y="200029"/>
                  </a:lnTo>
                  <a:lnTo>
                    <a:pt x="1087" y="225162"/>
                  </a:lnTo>
                  <a:lnTo>
                    <a:pt x="321" y="254040"/>
                  </a:lnTo>
                  <a:lnTo>
                    <a:pt x="18" y="288316"/>
                  </a:lnTo>
                  <a:lnTo>
                    <a:pt x="0" y="29289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94" name="SMARTInkShape-965"/>
            <p:cNvSpPr/>
            <p:nvPr/>
          </p:nvSpPr>
          <p:spPr bwMode="auto">
            <a:xfrm>
              <a:off x="6015585" y="3571875"/>
              <a:ext cx="92321" cy="185739"/>
            </a:xfrm>
            <a:custGeom>
              <a:avLst/>
              <a:gdLst/>
              <a:ahLst/>
              <a:cxnLst/>
              <a:rect l="0" t="0" r="0" b="0"/>
              <a:pathLst>
                <a:path w="92321" h="185739">
                  <a:moveTo>
                    <a:pt x="92320" y="0"/>
                  </a:moveTo>
                  <a:lnTo>
                    <a:pt x="88529" y="0"/>
                  </a:lnTo>
                  <a:lnTo>
                    <a:pt x="87411" y="794"/>
                  </a:lnTo>
                  <a:lnTo>
                    <a:pt x="86667" y="2117"/>
                  </a:lnTo>
                  <a:lnTo>
                    <a:pt x="86170" y="3792"/>
                  </a:lnTo>
                  <a:lnTo>
                    <a:pt x="65089" y="37028"/>
                  </a:lnTo>
                  <a:lnTo>
                    <a:pt x="46902" y="68345"/>
                  </a:lnTo>
                  <a:lnTo>
                    <a:pt x="31061" y="95745"/>
                  </a:lnTo>
                  <a:lnTo>
                    <a:pt x="16315" y="123972"/>
                  </a:lnTo>
                  <a:lnTo>
                    <a:pt x="3607" y="155457"/>
                  </a:lnTo>
                  <a:lnTo>
                    <a:pt x="0" y="175233"/>
                  </a:lnTo>
                  <a:lnTo>
                    <a:pt x="611" y="176354"/>
                  </a:lnTo>
                  <a:lnTo>
                    <a:pt x="1812" y="177100"/>
                  </a:lnTo>
                  <a:lnTo>
                    <a:pt x="3407" y="177598"/>
                  </a:lnTo>
                  <a:lnTo>
                    <a:pt x="13236" y="174506"/>
                  </a:lnTo>
                  <a:lnTo>
                    <a:pt x="19601" y="168575"/>
                  </a:lnTo>
                  <a:lnTo>
                    <a:pt x="37530" y="140762"/>
                  </a:lnTo>
                  <a:lnTo>
                    <a:pt x="48984" y="108385"/>
                  </a:lnTo>
                  <a:lnTo>
                    <a:pt x="58890" y="78824"/>
                  </a:lnTo>
                  <a:lnTo>
                    <a:pt x="69471" y="45683"/>
                  </a:lnTo>
                  <a:lnTo>
                    <a:pt x="70854" y="35978"/>
                  </a:lnTo>
                  <a:lnTo>
                    <a:pt x="70888" y="66601"/>
                  </a:lnTo>
                  <a:lnTo>
                    <a:pt x="70889" y="100939"/>
                  </a:lnTo>
                  <a:lnTo>
                    <a:pt x="73007" y="128862"/>
                  </a:lnTo>
                  <a:lnTo>
                    <a:pt x="80833" y="162949"/>
                  </a:lnTo>
                  <a:lnTo>
                    <a:pt x="92320" y="18573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95" name="SMARTInkShape-966"/>
            <p:cNvSpPr/>
            <p:nvPr/>
          </p:nvSpPr>
          <p:spPr bwMode="auto">
            <a:xfrm>
              <a:off x="5872667" y="3586163"/>
              <a:ext cx="42359" cy="171451"/>
            </a:xfrm>
            <a:custGeom>
              <a:avLst/>
              <a:gdLst/>
              <a:ahLst/>
              <a:cxnLst/>
              <a:rect l="0" t="0" r="0" b="0"/>
              <a:pathLst>
                <a:path w="42359" h="171451">
                  <a:moveTo>
                    <a:pt x="42358" y="0"/>
                  </a:moveTo>
                  <a:lnTo>
                    <a:pt x="38566" y="0"/>
                  </a:lnTo>
                  <a:lnTo>
                    <a:pt x="34587" y="4233"/>
                  </a:lnTo>
                  <a:lnTo>
                    <a:pt x="11230" y="38265"/>
                  </a:lnTo>
                  <a:lnTo>
                    <a:pt x="3325" y="52436"/>
                  </a:lnTo>
                  <a:lnTo>
                    <a:pt x="0" y="72414"/>
                  </a:lnTo>
                  <a:lnTo>
                    <a:pt x="1836" y="77956"/>
                  </a:lnTo>
                  <a:lnTo>
                    <a:pt x="11710" y="94520"/>
                  </a:lnTo>
                  <a:lnTo>
                    <a:pt x="37599" y="116741"/>
                  </a:lnTo>
                  <a:lnTo>
                    <a:pt x="40243" y="121470"/>
                  </a:lnTo>
                  <a:lnTo>
                    <a:pt x="41940" y="127181"/>
                  </a:lnTo>
                  <a:lnTo>
                    <a:pt x="38442" y="135755"/>
                  </a:lnTo>
                  <a:lnTo>
                    <a:pt x="13783" y="17145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96" name="SMARTInkShape-967"/>
            <p:cNvSpPr/>
            <p:nvPr/>
          </p:nvSpPr>
          <p:spPr bwMode="auto">
            <a:xfrm>
              <a:off x="5822155" y="3436144"/>
              <a:ext cx="14291" cy="21432"/>
            </a:xfrm>
            <a:custGeom>
              <a:avLst/>
              <a:gdLst/>
              <a:ahLst/>
              <a:cxnLst/>
              <a:rect l="0" t="0" r="0" b="0"/>
              <a:pathLst>
                <a:path w="14291" h="21432">
                  <a:moveTo>
                    <a:pt x="0" y="0"/>
                  </a:moveTo>
                  <a:lnTo>
                    <a:pt x="3793" y="0"/>
                  </a:lnTo>
                  <a:lnTo>
                    <a:pt x="4911" y="794"/>
                  </a:lnTo>
                  <a:lnTo>
                    <a:pt x="5656" y="2116"/>
                  </a:lnTo>
                  <a:lnTo>
                    <a:pt x="14290" y="2143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1102" name="SMARTInkShape-Group123"/>
          <p:cNvGrpSpPr/>
          <p:nvPr/>
        </p:nvGrpSpPr>
        <p:grpSpPr>
          <a:xfrm>
            <a:off x="951112" y="1250156"/>
            <a:ext cx="618855" cy="328614"/>
            <a:chOff x="951112" y="1250156"/>
            <a:chExt cx="618855" cy="328614"/>
          </a:xfrm>
        </p:grpSpPr>
        <p:sp>
          <p:nvSpPr>
            <p:cNvPr id="1098" name="SMARTInkShape-968"/>
            <p:cNvSpPr/>
            <p:nvPr/>
          </p:nvSpPr>
          <p:spPr bwMode="auto">
            <a:xfrm>
              <a:off x="1393031" y="1289473"/>
              <a:ext cx="176936" cy="223441"/>
            </a:xfrm>
            <a:custGeom>
              <a:avLst/>
              <a:gdLst/>
              <a:ahLst/>
              <a:cxnLst/>
              <a:rect l="0" t="0" r="0" b="0"/>
              <a:pathLst>
                <a:path w="176936" h="223441">
                  <a:moveTo>
                    <a:pt x="0" y="124990"/>
                  </a:moveTo>
                  <a:lnTo>
                    <a:pt x="0" y="159901"/>
                  </a:lnTo>
                  <a:lnTo>
                    <a:pt x="794" y="189324"/>
                  </a:lnTo>
                  <a:lnTo>
                    <a:pt x="5704" y="204465"/>
                  </a:lnTo>
                  <a:lnTo>
                    <a:pt x="20057" y="223440"/>
                  </a:lnTo>
                  <a:lnTo>
                    <a:pt x="20515" y="223167"/>
                  </a:lnTo>
                  <a:lnTo>
                    <a:pt x="21024" y="220747"/>
                  </a:lnTo>
                  <a:lnTo>
                    <a:pt x="21311" y="214922"/>
                  </a:lnTo>
                  <a:lnTo>
                    <a:pt x="14149" y="180888"/>
                  </a:lnTo>
                  <a:lnTo>
                    <a:pt x="6646" y="151200"/>
                  </a:lnTo>
                  <a:lnTo>
                    <a:pt x="1970" y="124289"/>
                  </a:lnTo>
                  <a:lnTo>
                    <a:pt x="2700" y="98323"/>
                  </a:lnTo>
                  <a:lnTo>
                    <a:pt x="10059" y="64424"/>
                  </a:lnTo>
                  <a:lnTo>
                    <a:pt x="16827" y="44162"/>
                  </a:lnTo>
                  <a:lnTo>
                    <a:pt x="27652" y="28104"/>
                  </a:lnTo>
                  <a:lnTo>
                    <a:pt x="44706" y="13292"/>
                  </a:lnTo>
                  <a:lnTo>
                    <a:pt x="57969" y="7877"/>
                  </a:lnTo>
                  <a:lnTo>
                    <a:pt x="92977" y="0"/>
                  </a:lnTo>
                  <a:lnTo>
                    <a:pt x="128602" y="6714"/>
                  </a:lnTo>
                  <a:lnTo>
                    <a:pt x="160075" y="23591"/>
                  </a:lnTo>
                  <a:lnTo>
                    <a:pt x="167188" y="29917"/>
                  </a:lnTo>
                  <a:lnTo>
                    <a:pt x="172996" y="38021"/>
                  </a:lnTo>
                  <a:lnTo>
                    <a:pt x="176935" y="51508"/>
                  </a:lnTo>
                  <a:lnTo>
                    <a:pt x="175740" y="60846"/>
                  </a:lnTo>
                  <a:lnTo>
                    <a:pt x="168488" y="77144"/>
                  </a:lnTo>
                  <a:lnTo>
                    <a:pt x="164713" y="83568"/>
                  </a:lnTo>
                  <a:lnTo>
                    <a:pt x="154168" y="92822"/>
                  </a:lnTo>
                  <a:lnTo>
                    <a:pt x="119692" y="116041"/>
                  </a:lnTo>
                  <a:lnTo>
                    <a:pt x="87082" y="129514"/>
                  </a:lnTo>
                  <a:lnTo>
                    <a:pt x="71438" y="13927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99" name="SMARTInkShape-969"/>
            <p:cNvSpPr/>
            <p:nvPr/>
          </p:nvSpPr>
          <p:spPr bwMode="auto">
            <a:xfrm>
              <a:off x="1257300" y="1250156"/>
              <a:ext cx="7145" cy="1"/>
            </a:xfrm>
            <a:custGeom>
              <a:avLst/>
              <a:gdLst/>
              <a:ahLst/>
              <a:cxnLst/>
              <a:rect l="0" t="0" r="0" b="0"/>
              <a:pathLst>
                <a:path w="7145" h="1">
                  <a:moveTo>
                    <a:pt x="7144" y="0"/>
                  </a:move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00" name="SMARTInkShape-970"/>
            <p:cNvSpPr/>
            <p:nvPr/>
          </p:nvSpPr>
          <p:spPr bwMode="auto">
            <a:xfrm>
              <a:off x="951112" y="1322136"/>
              <a:ext cx="441793" cy="191796"/>
            </a:xfrm>
            <a:custGeom>
              <a:avLst/>
              <a:gdLst/>
              <a:ahLst/>
              <a:cxnLst/>
              <a:rect l="0" t="0" r="0" b="0"/>
              <a:pathLst>
                <a:path w="441793" h="191796">
                  <a:moveTo>
                    <a:pt x="6151" y="120902"/>
                  </a:moveTo>
                  <a:lnTo>
                    <a:pt x="0" y="114751"/>
                  </a:lnTo>
                  <a:lnTo>
                    <a:pt x="463" y="113626"/>
                  </a:lnTo>
                  <a:lnTo>
                    <a:pt x="12044" y="96721"/>
                  </a:lnTo>
                  <a:lnTo>
                    <a:pt x="24654" y="88161"/>
                  </a:lnTo>
                  <a:lnTo>
                    <a:pt x="43912" y="81391"/>
                  </a:lnTo>
                  <a:lnTo>
                    <a:pt x="78462" y="78701"/>
                  </a:lnTo>
                  <a:lnTo>
                    <a:pt x="106422" y="78235"/>
                  </a:lnTo>
                  <a:lnTo>
                    <a:pt x="136931" y="80214"/>
                  </a:lnTo>
                  <a:lnTo>
                    <a:pt x="166873" y="85827"/>
                  </a:lnTo>
                  <a:lnTo>
                    <a:pt x="182358" y="91025"/>
                  </a:lnTo>
                  <a:lnTo>
                    <a:pt x="210310" y="111832"/>
                  </a:lnTo>
                  <a:lnTo>
                    <a:pt x="221247" y="129591"/>
                  </a:lnTo>
                  <a:lnTo>
                    <a:pt x="225722" y="146142"/>
                  </a:lnTo>
                  <a:lnTo>
                    <a:pt x="227048" y="161100"/>
                  </a:lnTo>
                  <a:lnTo>
                    <a:pt x="221407" y="186141"/>
                  </a:lnTo>
                  <a:lnTo>
                    <a:pt x="220299" y="188207"/>
                  </a:lnTo>
                  <a:lnTo>
                    <a:pt x="218766" y="189584"/>
                  </a:lnTo>
                  <a:lnTo>
                    <a:pt x="214395" y="191795"/>
                  </a:lnTo>
                  <a:lnTo>
                    <a:pt x="211681" y="189980"/>
                  </a:lnTo>
                  <a:lnTo>
                    <a:pt x="209846" y="188385"/>
                  </a:lnTo>
                  <a:lnTo>
                    <a:pt x="207807" y="184496"/>
                  </a:lnTo>
                  <a:lnTo>
                    <a:pt x="198548" y="155305"/>
                  </a:lnTo>
                  <a:lnTo>
                    <a:pt x="193861" y="134799"/>
                  </a:lnTo>
                  <a:lnTo>
                    <a:pt x="192278" y="106537"/>
                  </a:lnTo>
                  <a:lnTo>
                    <a:pt x="197668" y="73908"/>
                  </a:lnTo>
                  <a:lnTo>
                    <a:pt x="208691" y="45412"/>
                  </a:lnTo>
                  <a:lnTo>
                    <a:pt x="215495" y="37609"/>
                  </a:lnTo>
                  <a:lnTo>
                    <a:pt x="229007" y="26132"/>
                  </a:lnTo>
                  <a:lnTo>
                    <a:pt x="232509" y="25178"/>
                  </a:lnTo>
                  <a:lnTo>
                    <a:pt x="240633" y="26235"/>
                  </a:lnTo>
                  <a:lnTo>
                    <a:pt x="254132" y="31292"/>
                  </a:lnTo>
                  <a:lnTo>
                    <a:pt x="261356" y="37684"/>
                  </a:lnTo>
                  <a:lnTo>
                    <a:pt x="294484" y="73374"/>
                  </a:lnTo>
                  <a:lnTo>
                    <a:pt x="328597" y="101437"/>
                  </a:lnTo>
                  <a:lnTo>
                    <a:pt x="340521" y="108873"/>
                  </a:lnTo>
                  <a:lnTo>
                    <a:pt x="354108" y="112310"/>
                  </a:lnTo>
                  <a:lnTo>
                    <a:pt x="364395" y="113329"/>
                  </a:lnTo>
                  <a:lnTo>
                    <a:pt x="369893" y="111451"/>
                  </a:lnTo>
                  <a:lnTo>
                    <a:pt x="401694" y="82433"/>
                  </a:lnTo>
                  <a:lnTo>
                    <a:pt x="421492" y="58940"/>
                  </a:lnTo>
                  <a:lnTo>
                    <a:pt x="438664" y="25649"/>
                  </a:lnTo>
                  <a:lnTo>
                    <a:pt x="441792" y="1287"/>
                  </a:lnTo>
                  <a:lnTo>
                    <a:pt x="441041" y="677"/>
                  </a:lnTo>
                  <a:lnTo>
                    <a:pt x="438089" y="0"/>
                  </a:lnTo>
                  <a:lnTo>
                    <a:pt x="428173" y="3411"/>
                  </a:lnTo>
                  <a:lnTo>
                    <a:pt x="418973" y="9448"/>
                  </a:lnTo>
                  <a:lnTo>
                    <a:pt x="391320" y="44641"/>
                  </a:lnTo>
                  <a:lnTo>
                    <a:pt x="371057" y="79732"/>
                  </a:lnTo>
                  <a:lnTo>
                    <a:pt x="365625" y="97855"/>
                  </a:lnTo>
                  <a:lnTo>
                    <a:pt x="363472" y="132713"/>
                  </a:lnTo>
                  <a:lnTo>
                    <a:pt x="365514" y="140174"/>
                  </a:lnTo>
                  <a:lnTo>
                    <a:pt x="373293" y="151431"/>
                  </a:lnTo>
                  <a:lnTo>
                    <a:pt x="379933" y="154314"/>
                  </a:lnTo>
                  <a:lnTo>
                    <a:pt x="413344" y="15662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01" name="SMARTInkShape-971"/>
            <p:cNvSpPr/>
            <p:nvPr/>
          </p:nvSpPr>
          <p:spPr bwMode="auto">
            <a:xfrm>
              <a:off x="1128713" y="1264444"/>
              <a:ext cx="21432" cy="314326"/>
            </a:xfrm>
            <a:custGeom>
              <a:avLst/>
              <a:gdLst/>
              <a:ahLst/>
              <a:cxnLst/>
              <a:rect l="0" t="0" r="0" b="0"/>
              <a:pathLst>
                <a:path w="21432" h="314326">
                  <a:moveTo>
                    <a:pt x="21431" y="0"/>
                  </a:moveTo>
                  <a:lnTo>
                    <a:pt x="17638" y="0"/>
                  </a:lnTo>
                  <a:lnTo>
                    <a:pt x="16521" y="794"/>
                  </a:lnTo>
                  <a:lnTo>
                    <a:pt x="15777" y="2116"/>
                  </a:lnTo>
                  <a:lnTo>
                    <a:pt x="8162" y="37584"/>
                  </a:lnTo>
                  <a:lnTo>
                    <a:pt x="7344" y="69571"/>
                  </a:lnTo>
                  <a:lnTo>
                    <a:pt x="7183" y="101760"/>
                  </a:lnTo>
                  <a:lnTo>
                    <a:pt x="7155" y="129105"/>
                  </a:lnTo>
                  <a:lnTo>
                    <a:pt x="5030" y="157316"/>
                  </a:lnTo>
                  <a:lnTo>
                    <a:pt x="993" y="191500"/>
                  </a:lnTo>
                  <a:lnTo>
                    <a:pt x="196" y="221183"/>
                  </a:lnTo>
                  <a:lnTo>
                    <a:pt x="38" y="249977"/>
                  </a:lnTo>
                  <a:lnTo>
                    <a:pt x="3" y="285118"/>
                  </a:lnTo>
                  <a:lnTo>
                    <a:pt x="0" y="31432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1108" name="SMARTInkShape-Group124"/>
          <p:cNvGrpSpPr/>
          <p:nvPr/>
        </p:nvGrpSpPr>
        <p:grpSpPr>
          <a:xfrm>
            <a:off x="2286088" y="1194418"/>
            <a:ext cx="1049588" cy="320058"/>
            <a:chOff x="2286088" y="1194418"/>
            <a:chExt cx="1049588" cy="320058"/>
          </a:xfrm>
        </p:grpSpPr>
        <p:sp>
          <p:nvSpPr>
            <p:cNvPr id="1103" name="SMARTInkShape-972"/>
            <p:cNvSpPr/>
            <p:nvPr/>
          </p:nvSpPr>
          <p:spPr bwMode="auto">
            <a:xfrm>
              <a:off x="3182293" y="1217466"/>
              <a:ext cx="153383" cy="261291"/>
            </a:xfrm>
            <a:custGeom>
              <a:avLst/>
              <a:gdLst/>
              <a:ahLst/>
              <a:cxnLst/>
              <a:rect l="0" t="0" r="0" b="0"/>
              <a:pathLst>
                <a:path w="153383" h="261291">
                  <a:moveTo>
                    <a:pt x="68113" y="4115"/>
                  </a:moveTo>
                  <a:lnTo>
                    <a:pt x="68113" y="0"/>
                  </a:lnTo>
                  <a:lnTo>
                    <a:pt x="68113" y="1757"/>
                  </a:lnTo>
                  <a:lnTo>
                    <a:pt x="67320" y="2543"/>
                  </a:lnTo>
                  <a:lnTo>
                    <a:pt x="64321" y="3416"/>
                  </a:lnTo>
                  <a:lnTo>
                    <a:pt x="60342" y="8038"/>
                  </a:lnTo>
                  <a:lnTo>
                    <a:pt x="41895" y="43162"/>
                  </a:lnTo>
                  <a:lnTo>
                    <a:pt x="26218" y="75991"/>
                  </a:lnTo>
                  <a:lnTo>
                    <a:pt x="11404" y="111329"/>
                  </a:lnTo>
                  <a:lnTo>
                    <a:pt x="6067" y="132720"/>
                  </a:lnTo>
                  <a:lnTo>
                    <a:pt x="0" y="167630"/>
                  </a:lnTo>
                  <a:lnTo>
                    <a:pt x="4173" y="199099"/>
                  </a:lnTo>
                  <a:lnTo>
                    <a:pt x="7416" y="208779"/>
                  </a:lnTo>
                  <a:lnTo>
                    <a:pt x="13620" y="216256"/>
                  </a:lnTo>
                  <a:lnTo>
                    <a:pt x="30538" y="227524"/>
                  </a:lnTo>
                  <a:lnTo>
                    <a:pt x="44456" y="231177"/>
                  </a:lnTo>
                  <a:lnTo>
                    <a:pt x="69085" y="231618"/>
                  </a:lnTo>
                  <a:lnTo>
                    <a:pt x="82833" y="228788"/>
                  </a:lnTo>
                  <a:lnTo>
                    <a:pt x="100168" y="218940"/>
                  </a:lnTo>
                  <a:lnTo>
                    <a:pt x="133919" y="188156"/>
                  </a:lnTo>
                  <a:lnTo>
                    <a:pt x="146052" y="174054"/>
                  </a:lnTo>
                  <a:lnTo>
                    <a:pt x="151531" y="162947"/>
                  </a:lnTo>
                  <a:lnTo>
                    <a:pt x="153382" y="152082"/>
                  </a:lnTo>
                  <a:lnTo>
                    <a:pt x="151519" y="147137"/>
                  </a:lnTo>
                  <a:lnTo>
                    <a:pt x="149911" y="144707"/>
                  </a:lnTo>
                  <a:lnTo>
                    <a:pt x="148045" y="143087"/>
                  </a:lnTo>
                  <a:lnTo>
                    <a:pt x="140826" y="140273"/>
                  </a:lnTo>
                  <a:lnTo>
                    <a:pt x="132344" y="139973"/>
                  </a:lnTo>
                  <a:lnTo>
                    <a:pt x="126293" y="142019"/>
                  </a:lnTo>
                  <a:lnTo>
                    <a:pt x="94068" y="159775"/>
                  </a:lnTo>
                  <a:lnTo>
                    <a:pt x="80743" y="171769"/>
                  </a:lnTo>
                  <a:lnTo>
                    <a:pt x="66141" y="194743"/>
                  </a:lnTo>
                  <a:lnTo>
                    <a:pt x="62502" y="208941"/>
                  </a:lnTo>
                  <a:lnTo>
                    <a:pt x="62066" y="232870"/>
                  </a:lnTo>
                  <a:lnTo>
                    <a:pt x="68113" y="26129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04" name="SMARTInkShape-973"/>
            <p:cNvSpPr/>
            <p:nvPr/>
          </p:nvSpPr>
          <p:spPr bwMode="auto">
            <a:xfrm>
              <a:off x="2887310" y="1194418"/>
              <a:ext cx="268654" cy="319300"/>
            </a:xfrm>
            <a:custGeom>
              <a:avLst/>
              <a:gdLst/>
              <a:ahLst/>
              <a:cxnLst/>
              <a:rect l="0" t="0" r="0" b="0"/>
              <a:pathLst>
                <a:path w="268654" h="319300">
                  <a:moveTo>
                    <a:pt x="70203" y="12876"/>
                  </a:moveTo>
                  <a:lnTo>
                    <a:pt x="70203" y="6725"/>
                  </a:lnTo>
                  <a:lnTo>
                    <a:pt x="70996" y="6394"/>
                  </a:lnTo>
                  <a:lnTo>
                    <a:pt x="73995" y="6026"/>
                  </a:lnTo>
                  <a:lnTo>
                    <a:pt x="77973" y="3746"/>
                  </a:lnTo>
                  <a:lnTo>
                    <a:pt x="80145" y="2027"/>
                  </a:lnTo>
                  <a:lnTo>
                    <a:pt x="83181" y="1674"/>
                  </a:lnTo>
                  <a:lnTo>
                    <a:pt x="117962" y="9320"/>
                  </a:lnTo>
                  <a:lnTo>
                    <a:pt x="145195" y="20178"/>
                  </a:lnTo>
                  <a:lnTo>
                    <a:pt x="179384" y="43835"/>
                  </a:lnTo>
                  <a:lnTo>
                    <a:pt x="188401" y="53358"/>
                  </a:lnTo>
                  <a:lnTo>
                    <a:pt x="190204" y="58120"/>
                  </a:lnTo>
                  <a:lnTo>
                    <a:pt x="191520" y="72407"/>
                  </a:lnTo>
                  <a:lnTo>
                    <a:pt x="189474" y="77170"/>
                  </a:lnTo>
                  <a:lnTo>
                    <a:pt x="186712" y="81932"/>
                  </a:lnTo>
                  <a:lnTo>
                    <a:pt x="184794" y="90046"/>
                  </a:lnTo>
                  <a:lnTo>
                    <a:pt x="177367" y="98592"/>
                  </a:lnTo>
                  <a:lnTo>
                    <a:pt x="181153" y="98598"/>
                  </a:lnTo>
                  <a:lnTo>
                    <a:pt x="182270" y="97805"/>
                  </a:lnTo>
                  <a:lnTo>
                    <a:pt x="183014" y="96483"/>
                  </a:lnTo>
                  <a:lnTo>
                    <a:pt x="183510" y="94808"/>
                  </a:lnTo>
                  <a:lnTo>
                    <a:pt x="192143" y="84127"/>
                  </a:lnTo>
                  <a:lnTo>
                    <a:pt x="198937" y="74998"/>
                  </a:lnTo>
                  <a:lnTo>
                    <a:pt x="203861" y="64355"/>
                  </a:lnTo>
                  <a:lnTo>
                    <a:pt x="205812" y="40149"/>
                  </a:lnTo>
                  <a:lnTo>
                    <a:pt x="203763" y="34787"/>
                  </a:lnTo>
                  <a:lnTo>
                    <a:pt x="174966" y="3353"/>
                  </a:lnTo>
                  <a:lnTo>
                    <a:pt x="168093" y="706"/>
                  </a:lnTo>
                  <a:lnTo>
                    <a:pt x="164038" y="0"/>
                  </a:lnTo>
                  <a:lnTo>
                    <a:pt x="155299" y="1332"/>
                  </a:lnTo>
                  <a:lnTo>
                    <a:pt x="122553" y="15418"/>
                  </a:lnTo>
                  <a:lnTo>
                    <a:pt x="93118" y="29301"/>
                  </a:lnTo>
                  <a:lnTo>
                    <a:pt x="77786" y="44201"/>
                  </a:lnTo>
                  <a:lnTo>
                    <a:pt x="61072" y="61580"/>
                  </a:lnTo>
                  <a:lnTo>
                    <a:pt x="54591" y="66777"/>
                  </a:lnTo>
                  <a:lnTo>
                    <a:pt x="45272" y="81017"/>
                  </a:lnTo>
                  <a:lnTo>
                    <a:pt x="29030" y="112237"/>
                  </a:lnTo>
                  <a:lnTo>
                    <a:pt x="12122" y="146244"/>
                  </a:lnTo>
                  <a:lnTo>
                    <a:pt x="5020" y="178832"/>
                  </a:lnTo>
                  <a:lnTo>
                    <a:pt x="0" y="211816"/>
                  </a:lnTo>
                  <a:lnTo>
                    <a:pt x="4582" y="246360"/>
                  </a:lnTo>
                  <a:lnTo>
                    <a:pt x="9439" y="271016"/>
                  </a:lnTo>
                  <a:lnTo>
                    <a:pt x="19567" y="287976"/>
                  </a:lnTo>
                  <a:lnTo>
                    <a:pt x="50336" y="311426"/>
                  </a:lnTo>
                  <a:lnTo>
                    <a:pt x="63754" y="316221"/>
                  </a:lnTo>
                  <a:lnTo>
                    <a:pt x="95563" y="319299"/>
                  </a:lnTo>
                  <a:lnTo>
                    <a:pt x="123049" y="316040"/>
                  </a:lnTo>
                  <a:lnTo>
                    <a:pt x="151301" y="310047"/>
                  </a:lnTo>
                  <a:lnTo>
                    <a:pt x="179780" y="303245"/>
                  </a:lnTo>
                  <a:lnTo>
                    <a:pt x="212145" y="288925"/>
                  </a:lnTo>
                  <a:lnTo>
                    <a:pt x="239352" y="275514"/>
                  </a:lnTo>
                  <a:lnTo>
                    <a:pt x="253142" y="262409"/>
                  </a:lnTo>
                  <a:lnTo>
                    <a:pt x="266684" y="239823"/>
                  </a:lnTo>
                  <a:lnTo>
                    <a:pt x="268653" y="233333"/>
                  </a:lnTo>
                  <a:lnTo>
                    <a:pt x="268384" y="230491"/>
                  </a:lnTo>
                  <a:lnTo>
                    <a:pt x="265968" y="225216"/>
                  </a:lnTo>
                  <a:lnTo>
                    <a:pt x="264213" y="223492"/>
                  </a:lnTo>
                  <a:lnTo>
                    <a:pt x="253394" y="216706"/>
                  </a:lnTo>
                  <a:lnTo>
                    <a:pt x="244490" y="216709"/>
                  </a:lnTo>
                  <a:lnTo>
                    <a:pt x="209093" y="227523"/>
                  </a:lnTo>
                  <a:lnTo>
                    <a:pt x="176334" y="239138"/>
                  </a:lnTo>
                  <a:lnTo>
                    <a:pt x="161886" y="247045"/>
                  </a:lnTo>
                  <a:lnTo>
                    <a:pt x="153019" y="258295"/>
                  </a:lnTo>
                  <a:lnTo>
                    <a:pt x="149341" y="268346"/>
                  </a:lnTo>
                  <a:lnTo>
                    <a:pt x="149949" y="268120"/>
                  </a:lnTo>
                  <a:lnTo>
                    <a:pt x="155928" y="26290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05" name="SMARTInkShape-974"/>
            <p:cNvSpPr/>
            <p:nvPr/>
          </p:nvSpPr>
          <p:spPr bwMode="auto">
            <a:xfrm>
              <a:off x="2750344" y="1335881"/>
              <a:ext cx="71438" cy="21433"/>
            </a:xfrm>
            <a:custGeom>
              <a:avLst/>
              <a:gdLst/>
              <a:ahLst/>
              <a:cxnLst/>
              <a:rect l="0" t="0" r="0" b="0"/>
              <a:pathLst>
                <a:path w="71438" h="21433">
                  <a:moveTo>
                    <a:pt x="0" y="21432"/>
                  </a:moveTo>
                  <a:lnTo>
                    <a:pt x="0" y="17639"/>
                  </a:lnTo>
                  <a:lnTo>
                    <a:pt x="794" y="16522"/>
                  </a:lnTo>
                  <a:lnTo>
                    <a:pt x="2116" y="15777"/>
                  </a:lnTo>
                  <a:lnTo>
                    <a:pt x="3792" y="15281"/>
                  </a:lnTo>
                  <a:lnTo>
                    <a:pt x="24377" y="4432"/>
                  </a:lnTo>
                  <a:lnTo>
                    <a:pt x="49767" y="584"/>
                  </a:lnTo>
                  <a:lnTo>
                    <a:pt x="71437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06" name="SMARTInkShape-975"/>
            <p:cNvSpPr/>
            <p:nvPr/>
          </p:nvSpPr>
          <p:spPr bwMode="auto">
            <a:xfrm>
              <a:off x="2550319" y="1243042"/>
              <a:ext cx="120501" cy="207140"/>
            </a:xfrm>
            <a:custGeom>
              <a:avLst/>
              <a:gdLst/>
              <a:ahLst/>
              <a:cxnLst/>
              <a:rect l="0" t="0" r="0" b="0"/>
              <a:pathLst>
                <a:path w="120501" h="207140">
                  <a:moveTo>
                    <a:pt x="0" y="42833"/>
                  </a:moveTo>
                  <a:lnTo>
                    <a:pt x="0" y="32890"/>
                  </a:lnTo>
                  <a:lnTo>
                    <a:pt x="2116" y="28360"/>
                  </a:lnTo>
                  <a:lnTo>
                    <a:pt x="16792" y="11866"/>
                  </a:lnTo>
                  <a:lnTo>
                    <a:pt x="25719" y="9226"/>
                  </a:lnTo>
                  <a:lnTo>
                    <a:pt x="42016" y="5623"/>
                  </a:lnTo>
                  <a:lnTo>
                    <a:pt x="57953" y="1087"/>
                  </a:lnTo>
                  <a:lnTo>
                    <a:pt x="91924" y="14"/>
                  </a:lnTo>
                  <a:lnTo>
                    <a:pt x="94620" y="0"/>
                  </a:lnTo>
                  <a:lnTo>
                    <a:pt x="99732" y="2100"/>
                  </a:lnTo>
                  <a:lnTo>
                    <a:pt x="104650" y="4886"/>
                  </a:lnTo>
                  <a:lnTo>
                    <a:pt x="109482" y="6124"/>
                  </a:lnTo>
                  <a:lnTo>
                    <a:pt x="114275" y="10907"/>
                  </a:lnTo>
                  <a:lnTo>
                    <a:pt x="118258" y="17531"/>
                  </a:lnTo>
                  <a:lnTo>
                    <a:pt x="120500" y="26517"/>
                  </a:lnTo>
                  <a:lnTo>
                    <a:pt x="120370" y="39674"/>
                  </a:lnTo>
                  <a:lnTo>
                    <a:pt x="114143" y="73992"/>
                  </a:lnTo>
                  <a:lnTo>
                    <a:pt x="104440" y="107467"/>
                  </a:lnTo>
                  <a:lnTo>
                    <a:pt x="98479" y="140774"/>
                  </a:lnTo>
                  <a:lnTo>
                    <a:pt x="93977" y="161486"/>
                  </a:lnTo>
                  <a:lnTo>
                    <a:pt x="92897" y="194804"/>
                  </a:lnTo>
                  <a:lnTo>
                    <a:pt x="92869" y="20713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07" name="SMARTInkShape-976"/>
            <p:cNvSpPr/>
            <p:nvPr/>
          </p:nvSpPr>
          <p:spPr bwMode="auto">
            <a:xfrm>
              <a:off x="2286088" y="1243147"/>
              <a:ext cx="178041" cy="271329"/>
            </a:xfrm>
            <a:custGeom>
              <a:avLst/>
              <a:gdLst/>
              <a:ahLst/>
              <a:cxnLst/>
              <a:rect l="0" t="0" r="0" b="0"/>
              <a:pathLst>
                <a:path w="178041" h="271329">
                  <a:moveTo>
                    <a:pt x="28487" y="42728"/>
                  </a:moveTo>
                  <a:lnTo>
                    <a:pt x="24695" y="42728"/>
                  </a:lnTo>
                  <a:lnTo>
                    <a:pt x="23577" y="41934"/>
                  </a:lnTo>
                  <a:lnTo>
                    <a:pt x="22833" y="40611"/>
                  </a:lnTo>
                  <a:lnTo>
                    <a:pt x="22336" y="38936"/>
                  </a:lnTo>
                  <a:lnTo>
                    <a:pt x="21211" y="37819"/>
                  </a:lnTo>
                  <a:lnTo>
                    <a:pt x="17845" y="36577"/>
                  </a:lnTo>
                  <a:lnTo>
                    <a:pt x="16630" y="35453"/>
                  </a:lnTo>
                  <a:lnTo>
                    <a:pt x="15280" y="32086"/>
                  </a:lnTo>
                  <a:lnTo>
                    <a:pt x="14126" y="30871"/>
                  </a:lnTo>
                  <a:lnTo>
                    <a:pt x="8143" y="28761"/>
                  </a:lnTo>
                  <a:lnTo>
                    <a:pt x="7539" y="26466"/>
                  </a:lnTo>
                  <a:lnTo>
                    <a:pt x="7151" y="22318"/>
                  </a:lnTo>
                  <a:lnTo>
                    <a:pt x="4981" y="21751"/>
                  </a:lnTo>
                  <a:lnTo>
                    <a:pt x="0" y="21305"/>
                  </a:lnTo>
                  <a:lnTo>
                    <a:pt x="6764" y="21297"/>
                  </a:lnTo>
                  <a:lnTo>
                    <a:pt x="7056" y="14153"/>
                  </a:lnTo>
                  <a:lnTo>
                    <a:pt x="10848" y="10361"/>
                  </a:lnTo>
                  <a:lnTo>
                    <a:pt x="14827" y="8499"/>
                  </a:lnTo>
                  <a:lnTo>
                    <a:pt x="26188" y="6412"/>
                  </a:lnTo>
                  <a:lnTo>
                    <a:pt x="34068" y="2158"/>
                  </a:lnTo>
                  <a:lnTo>
                    <a:pt x="66510" y="0"/>
                  </a:lnTo>
                  <a:lnTo>
                    <a:pt x="77930" y="719"/>
                  </a:lnTo>
                  <a:lnTo>
                    <a:pt x="105267" y="8688"/>
                  </a:lnTo>
                  <a:lnTo>
                    <a:pt x="116237" y="16866"/>
                  </a:lnTo>
                  <a:lnTo>
                    <a:pt x="119081" y="21444"/>
                  </a:lnTo>
                  <a:lnTo>
                    <a:pt x="121139" y="26125"/>
                  </a:lnTo>
                  <a:lnTo>
                    <a:pt x="133653" y="42732"/>
                  </a:lnTo>
                  <a:lnTo>
                    <a:pt x="135250" y="52254"/>
                  </a:lnTo>
                  <a:lnTo>
                    <a:pt x="135633" y="80534"/>
                  </a:lnTo>
                  <a:lnTo>
                    <a:pt x="131405" y="87576"/>
                  </a:lnTo>
                  <a:lnTo>
                    <a:pt x="105027" y="119686"/>
                  </a:lnTo>
                  <a:lnTo>
                    <a:pt x="69807" y="142698"/>
                  </a:lnTo>
                  <a:lnTo>
                    <a:pt x="58722" y="147755"/>
                  </a:lnTo>
                  <a:lnTo>
                    <a:pt x="55787" y="148465"/>
                  </a:lnTo>
                  <a:lnTo>
                    <a:pt x="53831" y="149732"/>
                  </a:lnTo>
                  <a:lnTo>
                    <a:pt x="52527" y="151370"/>
                  </a:lnTo>
                  <a:lnTo>
                    <a:pt x="50071" y="156697"/>
                  </a:lnTo>
                  <a:lnTo>
                    <a:pt x="53756" y="153138"/>
                  </a:lnTo>
                  <a:lnTo>
                    <a:pt x="59826" y="151330"/>
                  </a:lnTo>
                  <a:lnTo>
                    <a:pt x="67022" y="149733"/>
                  </a:lnTo>
                  <a:lnTo>
                    <a:pt x="77123" y="145165"/>
                  </a:lnTo>
                  <a:lnTo>
                    <a:pt x="109809" y="142953"/>
                  </a:lnTo>
                  <a:lnTo>
                    <a:pt x="135563" y="142769"/>
                  </a:lnTo>
                  <a:lnTo>
                    <a:pt x="161792" y="158268"/>
                  </a:lnTo>
                  <a:lnTo>
                    <a:pt x="170548" y="164988"/>
                  </a:lnTo>
                  <a:lnTo>
                    <a:pt x="174969" y="172736"/>
                  </a:lnTo>
                  <a:lnTo>
                    <a:pt x="178040" y="190406"/>
                  </a:lnTo>
                  <a:lnTo>
                    <a:pt x="177574" y="202989"/>
                  </a:lnTo>
                  <a:lnTo>
                    <a:pt x="168544" y="226179"/>
                  </a:lnTo>
                  <a:lnTo>
                    <a:pt x="138213" y="261526"/>
                  </a:lnTo>
                  <a:lnTo>
                    <a:pt x="130937" y="268071"/>
                  </a:lnTo>
                  <a:lnTo>
                    <a:pt x="121356" y="27132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1130" name="SMARTInkShape-Group125"/>
          <p:cNvGrpSpPr/>
          <p:nvPr/>
        </p:nvGrpSpPr>
        <p:grpSpPr>
          <a:xfrm>
            <a:off x="4786313" y="3993356"/>
            <a:ext cx="2871788" cy="563846"/>
            <a:chOff x="4786313" y="3993356"/>
            <a:chExt cx="2871788" cy="563846"/>
          </a:xfrm>
        </p:grpSpPr>
        <p:sp>
          <p:nvSpPr>
            <p:cNvPr id="1109" name="SMARTInkShape-977"/>
            <p:cNvSpPr/>
            <p:nvPr/>
          </p:nvSpPr>
          <p:spPr bwMode="auto">
            <a:xfrm>
              <a:off x="7622381" y="4029075"/>
              <a:ext cx="35720" cy="92870"/>
            </a:xfrm>
            <a:custGeom>
              <a:avLst/>
              <a:gdLst/>
              <a:ahLst/>
              <a:cxnLst/>
              <a:rect l="0" t="0" r="0" b="0"/>
              <a:pathLst>
                <a:path w="35720" h="92870">
                  <a:moveTo>
                    <a:pt x="35719" y="0"/>
                  </a:moveTo>
                  <a:lnTo>
                    <a:pt x="28870" y="6850"/>
                  </a:lnTo>
                  <a:lnTo>
                    <a:pt x="28662" y="10849"/>
                  </a:lnTo>
                  <a:lnTo>
                    <a:pt x="26497" y="14876"/>
                  </a:lnTo>
                  <a:lnTo>
                    <a:pt x="23683" y="19312"/>
                  </a:lnTo>
                  <a:lnTo>
                    <a:pt x="12651" y="51686"/>
                  </a:lnTo>
                  <a:lnTo>
                    <a:pt x="9592" y="60278"/>
                  </a:lnTo>
                  <a:lnTo>
                    <a:pt x="0" y="9286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10" name="SMARTInkShape-978"/>
            <p:cNvSpPr/>
            <p:nvPr/>
          </p:nvSpPr>
          <p:spPr bwMode="auto">
            <a:xfrm>
              <a:off x="7572375" y="3993356"/>
              <a:ext cx="35720" cy="114301"/>
            </a:xfrm>
            <a:custGeom>
              <a:avLst/>
              <a:gdLst/>
              <a:ahLst/>
              <a:cxnLst/>
              <a:rect l="0" t="0" r="0" b="0"/>
              <a:pathLst>
                <a:path w="35720" h="114301">
                  <a:moveTo>
                    <a:pt x="35719" y="0"/>
                  </a:moveTo>
                  <a:lnTo>
                    <a:pt x="35719" y="16793"/>
                  </a:lnTo>
                  <a:lnTo>
                    <a:pt x="26900" y="50197"/>
                  </a:lnTo>
                  <a:lnTo>
                    <a:pt x="20935" y="62234"/>
                  </a:lnTo>
                  <a:lnTo>
                    <a:pt x="10254" y="80838"/>
                  </a:lnTo>
                  <a:lnTo>
                    <a:pt x="7271" y="89745"/>
                  </a:lnTo>
                  <a:lnTo>
                    <a:pt x="2508" y="97411"/>
                  </a:lnTo>
                  <a:lnTo>
                    <a:pt x="743" y="104710"/>
                  </a:lnTo>
                  <a:lnTo>
                    <a:pt x="0" y="11430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11" name="SMARTInkShape-979"/>
            <p:cNvSpPr/>
            <p:nvPr/>
          </p:nvSpPr>
          <p:spPr bwMode="auto">
            <a:xfrm>
              <a:off x="7408490" y="4207669"/>
              <a:ext cx="92393" cy="160316"/>
            </a:xfrm>
            <a:custGeom>
              <a:avLst/>
              <a:gdLst/>
              <a:ahLst/>
              <a:cxnLst/>
              <a:rect l="0" t="0" r="0" b="0"/>
              <a:pathLst>
                <a:path w="92393" h="160316">
                  <a:moveTo>
                    <a:pt x="63873" y="100012"/>
                  </a:moveTo>
                  <a:lnTo>
                    <a:pt x="63873" y="96220"/>
                  </a:lnTo>
                  <a:lnTo>
                    <a:pt x="64666" y="95103"/>
                  </a:lnTo>
                  <a:lnTo>
                    <a:pt x="65989" y="94358"/>
                  </a:lnTo>
                  <a:lnTo>
                    <a:pt x="67665" y="93861"/>
                  </a:lnTo>
                  <a:lnTo>
                    <a:pt x="68782" y="92737"/>
                  </a:lnTo>
                  <a:lnTo>
                    <a:pt x="70023" y="89370"/>
                  </a:lnTo>
                  <a:lnTo>
                    <a:pt x="69561" y="87361"/>
                  </a:lnTo>
                  <a:lnTo>
                    <a:pt x="64778" y="79894"/>
                  </a:lnTo>
                  <a:lnTo>
                    <a:pt x="36462" y="78615"/>
                  </a:lnTo>
                  <a:lnTo>
                    <a:pt x="29730" y="80713"/>
                  </a:lnTo>
                  <a:lnTo>
                    <a:pt x="24092" y="83497"/>
                  </a:lnTo>
                  <a:lnTo>
                    <a:pt x="18940" y="84735"/>
                  </a:lnTo>
                  <a:lnTo>
                    <a:pt x="14004" y="89518"/>
                  </a:lnTo>
                  <a:lnTo>
                    <a:pt x="2772" y="105127"/>
                  </a:lnTo>
                  <a:lnTo>
                    <a:pt x="0" y="126566"/>
                  </a:lnTo>
                  <a:lnTo>
                    <a:pt x="1882" y="133774"/>
                  </a:lnTo>
                  <a:lnTo>
                    <a:pt x="4571" y="139624"/>
                  </a:lnTo>
                  <a:lnTo>
                    <a:pt x="6879" y="147380"/>
                  </a:lnTo>
                  <a:lnTo>
                    <a:pt x="16582" y="159510"/>
                  </a:lnTo>
                  <a:lnTo>
                    <a:pt x="19646" y="160315"/>
                  </a:lnTo>
                  <a:lnTo>
                    <a:pt x="44327" y="156750"/>
                  </a:lnTo>
                  <a:lnTo>
                    <a:pt x="53495" y="151572"/>
                  </a:lnTo>
                  <a:lnTo>
                    <a:pt x="66141" y="140385"/>
                  </a:lnTo>
                  <a:lnTo>
                    <a:pt x="80531" y="116254"/>
                  </a:lnTo>
                  <a:lnTo>
                    <a:pt x="89270" y="91843"/>
                  </a:lnTo>
                  <a:lnTo>
                    <a:pt x="92030" y="57014"/>
                  </a:lnTo>
                  <a:lnTo>
                    <a:pt x="92392" y="23530"/>
                  </a:lnTo>
                  <a:lnTo>
                    <a:pt x="91630" y="13633"/>
                  </a:lnTo>
                  <a:lnTo>
                    <a:pt x="85304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12" name="SMARTInkShape-980"/>
            <p:cNvSpPr/>
            <p:nvPr/>
          </p:nvSpPr>
          <p:spPr bwMode="auto">
            <a:xfrm>
              <a:off x="7309152" y="4266524"/>
              <a:ext cx="102753" cy="155458"/>
            </a:xfrm>
            <a:custGeom>
              <a:avLst/>
              <a:gdLst/>
              <a:ahLst/>
              <a:cxnLst/>
              <a:rect l="0" t="0" r="0" b="0"/>
              <a:pathLst>
                <a:path w="102753" h="155458">
                  <a:moveTo>
                    <a:pt x="34623" y="76876"/>
                  </a:moveTo>
                  <a:lnTo>
                    <a:pt x="38416" y="73084"/>
                  </a:lnTo>
                  <a:lnTo>
                    <a:pt x="42394" y="71222"/>
                  </a:lnTo>
                  <a:lnTo>
                    <a:pt x="62265" y="66027"/>
                  </a:lnTo>
                  <a:lnTo>
                    <a:pt x="77049" y="55270"/>
                  </a:lnTo>
                  <a:lnTo>
                    <a:pt x="94129" y="38766"/>
                  </a:lnTo>
                  <a:lnTo>
                    <a:pt x="96789" y="34009"/>
                  </a:lnTo>
                  <a:lnTo>
                    <a:pt x="98765" y="29249"/>
                  </a:lnTo>
                  <a:lnTo>
                    <a:pt x="102289" y="24487"/>
                  </a:lnTo>
                  <a:lnTo>
                    <a:pt x="102752" y="21313"/>
                  </a:lnTo>
                  <a:lnTo>
                    <a:pt x="101151" y="13552"/>
                  </a:lnTo>
                  <a:lnTo>
                    <a:pt x="98025" y="10054"/>
                  </a:lnTo>
                  <a:lnTo>
                    <a:pt x="88202" y="4050"/>
                  </a:lnTo>
                  <a:lnTo>
                    <a:pt x="73076" y="0"/>
                  </a:lnTo>
                  <a:lnTo>
                    <a:pt x="63355" y="1169"/>
                  </a:lnTo>
                  <a:lnTo>
                    <a:pt x="54537" y="4335"/>
                  </a:lnTo>
                  <a:lnTo>
                    <a:pt x="22425" y="25950"/>
                  </a:lnTo>
                  <a:lnTo>
                    <a:pt x="4060" y="59343"/>
                  </a:lnTo>
                  <a:lnTo>
                    <a:pt x="432" y="74238"/>
                  </a:lnTo>
                  <a:lnTo>
                    <a:pt x="0" y="98403"/>
                  </a:lnTo>
                  <a:lnTo>
                    <a:pt x="13396" y="133892"/>
                  </a:lnTo>
                  <a:lnTo>
                    <a:pt x="18839" y="142698"/>
                  </a:lnTo>
                  <a:lnTo>
                    <a:pt x="34623" y="15545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13" name="SMARTInkShape-981"/>
            <p:cNvSpPr/>
            <p:nvPr/>
          </p:nvSpPr>
          <p:spPr bwMode="auto">
            <a:xfrm>
              <a:off x="7193764" y="4259560"/>
              <a:ext cx="99907" cy="297642"/>
            </a:xfrm>
            <a:custGeom>
              <a:avLst/>
              <a:gdLst/>
              <a:ahLst/>
              <a:cxnLst/>
              <a:rect l="0" t="0" r="0" b="0"/>
              <a:pathLst>
                <a:path w="99907" h="297642">
                  <a:moveTo>
                    <a:pt x="7136" y="248146"/>
                  </a:moveTo>
                  <a:lnTo>
                    <a:pt x="3343" y="251938"/>
                  </a:lnTo>
                  <a:lnTo>
                    <a:pt x="1481" y="258034"/>
                  </a:lnTo>
                  <a:lnTo>
                    <a:pt x="18" y="292321"/>
                  </a:lnTo>
                  <a:lnTo>
                    <a:pt x="0" y="296425"/>
                  </a:lnTo>
                  <a:lnTo>
                    <a:pt x="791" y="297001"/>
                  </a:lnTo>
                  <a:lnTo>
                    <a:pt x="3787" y="297641"/>
                  </a:lnTo>
                  <a:lnTo>
                    <a:pt x="4903" y="297017"/>
                  </a:lnTo>
                  <a:lnTo>
                    <a:pt x="5648" y="295808"/>
                  </a:lnTo>
                  <a:lnTo>
                    <a:pt x="6474" y="291554"/>
                  </a:lnTo>
                  <a:lnTo>
                    <a:pt x="7734" y="280234"/>
                  </a:lnTo>
                  <a:lnTo>
                    <a:pt x="12751" y="260070"/>
                  </a:lnTo>
                  <a:lnTo>
                    <a:pt x="17770" y="229600"/>
                  </a:lnTo>
                  <a:lnTo>
                    <a:pt x="20341" y="202346"/>
                  </a:lnTo>
                  <a:lnTo>
                    <a:pt x="24895" y="174163"/>
                  </a:lnTo>
                  <a:lnTo>
                    <a:pt x="27480" y="141912"/>
                  </a:lnTo>
                  <a:lnTo>
                    <a:pt x="32038" y="111012"/>
                  </a:lnTo>
                  <a:lnTo>
                    <a:pt x="38415" y="77956"/>
                  </a:lnTo>
                  <a:lnTo>
                    <a:pt x="46887" y="43431"/>
                  </a:lnTo>
                  <a:lnTo>
                    <a:pt x="53381" y="15420"/>
                  </a:lnTo>
                  <a:lnTo>
                    <a:pt x="59820" y="4477"/>
                  </a:lnTo>
                  <a:lnTo>
                    <a:pt x="64418" y="943"/>
                  </a:lnTo>
                  <a:lnTo>
                    <a:pt x="66755" y="0"/>
                  </a:lnTo>
                  <a:lnTo>
                    <a:pt x="69107" y="165"/>
                  </a:lnTo>
                  <a:lnTo>
                    <a:pt x="73837" y="2466"/>
                  </a:lnTo>
                  <a:lnTo>
                    <a:pt x="88101" y="14957"/>
                  </a:lnTo>
                  <a:lnTo>
                    <a:pt x="90746" y="21740"/>
                  </a:lnTo>
                  <a:lnTo>
                    <a:pt x="92714" y="29252"/>
                  </a:lnTo>
                  <a:lnTo>
                    <a:pt x="97492" y="38738"/>
                  </a:lnTo>
                  <a:lnTo>
                    <a:pt x="99906" y="70621"/>
                  </a:lnTo>
                  <a:lnTo>
                    <a:pt x="97844" y="76113"/>
                  </a:lnTo>
                  <a:lnTo>
                    <a:pt x="95076" y="81199"/>
                  </a:lnTo>
                  <a:lnTo>
                    <a:pt x="93845" y="86106"/>
                  </a:lnTo>
                  <a:lnTo>
                    <a:pt x="89065" y="90933"/>
                  </a:lnTo>
                  <a:lnTo>
                    <a:pt x="65452" y="107649"/>
                  </a:lnTo>
                  <a:lnTo>
                    <a:pt x="39157" y="111788"/>
                  </a:lnTo>
                  <a:lnTo>
                    <a:pt x="28567" y="11241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14" name="SMARTInkShape-982"/>
            <p:cNvSpPr/>
            <p:nvPr/>
          </p:nvSpPr>
          <p:spPr bwMode="auto">
            <a:xfrm>
              <a:off x="7108354" y="4164806"/>
              <a:ext cx="28253" cy="314326"/>
            </a:xfrm>
            <a:custGeom>
              <a:avLst/>
              <a:gdLst/>
              <a:ahLst/>
              <a:cxnLst/>
              <a:rect l="0" t="0" r="0" b="0"/>
              <a:pathLst>
                <a:path w="28253" h="314326">
                  <a:moveTo>
                    <a:pt x="28252" y="0"/>
                  </a:moveTo>
                  <a:lnTo>
                    <a:pt x="28252" y="6151"/>
                  </a:lnTo>
                  <a:lnTo>
                    <a:pt x="24459" y="10642"/>
                  </a:lnTo>
                  <a:lnTo>
                    <a:pt x="22598" y="16901"/>
                  </a:lnTo>
                  <a:lnTo>
                    <a:pt x="15585" y="50863"/>
                  </a:lnTo>
                  <a:lnTo>
                    <a:pt x="10493" y="82543"/>
                  </a:lnTo>
                  <a:lnTo>
                    <a:pt x="7909" y="110006"/>
                  </a:lnTo>
                  <a:lnTo>
                    <a:pt x="3351" y="138252"/>
                  </a:lnTo>
                  <a:lnTo>
                    <a:pt x="766" y="170521"/>
                  </a:lnTo>
                  <a:lnTo>
                    <a:pt x="0" y="205218"/>
                  </a:lnTo>
                  <a:lnTo>
                    <a:pt x="3565" y="236842"/>
                  </a:lnTo>
                  <a:lnTo>
                    <a:pt x="5856" y="266320"/>
                  </a:lnTo>
                  <a:lnTo>
                    <a:pt x="8811" y="298733"/>
                  </a:lnTo>
                  <a:lnTo>
                    <a:pt x="13965" y="31432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15" name="SMARTInkShape-983"/>
            <p:cNvSpPr/>
            <p:nvPr/>
          </p:nvSpPr>
          <p:spPr bwMode="auto">
            <a:xfrm>
              <a:off x="6893719" y="4265220"/>
              <a:ext cx="121445" cy="156762"/>
            </a:xfrm>
            <a:custGeom>
              <a:avLst/>
              <a:gdLst/>
              <a:ahLst/>
              <a:cxnLst/>
              <a:rect l="0" t="0" r="0" b="0"/>
              <a:pathLst>
                <a:path w="121445" h="156762">
                  <a:moveTo>
                    <a:pt x="0" y="78180"/>
                  </a:moveTo>
                  <a:lnTo>
                    <a:pt x="3793" y="78180"/>
                  </a:lnTo>
                  <a:lnTo>
                    <a:pt x="7771" y="76063"/>
                  </a:lnTo>
                  <a:lnTo>
                    <a:pt x="12184" y="73271"/>
                  </a:lnTo>
                  <a:lnTo>
                    <a:pt x="47060" y="64973"/>
                  </a:lnTo>
                  <a:lnTo>
                    <a:pt x="76150" y="54044"/>
                  </a:lnTo>
                  <a:lnTo>
                    <a:pt x="100978" y="33901"/>
                  </a:lnTo>
                  <a:lnTo>
                    <a:pt x="104410" y="26486"/>
                  </a:lnTo>
                  <a:lnTo>
                    <a:pt x="106996" y="10831"/>
                  </a:lnTo>
                  <a:lnTo>
                    <a:pt x="104968" y="6443"/>
                  </a:lnTo>
                  <a:lnTo>
                    <a:pt x="103316" y="4162"/>
                  </a:lnTo>
                  <a:lnTo>
                    <a:pt x="99364" y="1627"/>
                  </a:lnTo>
                  <a:lnTo>
                    <a:pt x="90560" y="200"/>
                  </a:lnTo>
                  <a:lnTo>
                    <a:pt x="86567" y="0"/>
                  </a:lnTo>
                  <a:lnTo>
                    <a:pt x="80013" y="1894"/>
                  </a:lnTo>
                  <a:lnTo>
                    <a:pt x="47402" y="19532"/>
                  </a:lnTo>
                  <a:lnTo>
                    <a:pt x="27576" y="36717"/>
                  </a:lnTo>
                  <a:lnTo>
                    <a:pt x="19459" y="52136"/>
                  </a:lnTo>
                  <a:lnTo>
                    <a:pt x="18702" y="62901"/>
                  </a:lnTo>
                  <a:lnTo>
                    <a:pt x="28962" y="98035"/>
                  </a:lnTo>
                  <a:lnTo>
                    <a:pt x="41969" y="122142"/>
                  </a:lnTo>
                  <a:lnTo>
                    <a:pt x="52784" y="131585"/>
                  </a:lnTo>
                  <a:lnTo>
                    <a:pt x="85297" y="150859"/>
                  </a:lnTo>
                  <a:lnTo>
                    <a:pt x="106601" y="155595"/>
                  </a:lnTo>
                  <a:lnTo>
                    <a:pt x="121444" y="15676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16" name="SMARTInkShape-984"/>
            <p:cNvSpPr/>
            <p:nvPr/>
          </p:nvSpPr>
          <p:spPr bwMode="auto">
            <a:xfrm>
              <a:off x="6757995" y="4100513"/>
              <a:ext cx="114294" cy="307182"/>
            </a:xfrm>
            <a:custGeom>
              <a:avLst/>
              <a:gdLst/>
              <a:ahLst/>
              <a:cxnLst/>
              <a:rect l="0" t="0" r="0" b="0"/>
              <a:pathLst>
                <a:path w="114294" h="307182">
                  <a:moveTo>
                    <a:pt x="28568" y="0"/>
                  </a:moveTo>
                  <a:lnTo>
                    <a:pt x="24775" y="0"/>
                  </a:lnTo>
                  <a:lnTo>
                    <a:pt x="23658" y="793"/>
                  </a:lnTo>
                  <a:lnTo>
                    <a:pt x="22913" y="2116"/>
                  </a:lnTo>
                  <a:lnTo>
                    <a:pt x="21865" y="9887"/>
                  </a:lnTo>
                  <a:lnTo>
                    <a:pt x="21482" y="41930"/>
                  </a:lnTo>
                  <a:lnTo>
                    <a:pt x="21435" y="73369"/>
                  </a:lnTo>
                  <a:lnTo>
                    <a:pt x="21427" y="100584"/>
                  </a:lnTo>
                  <a:lnTo>
                    <a:pt x="19308" y="128757"/>
                  </a:lnTo>
                  <a:lnTo>
                    <a:pt x="15273" y="162928"/>
                  </a:lnTo>
                  <a:lnTo>
                    <a:pt x="9567" y="197518"/>
                  </a:lnTo>
                  <a:lnTo>
                    <a:pt x="3664" y="231621"/>
                  </a:lnTo>
                  <a:lnTo>
                    <a:pt x="136" y="267161"/>
                  </a:lnTo>
                  <a:lnTo>
                    <a:pt x="88" y="268594"/>
                  </a:lnTo>
                  <a:lnTo>
                    <a:pt x="0" y="251324"/>
                  </a:lnTo>
                  <a:lnTo>
                    <a:pt x="6144" y="219949"/>
                  </a:lnTo>
                  <a:lnTo>
                    <a:pt x="14777" y="193309"/>
                  </a:lnTo>
                  <a:lnTo>
                    <a:pt x="23903" y="177708"/>
                  </a:lnTo>
                  <a:lnTo>
                    <a:pt x="34770" y="169511"/>
                  </a:lnTo>
                  <a:lnTo>
                    <a:pt x="44252" y="165848"/>
                  </a:lnTo>
                  <a:lnTo>
                    <a:pt x="52089" y="164763"/>
                  </a:lnTo>
                  <a:lnTo>
                    <a:pt x="63230" y="168233"/>
                  </a:lnTo>
                  <a:lnTo>
                    <a:pt x="72793" y="174289"/>
                  </a:lnTo>
                  <a:lnTo>
                    <a:pt x="80653" y="184903"/>
                  </a:lnTo>
                  <a:lnTo>
                    <a:pt x="91124" y="217578"/>
                  </a:lnTo>
                  <a:lnTo>
                    <a:pt x="98015" y="243532"/>
                  </a:lnTo>
                  <a:lnTo>
                    <a:pt x="101532" y="262393"/>
                  </a:lnTo>
                  <a:lnTo>
                    <a:pt x="106040" y="282988"/>
                  </a:lnTo>
                  <a:lnTo>
                    <a:pt x="107723" y="300756"/>
                  </a:lnTo>
                  <a:lnTo>
                    <a:pt x="109119" y="302897"/>
                  </a:lnTo>
                  <a:lnTo>
                    <a:pt x="114293" y="30718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17" name="SMARTInkShape-985"/>
            <p:cNvSpPr/>
            <p:nvPr/>
          </p:nvSpPr>
          <p:spPr bwMode="auto">
            <a:xfrm>
              <a:off x="6429375" y="4222083"/>
              <a:ext cx="121445" cy="157037"/>
            </a:xfrm>
            <a:custGeom>
              <a:avLst/>
              <a:gdLst/>
              <a:ahLst/>
              <a:cxnLst/>
              <a:rect l="0" t="0" r="0" b="0"/>
              <a:pathLst>
                <a:path w="121445" h="157037">
                  <a:moveTo>
                    <a:pt x="0" y="85598"/>
                  </a:moveTo>
                  <a:lnTo>
                    <a:pt x="32111" y="84805"/>
                  </a:lnTo>
                  <a:lnTo>
                    <a:pt x="65251" y="78323"/>
                  </a:lnTo>
                  <a:lnTo>
                    <a:pt x="84254" y="68599"/>
                  </a:lnTo>
                  <a:lnTo>
                    <a:pt x="91156" y="61903"/>
                  </a:lnTo>
                  <a:lnTo>
                    <a:pt x="111058" y="37370"/>
                  </a:lnTo>
                  <a:lnTo>
                    <a:pt x="113874" y="19941"/>
                  </a:lnTo>
                  <a:lnTo>
                    <a:pt x="114173" y="12081"/>
                  </a:lnTo>
                  <a:lnTo>
                    <a:pt x="112127" y="7151"/>
                  </a:lnTo>
                  <a:lnTo>
                    <a:pt x="110470" y="4725"/>
                  </a:lnTo>
                  <a:lnTo>
                    <a:pt x="106512" y="2030"/>
                  </a:lnTo>
                  <a:lnTo>
                    <a:pt x="101313" y="832"/>
                  </a:lnTo>
                  <a:lnTo>
                    <a:pt x="80507" y="0"/>
                  </a:lnTo>
                  <a:lnTo>
                    <a:pt x="73351" y="2046"/>
                  </a:lnTo>
                  <a:lnTo>
                    <a:pt x="54874" y="12859"/>
                  </a:lnTo>
                  <a:lnTo>
                    <a:pt x="40808" y="33667"/>
                  </a:lnTo>
                  <a:lnTo>
                    <a:pt x="37227" y="47634"/>
                  </a:lnTo>
                  <a:lnTo>
                    <a:pt x="36811" y="67369"/>
                  </a:lnTo>
                  <a:lnTo>
                    <a:pt x="45701" y="96515"/>
                  </a:lnTo>
                  <a:lnTo>
                    <a:pt x="60108" y="115291"/>
                  </a:lnTo>
                  <a:lnTo>
                    <a:pt x="91142" y="140152"/>
                  </a:lnTo>
                  <a:lnTo>
                    <a:pt x="121444" y="15703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18" name="SMARTInkShape-986"/>
            <p:cNvSpPr/>
            <p:nvPr/>
          </p:nvSpPr>
          <p:spPr bwMode="auto">
            <a:xfrm>
              <a:off x="6322224" y="4100513"/>
              <a:ext cx="128420" cy="334184"/>
            </a:xfrm>
            <a:custGeom>
              <a:avLst/>
              <a:gdLst/>
              <a:ahLst/>
              <a:cxnLst/>
              <a:rect l="0" t="0" r="0" b="0"/>
              <a:pathLst>
                <a:path w="128420" h="334184">
                  <a:moveTo>
                    <a:pt x="14281" y="0"/>
                  </a:moveTo>
                  <a:lnTo>
                    <a:pt x="13489" y="13772"/>
                  </a:lnTo>
                  <a:lnTo>
                    <a:pt x="8131" y="43735"/>
                  </a:lnTo>
                  <a:lnTo>
                    <a:pt x="2425" y="72403"/>
                  </a:lnTo>
                  <a:lnTo>
                    <a:pt x="475" y="107817"/>
                  </a:lnTo>
                  <a:lnTo>
                    <a:pt x="89" y="141594"/>
                  </a:lnTo>
                  <a:lnTo>
                    <a:pt x="13" y="176900"/>
                  </a:lnTo>
                  <a:lnTo>
                    <a:pt x="0" y="204991"/>
                  </a:lnTo>
                  <a:lnTo>
                    <a:pt x="790" y="232629"/>
                  </a:lnTo>
                  <a:lnTo>
                    <a:pt x="7766" y="263703"/>
                  </a:lnTo>
                  <a:lnTo>
                    <a:pt x="24037" y="299162"/>
                  </a:lnTo>
                  <a:lnTo>
                    <a:pt x="29994" y="310496"/>
                  </a:lnTo>
                  <a:lnTo>
                    <a:pt x="39522" y="318708"/>
                  </a:lnTo>
                  <a:lnTo>
                    <a:pt x="67024" y="332217"/>
                  </a:lnTo>
                  <a:lnTo>
                    <a:pt x="79791" y="334183"/>
                  </a:lnTo>
                  <a:lnTo>
                    <a:pt x="96575" y="331497"/>
                  </a:lnTo>
                  <a:lnTo>
                    <a:pt x="111602" y="325674"/>
                  </a:lnTo>
                  <a:lnTo>
                    <a:pt x="119184" y="319104"/>
                  </a:lnTo>
                  <a:lnTo>
                    <a:pt x="124405" y="310893"/>
                  </a:lnTo>
                  <a:lnTo>
                    <a:pt x="127344" y="296551"/>
                  </a:lnTo>
                  <a:lnTo>
                    <a:pt x="128419" y="267651"/>
                  </a:lnTo>
                  <a:lnTo>
                    <a:pt x="115135" y="235241"/>
                  </a:lnTo>
                  <a:lnTo>
                    <a:pt x="105283" y="216280"/>
                  </a:lnTo>
                  <a:lnTo>
                    <a:pt x="90193" y="200608"/>
                  </a:lnTo>
                  <a:lnTo>
                    <a:pt x="57537" y="179272"/>
                  </a:lnTo>
                  <a:lnTo>
                    <a:pt x="33384" y="167570"/>
                  </a:lnTo>
                  <a:lnTo>
                    <a:pt x="14281" y="16430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19" name="SMARTInkShape-987"/>
            <p:cNvSpPr/>
            <p:nvPr/>
          </p:nvSpPr>
          <p:spPr bwMode="auto">
            <a:xfrm>
              <a:off x="5986550" y="4236244"/>
              <a:ext cx="142789" cy="14288"/>
            </a:xfrm>
            <a:custGeom>
              <a:avLst/>
              <a:gdLst/>
              <a:ahLst/>
              <a:cxnLst/>
              <a:rect l="0" t="0" r="0" b="0"/>
              <a:pathLst>
                <a:path w="142789" h="14288">
                  <a:moveTo>
                    <a:pt x="7055" y="0"/>
                  </a:moveTo>
                  <a:lnTo>
                    <a:pt x="0" y="0"/>
                  </a:lnTo>
                  <a:lnTo>
                    <a:pt x="3731" y="0"/>
                  </a:lnTo>
                  <a:lnTo>
                    <a:pt x="30442" y="6151"/>
                  </a:lnTo>
                  <a:lnTo>
                    <a:pt x="63152" y="7741"/>
                  </a:lnTo>
                  <a:lnTo>
                    <a:pt x="90793" y="11995"/>
                  </a:lnTo>
                  <a:lnTo>
                    <a:pt x="124344" y="13835"/>
                  </a:lnTo>
                  <a:lnTo>
                    <a:pt x="142788" y="1428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20" name="SMARTInkShape-988"/>
            <p:cNvSpPr/>
            <p:nvPr/>
          </p:nvSpPr>
          <p:spPr bwMode="auto">
            <a:xfrm>
              <a:off x="6072510" y="4086225"/>
              <a:ext cx="35396" cy="292895"/>
            </a:xfrm>
            <a:custGeom>
              <a:avLst/>
              <a:gdLst/>
              <a:ahLst/>
              <a:cxnLst/>
              <a:rect l="0" t="0" r="0" b="0"/>
              <a:pathLst>
                <a:path w="35396" h="292895">
                  <a:moveTo>
                    <a:pt x="21110" y="0"/>
                  </a:moveTo>
                  <a:lnTo>
                    <a:pt x="21110" y="30528"/>
                  </a:lnTo>
                  <a:lnTo>
                    <a:pt x="15454" y="64551"/>
                  </a:lnTo>
                  <a:lnTo>
                    <a:pt x="10467" y="92920"/>
                  </a:lnTo>
                  <a:lnTo>
                    <a:pt x="6748" y="126363"/>
                  </a:lnTo>
                  <a:lnTo>
                    <a:pt x="1309" y="158840"/>
                  </a:lnTo>
                  <a:lnTo>
                    <a:pt x="0" y="191801"/>
                  </a:lnTo>
                  <a:lnTo>
                    <a:pt x="5445" y="221243"/>
                  </a:lnTo>
                  <a:lnTo>
                    <a:pt x="14163" y="249989"/>
                  </a:lnTo>
                  <a:lnTo>
                    <a:pt x="21168" y="267217"/>
                  </a:lnTo>
                  <a:lnTo>
                    <a:pt x="35395" y="29289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21" name="SMARTInkShape-989"/>
            <p:cNvSpPr/>
            <p:nvPr/>
          </p:nvSpPr>
          <p:spPr bwMode="auto">
            <a:xfrm>
              <a:off x="5936455" y="4050506"/>
              <a:ext cx="35721" cy="135733"/>
            </a:xfrm>
            <a:custGeom>
              <a:avLst/>
              <a:gdLst/>
              <a:ahLst/>
              <a:cxnLst/>
              <a:rect l="0" t="0" r="0" b="0"/>
              <a:pathLst>
                <a:path w="35721" h="135733">
                  <a:moveTo>
                    <a:pt x="0" y="0"/>
                  </a:moveTo>
                  <a:lnTo>
                    <a:pt x="0" y="31922"/>
                  </a:lnTo>
                  <a:lnTo>
                    <a:pt x="795" y="59616"/>
                  </a:lnTo>
                  <a:lnTo>
                    <a:pt x="12186" y="92230"/>
                  </a:lnTo>
                  <a:lnTo>
                    <a:pt x="26476" y="119638"/>
                  </a:lnTo>
                  <a:lnTo>
                    <a:pt x="28437" y="125404"/>
                  </a:lnTo>
                  <a:lnTo>
                    <a:pt x="35720" y="13573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22" name="SMARTInkShape-990"/>
            <p:cNvSpPr/>
            <p:nvPr/>
          </p:nvSpPr>
          <p:spPr bwMode="auto">
            <a:xfrm>
              <a:off x="5793580" y="4307843"/>
              <a:ext cx="100016" cy="142299"/>
            </a:xfrm>
            <a:custGeom>
              <a:avLst/>
              <a:gdLst/>
              <a:ahLst/>
              <a:cxnLst/>
              <a:rect l="0" t="0" r="0" b="0"/>
              <a:pathLst>
                <a:path w="100016" h="142299">
                  <a:moveTo>
                    <a:pt x="0" y="114138"/>
                  </a:moveTo>
                  <a:lnTo>
                    <a:pt x="0" y="142298"/>
                  </a:lnTo>
                  <a:lnTo>
                    <a:pt x="0" y="106749"/>
                  </a:lnTo>
                  <a:lnTo>
                    <a:pt x="0" y="77446"/>
                  </a:lnTo>
                  <a:lnTo>
                    <a:pt x="795" y="57494"/>
                  </a:lnTo>
                  <a:lnTo>
                    <a:pt x="11392" y="26285"/>
                  </a:lnTo>
                  <a:lnTo>
                    <a:pt x="14224" y="12613"/>
                  </a:lnTo>
                  <a:lnTo>
                    <a:pt x="17699" y="6046"/>
                  </a:lnTo>
                  <a:lnTo>
                    <a:pt x="21890" y="2597"/>
                  </a:lnTo>
                  <a:lnTo>
                    <a:pt x="28712" y="656"/>
                  </a:lnTo>
                  <a:lnTo>
                    <a:pt x="41920" y="0"/>
                  </a:lnTo>
                  <a:lnTo>
                    <a:pt x="48530" y="2027"/>
                  </a:lnTo>
                  <a:lnTo>
                    <a:pt x="59241" y="9795"/>
                  </a:lnTo>
                  <a:lnTo>
                    <a:pt x="62049" y="16435"/>
                  </a:lnTo>
                  <a:lnTo>
                    <a:pt x="67644" y="33632"/>
                  </a:lnTo>
                  <a:lnTo>
                    <a:pt x="89711" y="68158"/>
                  </a:lnTo>
                  <a:lnTo>
                    <a:pt x="94363" y="78274"/>
                  </a:lnTo>
                  <a:lnTo>
                    <a:pt x="97502" y="83118"/>
                  </a:lnTo>
                  <a:lnTo>
                    <a:pt x="100015" y="9270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23" name="SMARTInkShape-991"/>
            <p:cNvSpPr/>
            <p:nvPr/>
          </p:nvSpPr>
          <p:spPr bwMode="auto">
            <a:xfrm>
              <a:off x="5646934" y="4325193"/>
              <a:ext cx="82355" cy="111077"/>
            </a:xfrm>
            <a:custGeom>
              <a:avLst/>
              <a:gdLst/>
              <a:ahLst/>
              <a:cxnLst/>
              <a:rect l="0" t="0" r="0" b="0"/>
              <a:pathLst>
                <a:path w="82355" h="111077">
                  <a:moveTo>
                    <a:pt x="82354" y="11063"/>
                  </a:moveTo>
                  <a:lnTo>
                    <a:pt x="78561" y="11063"/>
                  </a:lnTo>
                  <a:lnTo>
                    <a:pt x="77444" y="10270"/>
                  </a:lnTo>
                  <a:lnTo>
                    <a:pt x="76699" y="8947"/>
                  </a:lnTo>
                  <a:lnTo>
                    <a:pt x="76203" y="7271"/>
                  </a:lnTo>
                  <a:lnTo>
                    <a:pt x="75078" y="6154"/>
                  </a:lnTo>
                  <a:lnTo>
                    <a:pt x="67570" y="2244"/>
                  </a:lnTo>
                  <a:lnTo>
                    <a:pt x="65354" y="421"/>
                  </a:lnTo>
                  <a:lnTo>
                    <a:pt x="62289" y="0"/>
                  </a:lnTo>
                  <a:lnTo>
                    <a:pt x="54651" y="1648"/>
                  </a:lnTo>
                  <a:lnTo>
                    <a:pt x="34265" y="17045"/>
                  </a:lnTo>
                  <a:lnTo>
                    <a:pt x="12574" y="40163"/>
                  </a:lnTo>
                  <a:lnTo>
                    <a:pt x="7684" y="49397"/>
                  </a:lnTo>
                  <a:lnTo>
                    <a:pt x="0" y="76965"/>
                  </a:lnTo>
                  <a:lnTo>
                    <a:pt x="3120" y="91610"/>
                  </a:lnTo>
                  <a:lnTo>
                    <a:pt x="5598" y="96604"/>
                  </a:lnTo>
                  <a:lnTo>
                    <a:pt x="7371" y="99047"/>
                  </a:lnTo>
                  <a:lnTo>
                    <a:pt x="10140" y="100675"/>
                  </a:lnTo>
                  <a:lnTo>
                    <a:pt x="17450" y="102484"/>
                  </a:lnTo>
                  <a:lnTo>
                    <a:pt x="20828" y="102173"/>
                  </a:lnTo>
                  <a:lnTo>
                    <a:pt x="26700" y="99711"/>
                  </a:lnTo>
                  <a:lnTo>
                    <a:pt x="45587" y="83309"/>
                  </a:lnTo>
                  <a:lnTo>
                    <a:pt x="63002" y="56169"/>
                  </a:lnTo>
                  <a:lnTo>
                    <a:pt x="73053" y="28939"/>
                  </a:lnTo>
                  <a:lnTo>
                    <a:pt x="75045" y="22183"/>
                  </a:lnTo>
                  <a:lnTo>
                    <a:pt x="80675" y="11378"/>
                  </a:lnTo>
                  <a:lnTo>
                    <a:pt x="82022" y="5393"/>
                  </a:lnTo>
                  <a:lnTo>
                    <a:pt x="81338" y="4902"/>
                  </a:lnTo>
                  <a:lnTo>
                    <a:pt x="78463" y="4356"/>
                  </a:lnTo>
                  <a:lnTo>
                    <a:pt x="77378" y="5004"/>
                  </a:lnTo>
                  <a:lnTo>
                    <a:pt x="76655" y="6230"/>
                  </a:lnTo>
                  <a:lnTo>
                    <a:pt x="75852" y="10503"/>
                  </a:lnTo>
                  <a:lnTo>
                    <a:pt x="74606" y="21040"/>
                  </a:lnTo>
                  <a:lnTo>
                    <a:pt x="70357" y="30335"/>
                  </a:lnTo>
                  <a:lnTo>
                    <a:pt x="68200" y="63339"/>
                  </a:lnTo>
                  <a:lnTo>
                    <a:pt x="68919" y="75572"/>
                  </a:lnTo>
                  <a:lnTo>
                    <a:pt x="75211" y="11107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24" name="SMARTInkShape-992"/>
            <p:cNvSpPr/>
            <p:nvPr/>
          </p:nvSpPr>
          <p:spPr bwMode="auto">
            <a:xfrm>
              <a:off x="5501378" y="4282134"/>
              <a:ext cx="135043" cy="189855"/>
            </a:xfrm>
            <a:custGeom>
              <a:avLst/>
              <a:gdLst/>
              <a:ahLst/>
              <a:cxnLst/>
              <a:rect l="0" t="0" r="0" b="0"/>
              <a:pathLst>
                <a:path w="135043" h="189855">
                  <a:moveTo>
                    <a:pt x="135042" y="4116"/>
                  </a:moveTo>
                  <a:lnTo>
                    <a:pt x="131249" y="324"/>
                  </a:lnTo>
                  <a:lnTo>
                    <a:pt x="129338" y="0"/>
                  </a:lnTo>
                  <a:lnTo>
                    <a:pt x="127270" y="579"/>
                  </a:lnTo>
                  <a:lnTo>
                    <a:pt x="125098" y="1758"/>
                  </a:lnTo>
                  <a:lnTo>
                    <a:pt x="105784" y="3806"/>
                  </a:lnTo>
                  <a:lnTo>
                    <a:pt x="96638" y="4772"/>
                  </a:lnTo>
                  <a:lnTo>
                    <a:pt x="87281" y="7847"/>
                  </a:lnTo>
                  <a:lnTo>
                    <a:pt x="55036" y="30846"/>
                  </a:lnTo>
                  <a:lnTo>
                    <a:pt x="23488" y="59285"/>
                  </a:lnTo>
                  <a:lnTo>
                    <a:pt x="11113" y="71234"/>
                  </a:lnTo>
                  <a:lnTo>
                    <a:pt x="4556" y="83952"/>
                  </a:lnTo>
                  <a:lnTo>
                    <a:pt x="0" y="118581"/>
                  </a:lnTo>
                  <a:lnTo>
                    <a:pt x="308" y="139102"/>
                  </a:lnTo>
                  <a:lnTo>
                    <a:pt x="3193" y="150364"/>
                  </a:lnTo>
                  <a:lnTo>
                    <a:pt x="13072" y="165629"/>
                  </a:lnTo>
                  <a:lnTo>
                    <a:pt x="26053" y="180206"/>
                  </a:lnTo>
                  <a:lnTo>
                    <a:pt x="35273" y="185566"/>
                  </a:lnTo>
                  <a:lnTo>
                    <a:pt x="49317" y="18985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25" name="SMARTInkShape-993"/>
            <p:cNvSpPr/>
            <p:nvPr/>
          </p:nvSpPr>
          <p:spPr bwMode="auto">
            <a:xfrm>
              <a:off x="5229225" y="4293394"/>
              <a:ext cx="207171" cy="21432"/>
            </a:xfrm>
            <a:custGeom>
              <a:avLst/>
              <a:gdLst/>
              <a:ahLst/>
              <a:cxnLst/>
              <a:rect l="0" t="0" r="0" b="0"/>
              <a:pathLst>
                <a:path w="207171" h="21432">
                  <a:moveTo>
                    <a:pt x="0" y="0"/>
                  </a:moveTo>
                  <a:lnTo>
                    <a:pt x="25630" y="794"/>
                  </a:lnTo>
                  <a:lnTo>
                    <a:pt x="52952" y="5654"/>
                  </a:lnTo>
                  <a:lnTo>
                    <a:pt x="79454" y="8819"/>
                  </a:lnTo>
                  <a:lnTo>
                    <a:pt x="109532" y="12667"/>
                  </a:lnTo>
                  <a:lnTo>
                    <a:pt x="141462" y="13807"/>
                  </a:lnTo>
                  <a:lnTo>
                    <a:pt x="171031" y="16262"/>
                  </a:lnTo>
                  <a:lnTo>
                    <a:pt x="207170" y="2143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26" name="SMARTInkShape-994"/>
            <p:cNvSpPr/>
            <p:nvPr/>
          </p:nvSpPr>
          <p:spPr bwMode="auto">
            <a:xfrm>
              <a:off x="5300663" y="4179094"/>
              <a:ext cx="21433" cy="285751"/>
            </a:xfrm>
            <a:custGeom>
              <a:avLst/>
              <a:gdLst/>
              <a:ahLst/>
              <a:cxnLst/>
              <a:rect l="0" t="0" r="0" b="0"/>
              <a:pathLst>
                <a:path w="21433" h="285751">
                  <a:moveTo>
                    <a:pt x="0" y="0"/>
                  </a:moveTo>
                  <a:lnTo>
                    <a:pt x="793" y="25629"/>
                  </a:lnTo>
                  <a:lnTo>
                    <a:pt x="6150" y="57702"/>
                  </a:lnTo>
                  <a:lnTo>
                    <a:pt x="6947" y="86628"/>
                  </a:lnTo>
                  <a:lnTo>
                    <a:pt x="7104" y="122092"/>
                  </a:lnTo>
                  <a:lnTo>
                    <a:pt x="7132" y="150211"/>
                  </a:lnTo>
                  <a:lnTo>
                    <a:pt x="7141" y="184364"/>
                  </a:lnTo>
                  <a:lnTo>
                    <a:pt x="7142" y="218951"/>
                  </a:lnTo>
                  <a:lnTo>
                    <a:pt x="9260" y="247420"/>
                  </a:lnTo>
                  <a:lnTo>
                    <a:pt x="21432" y="28575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27" name="SMARTInkShape-995"/>
            <p:cNvSpPr/>
            <p:nvPr/>
          </p:nvSpPr>
          <p:spPr bwMode="auto">
            <a:xfrm>
              <a:off x="5164930" y="4193381"/>
              <a:ext cx="14291" cy="264320"/>
            </a:xfrm>
            <a:custGeom>
              <a:avLst/>
              <a:gdLst/>
              <a:ahLst/>
              <a:cxnLst/>
              <a:rect l="0" t="0" r="0" b="0"/>
              <a:pathLst>
                <a:path w="14291" h="264320">
                  <a:moveTo>
                    <a:pt x="0" y="0"/>
                  </a:moveTo>
                  <a:lnTo>
                    <a:pt x="0" y="31434"/>
                  </a:lnTo>
                  <a:lnTo>
                    <a:pt x="0" y="65538"/>
                  </a:lnTo>
                  <a:lnTo>
                    <a:pt x="0" y="98024"/>
                  </a:lnTo>
                  <a:lnTo>
                    <a:pt x="0" y="130312"/>
                  </a:lnTo>
                  <a:lnTo>
                    <a:pt x="2118" y="157674"/>
                  </a:lnTo>
                  <a:lnTo>
                    <a:pt x="6152" y="191571"/>
                  </a:lnTo>
                  <a:lnTo>
                    <a:pt x="7743" y="221198"/>
                  </a:lnTo>
                  <a:lnTo>
                    <a:pt x="13836" y="255906"/>
                  </a:lnTo>
                  <a:lnTo>
                    <a:pt x="14290" y="26431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28" name="SMARTInkShape-996"/>
            <p:cNvSpPr/>
            <p:nvPr/>
          </p:nvSpPr>
          <p:spPr bwMode="auto">
            <a:xfrm>
              <a:off x="4972050" y="4164806"/>
              <a:ext cx="35721" cy="107158"/>
            </a:xfrm>
            <a:custGeom>
              <a:avLst/>
              <a:gdLst/>
              <a:ahLst/>
              <a:cxnLst/>
              <a:rect l="0" t="0" r="0" b="0"/>
              <a:pathLst>
                <a:path w="35721" h="107158">
                  <a:moveTo>
                    <a:pt x="0" y="0"/>
                  </a:moveTo>
                  <a:lnTo>
                    <a:pt x="0" y="23849"/>
                  </a:lnTo>
                  <a:lnTo>
                    <a:pt x="12979" y="54256"/>
                  </a:lnTo>
                  <a:lnTo>
                    <a:pt x="35720" y="10715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29" name="SMARTInkShape-997"/>
            <p:cNvSpPr/>
            <p:nvPr/>
          </p:nvSpPr>
          <p:spPr bwMode="auto">
            <a:xfrm>
              <a:off x="4786313" y="4143375"/>
              <a:ext cx="121443" cy="128589"/>
            </a:xfrm>
            <a:custGeom>
              <a:avLst/>
              <a:gdLst/>
              <a:ahLst/>
              <a:cxnLst/>
              <a:rect l="0" t="0" r="0" b="0"/>
              <a:pathLst>
                <a:path w="121443" h="128589">
                  <a:moveTo>
                    <a:pt x="0" y="0"/>
                  </a:moveTo>
                  <a:lnTo>
                    <a:pt x="3792" y="0"/>
                  </a:lnTo>
                  <a:lnTo>
                    <a:pt x="4909" y="794"/>
                  </a:lnTo>
                  <a:lnTo>
                    <a:pt x="5654" y="2117"/>
                  </a:lnTo>
                  <a:lnTo>
                    <a:pt x="6150" y="3792"/>
                  </a:lnTo>
                  <a:lnTo>
                    <a:pt x="14783" y="14473"/>
                  </a:lnTo>
                  <a:lnTo>
                    <a:pt x="35731" y="37840"/>
                  </a:lnTo>
                  <a:lnTo>
                    <a:pt x="59266" y="72982"/>
                  </a:lnTo>
                  <a:lnTo>
                    <a:pt x="84460" y="104865"/>
                  </a:lnTo>
                  <a:lnTo>
                    <a:pt x="121442" y="12858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702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685800"/>
          </a:xfrm>
        </p:spPr>
        <p:txBody>
          <a:bodyPr/>
          <a:lstStyle/>
          <a:p>
            <a:r>
              <a:rPr lang="en-US" altLang="en-US" sz="3000" smtClean="0"/>
              <a:t>Pd 4 notes for after reading questions</a:t>
            </a:r>
          </a:p>
        </p:txBody>
      </p:sp>
      <p:grpSp>
        <p:nvGrpSpPr>
          <p:cNvPr id="27059" name="SMARTInkShape-Group126"/>
          <p:cNvGrpSpPr/>
          <p:nvPr/>
        </p:nvGrpSpPr>
        <p:grpSpPr>
          <a:xfrm>
            <a:off x="1054100" y="1150938"/>
            <a:ext cx="403225" cy="420687"/>
            <a:chOff x="1054100" y="1150938"/>
            <a:chExt cx="403225" cy="420687"/>
          </a:xfrm>
        </p:grpSpPr>
        <p:sp>
          <p:nvSpPr>
            <p:cNvPr id="27057" name="SMARTInkShape-998"/>
            <p:cNvSpPr/>
            <p:nvPr/>
          </p:nvSpPr>
          <p:spPr bwMode="auto">
            <a:xfrm>
              <a:off x="1235610" y="1436279"/>
              <a:ext cx="221715" cy="135346"/>
            </a:xfrm>
            <a:custGeom>
              <a:avLst/>
              <a:gdLst/>
              <a:ahLst/>
              <a:cxnLst/>
              <a:rect l="0" t="0" r="0" b="0"/>
              <a:pathLst>
                <a:path w="221715" h="135346">
                  <a:moveTo>
                    <a:pt x="14304" y="13759"/>
                  </a:moveTo>
                  <a:lnTo>
                    <a:pt x="8145" y="13759"/>
                  </a:lnTo>
                  <a:lnTo>
                    <a:pt x="6554" y="24384"/>
                  </a:lnTo>
                  <a:lnTo>
                    <a:pt x="2295" y="33243"/>
                  </a:lnTo>
                  <a:lnTo>
                    <a:pt x="89" y="68701"/>
                  </a:lnTo>
                  <a:lnTo>
                    <a:pt x="5" y="101975"/>
                  </a:lnTo>
                  <a:lnTo>
                    <a:pt x="0" y="134889"/>
                  </a:lnTo>
                  <a:lnTo>
                    <a:pt x="0" y="103384"/>
                  </a:lnTo>
                  <a:lnTo>
                    <a:pt x="0" y="68800"/>
                  </a:lnTo>
                  <a:lnTo>
                    <a:pt x="795" y="56499"/>
                  </a:lnTo>
                  <a:lnTo>
                    <a:pt x="9955" y="30739"/>
                  </a:lnTo>
                  <a:lnTo>
                    <a:pt x="20609" y="16230"/>
                  </a:lnTo>
                  <a:lnTo>
                    <a:pt x="33831" y="5662"/>
                  </a:lnTo>
                  <a:lnTo>
                    <a:pt x="43114" y="2214"/>
                  </a:lnTo>
                  <a:lnTo>
                    <a:pt x="62024" y="0"/>
                  </a:lnTo>
                  <a:lnTo>
                    <a:pt x="69419" y="1816"/>
                  </a:lnTo>
                  <a:lnTo>
                    <a:pt x="80642" y="9458"/>
                  </a:lnTo>
                  <a:lnTo>
                    <a:pt x="100112" y="42572"/>
                  </a:lnTo>
                  <a:lnTo>
                    <a:pt x="104095" y="51995"/>
                  </a:lnTo>
                  <a:lnTo>
                    <a:pt x="107002" y="84641"/>
                  </a:lnTo>
                  <a:lnTo>
                    <a:pt x="107993" y="96393"/>
                  </a:lnTo>
                  <a:lnTo>
                    <a:pt x="114135" y="119271"/>
                  </a:lnTo>
                  <a:lnTo>
                    <a:pt x="114374" y="124812"/>
                  </a:lnTo>
                  <a:lnTo>
                    <a:pt x="115226" y="109750"/>
                  </a:lnTo>
                  <a:lnTo>
                    <a:pt x="128923" y="78025"/>
                  </a:lnTo>
                  <a:lnTo>
                    <a:pt x="143057" y="43850"/>
                  </a:lnTo>
                  <a:lnTo>
                    <a:pt x="157347" y="16009"/>
                  </a:lnTo>
                  <a:lnTo>
                    <a:pt x="166882" y="4667"/>
                  </a:lnTo>
                  <a:lnTo>
                    <a:pt x="171650" y="1772"/>
                  </a:lnTo>
                  <a:lnTo>
                    <a:pt x="174034" y="999"/>
                  </a:lnTo>
                  <a:lnTo>
                    <a:pt x="175623" y="1279"/>
                  </a:lnTo>
                  <a:lnTo>
                    <a:pt x="176683" y="2261"/>
                  </a:lnTo>
                  <a:lnTo>
                    <a:pt x="178655" y="5470"/>
                  </a:lnTo>
                  <a:lnTo>
                    <a:pt x="183437" y="11745"/>
                  </a:lnTo>
                  <a:lnTo>
                    <a:pt x="191467" y="37984"/>
                  </a:lnTo>
                  <a:lnTo>
                    <a:pt x="195081" y="70591"/>
                  </a:lnTo>
                  <a:lnTo>
                    <a:pt x="207584" y="105212"/>
                  </a:lnTo>
                  <a:lnTo>
                    <a:pt x="221714" y="13534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058" name="SMARTInkShape-999"/>
            <p:cNvSpPr/>
            <p:nvPr/>
          </p:nvSpPr>
          <p:spPr bwMode="auto">
            <a:xfrm>
              <a:off x="1054100" y="1150938"/>
              <a:ext cx="295944" cy="413340"/>
            </a:xfrm>
            <a:custGeom>
              <a:avLst/>
              <a:gdLst/>
              <a:ahLst/>
              <a:cxnLst/>
              <a:rect l="0" t="0" r="0" b="0"/>
              <a:pathLst>
                <a:path w="295944" h="413340">
                  <a:moveTo>
                    <a:pt x="295943" y="13015"/>
                  </a:moveTo>
                  <a:lnTo>
                    <a:pt x="292146" y="9219"/>
                  </a:lnTo>
                  <a:lnTo>
                    <a:pt x="278395" y="3061"/>
                  </a:lnTo>
                  <a:lnTo>
                    <a:pt x="247831" y="0"/>
                  </a:lnTo>
                  <a:lnTo>
                    <a:pt x="216171" y="2890"/>
                  </a:lnTo>
                  <a:lnTo>
                    <a:pt x="181910" y="16696"/>
                  </a:lnTo>
                  <a:lnTo>
                    <a:pt x="154698" y="30088"/>
                  </a:lnTo>
                  <a:lnTo>
                    <a:pt x="126503" y="44916"/>
                  </a:lnTo>
                  <a:lnTo>
                    <a:pt x="98812" y="63261"/>
                  </a:lnTo>
                  <a:lnTo>
                    <a:pt x="69813" y="86221"/>
                  </a:lnTo>
                  <a:lnTo>
                    <a:pt x="38709" y="121936"/>
                  </a:lnTo>
                  <a:lnTo>
                    <a:pt x="23240" y="145433"/>
                  </a:lnTo>
                  <a:lnTo>
                    <a:pt x="21960" y="149769"/>
                  </a:lnTo>
                  <a:lnTo>
                    <a:pt x="21899" y="153454"/>
                  </a:lnTo>
                  <a:lnTo>
                    <a:pt x="22654" y="156706"/>
                  </a:lnTo>
                  <a:lnTo>
                    <a:pt x="31310" y="168876"/>
                  </a:lnTo>
                  <a:lnTo>
                    <a:pt x="43941" y="178751"/>
                  </a:lnTo>
                  <a:lnTo>
                    <a:pt x="53086" y="182038"/>
                  </a:lnTo>
                  <a:lnTo>
                    <a:pt x="63243" y="182703"/>
                  </a:lnTo>
                  <a:lnTo>
                    <a:pt x="98213" y="178074"/>
                  </a:lnTo>
                  <a:lnTo>
                    <a:pt x="122674" y="175505"/>
                  </a:lnTo>
                  <a:lnTo>
                    <a:pt x="152036" y="170451"/>
                  </a:lnTo>
                  <a:lnTo>
                    <a:pt x="152517" y="172521"/>
                  </a:lnTo>
                  <a:lnTo>
                    <a:pt x="152645" y="174186"/>
                  </a:lnTo>
                  <a:lnTo>
                    <a:pt x="150668" y="178153"/>
                  </a:lnTo>
                  <a:lnTo>
                    <a:pt x="115833" y="213726"/>
                  </a:lnTo>
                  <a:lnTo>
                    <a:pt x="86155" y="238587"/>
                  </a:lnTo>
                  <a:lnTo>
                    <a:pt x="53715" y="269840"/>
                  </a:lnTo>
                  <a:lnTo>
                    <a:pt x="30061" y="303886"/>
                  </a:lnTo>
                  <a:lnTo>
                    <a:pt x="12202" y="334393"/>
                  </a:lnTo>
                  <a:lnTo>
                    <a:pt x="787" y="359580"/>
                  </a:lnTo>
                  <a:lnTo>
                    <a:pt x="0" y="372071"/>
                  </a:lnTo>
                  <a:lnTo>
                    <a:pt x="903" y="378740"/>
                  </a:lnTo>
                  <a:lnTo>
                    <a:pt x="6144" y="388269"/>
                  </a:lnTo>
                  <a:lnTo>
                    <a:pt x="18662" y="400860"/>
                  </a:lnTo>
                  <a:lnTo>
                    <a:pt x="33924" y="408542"/>
                  </a:lnTo>
                  <a:lnTo>
                    <a:pt x="69539" y="412876"/>
                  </a:lnTo>
                  <a:lnTo>
                    <a:pt x="96415" y="413339"/>
                  </a:lnTo>
                  <a:lnTo>
                    <a:pt x="130176" y="409698"/>
                  </a:lnTo>
                  <a:lnTo>
                    <a:pt x="164920" y="399038"/>
                  </a:lnTo>
                  <a:lnTo>
                    <a:pt x="181510" y="39207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27062" name="SMARTInkShape-Group127"/>
          <p:cNvGrpSpPr/>
          <p:nvPr/>
        </p:nvGrpSpPr>
        <p:grpSpPr>
          <a:xfrm>
            <a:off x="1465263" y="1243013"/>
            <a:ext cx="328612" cy="557212"/>
            <a:chOff x="1465263" y="1243013"/>
            <a:chExt cx="328612" cy="557212"/>
          </a:xfrm>
        </p:grpSpPr>
        <p:sp>
          <p:nvSpPr>
            <p:cNvPr id="27060" name="SMARTInkShape-1000"/>
            <p:cNvSpPr/>
            <p:nvPr/>
          </p:nvSpPr>
          <p:spPr bwMode="auto">
            <a:xfrm>
              <a:off x="1665287" y="1243013"/>
              <a:ext cx="128588" cy="328903"/>
            </a:xfrm>
            <a:custGeom>
              <a:avLst/>
              <a:gdLst/>
              <a:ahLst/>
              <a:cxnLst/>
              <a:rect l="0" t="0" r="0" b="0"/>
              <a:pathLst>
                <a:path w="128588" h="328903">
                  <a:moveTo>
                    <a:pt x="0" y="0"/>
                  </a:moveTo>
                  <a:lnTo>
                    <a:pt x="0" y="31401"/>
                  </a:lnTo>
                  <a:lnTo>
                    <a:pt x="0" y="61549"/>
                  </a:lnTo>
                  <a:lnTo>
                    <a:pt x="0" y="88766"/>
                  </a:lnTo>
                  <a:lnTo>
                    <a:pt x="0" y="120752"/>
                  </a:lnTo>
                  <a:lnTo>
                    <a:pt x="0" y="151592"/>
                  </a:lnTo>
                  <a:lnTo>
                    <a:pt x="0" y="180854"/>
                  </a:lnTo>
                  <a:lnTo>
                    <a:pt x="0" y="209652"/>
                  </a:lnTo>
                  <a:lnTo>
                    <a:pt x="0" y="242144"/>
                  </a:lnTo>
                  <a:lnTo>
                    <a:pt x="0" y="271134"/>
                  </a:lnTo>
                  <a:lnTo>
                    <a:pt x="2116" y="277540"/>
                  </a:lnTo>
                  <a:lnTo>
                    <a:pt x="4909" y="283036"/>
                  </a:lnTo>
                  <a:lnTo>
                    <a:pt x="7056" y="292710"/>
                  </a:lnTo>
                  <a:lnTo>
                    <a:pt x="7136" y="279365"/>
                  </a:lnTo>
                  <a:lnTo>
                    <a:pt x="992" y="248675"/>
                  </a:lnTo>
                  <a:lnTo>
                    <a:pt x="130" y="216412"/>
                  </a:lnTo>
                  <a:lnTo>
                    <a:pt x="87" y="211008"/>
                  </a:lnTo>
                  <a:lnTo>
                    <a:pt x="4272" y="200767"/>
                  </a:lnTo>
                  <a:lnTo>
                    <a:pt x="16101" y="185042"/>
                  </a:lnTo>
                  <a:lnTo>
                    <a:pt x="21179" y="181547"/>
                  </a:lnTo>
                  <a:lnTo>
                    <a:pt x="26875" y="179994"/>
                  </a:lnTo>
                  <a:lnTo>
                    <a:pt x="34698" y="179303"/>
                  </a:lnTo>
                  <a:lnTo>
                    <a:pt x="48028" y="182710"/>
                  </a:lnTo>
                  <a:lnTo>
                    <a:pt x="58239" y="188751"/>
                  </a:lnTo>
                  <a:lnTo>
                    <a:pt x="73710" y="203619"/>
                  </a:lnTo>
                  <a:lnTo>
                    <a:pt x="95178" y="236189"/>
                  </a:lnTo>
                  <a:lnTo>
                    <a:pt x="111703" y="267541"/>
                  </a:lnTo>
                  <a:lnTo>
                    <a:pt x="119284" y="291624"/>
                  </a:lnTo>
                  <a:lnTo>
                    <a:pt x="122920" y="306999"/>
                  </a:lnTo>
                  <a:lnTo>
                    <a:pt x="128587" y="32890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061" name="SMARTInkShape-1001"/>
            <p:cNvSpPr/>
            <p:nvPr/>
          </p:nvSpPr>
          <p:spPr bwMode="auto">
            <a:xfrm>
              <a:off x="1465263" y="1487780"/>
              <a:ext cx="170767" cy="312445"/>
            </a:xfrm>
            <a:custGeom>
              <a:avLst/>
              <a:gdLst/>
              <a:ahLst/>
              <a:cxnLst/>
              <a:rect l="0" t="0" r="0" b="0"/>
              <a:pathLst>
                <a:path w="170767" h="312445">
                  <a:moveTo>
                    <a:pt x="0" y="98436"/>
                  </a:moveTo>
                  <a:lnTo>
                    <a:pt x="0" y="130575"/>
                  </a:lnTo>
                  <a:lnTo>
                    <a:pt x="0" y="158453"/>
                  </a:lnTo>
                  <a:lnTo>
                    <a:pt x="0" y="185071"/>
                  </a:lnTo>
                  <a:lnTo>
                    <a:pt x="3792" y="218739"/>
                  </a:lnTo>
                  <a:lnTo>
                    <a:pt x="6482" y="248340"/>
                  </a:lnTo>
                  <a:lnTo>
                    <a:pt x="7013" y="277138"/>
                  </a:lnTo>
                  <a:lnTo>
                    <a:pt x="7879" y="289876"/>
                  </a:lnTo>
                  <a:lnTo>
                    <a:pt x="14199" y="312444"/>
                  </a:lnTo>
                  <a:lnTo>
                    <a:pt x="13476" y="300629"/>
                  </a:lnTo>
                  <a:lnTo>
                    <a:pt x="8134" y="269357"/>
                  </a:lnTo>
                  <a:lnTo>
                    <a:pt x="6545" y="236388"/>
                  </a:lnTo>
                  <a:lnTo>
                    <a:pt x="1528" y="201864"/>
                  </a:lnTo>
                  <a:lnTo>
                    <a:pt x="452" y="170921"/>
                  </a:lnTo>
                  <a:lnTo>
                    <a:pt x="134" y="141628"/>
                  </a:lnTo>
                  <a:lnTo>
                    <a:pt x="2156" y="110703"/>
                  </a:lnTo>
                  <a:lnTo>
                    <a:pt x="9899" y="80620"/>
                  </a:lnTo>
                  <a:lnTo>
                    <a:pt x="22945" y="49103"/>
                  </a:lnTo>
                  <a:lnTo>
                    <a:pt x="38284" y="27147"/>
                  </a:lnTo>
                  <a:lnTo>
                    <a:pt x="59097" y="9793"/>
                  </a:lnTo>
                  <a:lnTo>
                    <a:pt x="68863" y="3956"/>
                  </a:lnTo>
                  <a:lnTo>
                    <a:pt x="87078" y="0"/>
                  </a:lnTo>
                  <a:lnTo>
                    <a:pt x="98496" y="1193"/>
                  </a:lnTo>
                  <a:lnTo>
                    <a:pt x="108863" y="5167"/>
                  </a:lnTo>
                  <a:lnTo>
                    <a:pt x="142834" y="34345"/>
                  </a:lnTo>
                  <a:lnTo>
                    <a:pt x="151587" y="44528"/>
                  </a:lnTo>
                  <a:lnTo>
                    <a:pt x="166266" y="77419"/>
                  </a:lnTo>
                  <a:lnTo>
                    <a:pt x="170766" y="107133"/>
                  </a:lnTo>
                  <a:lnTo>
                    <a:pt x="170352" y="118985"/>
                  </a:lnTo>
                  <a:lnTo>
                    <a:pt x="161466" y="139618"/>
                  </a:lnTo>
                  <a:lnTo>
                    <a:pt x="147596" y="157659"/>
                  </a:lnTo>
                  <a:lnTo>
                    <a:pt x="142856" y="160507"/>
                  </a:lnTo>
                  <a:lnTo>
                    <a:pt x="135730" y="16278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27069" name="SMARTInkShape-Group128"/>
          <p:cNvGrpSpPr/>
          <p:nvPr/>
        </p:nvGrpSpPr>
        <p:grpSpPr>
          <a:xfrm>
            <a:off x="1785938" y="1385888"/>
            <a:ext cx="885825" cy="234950"/>
            <a:chOff x="1785938" y="1385888"/>
            <a:chExt cx="885825" cy="234950"/>
          </a:xfrm>
        </p:grpSpPr>
        <p:sp>
          <p:nvSpPr>
            <p:cNvPr id="27063" name="SMARTInkShape-1002"/>
            <p:cNvSpPr/>
            <p:nvPr/>
          </p:nvSpPr>
          <p:spPr bwMode="auto">
            <a:xfrm>
              <a:off x="2447204" y="1468163"/>
              <a:ext cx="224559" cy="146931"/>
            </a:xfrm>
            <a:custGeom>
              <a:avLst/>
              <a:gdLst/>
              <a:ahLst/>
              <a:cxnLst/>
              <a:rect l="0" t="0" r="0" b="0"/>
              <a:pathLst>
                <a:path w="224559" h="146931">
                  <a:moveTo>
                    <a:pt x="10215" y="68140"/>
                  </a:moveTo>
                  <a:lnTo>
                    <a:pt x="14008" y="68140"/>
                  </a:lnTo>
                  <a:lnTo>
                    <a:pt x="17987" y="66018"/>
                  </a:lnTo>
                  <a:lnTo>
                    <a:pt x="20160" y="64338"/>
                  </a:lnTo>
                  <a:lnTo>
                    <a:pt x="26808" y="62471"/>
                  </a:lnTo>
                  <a:lnTo>
                    <a:pt x="53285" y="58987"/>
                  </a:lnTo>
                  <a:lnTo>
                    <a:pt x="87336" y="46478"/>
                  </a:lnTo>
                  <a:lnTo>
                    <a:pt x="102661" y="37316"/>
                  </a:lnTo>
                  <a:lnTo>
                    <a:pt x="126469" y="15906"/>
                  </a:lnTo>
                  <a:lnTo>
                    <a:pt x="129362" y="10969"/>
                  </a:lnTo>
                  <a:lnTo>
                    <a:pt x="130133" y="8538"/>
                  </a:lnTo>
                  <a:lnTo>
                    <a:pt x="129854" y="6917"/>
                  </a:lnTo>
                  <a:lnTo>
                    <a:pt x="128874" y="5837"/>
                  </a:lnTo>
                  <a:lnTo>
                    <a:pt x="113407" y="0"/>
                  </a:lnTo>
                  <a:lnTo>
                    <a:pt x="103445" y="185"/>
                  </a:lnTo>
                  <a:lnTo>
                    <a:pt x="72431" y="11161"/>
                  </a:lnTo>
                  <a:lnTo>
                    <a:pt x="45527" y="24255"/>
                  </a:lnTo>
                  <a:lnTo>
                    <a:pt x="23776" y="42169"/>
                  </a:lnTo>
                  <a:lnTo>
                    <a:pt x="3306" y="75320"/>
                  </a:lnTo>
                  <a:lnTo>
                    <a:pt x="846" y="80089"/>
                  </a:lnTo>
                  <a:lnTo>
                    <a:pt x="0" y="84065"/>
                  </a:lnTo>
                  <a:lnTo>
                    <a:pt x="230" y="87511"/>
                  </a:lnTo>
                  <a:lnTo>
                    <a:pt x="2602" y="93462"/>
                  </a:lnTo>
                  <a:lnTo>
                    <a:pt x="16642" y="110020"/>
                  </a:lnTo>
                  <a:lnTo>
                    <a:pt x="37346" y="119634"/>
                  </a:lnTo>
                  <a:lnTo>
                    <a:pt x="63593" y="127523"/>
                  </a:lnTo>
                  <a:lnTo>
                    <a:pt x="95273" y="131099"/>
                  </a:lnTo>
                  <a:lnTo>
                    <a:pt x="120260" y="134057"/>
                  </a:lnTo>
                  <a:lnTo>
                    <a:pt x="146448" y="138025"/>
                  </a:lnTo>
                  <a:lnTo>
                    <a:pt x="171319" y="142441"/>
                  </a:lnTo>
                  <a:lnTo>
                    <a:pt x="203844" y="145599"/>
                  </a:lnTo>
                  <a:lnTo>
                    <a:pt x="224558" y="14693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064" name="SMARTInkShape-1003"/>
            <p:cNvSpPr/>
            <p:nvPr/>
          </p:nvSpPr>
          <p:spPr bwMode="auto">
            <a:xfrm>
              <a:off x="2271657" y="1414539"/>
              <a:ext cx="127355" cy="186229"/>
            </a:xfrm>
            <a:custGeom>
              <a:avLst/>
              <a:gdLst/>
              <a:ahLst/>
              <a:cxnLst/>
              <a:rect l="0" t="0" r="0" b="0"/>
              <a:pathLst>
                <a:path w="127355" h="186229">
                  <a:moveTo>
                    <a:pt x="0" y="0"/>
                  </a:moveTo>
                  <a:lnTo>
                    <a:pt x="3793" y="3802"/>
                  </a:lnTo>
                  <a:lnTo>
                    <a:pt x="7771" y="5669"/>
                  </a:lnTo>
                  <a:lnTo>
                    <a:pt x="37589" y="10877"/>
                  </a:lnTo>
                  <a:lnTo>
                    <a:pt x="71693" y="15993"/>
                  </a:lnTo>
                  <a:lnTo>
                    <a:pt x="106565" y="23127"/>
                  </a:lnTo>
                  <a:lnTo>
                    <a:pt x="114840" y="26991"/>
                  </a:lnTo>
                  <a:lnTo>
                    <a:pt x="120293" y="32846"/>
                  </a:lnTo>
                  <a:lnTo>
                    <a:pt x="124382" y="34494"/>
                  </a:lnTo>
                  <a:lnTo>
                    <a:pt x="125790" y="35729"/>
                  </a:lnTo>
                  <a:lnTo>
                    <a:pt x="127354" y="39224"/>
                  </a:lnTo>
                  <a:lnTo>
                    <a:pt x="120648" y="53271"/>
                  </a:lnTo>
                  <a:lnTo>
                    <a:pt x="103365" y="73689"/>
                  </a:lnTo>
                  <a:lnTo>
                    <a:pt x="69672" y="102636"/>
                  </a:lnTo>
                  <a:lnTo>
                    <a:pt x="42128" y="130516"/>
                  </a:lnTo>
                  <a:lnTo>
                    <a:pt x="38569" y="137061"/>
                  </a:lnTo>
                  <a:lnTo>
                    <a:pt x="36567" y="149023"/>
                  </a:lnTo>
                  <a:lnTo>
                    <a:pt x="38215" y="155898"/>
                  </a:lnTo>
                  <a:lnTo>
                    <a:pt x="45741" y="166796"/>
                  </a:lnTo>
                  <a:lnTo>
                    <a:pt x="66281" y="176613"/>
                  </a:lnTo>
                  <a:lnTo>
                    <a:pt x="92881" y="18622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065" name="SMARTInkShape-1004"/>
            <p:cNvSpPr/>
            <p:nvPr/>
          </p:nvSpPr>
          <p:spPr bwMode="auto">
            <a:xfrm>
              <a:off x="2135906" y="1385888"/>
              <a:ext cx="14291" cy="21489"/>
            </a:xfrm>
            <a:custGeom>
              <a:avLst/>
              <a:gdLst/>
              <a:ahLst/>
              <a:cxnLst/>
              <a:rect l="0" t="0" r="0" b="0"/>
              <a:pathLst>
                <a:path w="14291" h="21489">
                  <a:moveTo>
                    <a:pt x="14290" y="21488"/>
                  </a:moveTo>
                  <a:lnTo>
                    <a:pt x="10496" y="21488"/>
                  </a:lnTo>
                  <a:lnTo>
                    <a:pt x="9379" y="20692"/>
                  </a:lnTo>
                  <a:lnTo>
                    <a:pt x="8634" y="19365"/>
                  </a:lnTo>
                  <a:lnTo>
                    <a:pt x="6547" y="9271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066" name="SMARTInkShape-1005"/>
            <p:cNvSpPr/>
            <p:nvPr/>
          </p:nvSpPr>
          <p:spPr bwMode="auto">
            <a:xfrm>
              <a:off x="2164485" y="1500490"/>
              <a:ext cx="14291" cy="93115"/>
            </a:xfrm>
            <a:custGeom>
              <a:avLst/>
              <a:gdLst/>
              <a:ahLst/>
              <a:cxnLst/>
              <a:rect l="0" t="0" r="0" b="0"/>
              <a:pathLst>
                <a:path w="14291" h="93115">
                  <a:moveTo>
                    <a:pt x="14290" y="0"/>
                  </a:moveTo>
                  <a:lnTo>
                    <a:pt x="10496" y="0"/>
                  </a:lnTo>
                  <a:lnTo>
                    <a:pt x="9379" y="795"/>
                  </a:lnTo>
                  <a:lnTo>
                    <a:pt x="8634" y="2122"/>
                  </a:lnTo>
                  <a:lnTo>
                    <a:pt x="7439" y="9968"/>
                  </a:lnTo>
                  <a:lnTo>
                    <a:pt x="7150" y="45650"/>
                  </a:lnTo>
                  <a:lnTo>
                    <a:pt x="6353" y="59773"/>
                  </a:lnTo>
                  <a:lnTo>
                    <a:pt x="0" y="9311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067" name="SMARTInkShape-1006"/>
            <p:cNvSpPr/>
            <p:nvPr/>
          </p:nvSpPr>
          <p:spPr bwMode="auto">
            <a:xfrm>
              <a:off x="1975825" y="1429158"/>
              <a:ext cx="143925" cy="150122"/>
            </a:xfrm>
            <a:custGeom>
              <a:avLst/>
              <a:gdLst/>
              <a:ahLst/>
              <a:cxnLst/>
              <a:rect l="0" t="0" r="0" b="0"/>
              <a:pathLst>
                <a:path w="143925" h="150122">
                  <a:moveTo>
                    <a:pt x="102923" y="6868"/>
                  </a:moveTo>
                  <a:lnTo>
                    <a:pt x="96771" y="701"/>
                  </a:lnTo>
                  <a:lnTo>
                    <a:pt x="88487" y="0"/>
                  </a:lnTo>
                  <a:lnTo>
                    <a:pt x="52811" y="8559"/>
                  </a:lnTo>
                  <a:lnTo>
                    <a:pt x="19563" y="23679"/>
                  </a:lnTo>
                  <a:lnTo>
                    <a:pt x="933" y="37915"/>
                  </a:lnTo>
                  <a:lnTo>
                    <a:pt x="0" y="40299"/>
                  </a:lnTo>
                  <a:lnTo>
                    <a:pt x="172" y="42685"/>
                  </a:lnTo>
                  <a:lnTo>
                    <a:pt x="1080" y="45071"/>
                  </a:lnTo>
                  <a:lnTo>
                    <a:pt x="8440" y="49844"/>
                  </a:lnTo>
                  <a:lnTo>
                    <a:pt x="42714" y="64169"/>
                  </a:lnTo>
                  <a:lnTo>
                    <a:pt x="73742" y="73719"/>
                  </a:lnTo>
                  <a:lnTo>
                    <a:pt x="102011" y="84066"/>
                  </a:lnTo>
                  <a:lnTo>
                    <a:pt x="136337" y="106702"/>
                  </a:lnTo>
                  <a:lnTo>
                    <a:pt x="141590" y="111724"/>
                  </a:lnTo>
                  <a:lnTo>
                    <a:pt x="143924" y="116608"/>
                  </a:lnTo>
                  <a:lnTo>
                    <a:pt x="143753" y="119024"/>
                  </a:lnTo>
                  <a:lnTo>
                    <a:pt x="141446" y="123832"/>
                  </a:lnTo>
                  <a:lnTo>
                    <a:pt x="128949" y="138181"/>
                  </a:lnTo>
                  <a:lnTo>
                    <a:pt x="118132" y="145345"/>
                  </a:lnTo>
                  <a:lnTo>
                    <a:pt x="104872" y="148705"/>
                  </a:lnTo>
                  <a:lnTo>
                    <a:pt x="70537" y="149997"/>
                  </a:lnTo>
                  <a:lnTo>
                    <a:pt x="60055" y="15012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068" name="SMARTInkShape-1007"/>
            <p:cNvSpPr/>
            <p:nvPr/>
          </p:nvSpPr>
          <p:spPr bwMode="auto">
            <a:xfrm>
              <a:off x="1785938" y="1471840"/>
              <a:ext cx="157062" cy="148998"/>
            </a:xfrm>
            <a:custGeom>
              <a:avLst/>
              <a:gdLst/>
              <a:ahLst/>
              <a:cxnLst/>
              <a:rect l="0" t="0" r="0" b="0"/>
              <a:pathLst>
                <a:path w="157062" h="148998">
                  <a:moveTo>
                    <a:pt x="57035" y="0"/>
                  </a:moveTo>
                  <a:lnTo>
                    <a:pt x="53241" y="0"/>
                  </a:lnTo>
                  <a:lnTo>
                    <a:pt x="52124" y="795"/>
                  </a:lnTo>
                  <a:lnTo>
                    <a:pt x="51379" y="2122"/>
                  </a:lnTo>
                  <a:lnTo>
                    <a:pt x="50883" y="3802"/>
                  </a:lnTo>
                  <a:lnTo>
                    <a:pt x="30771" y="38505"/>
                  </a:lnTo>
                  <a:lnTo>
                    <a:pt x="14162" y="71644"/>
                  </a:lnTo>
                  <a:lnTo>
                    <a:pt x="3051" y="95504"/>
                  </a:lnTo>
                  <a:lnTo>
                    <a:pt x="0" y="123733"/>
                  </a:lnTo>
                  <a:lnTo>
                    <a:pt x="2048" y="128741"/>
                  </a:lnTo>
                  <a:lnTo>
                    <a:pt x="16674" y="145629"/>
                  </a:lnTo>
                  <a:lnTo>
                    <a:pt x="23484" y="148288"/>
                  </a:lnTo>
                  <a:lnTo>
                    <a:pt x="27523" y="148997"/>
                  </a:lnTo>
                  <a:lnTo>
                    <a:pt x="36244" y="147662"/>
                  </a:lnTo>
                  <a:lnTo>
                    <a:pt x="58707" y="138114"/>
                  </a:lnTo>
                  <a:lnTo>
                    <a:pt x="80726" y="123324"/>
                  </a:lnTo>
                  <a:lnTo>
                    <a:pt x="94810" y="102241"/>
                  </a:lnTo>
                  <a:lnTo>
                    <a:pt x="98394" y="88214"/>
                  </a:lnTo>
                  <a:lnTo>
                    <a:pt x="99771" y="55874"/>
                  </a:lnTo>
                  <a:lnTo>
                    <a:pt x="97728" y="46586"/>
                  </a:lnTo>
                  <a:lnTo>
                    <a:pt x="94230" y="36882"/>
                  </a:lnTo>
                  <a:lnTo>
                    <a:pt x="93740" y="34138"/>
                  </a:lnTo>
                  <a:lnTo>
                    <a:pt x="92619" y="32309"/>
                  </a:lnTo>
                  <a:lnTo>
                    <a:pt x="91078" y="31089"/>
                  </a:lnTo>
                  <a:lnTo>
                    <a:pt x="89257" y="30276"/>
                  </a:lnTo>
                  <a:lnTo>
                    <a:pt x="88042" y="28938"/>
                  </a:lnTo>
                  <a:lnTo>
                    <a:pt x="86333" y="24845"/>
                  </a:lnTo>
                  <a:lnTo>
                    <a:pt x="86093" y="25317"/>
                  </a:lnTo>
                  <a:lnTo>
                    <a:pt x="85622" y="38562"/>
                  </a:lnTo>
                  <a:lnTo>
                    <a:pt x="87734" y="43136"/>
                  </a:lnTo>
                  <a:lnTo>
                    <a:pt x="109466" y="73021"/>
                  </a:lnTo>
                  <a:lnTo>
                    <a:pt x="129873" y="88252"/>
                  </a:lnTo>
                  <a:lnTo>
                    <a:pt x="137304" y="90953"/>
                  </a:lnTo>
                  <a:lnTo>
                    <a:pt x="157061" y="9311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27080" name="SMARTInkShape-Group129"/>
          <p:cNvGrpSpPr/>
          <p:nvPr/>
        </p:nvGrpSpPr>
        <p:grpSpPr>
          <a:xfrm>
            <a:off x="5643563" y="1065213"/>
            <a:ext cx="1457325" cy="534987"/>
            <a:chOff x="5643563" y="1065213"/>
            <a:chExt cx="1457325" cy="534987"/>
          </a:xfrm>
        </p:grpSpPr>
        <p:sp>
          <p:nvSpPr>
            <p:cNvPr id="27070" name="SMARTInkShape-1008"/>
            <p:cNvSpPr/>
            <p:nvPr/>
          </p:nvSpPr>
          <p:spPr bwMode="auto">
            <a:xfrm>
              <a:off x="6815137" y="1187047"/>
              <a:ext cx="285751" cy="42437"/>
            </a:xfrm>
            <a:custGeom>
              <a:avLst/>
              <a:gdLst/>
              <a:ahLst/>
              <a:cxnLst/>
              <a:rect l="0" t="0" r="0" b="0"/>
              <a:pathLst>
                <a:path w="285751" h="42437">
                  <a:moveTo>
                    <a:pt x="0" y="42436"/>
                  </a:moveTo>
                  <a:lnTo>
                    <a:pt x="0" y="38645"/>
                  </a:lnTo>
                  <a:lnTo>
                    <a:pt x="2116" y="34667"/>
                  </a:lnTo>
                  <a:lnTo>
                    <a:pt x="3792" y="32495"/>
                  </a:lnTo>
                  <a:lnTo>
                    <a:pt x="30015" y="20955"/>
                  </a:lnTo>
                  <a:lnTo>
                    <a:pt x="56783" y="13851"/>
                  </a:lnTo>
                  <a:lnTo>
                    <a:pt x="81593" y="9098"/>
                  </a:lnTo>
                  <a:lnTo>
                    <a:pt x="108494" y="4341"/>
                  </a:lnTo>
                  <a:lnTo>
                    <a:pt x="138442" y="1698"/>
                  </a:lnTo>
                  <a:lnTo>
                    <a:pt x="169480" y="523"/>
                  </a:lnTo>
                  <a:lnTo>
                    <a:pt x="199149" y="0"/>
                  </a:lnTo>
                  <a:lnTo>
                    <a:pt x="226093" y="1885"/>
                  </a:lnTo>
                  <a:lnTo>
                    <a:pt x="259343" y="5291"/>
                  </a:lnTo>
                  <a:lnTo>
                    <a:pt x="285750" y="672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071" name="SMARTInkShape-1009"/>
            <p:cNvSpPr/>
            <p:nvPr/>
          </p:nvSpPr>
          <p:spPr bwMode="auto">
            <a:xfrm>
              <a:off x="6929551" y="1065213"/>
              <a:ext cx="149905" cy="334520"/>
            </a:xfrm>
            <a:custGeom>
              <a:avLst/>
              <a:gdLst/>
              <a:ahLst/>
              <a:cxnLst/>
              <a:rect l="0" t="0" r="0" b="0"/>
              <a:pathLst>
                <a:path w="149905" h="334520">
                  <a:moveTo>
                    <a:pt x="21317" y="0"/>
                  </a:moveTo>
                  <a:lnTo>
                    <a:pt x="21317" y="32104"/>
                  </a:lnTo>
                  <a:lnTo>
                    <a:pt x="19200" y="59952"/>
                  </a:lnTo>
                  <a:lnTo>
                    <a:pt x="15662" y="86540"/>
                  </a:lnTo>
                  <a:lnTo>
                    <a:pt x="12498" y="114522"/>
                  </a:lnTo>
                  <a:lnTo>
                    <a:pt x="6533" y="145033"/>
                  </a:lnTo>
                  <a:lnTo>
                    <a:pt x="1855" y="177087"/>
                  </a:lnTo>
                  <a:lnTo>
                    <a:pt x="469" y="206687"/>
                  </a:lnTo>
                  <a:lnTo>
                    <a:pt x="0" y="241337"/>
                  </a:lnTo>
                  <a:lnTo>
                    <a:pt x="1496" y="271107"/>
                  </a:lnTo>
                  <a:lnTo>
                    <a:pt x="11299" y="291947"/>
                  </a:lnTo>
                  <a:lnTo>
                    <a:pt x="33472" y="318588"/>
                  </a:lnTo>
                  <a:lnTo>
                    <a:pt x="55169" y="329382"/>
                  </a:lnTo>
                  <a:lnTo>
                    <a:pt x="86035" y="334437"/>
                  </a:lnTo>
                  <a:lnTo>
                    <a:pt x="111048" y="334519"/>
                  </a:lnTo>
                  <a:lnTo>
                    <a:pt x="149904" y="32853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072" name="SMARTInkShape-1010"/>
            <p:cNvSpPr/>
            <p:nvPr/>
          </p:nvSpPr>
          <p:spPr bwMode="auto">
            <a:xfrm>
              <a:off x="6786648" y="1322331"/>
              <a:ext cx="106928" cy="142332"/>
            </a:xfrm>
            <a:custGeom>
              <a:avLst/>
              <a:gdLst/>
              <a:ahLst/>
              <a:cxnLst/>
              <a:rect l="0" t="0" r="0" b="0"/>
              <a:pathLst>
                <a:path w="106928" h="142332">
                  <a:moveTo>
                    <a:pt x="7057" y="78564"/>
                  </a:moveTo>
                  <a:lnTo>
                    <a:pt x="7057" y="82355"/>
                  </a:lnTo>
                  <a:lnTo>
                    <a:pt x="4940" y="86333"/>
                  </a:lnTo>
                  <a:lnTo>
                    <a:pt x="2147" y="90746"/>
                  </a:lnTo>
                  <a:lnTo>
                    <a:pt x="575" y="98486"/>
                  </a:lnTo>
                  <a:lnTo>
                    <a:pt x="0" y="115674"/>
                  </a:lnTo>
                  <a:lnTo>
                    <a:pt x="3732" y="127298"/>
                  </a:lnTo>
                  <a:lnTo>
                    <a:pt x="9864" y="137003"/>
                  </a:lnTo>
                  <a:lnTo>
                    <a:pt x="14390" y="140247"/>
                  </a:lnTo>
                  <a:lnTo>
                    <a:pt x="19841" y="141690"/>
                  </a:lnTo>
                  <a:lnTo>
                    <a:pt x="27556" y="142331"/>
                  </a:lnTo>
                  <a:lnTo>
                    <a:pt x="50353" y="137040"/>
                  </a:lnTo>
                  <a:lnTo>
                    <a:pt x="84821" y="122913"/>
                  </a:lnTo>
                  <a:lnTo>
                    <a:pt x="101572" y="105733"/>
                  </a:lnTo>
                  <a:lnTo>
                    <a:pt x="104626" y="98311"/>
                  </a:lnTo>
                  <a:lnTo>
                    <a:pt x="106927" y="66562"/>
                  </a:lnTo>
                  <a:lnTo>
                    <a:pt x="102773" y="57094"/>
                  </a:lnTo>
                  <a:lnTo>
                    <a:pt x="73480" y="23805"/>
                  </a:lnTo>
                  <a:lnTo>
                    <a:pt x="4992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073" name="SMARTInkShape-1011"/>
            <p:cNvSpPr/>
            <p:nvPr/>
          </p:nvSpPr>
          <p:spPr bwMode="auto">
            <a:xfrm>
              <a:off x="6529387" y="1372789"/>
              <a:ext cx="185738" cy="135239"/>
            </a:xfrm>
            <a:custGeom>
              <a:avLst/>
              <a:gdLst/>
              <a:ahLst/>
              <a:cxnLst/>
              <a:rect l="0" t="0" r="0" b="0"/>
              <a:pathLst>
                <a:path w="185738" h="135239">
                  <a:moveTo>
                    <a:pt x="0" y="42391"/>
                  </a:moveTo>
                  <a:lnTo>
                    <a:pt x="0" y="52330"/>
                  </a:lnTo>
                  <a:lnTo>
                    <a:pt x="8818" y="87562"/>
                  </a:lnTo>
                  <a:lnTo>
                    <a:pt x="14783" y="103124"/>
                  </a:lnTo>
                  <a:lnTo>
                    <a:pt x="18476" y="110648"/>
                  </a:lnTo>
                  <a:lnTo>
                    <a:pt x="21042" y="125485"/>
                  </a:lnTo>
                  <a:lnTo>
                    <a:pt x="21965" y="126355"/>
                  </a:lnTo>
                  <a:lnTo>
                    <a:pt x="27547" y="127867"/>
                  </a:lnTo>
                  <a:lnTo>
                    <a:pt x="27889" y="127150"/>
                  </a:lnTo>
                  <a:lnTo>
                    <a:pt x="32340" y="107510"/>
                  </a:lnTo>
                  <a:lnTo>
                    <a:pt x="45365" y="76555"/>
                  </a:lnTo>
                  <a:lnTo>
                    <a:pt x="65692" y="41262"/>
                  </a:lnTo>
                  <a:lnTo>
                    <a:pt x="77319" y="24421"/>
                  </a:lnTo>
                  <a:lnTo>
                    <a:pt x="95470" y="10213"/>
                  </a:lnTo>
                  <a:lnTo>
                    <a:pt x="109603" y="3053"/>
                  </a:lnTo>
                  <a:lnTo>
                    <a:pt x="133358" y="0"/>
                  </a:lnTo>
                  <a:lnTo>
                    <a:pt x="140761" y="1859"/>
                  </a:lnTo>
                  <a:lnTo>
                    <a:pt x="143847" y="3466"/>
                  </a:lnTo>
                  <a:lnTo>
                    <a:pt x="149392" y="9484"/>
                  </a:lnTo>
                  <a:lnTo>
                    <a:pt x="159420" y="26279"/>
                  </a:lnTo>
                  <a:lnTo>
                    <a:pt x="167670" y="58134"/>
                  </a:lnTo>
                  <a:lnTo>
                    <a:pt x="174911" y="89715"/>
                  </a:lnTo>
                  <a:lnTo>
                    <a:pt x="179172" y="121731"/>
                  </a:lnTo>
                  <a:lnTo>
                    <a:pt x="180566" y="123853"/>
                  </a:lnTo>
                  <a:lnTo>
                    <a:pt x="182289" y="125267"/>
                  </a:lnTo>
                  <a:lnTo>
                    <a:pt x="184205" y="128955"/>
                  </a:lnTo>
                  <a:lnTo>
                    <a:pt x="185737" y="13523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074" name="SMARTInkShape-1012"/>
            <p:cNvSpPr/>
            <p:nvPr/>
          </p:nvSpPr>
          <p:spPr bwMode="auto">
            <a:xfrm>
              <a:off x="6243725" y="1158062"/>
              <a:ext cx="21346" cy="299972"/>
            </a:xfrm>
            <a:custGeom>
              <a:avLst/>
              <a:gdLst/>
              <a:ahLst/>
              <a:cxnLst/>
              <a:rect l="0" t="0" r="0" b="0"/>
              <a:pathLst>
                <a:path w="21346" h="299972">
                  <a:moveTo>
                    <a:pt x="21345" y="0"/>
                  </a:moveTo>
                  <a:lnTo>
                    <a:pt x="21345" y="3791"/>
                  </a:lnTo>
                  <a:lnTo>
                    <a:pt x="20550" y="4908"/>
                  </a:lnTo>
                  <a:lnTo>
                    <a:pt x="19227" y="5653"/>
                  </a:lnTo>
                  <a:lnTo>
                    <a:pt x="17552" y="6149"/>
                  </a:lnTo>
                  <a:lnTo>
                    <a:pt x="16434" y="8067"/>
                  </a:lnTo>
                  <a:lnTo>
                    <a:pt x="10495" y="40694"/>
                  </a:lnTo>
                  <a:lnTo>
                    <a:pt x="7509" y="72077"/>
                  </a:lnTo>
                  <a:lnTo>
                    <a:pt x="7146" y="103911"/>
                  </a:lnTo>
                  <a:lnTo>
                    <a:pt x="2164" y="135858"/>
                  </a:lnTo>
                  <a:lnTo>
                    <a:pt x="357" y="169797"/>
                  </a:lnTo>
                  <a:lnTo>
                    <a:pt x="0" y="203453"/>
                  </a:lnTo>
                  <a:lnTo>
                    <a:pt x="723" y="234966"/>
                  </a:lnTo>
                  <a:lnTo>
                    <a:pt x="6066" y="267515"/>
                  </a:lnTo>
                  <a:lnTo>
                    <a:pt x="10555" y="282860"/>
                  </a:lnTo>
                  <a:lnTo>
                    <a:pt x="21345" y="29997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075" name="SMARTInkShape-1013"/>
            <p:cNvSpPr/>
            <p:nvPr/>
          </p:nvSpPr>
          <p:spPr bwMode="auto">
            <a:xfrm>
              <a:off x="6158451" y="1336615"/>
              <a:ext cx="85188" cy="142844"/>
            </a:xfrm>
            <a:custGeom>
              <a:avLst/>
              <a:gdLst/>
              <a:ahLst/>
              <a:cxnLst/>
              <a:rect l="0" t="0" r="0" b="0"/>
              <a:pathLst>
                <a:path w="85188" h="142844">
                  <a:moveTo>
                    <a:pt x="63754" y="0"/>
                  </a:moveTo>
                  <a:lnTo>
                    <a:pt x="29963" y="33785"/>
                  </a:lnTo>
                  <a:lnTo>
                    <a:pt x="8662" y="51544"/>
                  </a:lnTo>
                  <a:lnTo>
                    <a:pt x="3551" y="60207"/>
                  </a:lnTo>
                  <a:lnTo>
                    <a:pt x="0" y="79624"/>
                  </a:lnTo>
                  <a:lnTo>
                    <a:pt x="1818" y="85119"/>
                  </a:lnTo>
                  <a:lnTo>
                    <a:pt x="13244" y="98905"/>
                  </a:lnTo>
                  <a:lnTo>
                    <a:pt x="26211" y="108486"/>
                  </a:lnTo>
                  <a:lnTo>
                    <a:pt x="53078" y="119165"/>
                  </a:lnTo>
                  <a:lnTo>
                    <a:pt x="75432" y="127434"/>
                  </a:lnTo>
                  <a:lnTo>
                    <a:pt x="83964" y="134610"/>
                  </a:lnTo>
                  <a:lnTo>
                    <a:pt x="85187" y="14284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076" name="SMARTInkShape-1014"/>
            <p:cNvSpPr/>
            <p:nvPr/>
          </p:nvSpPr>
          <p:spPr bwMode="auto">
            <a:xfrm>
              <a:off x="6029325" y="1343758"/>
              <a:ext cx="7146" cy="1"/>
            </a:xfrm>
            <a:custGeom>
              <a:avLst/>
              <a:gdLst/>
              <a:ahLst/>
              <a:cxnLst/>
              <a:rect l="0" t="0" r="0" b="0"/>
              <a:pathLst>
                <a:path w="7146" h="1">
                  <a:moveTo>
                    <a:pt x="7145" y="0"/>
                  </a:move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077" name="SMARTInkShape-1015"/>
            <p:cNvSpPr/>
            <p:nvPr/>
          </p:nvSpPr>
          <p:spPr bwMode="auto">
            <a:xfrm>
              <a:off x="6022180" y="1422321"/>
              <a:ext cx="57151" cy="142844"/>
            </a:xfrm>
            <a:custGeom>
              <a:avLst/>
              <a:gdLst/>
              <a:ahLst/>
              <a:cxnLst/>
              <a:rect l="0" t="0" r="0" b="0"/>
              <a:pathLst>
                <a:path w="57151" h="142844">
                  <a:moveTo>
                    <a:pt x="0" y="0"/>
                  </a:moveTo>
                  <a:lnTo>
                    <a:pt x="3793" y="0"/>
                  </a:lnTo>
                  <a:lnTo>
                    <a:pt x="7772" y="2117"/>
                  </a:lnTo>
                  <a:lnTo>
                    <a:pt x="12186" y="6496"/>
                  </a:lnTo>
                  <a:lnTo>
                    <a:pt x="28593" y="38068"/>
                  </a:lnTo>
                  <a:lnTo>
                    <a:pt x="40485" y="70938"/>
                  </a:lnTo>
                  <a:lnTo>
                    <a:pt x="46833" y="88031"/>
                  </a:lnTo>
                  <a:lnTo>
                    <a:pt x="54639" y="123061"/>
                  </a:lnTo>
                  <a:lnTo>
                    <a:pt x="57150" y="14284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078" name="SMARTInkShape-1016"/>
            <p:cNvSpPr/>
            <p:nvPr/>
          </p:nvSpPr>
          <p:spPr bwMode="auto">
            <a:xfrm>
              <a:off x="5643563" y="1181434"/>
              <a:ext cx="390843" cy="418766"/>
            </a:xfrm>
            <a:custGeom>
              <a:avLst/>
              <a:gdLst/>
              <a:ahLst/>
              <a:cxnLst/>
              <a:rect l="0" t="0" r="0" b="0"/>
              <a:pathLst>
                <a:path w="390843" h="418766">
                  <a:moveTo>
                    <a:pt x="0" y="55191"/>
                  </a:moveTo>
                  <a:lnTo>
                    <a:pt x="0" y="51399"/>
                  </a:lnTo>
                  <a:lnTo>
                    <a:pt x="2116" y="47422"/>
                  </a:lnTo>
                  <a:lnTo>
                    <a:pt x="13735" y="34610"/>
                  </a:lnTo>
                  <a:lnTo>
                    <a:pt x="45847" y="17788"/>
                  </a:lnTo>
                  <a:lnTo>
                    <a:pt x="74438" y="6811"/>
                  </a:lnTo>
                  <a:lnTo>
                    <a:pt x="108045" y="648"/>
                  </a:lnTo>
                  <a:lnTo>
                    <a:pt x="132157" y="0"/>
                  </a:lnTo>
                  <a:lnTo>
                    <a:pt x="158749" y="2357"/>
                  </a:lnTo>
                  <a:lnTo>
                    <a:pt x="186442" y="6050"/>
                  </a:lnTo>
                  <a:lnTo>
                    <a:pt x="213832" y="10337"/>
                  </a:lnTo>
                  <a:lnTo>
                    <a:pt x="239235" y="14887"/>
                  </a:lnTo>
                  <a:lnTo>
                    <a:pt x="263753" y="21671"/>
                  </a:lnTo>
                  <a:lnTo>
                    <a:pt x="297753" y="36530"/>
                  </a:lnTo>
                  <a:lnTo>
                    <a:pt x="327935" y="56010"/>
                  </a:lnTo>
                  <a:lnTo>
                    <a:pt x="345775" y="70632"/>
                  </a:lnTo>
                  <a:lnTo>
                    <a:pt x="364741" y="97506"/>
                  </a:lnTo>
                  <a:lnTo>
                    <a:pt x="379622" y="130244"/>
                  </a:lnTo>
                  <a:lnTo>
                    <a:pt x="388617" y="165075"/>
                  </a:lnTo>
                  <a:lnTo>
                    <a:pt x="390842" y="200525"/>
                  </a:lnTo>
                  <a:lnTo>
                    <a:pt x="386033" y="235365"/>
                  </a:lnTo>
                  <a:lnTo>
                    <a:pt x="374112" y="266938"/>
                  </a:lnTo>
                  <a:lnTo>
                    <a:pt x="355851" y="300277"/>
                  </a:lnTo>
                  <a:lnTo>
                    <a:pt x="334566" y="330611"/>
                  </a:lnTo>
                  <a:lnTo>
                    <a:pt x="308504" y="358910"/>
                  </a:lnTo>
                  <a:lnTo>
                    <a:pt x="273370" y="390202"/>
                  </a:lnTo>
                  <a:lnTo>
                    <a:pt x="257229" y="403272"/>
                  </a:lnTo>
                  <a:lnTo>
                    <a:pt x="231085" y="414298"/>
                  </a:lnTo>
                  <a:lnTo>
                    <a:pt x="197000" y="418765"/>
                  </a:lnTo>
                  <a:lnTo>
                    <a:pt x="188626" y="417024"/>
                  </a:lnTo>
                  <a:lnTo>
                    <a:pt x="171450" y="40515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079" name="SMARTInkShape-1017"/>
            <p:cNvSpPr/>
            <p:nvPr/>
          </p:nvSpPr>
          <p:spPr bwMode="auto">
            <a:xfrm>
              <a:off x="5857875" y="1222340"/>
              <a:ext cx="28576" cy="328542"/>
            </a:xfrm>
            <a:custGeom>
              <a:avLst/>
              <a:gdLst/>
              <a:ahLst/>
              <a:cxnLst/>
              <a:rect l="0" t="0" r="0" b="0"/>
              <a:pathLst>
                <a:path w="28576" h="328542">
                  <a:moveTo>
                    <a:pt x="0" y="0"/>
                  </a:moveTo>
                  <a:lnTo>
                    <a:pt x="0" y="34904"/>
                  </a:lnTo>
                  <a:lnTo>
                    <a:pt x="0" y="62180"/>
                  </a:lnTo>
                  <a:lnTo>
                    <a:pt x="0" y="88876"/>
                  </a:lnTo>
                  <a:lnTo>
                    <a:pt x="0" y="116889"/>
                  </a:lnTo>
                  <a:lnTo>
                    <a:pt x="0" y="145294"/>
                  </a:lnTo>
                  <a:lnTo>
                    <a:pt x="0" y="177605"/>
                  </a:lnTo>
                  <a:lnTo>
                    <a:pt x="0" y="208517"/>
                  </a:lnTo>
                  <a:lnTo>
                    <a:pt x="0" y="237781"/>
                  </a:lnTo>
                  <a:lnTo>
                    <a:pt x="4910" y="270405"/>
                  </a:lnTo>
                  <a:lnTo>
                    <a:pt x="10642" y="303192"/>
                  </a:lnTo>
                  <a:lnTo>
                    <a:pt x="17000" y="314769"/>
                  </a:lnTo>
                  <a:lnTo>
                    <a:pt x="28575" y="32854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27081" name="SMARTInkShape-1018"/>
          <p:cNvSpPr/>
          <p:nvPr/>
        </p:nvSpPr>
        <p:spPr bwMode="auto">
          <a:xfrm>
            <a:off x="3935413" y="1036638"/>
            <a:ext cx="230187" cy="4692650"/>
          </a:xfrm>
          <a:custGeom>
            <a:avLst/>
            <a:gdLst/>
            <a:ahLst/>
            <a:cxnLst/>
            <a:rect l="0" t="0" r="0" b="0"/>
            <a:pathLst>
              <a:path w="230187" h="4692650">
                <a:moveTo>
                  <a:pt x="230186" y="0"/>
                </a:moveTo>
                <a:lnTo>
                  <a:pt x="230186" y="3791"/>
                </a:lnTo>
                <a:lnTo>
                  <a:pt x="228055" y="7770"/>
                </a:lnTo>
                <a:lnTo>
                  <a:pt x="226368" y="9941"/>
                </a:lnTo>
                <a:lnTo>
                  <a:pt x="221306" y="39138"/>
                </a:lnTo>
                <a:lnTo>
                  <a:pt x="215299" y="67414"/>
                </a:lnTo>
                <a:lnTo>
                  <a:pt x="208458" y="103040"/>
                </a:lnTo>
                <a:lnTo>
                  <a:pt x="203745" y="131506"/>
                </a:lnTo>
                <a:lnTo>
                  <a:pt x="198986" y="165320"/>
                </a:lnTo>
                <a:lnTo>
                  <a:pt x="196598" y="184020"/>
                </a:lnTo>
                <a:lnTo>
                  <a:pt x="194207" y="203629"/>
                </a:lnTo>
                <a:lnTo>
                  <a:pt x="191814" y="223843"/>
                </a:lnTo>
                <a:lnTo>
                  <a:pt x="189418" y="246050"/>
                </a:lnTo>
                <a:lnTo>
                  <a:pt x="187023" y="269584"/>
                </a:lnTo>
                <a:lnTo>
                  <a:pt x="184626" y="294003"/>
                </a:lnTo>
                <a:lnTo>
                  <a:pt x="182230" y="319013"/>
                </a:lnTo>
                <a:lnTo>
                  <a:pt x="179832" y="344415"/>
                </a:lnTo>
                <a:lnTo>
                  <a:pt x="177435" y="370080"/>
                </a:lnTo>
                <a:lnTo>
                  <a:pt x="175837" y="397507"/>
                </a:lnTo>
                <a:lnTo>
                  <a:pt x="174770" y="426109"/>
                </a:lnTo>
                <a:lnTo>
                  <a:pt x="174060" y="455493"/>
                </a:lnTo>
                <a:lnTo>
                  <a:pt x="173587" y="485400"/>
                </a:lnTo>
                <a:lnTo>
                  <a:pt x="173271" y="515655"/>
                </a:lnTo>
                <a:lnTo>
                  <a:pt x="173060" y="546141"/>
                </a:lnTo>
                <a:lnTo>
                  <a:pt x="172920" y="578371"/>
                </a:lnTo>
                <a:lnTo>
                  <a:pt x="172827" y="611761"/>
                </a:lnTo>
                <a:lnTo>
                  <a:pt x="172764" y="645926"/>
                </a:lnTo>
                <a:lnTo>
                  <a:pt x="173523" y="681400"/>
                </a:lnTo>
                <a:lnTo>
                  <a:pt x="174827" y="717746"/>
                </a:lnTo>
                <a:lnTo>
                  <a:pt x="176495" y="754675"/>
                </a:lnTo>
                <a:lnTo>
                  <a:pt x="178407" y="793581"/>
                </a:lnTo>
                <a:lnTo>
                  <a:pt x="180481" y="833802"/>
                </a:lnTo>
                <a:lnTo>
                  <a:pt x="182663" y="874901"/>
                </a:lnTo>
                <a:lnTo>
                  <a:pt x="184118" y="916586"/>
                </a:lnTo>
                <a:lnTo>
                  <a:pt x="185087" y="958661"/>
                </a:lnTo>
                <a:lnTo>
                  <a:pt x="185734" y="1000995"/>
                </a:lnTo>
                <a:lnTo>
                  <a:pt x="186165" y="1044298"/>
                </a:lnTo>
                <a:lnTo>
                  <a:pt x="186452" y="1088245"/>
                </a:lnTo>
                <a:lnTo>
                  <a:pt x="186644" y="1132621"/>
                </a:lnTo>
                <a:lnTo>
                  <a:pt x="187570" y="1178077"/>
                </a:lnTo>
                <a:lnTo>
                  <a:pt x="188987" y="1224255"/>
                </a:lnTo>
                <a:lnTo>
                  <a:pt x="190731" y="1270911"/>
                </a:lnTo>
                <a:lnTo>
                  <a:pt x="191894" y="1317888"/>
                </a:lnTo>
                <a:lnTo>
                  <a:pt x="192670" y="1365079"/>
                </a:lnTo>
                <a:lnTo>
                  <a:pt x="193186" y="1412411"/>
                </a:lnTo>
                <a:lnTo>
                  <a:pt x="192732" y="1461425"/>
                </a:lnTo>
                <a:lnTo>
                  <a:pt x="191629" y="1511561"/>
                </a:lnTo>
                <a:lnTo>
                  <a:pt x="190095" y="1562444"/>
                </a:lnTo>
                <a:lnTo>
                  <a:pt x="189072" y="1613033"/>
                </a:lnTo>
                <a:lnTo>
                  <a:pt x="188390" y="1663424"/>
                </a:lnTo>
                <a:lnTo>
                  <a:pt x="187936" y="1713685"/>
                </a:lnTo>
                <a:lnTo>
                  <a:pt x="187633" y="1764651"/>
                </a:lnTo>
                <a:lnTo>
                  <a:pt x="187430" y="1816087"/>
                </a:lnTo>
                <a:lnTo>
                  <a:pt x="187296" y="1867839"/>
                </a:lnTo>
                <a:lnTo>
                  <a:pt x="186406" y="1919799"/>
                </a:lnTo>
                <a:lnTo>
                  <a:pt x="185015" y="1971899"/>
                </a:lnTo>
                <a:lnTo>
                  <a:pt x="183288" y="2024091"/>
                </a:lnTo>
                <a:lnTo>
                  <a:pt x="182136" y="2077140"/>
                </a:lnTo>
                <a:lnTo>
                  <a:pt x="181369" y="2130758"/>
                </a:lnTo>
                <a:lnTo>
                  <a:pt x="180857" y="2184757"/>
                </a:lnTo>
                <a:lnTo>
                  <a:pt x="179716" y="2239010"/>
                </a:lnTo>
                <a:lnTo>
                  <a:pt x="178157" y="2293431"/>
                </a:lnTo>
                <a:lnTo>
                  <a:pt x="176318" y="2347965"/>
                </a:lnTo>
                <a:lnTo>
                  <a:pt x="175091" y="2402575"/>
                </a:lnTo>
                <a:lnTo>
                  <a:pt x="174274" y="2457234"/>
                </a:lnTo>
                <a:lnTo>
                  <a:pt x="173729" y="2511926"/>
                </a:lnTo>
                <a:lnTo>
                  <a:pt x="172567" y="2567435"/>
                </a:lnTo>
                <a:lnTo>
                  <a:pt x="170993" y="2623488"/>
                </a:lnTo>
                <a:lnTo>
                  <a:pt x="169144" y="2679903"/>
                </a:lnTo>
                <a:lnTo>
                  <a:pt x="167911" y="2735767"/>
                </a:lnTo>
                <a:lnTo>
                  <a:pt x="167090" y="2791261"/>
                </a:lnTo>
                <a:lnTo>
                  <a:pt x="166541" y="2846511"/>
                </a:lnTo>
                <a:lnTo>
                  <a:pt x="165377" y="2902391"/>
                </a:lnTo>
                <a:lnTo>
                  <a:pt x="163802" y="2958692"/>
                </a:lnTo>
                <a:lnTo>
                  <a:pt x="161952" y="3015271"/>
                </a:lnTo>
                <a:lnTo>
                  <a:pt x="159920" y="3071245"/>
                </a:lnTo>
                <a:lnTo>
                  <a:pt x="157766" y="3126813"/>
                </a:lnTo>
                <a:lnTo>
                  <a:pt x="155531" y="3182113"/>
                </a:lnTo>
                <a:lnTo>
                  <a:pt x="153241" y="3238025"/>
                </a:lnTo>
                <a:lnTo>
                  <a:pt x="150916" y="3294348"/>
                </a:lnTo>
                <a:lnTo>
                  <a:pt x="148566" y="3350942"/>
                </a:lnTo>
                <a:lnTo>
                  <a:pt x="146200" y="3407719"/>
                </a:lnTo>
                <a:lnTo>
                  <a:pt x="143824" y="3464617"/>
                </a:lnTo>
                <a:lnTo>
                  <a:pt x="141440" y="3521595"/>
                </a:lnTo>
                <a:lnTo>
                  <a:pt x="138253" y="3577834"/>
                </a:lnTo>
                <a:lnTo>
                  <a:pt x="134529" y="3633580"/>
                </a:lnTo>
                <a:lnTo>
                  <a:pt x="130448" y="3688997"/>
                </a:lnTo>
                <a:lnTo>
                  <a:pt x="126129" y="3744989"/>
                </a:lnTo>
                <a:lnTo>
                  <a:pt x="121651" y="3801363"/>
                </a:lnTo>
                <a:lnTo>
                  <a:pt x="117068" y="3857992"/>
                </a:lnTo>
                <a:lnTo>
                  <a:pt x="111614" y="3913999"/>
                </a:lnTo>
                <a:lnTo>
                  <a:pt x="105580" y="3969589"/>
                </a:lnTo>
                <a:lnTo>
                  <a:pt x="99160" y="4024903"/>
                </a:lnTo>
                <a:lnTo>
                  <a:pt x="92482" y="4080826"/>
                </a:lnTo>
                <a:lnTo>
                  <a:pt x="85633" y="4137154"/>
                </a:lnTo>
                <a:lnTo>
                  <a:pt x="78668" y="4193753"/>
                </a:lnTo>
                <a:lnTo>
                  <a:pt x="70829" y="4250533"/>
                </a:lnTo>
                <a:lnTo>
                  <a:pt x="62405" y="4307432"/>
                </a:lnTo>
                <a:lnTo>
                  <a:pt x="53592" y="4364413"/>
                </a:lnTo>
                <a:lnTo>
                  <a:pt x="45319" y="4416684"/>
                </a:lnTo>
                <a:lnTo>
                  <a:pt x="37407" y="4465817"/>
                </a:lnTo>
                <a:lnTo>
                  <a:pt x="29733" y="4512857"/>
                </a:lnTo>
                <a:lnTo>
                  <a:pt x="23020" y="4553741"/>
                </a:lnTo>
                <a:lnTo>
                  <a:pt x="16945" y="4590520"/>
                </a:lnTo>
                <a:lnTo>
                  <a:pt x="11297" y="4624563"/>
                </a:lnTo>
                <a:lnTo>
                  <a:pt x="7531" y="4647258"/>
                </a:lnTo>
                <a:lnTo>
                  <a:pt x="0" y="4692649"/>
                </a:lnTo>
              </a:path>
            </a:pathLst>
          </a:cu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27092" name="SMARTInkShape-Group131"/>
          <p:cNvGrpSpPr/>
          <p:nvPr/>
        </p:nvGrpSpPr>
        <p:grpSpPr>
          <a:xfrm>
            <a:off x="4621213" y="1779588"/>
            <a:ext cx="1485900" cy="392112"/>
            <a:chOff x="4621213" y="1779588"/>
            <a:chExt cx="1485900" cy="392112"/>
          </a:xfrm>
        </p:grpSpPr>
        <p:sp>
          <p:nvSpPr>
            <p:cNvPr id="27082" name="SMARTInkShape-1019"/>
            <p:cNvSpPr/>
            <p:nvPr/>
          </p:nvSpPr>
          <p:spPr bwMode="auto">
            <a:xfrm>
              <a:off x="5950688" y="1779588"/>
              <a:ext cx="156425" cy="266477"/>
            </a:xfrm>
            <a:custGeom>
              <a:avLst/>
              <a:gdLst/>
              <a:ahLst/>
              <a:cxnLst/>
              <a:rect l="0" t="0" r="0" b="0"/>
              <a:pathLst>
                <a:path w="156425" h="266477">
                  <a:moveTo>
                    <a:pt x="85529" y="155893"/>
                  </a:moveTo>
                  <a:lnTo>
                    <a:pt x="85529" y="149030"/>
                  </a:lnTo>
                  <a:lnTo>
                    <a:pt x="51724" y="176434"/>
                  </a:lnTo>
                  <a:lnTo>
                    <a:pt x="24757" y="199034"/>
                  </a:lnTo>
                  <a:lnTo>
                    <a:pt x="5649" y="222727"/>
                  </a:lnTo>
                  <a:lnTo>
                    <a:pt x="932" y="239675"/>
                  </a:lnTo>
                  <a:lnTo>
                    <a:pt x="0" y="254716"/>
                  </a:lnTo>
                  <a:lnTo>
                    <a:pt x="1512" y="257566"/>
                  </a:lnTo>
                  <a:lnTo>
                    <a:pt x="4108" y="259466"/>
                  </a:lnTo>
                  <a:lnTo>
                    <a:pt x="10433" y="262372"/>
                  </a:lnTo>
                  <a:lnTo>
                    <a:pt x="15891" y="266315"/>
                  </a:lnTo>
                  <a:lnTo>
                    <a:pt x="25199" y="266476"/>
                  </a:lnTo>
                  <a:lnTo>
                    <a:pt x="37275" y="263101"/>
                  </a:lnTo>
                  <a:lnTo>
                    <a:pt x="71469" y="243527"/>
                  </a:lnTo>
                  <a:lnTo>
                    <a:pt x="103985" y="219245"/>
                  </a:lnTo>
                  <a:lnTo>
                    <a:pt x="127348" y="189351"/>
                  </a:lnTo>
                  <a:lnTo>
                    <a:pt x="142387" y="162360"/>
                  </a:lnTo>
                  <a:lnTo>
                    <a:pt x="150502" y="143655"/>
                  </a:lnTo>
                  <a:lnTo>
                    <a:pt x="155069" y="115239"/>
                  </a:lnTo>
                  <a:lnTo>
                    <a:pt x="156424" y="86671"/>
                  </a:lnTo>
                  <a:lnTo>
                    <a:pt x="156031" y="58853"/>
                  </a:lnTo>
                  <a:lnTo>
                    <a:pt x="147024" y="24106"/>
                  </a:lnTo>
                  <a:lnTo>
                    <a:pt x="137849" y="9264"/>
                  </a:lnTo>
                  <a:lnTo>
                    <a:pt x="133133" y="3767"/>
                  </a:lnTo>
                  <a:lnTo>
                    <a:pt x="128391" y="794"/>
                  </a:lnTo>
                  <a:lnTo>
                    <a:pt x="126013" y="0"/>
                  </a:lnTo>
                  <a:lnTo>
                    <a:pt x="123635" y="268"/>
                  </a:lnTo>
                  <a:lnTo>
                    <a:pt x="118876" y="2684"/>
                  </a:lnTo>
                  <a:lnTo>
                    <a:pt x="111731" y="12317"/>
                  </a:lnTo>
                  <a:lnTo>
                    <a:pt x="102998" y="29823"/>
                  </a:lnTo>
                  <a:lnTo>
                    <a:pt x="95983" y="64610"/>
                  </a:lnTo>
                  <a:lnTo>
                    <a:pt x="98332" y="91112"/>
                  </a:lnTo>
                  <a:lnTo>
                    <a:pt x="100969" y="123797"/>
                  </a:lnTo>
                  <a:lnTo>
                    <a:pt x="110307" y="158667"/>
                  </a:lnTo>
                  <a:lnTo>
                    <a:pt x="118456" y="192594"/>
                  </a:lnTo>
                  <a:lnTo>
                    <a:pt x="128407" y="22747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083" name="SMARTInkShape-1020"/>
            <p:cNvSpPr/>
            <p:nvPr/>
          </p:nvSpPr>
          <p:spPr bwMode="auto">
            <a:xfrm>
              <a:off x="5786125" y="1964113"/>
              <a:ext cx="128050" cy="99121"/>
            </a:xfrm>
            <a:custGeom>
              <a:avLst/>
              <a:gdLst/>
              <a:ahLst/>
              <a:cxnLst/>
              <a:rect l="0" t="0" r="0" b="0"/>
              <a:pathLst>
                <a:path w="128050" h="99121">
                  <a:moveTo>
                    <a:pt x="21403" y="0"/>
                  </a:moveTo>
                  <a:lnTo>
                    <a:pt x="21403" y="3801"/>
                  </a:lnTo>
                  <a:lnTo>
                    <a:pt x="19287" y="7787"/>
                  </a:lnTo>
                  <a:lnTo>
                    <a:pt x="4604" y="27698"/>
                  </a:lnTo>
                  <a:lnTo>
                    <a:pt x="1340" y="40993"/>
                  </a:lnTo>
                  <a:lnTo>
                    <a:pt x="18" y="73091"/>
                  </a:lnTo>
                  <a:lnTo>
                    <a:pt x="0" y="77359"/>
                  </a:lnTo>
                  <a:lnTo>
                    <a:pt x="1577" y="81002"/>
                  </a:lnTo>
                  <a:lnTo>
                    <a:pt x="7562" y="87168"/>
                  </a:lnTo>
                  <a:lnTo>
                    <a:pt x="19862" y="95111"/>
                  </a:lnTo>
                  <a:lnTo>
                    <a:pt x="37358" y="98702"/>
                  </a:lnTo>
                  <a:lnTo>
                    <a:pt x="64611" y="99120"/>
                  </a:lnTo>
                  <a:lnTo>
                    <a:pt x="96266" y="90211"/>
                  </a:lnTo>
                  <a:lnTo>
                    <a:pt x="122305" y="70150"/>
                  </a:lnTo>
                  <a:lnTo>
                    <a:pt x="125803" y="62727"/>
                  </a:lnTo>
                  <a:lnTo>
                    <a:pt x="128049" y="48800"/>
                  </a:lnTo>
                  <a:lnTo>
                    <a:pt x="126644" y="46054"/>
                  </a:lnTo>
                  <a:lnTo>
                    <a:pt x="109100" y="31082"/>
                  </a:lnTo>
                  <a:lnTo>
                    <a:pt x="73701" y="11933"/>
                  </a:lnTo>
                  <a:lnTo>
                    <a:pt x="60438" y="8101"/>
                  </a:lnTo>
                  <a:lnTo>
                    <a:pt x="49990" y="715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084" name="SMARTInkShape-1021"/>
            <p:cNvSpPr/>
            <p:nvPr/>
          </p:nvSpPr>
          <p:spPr bwMode="auto">
            <a:xfrm>
              <a:off x="5478791" y="1964113"/>
              <a:ext cx="288676" cy="113512"/>
            </a:xfrm>
            <a:custGeom>
              <a:avLst/>
              <a:gdLst/>
              <a:ahLst/>
              <a:cxnLst/>
              <a:rect l="0" t="0" r="0" b="0"/>
              <a:pathLst>
                <a:path w="288676" h="113512">
                  <a:moveTo>
                    <a:pt x="0" y="71582"/>
                  </a:moveTo>
                  <a:lnTo>
                    <a:pt x="31239" y="54755"/>
                  </a:lnTo>
                  <a:lnTo>
                    <a:pt x="66785" y="42932"/>
                  </a:lnTo>
                  <a:lnTo>
                    <a:pt x="99127" y="33402"/>
                  </a:lnTo>
                  <a:lnTo>
                    <a:pt x="132902" y="22888"/>
                  </a:lnTo>
                  <a:lnTo>
                    <a:pt x="143752" y="21893"/>
                  </a:lnTo>
                  <a:lnTo>
                    <a:pt x="149383" y="23782"/>
                  </a:lnTo>
                  <a:lnTo>
                    <a:pt x="151996" y="25399"/>
                  </a:lnTo>
                  <a:lnTo>
                    <a:pt x="153739" y="27272"/>
                  </a:lnTo>
                  <a:lnTo>
                    <a:pt x="155674" y="31474"/>
                  </a:lnTo>
                  <a:lnTo>
                    <a:pt x="156764" y="38312"/>
                  </a:lnTo>
                  <a:lnTo>
                    <a:pt x="154902" y="43009"/>
                  </a:lnTo>
                  <a:lnTo>
                    <a:pt x="153292" y="45375"/>
                  </a:lnTo>
                  <a:lnTo>
                    <a:pt x="148383" y="62936"/>
                  </a:lnTo>
                  <a:lnTo>
                    <a:pt x="146565" y="65818"/>
                  </a:lnTo>
                  <a:lnTo>
                    <a:pt x="144007" y="77474"/>
                  </a:lnTo>
                  <a:lnTo>
                    <a:pt x="143024" y="101284"/>
                  </a:lnTo>
                  <a:lnTo>
                    <a:pt x="145089" y="106787"/>
                  </a:lnTo>
                  <a:lnTo>
                    <a:pt x="146752" y="109369"/>
                  </a:lnTo>
                  <a:lnTo>
                    <a:pt x="149448" y="111089"/>
                  </a:lnTo>
                  <a:lnTo>
                    <a:pt x="160830" y="113511"/>
                  </a:lnTo>
                  <a:lnTo>
                    <a:pt x="175055" y="113433"/>
                  </a:lnTo>
                  <a:lnTo>
                    <a:pt x="207714" y="104528"/>
                  </a:lnTo>
                  <a:lnTo>
                    <a:pt x="243042" y="92996"/>
                  </a:lnTo>
                  <a:lnTo>
                    <a:pt x="267784" y="83500"/>
                  </a:lnTo>
                  <a:lnTo>
                    <a:pt x="275973" y="76614"/>
                  </a:lnTo>
                  <a:lnTo>
                    <a:pt x="287700" y="59231"/>
                  </a:lnTo>
                  <a:lnTo>
                    <a:pt x="288675" y="54600"/>
                  </a:lnTo>
                  <a:lnTo>
                    <a:pt x="287640" y="45211"/>
                  </a:lnTo>
                  <a:lnTo>
                    <a:pt x="284533" y="37857"/>
                  </a:lnTo>
                  <a:lnTo>
                    <a:pt x="276069" y="26655"/>
                  </a:lnTo>
                  <a:lnTo>
                    <a:pt x="265313" y="19210"/>
                  </a:lnTo>
                  <a:lnTo>
                    <a:pt x="235011" y="7174"/>
                  </a:lnTo>
                  <a:lnTo>
                    <a:pt x="214151" y="2126"/>
                  </a:lnTo>
                  <a:lnTo>
                    <a:pt x="179424" y="281"/>
                  </a:lnTo>
                  <a:lnTo>
                    <a:pt x="150076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085" name="SMARTInkShape-1022"/>
            <p:cNvSpPr/>
            <p:nvPr/>
          </p:nvSpPr>
          <p:spPr bwMode="auto">
            <a:xfrm>
              <a:off x="5507377" y="1842885"/>
              <a:ext cx="221543" cy="292616"/>
            </a:xfrm>
            <a:custGeom>
              <a:avLst/>
              <a:gdLst/>
              <a:ahLst/>
              <a:cxnLst/>
              <a:rect l="0" t="0" r="0" b="0"/>
              <a:pathLst>
                <a:path w="221543" h="292616">
                  <a:moveTo>
                    <a:pt x="0" y="271549"/>
                  </a:moveTo>
                  <a:lnTo>
                    <a:pt x="3793" y="275348"/>
                  </a:lnTo>
                  <a:lnTo>
                    <a:pt x="5657" y="279335"/>
                  </a:lnTo>
                  <a:lnTo>
                    <a:pt x="6853" y="288375"/>
                  </a:lnTo>
                  <a:lnTo>
                    <a:pt x="7745" y="289925"/>
                  </a:lnTo>
                  <a:lnTo>
                    <a:pt x="9134" y="290958"/>
                  </a:lnTo>
                  <a:lnTo>
                    <a:pt x="13274" y="292615"/>
                  </a:lnTo>
                  <a:lnTo>
                    <a:pt x="13614" y="291956"/>
                  </a:lnTo>
                  <a:lnTo>
                    <a:pt x="14280" y="259460"/>
                  </a:lnTo>
                  <a:lnTo>
                    <a:pt x="14290" y="225240"/>
                  </a:lnTo>
                  <a:lnTo>
                    <a:pt x="14292" y="197293"/>
                  </a:lnTo>
                  <a:lnTo>
                    <a:pt x="18087" y="165064"/>
                  </a:lnTo>
                  <a:lnTo>
                    <a:pt x="20447" y="134128"/>
                  </a:lnTo>
                  <a:lnTo>
                    <a:pt x="24940" y="104813"/>
                  </a:lnTo>
                  <a:lnTo>
                    <a:pt x="39277" y="72121"/>
                  </a:lnTo>
                  <a:lnTo>
                    <a:pt x="58295" y="39263"/>
                  </a:lnTo>
                  <a:lnTo>
                    <a:pt x="70122" y="23859"/>
                  </a:lnTo>
                  <a:lnTo>
                    <a:pt x="103914" y="4772"/>
                  </a:lnTo>
                  <a:lnTo>
                    <a:pt x="118841" y="1090"/>
                  </a:lnTo>
                  <a:lnTo>
                    <a:pt x="133322" y="0"/>
                  </a:lnTo>
                  <a:lnTo>
                    <a:pt x="147671" y="3477"/>
                  </a:lnTo>
                  <a:lnTo>
                    <a:pt x="180072" y="20178"/>
                  </a:lnTo>
                  <a:lnTo>
                    <a:pt x="201027" y="33104"/>
                  </a:lnTo>
                  <a:lnTo>
                    <a:pt x="210875" y="44038"/>
                  </a:lnTo>
                  <a:lnTo>
                    <a:pt x="221542" y="4964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086" name="SMARTInkShape-1023"/>
            <p:cNvSpPr/>
            <p:nvPr/>
          </p:nvSpPr>
          <p:spPr bwMode="auto">
            <a:xfrm>
              <a:off x="5343008" y="1806635"/>
              <a:ext cx="135784" cy="365065"/>
            </a:xfrm>
            <a:custGeom>
              <a:avLst/>
              <a:gdLst/>
              <a:ahLst/>
              <a:cxnLst/>
              <a:rect l="0" t="0" r="0" b="0"/>
              <a:pathLst>
                <a:path w="135784" h="365065">
                  <a:moveTo>
                    <a:pt x="135783" y="0"/>
                  </a:moveTo>
                  <a:lnTo>
                    <a:pt x="130127" y="13452"/>
                  </a:lnTo>
                  <a:lnTo>
                    <a:pt x="125137" y="31290"/>
                  </a:lnTo>
                  <a:lnTo>
                    <a:pt x="108541" y="64773"/>
                  </a:lnTo>
                  <a:lnTo>
                    <a:pt x="94140" y="96925"/>
                  </a:lnTo>
                  <a:lnTo>
                    <a:pt x="76003" y="129787"/>
                  </a:lnTo>
                  <a:lnTo>
                    <a:pt x="61870" y="160762"/>
                  </a:lnTo>
                  <a:lnTo>
                    <a:pt x="48418" y="191237"/>
                  </a:lnTo>
                  <a:lnTo>
                    <a:pt x="38256" y="224304"/>
                  </a:lnTo>
                  <a:lnTo>
                    <a:pt x="26334" y="255400"/>
                  </a:lnTo>
                  <a:lnTo>
                    <a:pt x="17420" y="287855"/>
                  </a:lnTo>
                  <a:lnTo>
                    <a:pt x="7294" y="321004"/>
                  </a:lnTo>
                  <a:lnTo>
                    <a:pt x="960" y="351249"/>
                  </a:lnTo>
                  <a:lnTo>
                    <a:pt x="0" y="36506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087" name="SMARTInkShape-1024"/>
            <p:cNvSpPr/>
            <p:nvPr/>
          </p:nvSpPr>
          <p:spPr bwMode="auto">
            <a:xfrm>
              <a:off x="5128665" y="1828109"/>
              <a:ext cx="164319" cy="243377"/>
            </a:xfrm>
            <a:custGeom>
              <a:avLst/>
              <a:gdLst/>
              <a:ahLst/>
              <a:cxnLst/>
              <a:rect l="0" t="0" r="0" b="0"/>
              <a:pathLst>
                <a:path w="164319" h="243377">
                  <a:moveTo>
                    <a:pt x="28535" y="0"/>
                  </a:moveTo>
                  <a:lnTo>
                    <a:pt x="18587" y="0"/>
                  </a:lnTo>
                  <a:lnTo>
                    <a:pt x="17139" y="796"/>
                  </a:lnTo>
                  <a:lnTo>
                    <a:pt x="16173" y="2121"/>
                  </a:lnTo>
                  <a:lnTo>
                    <a:pt x="2921" y="32176"/>
                  </a:lnTo>
                  <a:lnTo>
                    <a:pt x="210" y="67768"/>
                  </a:lnTo>
                  <a:lnTo>
                    <a:pt x="0" y="99225"/>
                  </a:lnTo>
                  <a:lnTo>
                    <a:pt x="2081" y="121394"/>
                  </a:lnTo>
                  <a:lnTo>
                    <a:pt x="7229" y="156644"/>
                  </a:lnTo>
                  <a:lnTo>
                    <a:pt x="15878" y="190960"/>
                  </a:lnTo>
                  <a:lnTo>
                    <a:pt x="18939" y="197014"/>
                  </a:lnTo>
                  <a:lnTo>
                    <a:pt x="20301" y="202357"/>
                  </a:lnTo>
                  <a:lnTo>
                    <a:pt x="21456" y="204099"/>
                  </a:lnTo>
                  <a:lnTo>
                    <a:pt x="23022" y="205262"/>
                  </a:lnTo>
                  <a:lnTo>
                    <a:pt x="24860" y="206036"/>
                  </a:lnTo>
                  <a:lnTo>
                    <a:pt x="26084" y="207348"/>
                  </a:lnTo>
                  <a:lnTo>
                    <a:pt x="27809" y="211403"/>
                  </a:lnTo>
                  <a:lnTo>
                    <a:pt x="28051" y="210926"/>
                  </a:lnTo>
                  <a:lnTo>
                    <a:pt x="29323" y="175448"/>
                  </a:lnTo>
                  <a:lnTo>
                    <a:pt x="40724" y="141411"/>
                  </a:lnTo>
                  <a:lnTo>
                    <a:pt x="52392" y="120799"/>
                  </a:lnTo>
                  <a:lnTo>
                    <a:pt x="57137" y="117316"/>
                  </a:lnTo>
                  <a:lnTo>
                    <a:pt x="62686" y="115768"/>
                  </a:lnTo>
                  <a:lnTo>
                    <a:pt x="79950" y="114693"/>
                  </a:lnTo>
                  <a:lnTo>
                    <a:pt x="85266" y="116723"/>
                  </a:lnTo>
                  <a:lnTo>
                    <a:pt x="87795" y="118378"/>
                  </a:lnTo>
                  <a:lnTo>
                    <a:pt x="112790" y="150564"/>
                  </a:lnTo>
                  <a:lnTo>
                    <a:pt x="128453" y="181095"/>
                  </a:lnTo>
                  <a:lnTo>
                    <a:pt x="134085" y="193426"/>
                  </a:lnTo>
                  <a:lnTo>
                    <a:pt x="156726" y="226808"/>
                  </a:lnTo>
                  <a:lnTo>
                    <a:pt x="160944" y="232831"/>
                  </a:lnTo>
                  <a:lnTo>
                    <a:pt x="164318" y="24337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088" name="SMARTInkShape-1025"/>
            <p:cNvSpPr/>
            <p:nvPr/>
          </p:nvSpPr>
          <p:spPr bwMode="auto">
            <a:xfrm>
              <a:off x="5058560" y="1985588"/>
              <a:ext cx="91494" cy="106227"/>
            </a:xfrm>
            <a:custGeom>
              <a:avLst/>
              <a:gdLst/>
              <a:ahLst/>
              <a:cxnLst/>
              <a:rect l="0" t="0" r="0" b="0"/>
              <a:pathLst>
                <a:path w="91494" h="106227">
                  <a:moveTo>
                    <a:pt x="48614" y="0"/>
                  </a:moveTo>
                  <a:lnTo>
                    <a:pt x="38667" y="0"/>
                  </a:lnTo>
                  <a:lnTo>
                    <a:pt x="34135" y="2120"/>
                  </a:lnTo>
                  <a:lnTo>
                    <a:pt x="24755" y="9962"/>
                  </a:lnTo>
                  <a:lnTo>
                    <a:pt x="5732" y="43151"/>
                  </a:lnTo>
                  <a:lnTo>
                    <a:pt x="1764" y="53377"/>
                  </a:lnTo>
                  <a:lnTo>
                    <a:pt x="0" y="65876"/>
                  </a:lnTo>
                  <a:lnTo>
                    <a:pt x="1333" y="75143"/>
                  </a:lnTo>
                  <a:lnTo>
                    <a:pt x="5367" y="82708"/>
                  </a:lnTo>
                  <a:lnTo>
                    <a:pt x="16566" y="95115"/>
                  </a:lnTo>
                  <a:lnTo>
                    <a:pt x="25372" y="101393"/>
                  </a:lnTo>
                  <a:lnTo>
                    <a:pt x="43050" y="105600"/>
                  </a:lnTo>
                  <a:lnTo>
                    <a:pt x="69572" y="106226"/>
                  </a:lnTo>
                  <a:lnTo>
                    <a:pt x="91493" y="10021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089" name="SMARTInkShape-1026"/>
            <p:cNvSpPr/>
            <p:nvPr/>
          </p:nvSpPr>
          <p:spPr bwMode="auto">
            <a:xfrm>
              <a:off x="4899927" y="1974651"/>
              <a:ext cx="107198" cy="103994"/>
            </a:xfrm>
            <a:custGeom>
              <a:avLst/>
              <a:gdLst/>
              <a:ahLst/>
              <a:cxnLst/>
              <a:rect l="0" t="0" r="0" b="0"/>
              <a:pathLst>
                <a:path w="107198" h="103994">
                  <a:moveTo>
                    <a:pt x="0" y="61045"/>
                  </a:moveTo>
                  <a:lnTo>
                    <a:pt x="0" y="71008"/>
                  </a:lnTo>
                  <a:lnTo>
                    <a:pt x="2117" y="75547"/>
                  </a:lnTo>
                  <a:lnTo>
                    <a:pt x="4911" y="80215"/>
                  </a:lnTo>
                  <a:lnTo>
                    <a:pt x="6705" y="89693"/>
                  </a:lnTo>
                  <a:lnTo>
                    <a:pt x="7138" y="102875"/>
                  </a:lnTo>
                  <a:lnTo>
                    <a:pt x="7146" y="70069"/>
                  </a:lnTo>
                  <a:lnTo>
                    <a:pt x="14425" y="37949"/>
                  </a:lnTo>
                  <a:lnTo>
                    <a:pt x="28504" y="7706"/>
                  </a:lnTo>
                  <a:lnTo>
                    <a:pt x="30120" y="6397"/>
                  </a:lnTo>
                  <a:lnTo>
                    <a:pt x="42211" y="497"/>
                  </a:lnTo>
                  <a:lnTo>
                    <a:pt x="45609" y="0"/>
                  </a:lnTo>
                  <a:lnTo>
                    <a:pt x="59286" y="3124"/>
                  </a:lnTo>
                  <a:lnTo>
                    <a:pt x="60962" y="4138"/>
                  </a:lnTo>
                  <a:lnTo>
                    <a:pt x="62083" y="5609"/>
                  </a:lnTo>
                  <a:lnTo>
                    <a:pt x="74133" y="36715"/>
                  </a:lnTo>
                  <a:lnTo>
                    <a:pt x="87258" y="69677"/>
                  </a:lnTo>
                  <a:lnTo>
                    <a:pt x="93349" y="80834"/>
                  </a:lnTo>
                  <a:lnTo>
                    <a:pt x="97072" y="86542"/>
                  </a:lnTo>
                  <a:lnTo>
                    <a:pt x="101580" y="96687"/>
                  </a:lnTo>
                  <a:lnTo>
                    <a:pt x="107197" y="10399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090" name="SMARTInkShape-1027"/>
            <p:cNvSpPr/>
            <p:nvPr/>
          </p:nvSpPr>
          <p:spPr bwMode="auto">
            <a:xfrm>
              <a:off x="4735644" y="1978430"/>
              <a:ext cx="135276" cy="128417"/>
            </a:xfrm>
            <a:custGeom>
              <a:avLst/>
              <a:gdLst/>
              <a:ahLst/>
              <a:cxnLst/>
              <a:rect l="0" t="0" r="0" b="0"/>
              <a:pathLst>
                <a:path w="135276" h="128417">
                  <a:moveTo>
                    <a:pt x="7060" y="0"/>
                  </a:moveTo>
                  <a:lnTo>
                    <a:pt x="7060" y="9963"/>
                  </a:lnTo>
                  <a:lnTo>
                    <a:pt x="4942" y="14502"/>
                  </a:lnTo>
                  <a:lnTo>
                    <a:pt x="3266" y="16826"/>
                  </a:lnTo>
                  <a:lnTo>
                    <a:pt x="906" y="27697"/>
                  </a:lnTo>
                  <a:lnTo>
                    <a:pt x="0" y="55007"/>
                  </a:lnTo>
                  <a:lnTo>
                    <a:pt x="5635" y="73993"/>
                  </a:lnTo>
                  <a:lnTo>
                    <a:pt x="12278" y="93061"/>
                  </a:lnTo>
                  <a:lnTo>
                    <a:pt x="14143" y="101807"/>
                  </a:lnTo>
                  <a:lnTo>
                    <a:pt x="17620" y="108345"/>
                  </a:lnTo>
                  <a:lnTo>
                    <a:pt x="37125" y="123950"/>
                  </a:lnTo>
                  <a:lnTo>
                    <a:pt x="44508" y="126669"/>
                  </a:lnTo>
                  <a:lnTo>
                    <a:pt x="58394" y="128416"/>
                  </a:lnTo>
                  <a:lnTo>
                    <a:pt x="74490" y="123046"/>
                  </a:lnTo>
                  <a:lnTo>
                    <a:pt x="105036" y="107312"/>
                  </a:lnTo>
                  <a:lnTo>
                    <a:pt x="110953" y="101777"/>
                  </a:lnTo>
                  <a:lnTo>
                    <a:pt x="130896" y="66684"/>
                  </a:lnTo>
                  <a:lnTo>
                    <a:pt x="134274" y="52455"/>
                  </a:lnTo>
                  <a:lnTo>
                    <a:pt x="135275" y="38166"/>
                  </a:lnTo>
                  <a:lnTo>
                    <a:pt x="133391" y="30748"/>
                  </a:lnTo>
                  <a:lnTo>
                    <a:pt x="128550" y="2147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091" name="SMARTInkShape-1028"/>
            <p:cNvSpPr/>
            <p:nvPr/>
          </p:nvSpPr>
          <p:spPr bwMode="auto">
            <a:xfrm>
              <a:off x="4621213" y="1813794"/>
              <a:ext cx="7148" cy="293483"/>
            </a:xfrm>
            <a:custGeom>
              <a:avLst/>
              <a:gdLst/>
              <a:ahLst/>
              <a:cxnLst/>
              <a:rect l="0" t="0" r="0" b="0"/>
              <a:pathLst>
                <a:path w="7148" h="293483">
                  <a:moveTo>
                    <a:pt x="7147" y="0"/>
                  </a:moveTo>
                  <a:lnTo>
                    <a:pt x="7147" y="31518"/>
                  </a:lnTo>
                  <a:lnTo>
                    <a:pt x="7147" y="58689"/>
                  </a:lnTo>
                  <a:lnTo>
                    <a:pt x="7147" y="89235"/>
                  </a:lnTo>
                  <a:lnTo>
                    <a:pt x="3353" y="120933"/>
                  </a:lnTo>
                  <a:lnTo>
                    <a:pt x="662" y="150966"/>
                  </a:lnTo>
                  <a:lnTo>
                    <a:pt x="131" y="184588"/>
                  </a:lnTo>
                  <a:lnTo>
                    <a:pt x="26" y="214442"/>
                  </a:lnTo>
                  <a:lnTo>
                    <a:pt x="4" y="244828"/>
                  </a:lnTo>
                  <a:lnTo>
                    <a:pt x="1" y="277441"/>
                  </a:lnTo>
                  <a:lnTo>
                    <a:pt x="0" y="287492"/>
                  </a:lnTo>
                  <a:lnTo>
                    <a:pt x="794" y="289489"/>
                  </a:lnTo>
                  <a:lnTo>
                    <a:pt x="2118" y="290820"/>
                  </a:lnTo>
                  <a:lnTo>
                    <a:pt x="7147" y="29348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27101" name="SMARTInkShape-Group132"/>
          <p:cNvGrpSpPr/>
          <p:nvPr/>
        </p:nvGrpSpPr>
        <p:grpSpPr>
          <a:xfrm>
            <a:off x="985838" y="1843088"/>
            <a:ext cx="1098550" cy="649287"/>
            <a:chOff x="985838" y="1843088"/>
            <a:chExt cx="1098550" cy="649287"/>
          </a:xfrm>
        </p:grpSpPr>
        <p:sp>
          <p:nvSpPr>
            <p:cNvPr id="27093" name="SMARTInkShape-1029"/>
            <p:cNvSpPr/>
            <p:nvPr/>
          </p:nvSpPr>
          <p:spPr bwMode="auto">
            <a:xfrm>
              <a:off x="1657335" y="2185780"/>
              <a:ext cx="1" cy="92813"/>
            </a:xfrm>
            <a:custGeom>
              <a:avLst/>
              <a:gdLst/>
              <a:ahLst/>
              <a:cxnLst/>
              <a:rect l="0" t="0" r="0" b="0"/>
              <a:pathLst>
                <a:path w="1" h="92813">
                  <a:moveTo>
                    <a:pt x="0" y="0"/>
                  </a:moveTo>
                  <a:lnTo>
                    <a:pt x="0" y="34224"/>
                  </a:lnTo>
                  <a:lnTo>
                    <a:pt x="0" y="69426"/>
                  </a:lnTo>
                  <a:lnTo>
                    <a:pt x="0" y="9281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094" name="SMARTInkShape-1030"/>
            <p:cNvSpPr/>
            <p:nvPr/>
          </p:nvSpPr>
          <p:spPr bwMode="auto">
            <a:xfrm>
              <a:off x="1643048" y="2107246"/>
              <a:ext cx="7144" cy="7141"/>
            </a:xfrm>
            <a:custGeom>
              <a:avLst/>
              <a:gdLst/>
              <a:ahLst/>
              <a:cxnLst/>
              <a:rect l="0" t="0" r="0" b="0"/>
              <a:pathLst>
                <a:path w="7144" h="7141">
                  <a:moveTo>
                    <a:pt x="7143" y="7140"/>
                  </a:moveTo>
                  <a:lnTo>
                    <a:pt x="3351" y="7140"/>
                  </a:lnTo>
                  <a:lnTo>
                    <a:pt x="2234" y="6346"/>
                  </a:lnTo>
                  <a:lnTo>
                    <a:pt x="1489" y="5024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095" name="SMARTInkShape-1031"/>
            <p:cNvSpPr/>
            <p:nvPr/>
          </p:nvSpPr>
          <p:spPr bwMode="auto">
            <a:xfrm>
              <a:off x="1735914" y="2168352"/>
              <a:ext cx="114298" cy="124520"/>
            </a:xfrm>
            <a:custGeom>
              <a:avLst/>
              <a:gdLst/>
              <a:ahLst/>
              <a:cxnLst/>
              <a:rect l="0" t="0" r="0" b="0"/>
              <a:pathLst>
                <a:path w="114298" h="124520">
                  <a:moveTo>
                    <a:pt x="7144" y="74544"/>
                  </a:moveTo>
                  <a:lnTo>
                    <a:pt x="7144" y="85178"/>
                  </a:lnTo>
                  <a:lnTo>
                    <a:pt x="87" y="109045"/>
                  </a:lnTo>
                  <a:lnTo>
                    <a:pt x="0" y="76404"/>
                  </a:lnTo>
                  <a:lnTo>
                    <a:pt x="794" y="57782"/>
                  </a:lnTo>
                  <a:lnTo>
                    <a:pt x="9943" y="34073"/>
                  </a:lnTo>
                  <a:lnTo>
                    <a:pt x="16793" y="23594"/>
                  </a:lnTo>
                  <a:lnTo>
                    <a:pt x="48744" y="806"/>
                  </a:lnTo>
                  <a:lnTo>
                    <a:pt x="53134" y="0"/>
                  </a:lnTo>
                  <a:lnTo>
                    <a:pt x="72504" y="2577"/>
                  </a:lnTo>
                  <a:lnTo>
                    <a:pt x="75323" y="4354"/>
                  </a:lnTo>
                  <a:lnTo>
                    <a:pt x="89615" y="21771"/>
                  </a:lnTo>
                  <a:lnTo>
                    <a:pt x="97490" y="42923"/>
                  </a:lnTo>
                  <a:lnTo>
                    <a:pt x="104698" y="76340"/>
                  </a:lnTo>
                  <a:lnTo>
                    <a:pt x="109126" y="108090"/>
                  </a:lnTo>
                  <a:lnTo>
                    <a:pt x="111999" y="114044"/>
                  </a:lnTo>
                  <a:lnTo>
                    <a:pt x="114297" y="12451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096" name="SMARTInkShape-1032"/>
            <p:cNvSpPr/>
            <p:nvPr/>
          </p:nvSpPr>
          <p:spPr bwMode="auto">
            <a:xfrm>
              <a:off x="1879534" y="2164448"/>
              <a:ext cx="204854" cy="327927"/>
            </a:xfrm>
            <a:custGeom>
              <a:avLst/>
              <a:gdLst/>
              <a:ahLst/>
              <a:cxnLst/>
              <a:rect l="0" t="0" r="0" b="0"/>
              <a:pathLst>
                <a:path w="204854" h="327927">
                  <a:moveTo>
                    <a:pt x="92119" y="7053"/>
                  </a:moveTo>
                  <a:lnTo>
                    <a:pt x="92119" y="3263"/>
                  </a:lnTo>
                  <a:lnTo>
                    <a:pt x="91325" y="2146"/>
                  </a:lnTo>
                  <a:lnTo>
                    <a:pt x="90002" y="1402"/>
                  </a:lnTo>
                  <a:lnTo>
                    <a:pt x="85968" y="207"/>
                  </a:lnTo>
                  <a:lnTo>
                    <a:pt x="77685" y="0"/>
                  </a:lnTo>
                  <a:lnTo>
                    <a:pt x="71681" y="2068"/>
                  </a:lnTo>
                  <a:lnTo>
                    <a:pt x="39493" y="24735"/>
                  </a:lnTo>
                  <a:lnTo>
                    <a:pt x="22752" y="42952"/>
                  </a:lnTo>
                  <a:lnTo>
                    <a:pt x="1777" y="72289"/>
                  </a:lnTo>
                  <a:lnTo>
                    <a:pt x="0" y="84202"/>
                  </a:lnTo>
                  <a:lnTo>
                    <a:pt x="1702" y="91053"/>
                  </a:lnTo>
                  <a:lnTo>
                    <a:pt x="3266" y="93990"/>
                  </a:lnTo>
                  <a:lnTo>
                    <a:pt x="5103" y="95949"/>
                  </a:lnTo>
                  <a:lnTo>
                    <a:pt x="9261" y="98124"/>
                  </a:lnTo>
                  <a:lnTo>
                    <a:pt x="19192" y="99522"/>
                  </a:lnTo>
                  <a:lnTo>
                    <a:pt x="31177" y="98970"/>
                  </a:lnTo>
                  <a:lnTo>
                    <a:pt x="63776" y="86885"/>
                  </a:lnTo>
                  <a:lnTo>
                    <a:pt x="85662" y="69883"/>
                  </a:lnTo>
                  <a:lnTo>
                    <a:pt x="101495" y="44796"/>
                  </a:lnTo>
                  <a:lnTo>
                    <a:pt x="104950" y="34542"/>
                  </a:lnTo>
                  <a:lnTo>
                    <a:pt x="106368" y="21784"/>
                  </a:lnTo>
                  <a:lnTo>
                    <a:pt x="106405" y="53739"/>
                  </a:lnTo>
                  <a:lnTo>
                    <a:pt x="106405" y="59595"/>
                  </a:lnTo>
                  <a:lnTo>
                    <a:pt x="119831" y="93064"/>
                  </a:lnTo>
                  <a:lnTo>
                    <a:pt x="130048" y="121350"/>
                  </a:lnTo>
                  <a:lnTo>
                    <a:pt x="145412" y="154761"/>
                  </a:lnTo>
                  <a:lnTo>
                    <a:pt x="163734" y="187215"/>
                  </a:lnTo>
                  <a:lnTo>
                    <a:pt x="182640" y="220156"/>
                  </a:lnTo>
                  <a:lnTo>
                    <a:pt x="195164" y="243880"/>
                  </a:lnTo>
                  <a:lnTo>
                    <a:pt x="204686" y="278283"/>
                  </a:lnTo>
                  <a:lnTo>
                    <a:pt x="204853" y="287047"/>
                  </a:lnTo>
                  <a:lnTo>
                    <a:pt x="196372" y="305517"/>
                  </a:lnTo>
                  <a:lnTo>
                    <a:pt x="191898" y="310257"/>
                  </a:lnTo>
                  <a:lnTo>
                    <a:pt x="160885" y="325284"/>
                  </a:lnTo>
                  <a:lnTo>
                    <a:pt x="133531" y="327926"/>
                  </a:lnTo>
                  <a:lnTo>
                    <a:pt x="99263" y="32118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097" name="SMARTInkShape-1033"/>
            <p:cNvSpPr/>
            <p:nvPr/>
          </p:nvSpPr>
          <p:spPr bwMode="auto">
            <a:xfrm>
              <a:off x="985838" y="1843088"/>
              <a:ext cx="121441" cy="499180"/>
            </a:xfrm>
            <a:custGeom>
              <a:avLst/>
              <a:gdLst/>
              <a:ahLst/>
              <a:cxnLst/>
              <a:rect l="0" t="0" r="0" b="0"/>
              <a:pathLst>
                <a:path w="121441" h="499180">
                  <a:moveTo>
                    <a:pt x="42861" y="0"/>
                  </a:moveTo>
                  <a:lnTo>
                    <a:pt x="42861" y="30508"/>
                  </a:lnTo>
                  <a:lnTo>
                    <a:pt x="42861" y="60976"/>
                  </a:lnTo>
                  <a:lnTo>
                    <a:pt x="42861" y="92164"/>
                  </a:lnTo>
                  <a:lnTo>
                    <a:pt x="42861" y="127734"/>
                  </a:lnTo>
                  <a:lnTo>
                    <a:pt x="42861" y="160627"/>
                  </a:lnTo>
                  <a:lnTo>
                    <a:pt x="42861" y="195493"/>
                  </a:lnTo>
                  <a:lnTo>
                    <a:pt x="42067" y="230944"/>
                  </a:lnTo>
                  <a:lnTo>
                    <a:pt x="37952" y="266568"/>
                  </a:lnTo>
                  <a:lnTo>
                    <a:pt x="35585" y="302244"/>
                  </a:lnTo>
                  <a:lnTo>
                    <a:pt x="30210" y="337935"/>
                  </a:lnTo>
                  <a:lnTo>
                    <a:pt x="23590" y="372837"/>
                  </a:lnTo>
                  <a:lnTo>
                    <a:pt x="17397" y="402833"/>
                  </a:lnTo>
                  <a:lnTo>
                    <a:pt x="14901" y="434691"/>
                  </a:lnTo>
                  <a:lnTo>
                    <a:pt x="10616" y="463901"/>
                  </a:lnTo>
                  <a:lnTo>
                    <a:pt x="113" y="499179"/>
                  </a:lnTo>
                  <a:lnTo>
                    <a:pt x="0" y="465982"/>
                  </a:lnTo>
                  <a:lnTo>
                    <a:pt x="0" y="431696"/>
                  </a:lnTo>
                  <a:lnTo>
                    <a:pt x="793" y="402081"/>
                  </a:lnTo>
                  <a:lnTo>
                    <a:pt x="6150" y="370451"/>
                  </a:lnTo>
                  <a:lnTo>
                    <a:pt x="12667" y="337562"/>
                  </a:lnTo>
                  <a:lnTo>
                    <a:pt x="13207" y="332132"/>
                  </a:lnTo>
                  <a:lnTo>
                    <a:pt x="18040" y="321869"/>
                  </a:lnTo>
                  <a:lnTo>
                    <a:pt x="37536" y="294883"/>
                  </a:lnTo>
                  <a:lnTo>
                    <a:pt x="54860" y="281895"/>
                  </a:lnTo>
                  <a:lnTo>
                    <a:pt x="72731" y="278892"/>
                  </a:lnTo>
                  <a:lnTo>
                    <a:pt x="84431" y="282362"/>
                  </a:lnTo>
                  <a:lnTo>
                    <a:pt x="94159" y="288414"/>
                  </a:lnTo>
                  <a:lnTo>
                    <a:pt x="104557" y="303265"/>
                  </a:lnTo>
                  <a:lnTo>
                    <a:pt x="116649" y="329959"/>
                  </a:lnTo>
                  <a:lnTo>
                    <a:pt x="120809" y="364313"/>
                  </a:lnTo>
                  <a:lnTo>
                    <a:pt x="121357" y="399040"/>
                  </a:lnTo>
                  <a:lnTo>
                    <a:pt x="121429" y="429360"/>
                  </a:lnTo>
                  <a:lnTo>
                    <a:pt x="121439" y="461351"/>
                  </a:lnTo>
                  <a:lnTo>
                    <a:pt x="121440" y="49261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098" name="SMARTInkShape-1034"/>
            <p:cNvSpPr/>
            <p:nvPr/>
          </p:nvSpPr>
          <p:spPr bwMode="auto">
            <a:xfrm>
              <a:off x="1200465" y="2135803"/>
              <a:ext cx="91881" cy="156614"/>
            </a:xfrm>
            <a:custGeom>
              <a:avLst/>
              <a:gdLst/>
              <a:ahLst/>
              <a:cxnLst/>
              <a:rect l="0" t="0" r="0" b="0"/>
              <a:pathLst>
                <a:path w="91881" h="156614">
                  <a:moveTo>
                    <a:pt x="49685" y="35697"/>
                  </a:moveTo>
                  <a:lnTo>
                    <a:pt x="49685" y="24641"/>
                  </a:lnTo>
                  <a:lnTo>
                    <a:pt x="49685" y="27885"/>
                  </a:lnTo>
                  <a:lnTo>
                    <a:pt x="43188" y="39825"/>
                  </a:lnTo>
                  <a:lnTo>
                    <a:pt x="21498" y="71497"/>
                  </a:lnTo>
                  <a:lnTo>
                    <a:pt x="3320" y="99961"/>
                  </a:lnTo>
                  <a:lnTo>
                    <a:pt x="0" y="128511"/>
                  </a:lnTo>
                  <a:lnTo>
                    <a:pt x="616" y="137236"/>
                  </a:lnTo>
                  <a:lnTo>
                    <a:pt x="3535" y="143759"/>
                  </a:lnTo>
                  <a:lnTo>
                    <a:pt x="9642" y="151890"/>
                  </a:lnTo>
                  <a:lnTo>
                    <a:pt x="14162" y="154766"/>
                  </a:lnTo>
                  <a:lnTo>
                    <a:pt x="19610" y="156044"/>
                  </a:lnTo>
                  <a:lnTo>
                    <a:pt x="27322" y="156613"/>
                  </a:lnTo>
                  <a:lnTo>
                    <a:pt x="40590" y="153143"/>
                  </a:lnTo>
                  <a:lnTo>
                    <a:pt x="47759" y="147126"/>
                  </a:lnTo>
                  <a:lnTo>
                    <a:pt x="76720" y="113717"/>
                  </a:lnTo>
                  <a:lnTo>
                    <a:pt x="87480" y="91301"/>
                  </a:lnTo>
                  <a:lnTo>
                    <a:pt x="91880" y="64683"/>
                  </a:lnTo>
                  <a:lnTo>
                    <a:pt x="91456" y="54926"/>
                  </a:lnTo>
                  <a:lnTo>
                    <a:pt x="86756" y="41307"/>
                  </a:lnTo>
                  <a:lnTo>
                    <a:pt x="82565" y="34753"/>
                  </a:lnTo>
                  <a:lnTo>
                    <a:pt x="57253" y="10799"/>
                  </a:lnTo>
                  <a:lnTo>
                    <a:pt x="49811" y="6108"/>
                  </a:lnTo>
                  <a:lnTo>
                    <a:pt x="42542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099" name="SMARTInkShape-1035"/>
            <p:cNvSpPr/>
            <p:nvPr/>
          </p:nvSpPr>
          <p:spPr bwMode="auto">
            <a:xfrm>
              <a:off x="1314443" y="2171501"/>
              <a:ext cx="142873" cy="120940"/>
            </a:xfrm>
            <a:custGeom>
              <a:avLst/>
              <a:gdLst/>
              <a:ahLst/>
              <a:cxnLst/>
              <a:rect l="0" t="0" r="0" b="0"/>
              <a:pathLst>
                <a:path w="142873" h="120940">
                  <a:moveTo>
                    <a:pt x="0" y="0"/>
                  </a:moveTo>
                  <a:lnTo>
                    <a:pt x="0" y="31044"/>
                  </a:lnTo>
                  <a:lnTo>
                    <a:pt x="794" y="43149"/>
                  </a:lnTo>
                  <a:lnTo>
                    <a:pt x="7275" y="78500"/>
                  </a:lnTo>
                  <a:lnTo>
                    <a:pt x="10642" y="89360"/>
                  </a:lnTo>
                  <a:lnTo>
                    <a:pt x="16901" y="97360"/>
                  </a:lnTo>
                  <a:lnTo>
                    <a:pt x="37834" y="116460"/>
                  </a:lnTo>
                  <a:lnTo>
                    <a:pt x="44860" y="119188"/>
                  </a:lnTo>
                  <a:lnTo>
                    <a:pt x="62306" y="120939"/>
                  </a:lnTo>
                  <a:lnTo>
                    <a:pt x="76315" y="117453"/>
                  </a:lnTo>
                  <a:lnTo>
                    <a:pt x="95271" y="108375"/>
                  </a:lnTo>
                  <a:lnTo>
                    <a:pt x="127197" y="79786"/>
                  </a:lnTo>
                  <a:lnTo>
                    <a:pt x="138953" y="62445"/>
                  </a:lnTo>
                  <a:lnTo>
                    <a:pt x="141711" y="52437"/>
                  </a:lnTo>
                  <a:lnTo>
                    <a:pt x="142842" y="17539"/>
                  </a:lnTo>
                  <a:lnTo>
                    <a:pt x="142872" y="714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00" name="SMARTInkShape-1036"/>
            <p:cNvSpPr/>
            <p:nvPr/>
          </p:nvSpPr>
          <p:spPr bwMode="auto">
            <a:xfrm>
              <a:off x="1518035" y="2121525"/>
              <a:ext cx="112806" cy="149929"/>
            </a:xfrm>
            <a:custGeom>
              <a:avLst/>
              <a:gdLst/>
              <a:ahLst/>
              <a:cxnLst/>
              <a:rect l="0" t="0" r="0" b="0"/>
              <a:pathLst>
                <a:path w="112806" h="149929">
                  <a:moveTo>
                    <a:pt x="60720" y="0"/>
                  </a:moveTo>
                  <a:lnTo>
                    <a:pt x="49872" y="0"/>
                  </a:lnTo>
                  <a:lnTo>
                    <a:pt x="48726" y="794"/>
                  </a:lnTo>
                  <a:lnTo>
                    <a:pt x="47961" y="2115"/>
                  </a:lnTo>
                  <a:lnTo>
                    <a:pt x="47452" y="3790"/>
                  </a:lnTo>
                  <a:lnTo>
                    <a:pt x="39150" y="13727"/>
                  </a:lnTo>
                  <a:lnTo>
                    <a:pt x="7707" y="35582"/>
                  </a:lnTo>
                  <a:lnTo>
                    <a:pt x="596" y="45194"/>
                  </a:lnTo>
                  <a:lnTo>
                    <a:pt x="0" y="47581"/>
                  </a:lnTo>
                  <a:lnTo>
                    <a:pt x="397" y="49966"/>
                  </a:lnTo>
                  <a:lnTo>
                    <a:pt x="1455" y="52349"/>
                  </a:lnTo>
                  <a:lnTo>
                    <a:pt x="6864" y="57112"/>
                  </a:lnTo>
                  <a:lnTo>
                    <a:pt x="40893" y="73773"/>
                  </a:lnTo>
                  <a:lnTo>
                    <a:pt x="73102" y="85673"/>
                  </a:lnTo>
                  <a:lnTo>
                    <a:pt x="101297" y="99951"/>
                  </a:lnTo>
                  <a:lnTo>
                    <a:pt x="104440" y="102332"/>
                  </a:lnTo>
                  <a:lnTo>
                    <a:pt x="112655" y="117051"/>
                  </a:lnTo>
                  <a:lnTo>
                    <a:pt x="112805" y="121663"/>
                  </a:lnTo>
                  <a:lnTo>
                    <a:pt x="111318" y="125532"/>
                  </a:lnTo>
                  <a:lnTo>
                    <a:pt x="101317" y="137441"/>
                  </a:lnTo>
                  <a:lnTo>
                    <a:pt x="96490" y="140412"/>
                  </a:lnTo>
                  <a:lnTo>
                    <a:pt x="69830" y="148796"/>
                  </a:lnTo>
                  <a:lnTo>
                    <a:pt x="46433" y="14992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27109" name="SMARTInkShape-Group133"/>
          <p:cNvGrpSpPr/>
          <p:nvPr/>
        </p:nvGrpSpPr>
        <p:grpSpPr>
          <a:xfrm>
            <a:off x="2351088" y="1814513"/>
            <a:ext cx="1219200" cy="300037"/>
            <a:chOff x="2351088" y="1814513"/>
            <a:chExt cx="1219200" cy="300037"/>
          </a:xfrm>
        </p:grpSpPr>
        <p:sp>
          <p:nvSpPr>
            <p:cNvPr id="27102" name="SMARTInkShape-1037"/>
            <p:cNvSpPr/>
            <p:nvPr/>
          </p:nvSpPr>
          <p:spPr bwMode="auto">
            <a:xfrm>
              <a:off x="3418289" y="1871813"/>
              <a:ext cx="151999" cy="207093"/>
            </a:xfrm>
            <a:custGeom>
              <a:avLst/>
              <a:gdLst/>
              <a:ahLst/>
              <a:cxnLst/>
              <a:rect l="0" t="0" r="0" b="0"/>
              <a:pathLst>
                <a:path w="151999" h="207093">
                  <a:moveTo>
                    <a:pt x="117170" y="57048"/>
                  </a:moveTo>
                  <a:lnTo>
                    <a:pt x="117170" y="47101"/>
                  </a:lnTo>
                  <a:lnTo>
                    <a:pt x="115056" y="42568"/>
                  </a:lnTo>
                  <a:lnTo>
                    <a:pt x="104208" y="25907"/>
                  </a:lnTo>
                  <a:lnTo>
                    <a:pt x="78815" y="9596"/>
                  </a:lnTo>
                  <a:lnTo>
                    <a:pt x="63966" y="3107"/>
                  </a:lnTo>
                  <a:lnTo>
                    <a:pt x="31123" y="299"/>
                  </a:lnTo>
                  <a:lnTo>
                    <a:pt x="17596" y="0"/>
                  </a:lnTo>
                  <a:lnTo>
                    <a:pt x="11345" y="2047"/>
                  </a:lnTo>
                  <a:lnTo>
                    <a:pt x="871" y="9832"/>
                  </a:lnTo>
                  <a:lnTo>
                    <a:pt x="0" y="12071"/>
                  </a:lnTo>
                  <a:lnTo>
                    <a:pt x="212" y="14358"/>
                  </a:lnTo>
                  <a:lnTo>
                    <a:pt x="9134" y="31809"/>
                  </a:lnTo>
                  <a:lnTo>
                    <a:pt x="27271" y="50092"/>
                  </a:lnTo>
                  <a:lnTo>
                    <a:pt x="60467" y="74542"/>
                  </a:lnTo>
                  <a:lnTo>
                    <a:pt x="95816" y="107496"/>
                  </a:lnTo>
                  <a:lnTo>
                    <a:pt x="128648" y="140045"/>
                  </a:lnTo>
                  <a:lnTo>
                    <a:pt x="146421" y="158615"/>
                  </a:lnTo>
                  <a:lnTo>
                    <a:pt x="149989" y="165185"/>
                  </a:lnTo>
                  <a:lnTo>
                    <a:pt x="151998" y="177143"/>
                  </a:lnTo>
                  <a:lnTo>
                    <a:pt x="150354" y="184008"/>
                  </a:lnTo>
                  <a:lnTo>
                    <a:pt x="142840" y="194886"/>
                  </a:lnTo>
                  <a:lnTo>
                    <a:pt x="136051" y="202267"/>
                  </a:lnTo>
                  <a:lnTo>
                    <a:pt x="131375" y="204968"/>
                  </a:lnTo>
                  <a:lnTo>
                    <a:pt x="122171" y="206489"/>
                  </a:lnTo>
                  <a:lnTo>
                    <a:pt x="94672" y="207092"/>
                  </a:lnTo>
                  <a:lnTo>
                    <a:pt x="89202" y="204995"/>
                  </a:lnTo>
                  <a:lnTo>
                    <a:pt x="65873" y="184175"/>
                  </a:lnTo>
                  <a:lnTo>
                    <a:pt x="58017" y="172624"/>
                  </a:lnTo>
                  <a:lnTo>
                    <a:pt x="54457" y="159142"/>
                  </a:lnTo>
                  <a:lnTo>
                    <a:pt x="53401" y="145089"/>
                  </a:lnTo>
                  <a:lnTo>
                    <a:pt x="56877" y="130867"/>
                  </a:lnTo>
                  <a:lnTo>
                    <a:pt x="62926" y="116595"/>
                  </a:lnTo>
                  <a:lnTo>
                    <a:pt x="69544" y="109188"/>
                  </a:lnTo>
                  <a:lnTo>
                    <a:pt x="95766" y="8563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03" name="SMARTInkShape-1038"/>
            <p:cNvSpPr/>
            <p:nvPr/>
          </p:nvSpPr>
          <p:spPr bwMode="auto">
            <a:xfrm>
              <a:off x="3254132" y="1914770"/>
              <a:ext cx="160038" cy="199780"/>
            </a:xfrm>
            <a:custGeom>
              <a:avLst/>
              <a:gdLst/>
              <a:ahLst/>
              <a:cxnLst/>
              <a:rect l="0" t="0" r="0" b="0"/>
              <a:pathLst>
                <a:path w="160038" h="199780">
                  <a:moveTo>
                    <a:pt x="10206" y="28384"/>
                  </a:moveTo>
                  <a:lnTo>
                    <a:pt x="4063" y="22230"/>
                  </a:lnTo>
                  <a:lnTo>
                    <a:pt x="3365" y="17737"/>
                  </a:lnTo>
                  <a:lnTo>
                    <a:pt x="10734" y="7583"/>
                  </a:lnTo>
                  <a:lnTo>
                    <a:pt x="16518" y="3257"/>
                  </a:lnTo>
                  <a:lnTo>
                    <a:pt x="22524" y="1336"/>
                  </a:lnTo>
                  <a:lnTo>
                    <a:pt x="43871" y="0"/>
                  </a:lnTo>
                  <a:lnTo>
                    <a:pt x="57880" y="3651"/>
                  </a:lnTo>
                  <a:lnTo>
                    <a:pt x="90108" y="16602"/>
                  </a:lnTo>
                  <a:lnTo>
                    <a:pt x="106726" y="23658"/>
                  </a:lnTo>
                  <a:lnTo>
                    <a:pt x="114674" y="30519"/>
                  </a:lnTo>
                  <a:lnTo>
                    <a:pt x="133726" y="61860"/>
                  </a:lnTo>
                  <a:lnTo>
                    <a:pt x="137179" y="76066"/>
                  </a:lnTo>
                  <a:lnTo>
                    <a:pt x="138504" y="104619"/>
                  </a:lnTo>
                  <a:lnTo>
                    <a:pt x="130854" y="134095"/>
                  </a:lnTo>
                  <a:lnTo>
                    <a:pt x="125662" y="144452"/>
                  </a:lnTo>
                  <a:lnTo>
                    <a:pt x="104881" y="168850"/>
                  </a:lnTo>
                  <a:lnTo>
                    <a:pt x="76757" y="187569"/>
                  </a:lnTo>
                  <a:lnTo>
                    <a:pt x="56970" y="196646"/>
                  </a:lnTo>
                  <a:lnTo>
                    <a:pt x="23550" y="199620"/>
                  </a:lnTo>
                  <a:lnTo>
                    <a:pt x="16666" y="199779"/>
                  </a:lnTo>
                  <a:lnTo>
                    <a:pt x="10962" y="197732"/>
                  </a:lnTo>
                  <a:lnTo>
                    <a:pt x="842" y="189948"/>
                  </a:lnTo>
                  <a:lnTo>
                    <a:pt x="0" y="186915"/>
                  </a:lnTo>
                  <a:lnTo>
                    <a:pt x="1178" y="179309"/>
                  </a:lnTo>
                  <a:lnTo>
                    <a:pt x="12836" y="158280"/>
                  </a:lnTo>
                  <a:lnTo>
                    <a:pt x="19566" y="151495"/>
                  </a:lnTo>
                  <a:lnTo>
                    <a:pt x="34384" y="143211"/>
                  </a:lnTo>
                  <a:lnTo>
                    <a:pt x="66901" y="130598"/>
                  </a:lnTo>
                  <a:lnTo>
                    <a:pt x="99323" y="128628"/>
                  </a:lnTo>
                  <a:lnTo>
                    <a:pt x="119274" y="129257"/>
                  </a:lnTo>
                  <a:lnTo>
                    <a:pt x="128316" y="134151"/>
                  </a:lnTo>
                  <a:lnTo>
                    <a:pt x="136016" y="139837"/>
                  </a:lnTo>
                  <a:lnTo>
                    <a:pt x="145720" y="144278"/>
                  </a:lnTo>
                  <a:lnTo>
                    <a:pt x="150503" y="147389"/>
                  </a:lnTo>
                  <a:lnTo>
                    <a:pt x="160037" y="14987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04" name="SMARTInkShape-1039"/>
            <p:cNvSpPr/>
            <p:nvPr/>
          </p:nvSpPr>
          <p:spPr bwMode="auto">
            <a:xfrm>
              <a:off x="3136271" y="1894502"/>
              <a:ext cx="149472" cy="211580"/>
            </a:xfrm>
            <a:custGeom>
              <a:avLst/>
              <a:gdLst/>
              <a:ahLst/>
              <a:cxnLst/>
              <a:rect l="0" t="0" r="0" b="0"/>
              <a:pathLst>
                <a:path w="149472" h="211580">
                  <a:moveTo>
                    <a:pt x="6775" y="20065"/>
                  </a:moveTo>
                  <a:lnTo>
                    <a:pt x="6775" y="16272"/>
                  </a:lnTo>
                  <a:lnTo>
                    <a:pt x="11003" y="12291"/>
                  </a:lnTo>
                  <a:lnTo>
                    <a:pt x="26636" y="3265"/>
                  </a:lnTo>
                  <a:lnTo>
                    <a:pt x="40318" y="0"/>
                  </a:lnTo>
                  <a:lnTo>
                    <a:pt x="49694" y="1354"/>
                  </a:lnTo>
                  <a:lnTo>
                    <a:pt x="82886" y="9307"/>
                  </a:lnTo>
                  <a:lnTo>
                    <a:pt x="104550" y="20218"/>
                  </a:lnTo>
                  <a:lnTo>
                    <a:pt x="110480" y="25692"/>
                  </a:lnTo>
                  <a:lnTo>
                    <a:pt x="123186" y="46698"/>
                  </a:lnTo>
                  <a:lnTo>
                    <a:pt x="126621" y="60691"/>
                  </a:lnTo>
                  <a:lnTo>
                    <a:pt x="127940" y="89162"/>
                  </a:lnTo>
                  <a:lnTo>
                    <a:pt x="120289" y="118631"/>
                  </a:lnTo>
                  <a:lnTo>
                    <a:pt x="115097" y="128987"/>
                  </a:lnTo>
                  <a:lnTo>
                    <a:pt x="90703" y="162962"/>
                  </a:lnTo>
                  <a:lnTo>
                    <a:pt x="63706" y="189467"/>
                  </a:lnTo>
                  <a:lnTo>
                    <a:pt x="33062" y="209769"/>
                  </a:lnTo>
                  <a:lnTo>
                    <a:pt x="26914" y="211579"/>
                  </a:lnTo>
                  <a:lnTo>
                    <a:pt x="19426" y="210266"/>
                  </a:lnTo>
                  <a:lnTo>
                    <a:pt x="15209" y="208805"/>
                  </a:lnTo>
                  <a:lnTo>
                    <a:pt x="12397" y="207036"/>
                  </a:lnTo>
                  <a:lnTo>
                    <a:pt x="10524" y="205063"/>
                  </a:lnTo>
                  <a:lnTo>
                    <a:pt x="1457" y="191516"/>
                  </a:lnTo>
                  <a:lnTo>
                    <a:pt x="0" y="182045"/>
                  </a:lnTo>
                  <a:lnTo>
                    <a:pt x="3535" y="171114"/>
                  </a:lnTo>
                  <a:lnTo>
                    <a:pt x="9603" y="161611"/>
                  </a:lnTo>
                  <a:lnTo>
                    <a:pt x="14109" y="158413"/>
                  </a:lnTo>
                  <a:lnTo>
                    <a:pt x="20341" y="156991"/>
                  </a:lnTo>
                  <a:lnTo>
                    <a:pt x="51587" y="155954"/>
                  </a:lnTo>
                  <a:lnTo>
                    <a:pt x="83270" y="159661"/>
                  </a:lnTo>
                  <a:lnTo>
                    <a:pt x="118556" y="170335"/>
                  </a:lnTo>
                  <a:lnTo>
                    <a:pt x="134498" y="175232"/>
                  </a:lnTo>
                  <a:lnTo>
                    <a:pt x="149471" y="17729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05" name="SMARTInkShape-1040"/>
            <p:cNvSpPr/>
            <p:nvPr/>
          </p:nvSpPr>
          <p:spPr bwMode="auto">
            <a:xfrm>
              <a:off x="3014622" y="2022062"/>
              <a:ext cx="49944" cy="6854"/>
            </a:xfrm>
            <a:custGeom>
              <a:avLst/>
              <a:gdLst/>
              <a:ahLst/>
              <a:cxnLst/>
              <a:rect l="0" t="0" r="0" b="0"/>
              <a:pathLst>
                <a:path w="49944" h="6854">
                  <a:moveTo>
                    <a:pt x="0" y="6853"/>
                  </a:moveTo>
                  <a:lnTo>
                    <a:pt x="3787" y="6853"/>
                  </a:lnTo>
                  <a:lnTo>
                    <a:pt x="4903" y="6059"/>
                  </a:lnTo>
                  <a:lnTo>
                    <a:pt x="5647" y="4735"/>
                  </a:lnTo>
                  <a:lnTo>
                    <a:pt x="6142" y="3059"/>
                  </a:lnTo>
                  <a:lnTo>
                    <a:pt x="8059" y="1941"/>
                  </a:lnTo>
                  <a:lnTo>
                    <a:pt x="23121" y="0"/>
                  </a:lnTo>
                  <a:lnTo>
                    <a:pt x="49943" y="685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06" name="SMARTInkShape-1041"/>
            <p:cNvSpPr/>
            <p:nvPr/>
          </p:nvSpPr>
          <p:spPr bwMode="auto">
            <a:xfrm>
              <a:off x="2757894" y="1928861"/>
              <a:ext cx="192516" cy="178669"/>
            </a:xfrm>
            <a:custGeom>
              <a:avLst/>
              <a:gdLst/>
              <a:ahLst/>
              <a:cxnLst/>
              <a:rect l="0" t="0" r="0" b="0"/>
              <a:pathLst>
                <a:path w="192516" h="178669">
                  <a:moveTo>
                    <a:pt x="21280" y="0"/>
                  </a:moveTo>
                  <a:lnTo>
                    <a:pt x="21280" y="6153"/>
                  </a:lnTo>
                  <a:lnTo>
                    <a:pt x="26183" y="12655"/>
                  </a:lnTo>
                  <a:lnTo>
                    <a:pt x="28546" y="19278"/>
                  </a:lnTo>
                  <a:lnTo>
                    <a:pt x="54595" y="54597"/>
                  </a:lnTo>
                  <a:lnTo>
                    <a:pt x="60923" y="61880"/>
                  </a:lnTo>
                  <a:lnTo>
                    <a:pt x="65578" y="71456"/>
                  </a:lnTo>
                  <a:lnTo>
                    <a:pt x="90123" y="98334"/>
                  </a:lnTo>
                  <a:lnTo>
                    <a:pt x="92298" y="105876"/>
                  </a:lnTo>
                  <a:lnTo>
                    <a:pt x="86938" y="114800"/>
                  </a:lnTo>
                  <a:lnTo>
                    <a:pt x="86455" y="117032"/>
                  </a:lnTo>
                  <a:lnTo>
                    <a:pt x="81991" y="123966"/>
                  </a:lnTo>
                  <a:lnTo>
                    <a:pt x="52673" y="144332"/>
                  </a:lnTo>
                  <a:lnTo>
                    <a:pt x="27487" y="153370"/>
                  </a:lnTo>
                  <a:lnTo>
                    <a:pt x="16810" y="161378"/>
                  </a:lnTo>
                  <a:lnTo>
                    <a:pt x="9473" y="163487"/>
                  </a:lnTo>
                  <a:lnTo>
                    <a:pt x="0" y="164365"/>
                  </a:lnTo>
                  <a:lnTo>
                    <a:pt x="3700" y="160577"/>
                  </a:lnTo>
                  <a:lnTo>
                    <a:pt x="7653" y="158717"/>
                  </a:lnTo>
                  <a:lnTo>
                    <a:pt x="39024" y="156492"/>
                  </a:lnTo>
                  <a:lnTo>
                    <a:pt x="58776" y="153127"/>
                  </a:lnTo>
                  <a:lnTo>
                    <a:pt x="91343" y="158300"/>
                  </a:lnTo>
                  <a:lnTo>
                    <a:pt x="120913" y="163174"/>
                  </a:lnTo>
                  <a:lnTo>
                    <a:pt x="153767" y="169049"/>
                  </a:lnTo>
                  <a:lnTo>
                    <a:pt x="192515" y="17866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07" name="SMARTInkShape-1042"/>
            <p:cNvSpPr/>
            <p:nvPr/>
          </p:nvSpPr>
          <p:spPr bwMode="auto">
            <a:xfrm>
              <a:off x="2608444" y="1871694"/>
              <a:ext cx="156300" cy="227171"/>
            </a:xfrm>
            <a:custGeom>
              <a:avLst/>
              <a:gdLst/>
              <a:ahLst/>
              <a:cxnLst/>
              <a:rect l="0" t="0" r="0" b="0"/>
              <a:pathLst>
                <a:path w="156300" h="227171">
                  <a:moveTo>
                    <a:pt x="70843" y="7139"/>
                  </a:moveTo>
                  <a:lnTo>
                    <a:pt x="70843" y="287"/>
                  </a:lnTo>
                  <a:lnTo>
                    <a:pt x="64002" y="0"/>
                  </a:lnTo>
                  <a:lnTo>
                    <a:pt x="51079" y="13443"/>
                  </a:lnTo>
                  <a:lnTo>
                    <a:pt x="32763" y="47790"/>
                  </a:lnTo>
                  <a:lnTo>
                    <a:pt x="18782" y="79254"/>
                  </a:lnTo>
                  <a:lnTo>
                    <a:pt x="3327" y="109514"/>
                  </a:lnTo>
                  <a:lnTo>
                    <a:pt x="0" y="143233"/>
                  </a:lnTo>
                  <a:lnTo>
                    <a:pt x="388" y="166663"/>
                  </a:lnTo>
                  <a:lnTo>
                    <a:pt x="5221" y="184899"/>
                  </a:lnTo>
                  <a:lnTo>
                    <a:pt x="16270" y="205530"/>
                  </a:lnTo>
                  <a:lnTo>
                    <a:pt x="23071" y="212573"/>
                  </a:lnTo>
                  <a:lnTo>
                    <a:pt x="40354" y="223563"/>
                  </a:lnTo>
                  <a:lnTo>
                    <a:pt x="54323" y="227170"/>
                  </a:lnTo>
                  <a:lnTo>
                    <a:pt x="85756" y="222831"/>
                  </a:lnTo>
                  <a:lnTo>
                    <a:pt x="104593" y="219806"/>
                  </a:lnTo>
                  <a:lnTo>
                    <a:pt x="115175" y="215212"/>
                  </a:lnTo>
                  <a:lnTo>
                    <a:pt x="139700" y="194816"/>
                  </a:lnTo>
                  <a:lnTo>
                    <a:pt x="150261" y="180889"/>
                  </a:lnTo>
                  <a:lnTo>
                    <a:pt x="154623" y="162910"/>
                  </a:lnTo>
                  <a:lnTo>
                    <a:pt x="156299" y="131307"/>
                  </a:lnTo>
                  <a:lnTo>
                    <a:pt x="152625" y="116809"/>
                  </a:lnTo>
                  <a:lnTo>
                    <a:pt x="146515" y="102455"/>
                  </a:lnTo>
                  <a:lnTo>
                    <a:pt x="139885" y="95029"/>
                  </a:lnTo>
                  <a:lnTo>
                    <a:pt x="117311" y="81269"/>
                  </a:lnTo>
                  <a:lnTo>
                    <a:pt x="84161" y="67514"/>
                  </a:lnTo>
                  <a:lnTo>
                    <a:pt x="69480" y="64945"/>
                  </a:lnTo>
                  <a:lnTo>
                    <a:pt x="49439" y="6431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08" name="SMARTInkShape-1043"/>
            <p:cNvSpPr/>
            <p:nvPr/>
          </p:nvSpPr>
          <p:spPr bwMode="auto">
            <a:xfrm>
              <a:off x="2351088" y="1814513"/>
              <a:ext cx="14270" cy="293017"/>
            </a:xfrm>
            <a:custGeom>
              <a:avLst/>
              <a:gdLst/>
              <a:ahLst/>
              <a:cxnLst/>
              <a:rect l="0" t="0" r="0" b="0"/>
              <a:pathLst>
                <a:path w="14270" h="293017">
                  <a:moveTo>
                    <a:pt x="0" y="0"/>
                  </a:moveTo>
                  <a:lnTo>
                    <a:pt x="0" y="31934"/>
                  </a:lnTo>
                  <a:lnTo>
                    <a:pt x="793" y="45548"/>
                  </a:lnTo>
                  <a:lnTo>
                    <a:pt x="6143" y="72917"/>
                  </a:lnTo>
                  <a:lnTo>
                    <a:pt x="7004" y="107392"/>
                  </a:lnTo>
                  <a:lnTo>
                    <a:pt x="7117" y="142960"/>
                  </a:lnTo>
                  <a:lnTo>
                    <a:pt x="7132" y="178672"/>
                  </a:lnTo>
                  <a:lnTo>
                    <a:pt x="7134" y="208746"/>
                  </a:lnTo>
                  <a:lnTo>
                    <a:pt x="7135" y="238274"/>
                  </a:lnTo>
                  <a:lnTo>
                    <a:pt x="7927" y="268319"/>
                  </a:lnTo>
                  <a:lnTo>
                    <a:pt x="14269" y="29301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27116" name="SMARTInkShape-Group134"/>
          <p:cNvGrpSpPr/>
          <p:nvPr/>
        </p:nvGrpSpPr>
        <p:grpSpPr>
          <a:xfrm>
            <a:off x="6432550" y="1665288"/>
            <a:ext cx="954088" cy="363537"/>
            <a:chOff x="6432550" y="1665288"/>
            <a:chExt cx="954088" cy="363537"/>
          </a:xfrm>
        </p:grpSpPr>
        <p:sp>
          <p:nvSpPr>
            <p:cNvPr id="27110" name="SMARTInkShape-1044"/>
            <p:cNvSpPr/>
            <p:nvPr/>
          </p:nvSpPr>
          <p:spPr bwMode="auto">
            <a:xfrm>
              <a:off x="7343784" y="1715244"/>
              <a:ext cx="42854" cy="192688"/>
            </a:xfrm>
            <a:custGeom>
              <a:avLst/>
              <a:gdLst/>
              <a:ahLst/>
              <a:cxnLst/>
              <a:rect l="0" t="0" r="0" b="0"/>
              <a:pathLst>
                <a:path w="42854" h="192688">
                  <a:moveTo>
                    <a:pt x="42853" y="0"/>
                  </a:moveTo>
                  <a:lnTo>
                    <a:pt x="37199" y="23290"/>
                  </a:lnTo>
                  <a:lnTo>
                    <a:pt x="32213" y="54116"/>
                  </a:lnTo>
                  <a:lnTo>
                    <a:pt x="25857" y="85197"/>
                  </a:lnTo>
                  <a:lnTo>
                    <a:pt x="18948" y="119517"/>
                  </a:lnTo>
                  <a:lnTo>
                    <a:pt x="11874" y="151007"/>
                  </a:lnTo>
                  <a:lnTo>
                    <a:pt x="0" y="19268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11" name="SMARTInkShape-1045"/>
            <p:cNvSpPr/>
            <p:nvPr/>
          </p:nvSpPr>
          <p:spPr bwMode="auto">
            <a:xfrm>
              <a:off x="7123124" y="1672425"/>
              <a:ext cx="160574" cy="211842"/>
            </a:xfrm>
            <a:custGeom>
              <a:avLst/>
              <a:gdLst/>
              <a:ahLst/>
              <a:cxnLst/>
              <a:rect l="0" t="0" r="0" b="0"/>
              <a:pathLst>
                <a:path w="160574" h="211842">
                  <a:moveTo>
                    <a:pt x="70676" y="14273"/>
                  </a:moveTo>
                  <a:lnTo>
                    <a:pt x="64526" y="14273"/>
                  </a:lnTo>
                  <a:lnTo>
                    <a:pt x="60036" y="18061"/>
                  </a:lnTo>
                  <a:lnTo>
                    <a:pt x="38721" y="52050"/>
                  </a:lnTo>
                  <a:lnTo>
                    <a:pt x="22599" y="86522"/>
                  </a:lnTo>
                  <a:lnTo>
                    <a:pt x="11991" y="114446"/>
                  </a:lnTo>
                  <a:lnTo>
                    <a:pt x="3028" y="140694"/>
                  </a:lnTo>
                  <a:lnTo>
                    <a:pt x="0" y="170875"/>
                  </a:lnTo>
                  <a:lnTo>
                    <a:pt x="3267" y="192567"/>
                  </a:lnTo>
                  <a:lnTo>
                    <a:pt x="9261" y="206484"/>
                  </a:lnTo>
                  <a:lnTo>
                    <a:pt x="12274" y="209022"/>
                  </a:lnTo>
                  <a:lnTo>
                    <a:pt x="19855" y="211841"/>
                  </a:lnTo>
                  <a:lnTo>
                    <a:pt x="36837" y="209640"/>
                  </a:lnTo>
                  <a:lnTo>
                    <a:pt x="67385" y="191787"/>
                  </a:lnTo>
                  <a:lnTo>
                    <a:pt x="98595" y="169689"/>
                  </a:lnTo>
                  <a:lnTo>
                    <a:pt x="126891" y="137513"/>
                  </a:lnTo>
                  <a:lnTo>
                    <a:pt x="148587" y="107427"/>
                  </a:lnTo>
                  <a:lnTo>
                    <a:pt x="156885" y="92150"/>
                  </a:lnTo>
                  <a:lnTo>
                    <a:pt x="160573" y="74788"/>
                  </a:lnTo>
                  <a:lnTo>
                    <a:pt x="158857" y="50970"/>
                  </a:lnTo>
                  <a:lnTo>
                    <a:pt x="153324" y="32635"/>
                  </a:lnTo>
                  <a:lnTo>
                    <a:pt x="142866" y="17159"/>
                  </a:lnTo>
                  <a:lnTo>
                    <a:pt x="113529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12" name="SMARTInkShape-1046"/>
            <p:cNvSpPr/>
            <p:nvPr/>
          </p:nvSpPr>
          <p:spPr bwMode="auto">
            <a:xfrm>
              <a:off x="7022516" y="1665288"/>
              <a:ext cx="92722" cy="264054"/>
            </a:xfrm>
            <a:custGeom>
              <a:avLst/>
              <a:gdLst/>
              <a:ahLst/>
              <a:cxnLst/>
              <a:rect l="0" t="0" r="0" b="0"/>
              <a:pathLst>
                <a:path w="92722" h="264054">
                  <a:moveTo>
                    <a:pt x="92721" y="0"/>
                  </a:moveTo>
                  <a:lnTo>
                    <a:pt x="88929" y="3788"/>
                  </a:lnTo>
                  <a:lnTo>
                    <a:pt x="87067" y="7763"/>
                  </a:lnTo>
                  <a:lnTo>
                    <a:pt x="86571" y="9933"/>
                  </a:lnTo>
                  <a:lnTo>
                    <a:pt x="69031" y="44089"/>
                  </a:lnTo>
                  <a:lnTo>
                    <a:pt x="55593" y="75405"/>
                  </a:lnTo>
                  <a:lnTo>
                    <a:pt x="43981" y="102782"/>
                  </a:lnTo>
                  <a:lnTo>
                    <a:pt x="30489" y="130982"/>
                  </a:lnTo>
                  <a:lnTo>
                    <a:pt x="20231" y="159426"/>
                  </a:lnTo>
                  <a:lnTo>
                    <a:pt x="12166" y="187942"/>
                  </a:lnTo>
                  <a:lnTo>
                    <a:pt x="3124" y="219503"/>
                  </a:lnTo>
                  <a:lnTo>
                    <a:pt x="64" y="254561"/>
                  </a:lnTo>
                  <a:lnTo>
                    <a:pt x="0" y="257724"/>
                  </a:lnTo>
                  <a:lnTo>
                    <a:pt x="751" y="259834"/>
                  </a:lnTo>
                  <a:lnTo>
                    <a:pt x="2047" y="261240"/>
                  </a:lnTo>
                  <a:lnTo>
                    <a:pt x="7015" y="26405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13" name="SMARTInkShape-1047"/>
            <p:cNvSpPr/>
            <p:nvPr/>
          </p:nvSpPr>
          <p:spPr bwMode="auto">
            <a:xfrm>
              <a:off x="6893832" y="1822292"/>
              <a:ext cx="49995" cy="1"/>
            </a:xfrm>
            <a:custGeom>
              <a:avLst/>
              <a:gdLst/>
              <a:ahLst/>
              <a:cxnLst/>
              <a:rect l="0" t="0" r="0" b="0"/>
              <a:pathLst>
                <a:path w="49995" h="1">
                  <a:moveTo>
                    <a:pt x="0" y="0"/>
                  </a:moveTo>
                  <a:lnTo>
                    <a:pt x="33783" y="0"/>
                  </a:lnTo>
                  <a:lnTo>
                    <a:pt x="49994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14" name="SMARTInkShape-1048"/>
            <p:cNvSpPr/>
            <p:nvPr/>
          </p:nvSpPr>
          <p:spPr bwMode="auto">
            <a:xfrm>
              <a:off x="6633895" y="1758064"/>
              <a:ext cx="143704" cy="227832"/>
            </a:xfrm>
            <a:custGeom>
              <a:avLst/>
              <a:gdLst/>
              <a:ahLst/>
              <a:cxnLst/>
              <a:rect l="0" t="0" r="0" b="0"/>
              <a:pathLst>
                <a:path w="143704" h="227832">
                  <a:moveTo>
                    <a:pt x="102810" y="0"/>
                  </a:moveTo>
                  <a:lnTo>
                    <a:pt x="109658" y="0"/>
                  </a:lnTo>
                  <a:lnTo>
                    <a:pt x="109866" y="3788"/>
                  </a:lnTo>
                  <a:lnTo>
                    <a:pt x="105682" y="7762"/>
                  </a:lnTo>
                  <a:lnTo>
                    <a:pt x="70902" y="38364"/>
                  </a:lnTo>
                  <a:lnTo>
                    <a:pt x="38091" y="61890"/>
                  </a:lnTo>
                  <a:lnTo>
                    <a:pt x="3617" y="92150"/>
                  </a:lnTo>
                  <a:lnTo>
                    <a:pt x="971" y="94737"/>
                  </a:lnTo>
                  <a:lnTo>
                    <a:pt x="0" y="97255"/>
                  </a:lnTo>
                  <a:lnTo>
                    <a:pt x="147" y="99727"/>
                  </a:lnTo>
                  <a:lnTo>
                    <a:pt x="2426" y="104587"/>
                  </a:lnTo>
                  <a:lnTo>
                    <a:pt x="6084" y="109390"/>
                  </a:lnTo>
                  <a:lnTo>
                    <a:pt x="39445" y="127486"/>
                  </a:lnTo>
                  <a:lnTo>
                    <a:pt x="72189" y="140483"/>
                  </a:lnTo>
                  <a:lnTo>
                    <a:pt x="102405" y="157500"/>
                  </a:lnTo>
                  <a:lnTo>
                    <a:pt x="127508" y="176133"/>
                  </a:lnTo>
                  <a:lnTo>
                    <a:pt x="139049" y="190338"/>
                  </a:lnTo>
                  <a:lnTo>
                    <a:pt x="143703" y="200801"/>
                  </a:lnTo>
                  <a:lnTo>
                    <a:pt x="142676" y="208452"/>
                  </a:lnTo>
                  <a:lnTo>
                    <a:pt x="141291" y="212712"/>
                  </a:lnTo>
                  <a:lnTo>
                    <a:pt x="138780" y="215552"/>
                  </a:lnTo>
                  <a:lnTo>
                    <a:pt x="118883" y="224274"/>
                  </a:lnTo>
                  <a:lnTo>
                    <a:pt x="87821" y="227831"/>
                  </a:lnTo>
                  <a:lnTo>
                    <a:pt x="66891" y="226096"/>
                  </a:lnTo>
                  <a:lnTo>
                    <a:pt x="59818" y="224475"/>
                  </a:lnTo>
                  <a:lnTo>
                    <a:pt x="49844" y="218444"/>
                  </a:lnTo>
                  <a:lnTo>
                    <a:pt x="33182" y="201651"/>
                  </a:lnTo>
                  <a:lnTo>
                    <a:pt x="28220" y="190328"/>
                  </a:lnTo>
                  <a:lnTo>
                    <a:pt x="25031" y="163674"/>
                  </a:lnTo>
                  <a:lnTo>
                    <a:pt x="28272" y="142593"/>
                  </a:lnTo>
                  <a:lnTo>
                    <a:pt x="46517" y="107030"/>
                  </a:lnTo>
                  <a:lnTo>
                    <a:pt x="71179" y="72155"/>
                  </a:lnTo>
                  <a:lnTo>
                    <a:pt x="105602" y="45615"/>
                  </a:lnTo>
                  <a:lnTo>
                    <a:pt x="131379" y="2854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15" name="SMARTInkShape-1049"/>
            <p:cNvSpPr/>
            <p:nvPr/>
          </p:nvSpPr>
          <p:spPr bwMode="auto">
            <a:xfrm>
              <a:off x="6432550" y="1723519"/>
              <a:ext cx="189795" cy="305306"/>
            </a:xfrm>
            <a:custGeom>
              <a:avLst/>
              <a:gdLst/>
              <a:ahLst/>
              <a:cxnLst/>
              <a:rect l="0" t="0" r="0" b="0"/>
              <a:pathLst>
                <a:path w="189795" h="305306">
                  <a:moveTo>
                    <a:pt x="182740" y="120183"/>
                  </a:moveTo>
                  <a:lnTo>
                    <a:pt x="183532" y="88103"/>
                  </a:lnTo>
                  <a:lnTo>
                    <a:pt x="188888" y="55488"/>
                  </a:lnTo>
                  <a:lnTo>
                    <a:pt x="189794" y="26815"/>
                  </a:lnTo>
                  <a:lnTo>
                    <a:pt x="186064" y="14632"/>
                  </a:lnTo>
                  <a:lnTo>
                    <a:pt x="179933" y="4767"/>
                  </a:lnTo>
                  <a:lnTo>
                    <a:pt x="176901" y="2799"/>
                  </a:lnTo>
                  <a:lnTo>
                    <a:pt x="165050" y="28"/>
                  </a:lnTo>
                  <a:lnTo>
                    <a:pt x="150693" y="0"/>
                  </a:lnTo>
                  <a:lnTo>
                    <a:pt x="118003" y="8839"/>
                  </a:lnTo>
                  <a:lnTo>
                    <a:pt x="84893" y="23681"/>
                  </a:lnTo>
                  <a:lnTo>
                    <a:pt x="51113" y="46574"/>
                  </a:lnTo>
                  <a:lnTo>
                    <a:pt x="31503" y="66288"/>
                  </a:lnTo>
                  <a:lnTo>
                    <a:pt x="22685" y="84655"/>
                  </a:lnTo>
                  <a:lnTo>
                    <a:pt x="20343" y="95406"/>
                  </a:lnTo>
                  <a:lnTo>
                    <a:pt x="21420" y="105470"/>
                  </a:lnTo>
                  <a:lnTo>
                    <a:pt x="28576" y="124853"/>
                  </a:lnTo>
                  <a:lnTo>
                    <a:pt x="39100" y="139188"/>
                  </a:lnTo>
                  <a:lnTo>
                    <a:pt x="63371" y="158239"/>
                  </a:lnTo>
                  <a:lnTo>
                    <a:pt x="95793" y="177275"/>
                  </a:lnTo>
                  <a:lnTo>
                    <a:pt x="129149" y="196306"/>
                  </a:lnTo>
                  <a:lnTo>
                    <a:pt x="154901" y="216130"/>
                  </a:lnTo>
                  <a:lnTo>
                    <a:pt x="168760" y="234515"/>
                  </a:lnTo>
                  <a:lnTo>
                    <a:pt x="173572" y="250358"/>
                  </a:lnTo>
                  <a:lnTo>
                    <a:pt x="174697" y="260241"/>
                  </a:lnTo>
                  <a:lnTo>
                    <a:pt x="170964" y="269920"/>
                  </a:lnTo>
                  <a:lnTo>
                    <a:pt x="164015" y="278715"/>
                  </a:lnTo>
                  <a:lnTo>
                    <a:pt x="150386" y="288124"/>
                  </a:lnTo>
                  <a:lnTo>
                    <a:pt x="122739" y="298408"/>
                  </a:lnTo>
                  <a:lnTo>
                    <a:pt x="96186" y="303563"/>
                  </a:lnTo>
                  <a:lnTo>
                    <a:pt x="62566" y="305305"/>
                  </a:lnTo>
                  <a:lnTo>
                    <a:pt x="47592" y="301314"/>
                  </a:lnTo>
                  <a:lnTo>
                    <a:pt x="27893" y="290151"/>
                  </a:lnTo>
                  <a:lnTo>
                    <a:pt x="7017" y="272171"/>
                  </a:lnTo>
                  <a:lnTo>
                    <a:pt x="1477" y="258570"/>
                  </a:lnTo>
                  <a:lnTo>
                    <a:pt x="0" y="250502"/>
                  </a:lnTo>
                  <a:lnTo>
                    <a:pt x="2591" y="235195"/>
                  </a:lnTo>
                  <a:lnTo>
                    <a:pt x="17186" y="202197"/>
                  </a:lnTo>
                  <a:lnTo>
                    <a:pt x="41054" y="170832"/>
                  </a:lnTo>
                  <a:lnTo>
                    <a:pt x="75759" y="138336"/>
                  </a:lnTo>
                  <a:lnTo>
                    <a:pt x="89892" y="12731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27130" name="SMARTInkShape-Group135"/>
          <p:cNvGrpSpPr/>
          <p:nvPr/>
        </p:nvGrpSpPr>
        <p:grpSpPr>
          <a:xfrm>
            <a:off x="914400" y="2951163"/>
            <a:ext cx="2006600" cy="592137"/>
            <a:chOff x="914400" y="2951163"/>
            <a:chExt cx="2006600" cy="592137"/>
          </a:xfrm>
        </p:grpSpPr>
        <p:sp>
          <p:nvSpPr>
            <p:cNvPr id="27117" name="SMARTInkShape-1050"/>
            <p:cNvSpPr/>
            <p:nvPr/>
          </p:nvSpPr>
          <p:spPr bwMode="auto">
            <a:xfrm>
              <a:off x="2764929" y="3208056"/>
              <a:ext cx="156071" cy="199760"/>
            </a:xfrm>
            <a:custGeom>
              <a:avLst/>
              <a:gdLst/>
              <a:ahLst/>
              <a:cxnLst/>
              <a:rect l="0" t="0" r="0" b="0"/>
              <a:pathLst>
                <a:path w="156071" h="199760">
                  <a:moveTo>
                    <a:pt x="0" y="7109"/>
                  </a:moveTo>
                  <a:lnTo>
                    <a:pt x="0" y="3321"/>
                  </a:lnTo>
                  <a:lnTo>
                    <a:pt x="794" y="2205"/>
                  </a:lnTo>
                  <a:lnTo>
                    <a:pt x="2117" y="1461"/>
                  </a:lnTo>
                  <a:lnTo>
                    <a:pt x="9945" y="268"/>
                  </a:lnTo>
                  <a:lnTo>
                    <a:pt x="27646" y="0"/>
                  </a:lnTo>
                  <a:lnTo>
                    <a:pt x="60823" y="6669"/>
                  </a:lnTo>
                  <a:lnTo>
                    <a:pt x="72284" y="7707"/>
                  </a:lnTo>
                  <a:lnTo>
                    <a:pt x="107083" y="13792"/>
                  </a:lnTo>
                  <a:lnTo>
                    <a:pt x="122416" y="14155"/>
                  </a:lnTo>
                  <a:lnTo>
                    <a:pt x="127973" y="16318"/>
                  </a:lnTo>
                  <a:lnTo>
                    <a:pt x="133089" y="19130"/>
                  </a:lnTo>
                  <a:lnTo>
                    <a:pt x="142842" y="20935"/>
                  </a:lnTo>
                  <a:lnTo>
                    <a:pt x="145242" y="21084"/>
                  </a:lnTo>
                  <a:lnTo>
                    <a:pt x="146843" y="21975"/>
                  </a:lnTo>
                  <a:lnTo>
                    <a:pt x="147910" y="23362"/>
                  </a:lnTo>
                  <a:lnTo>
                    <a:pt x="148621" y="25079"/>
                  </a:lnTo>
                  <a:lnTo>
                    <a:pt x="149889" y="26224"/>
                  </a:lnTo>
                  <a:lnTo>
                    <a:pt x="153415" y="27497"/>
                  </a:lnTo>
                  <a:lnTo>
                    <a:pt x="154672" y="28629"/>
                  </a:lnTo>
                  <a:lnTo>
                    <a:pt x="156070" y="32001"/>
                  </a:lnTo>
                  <a:lnTo>
                    <a:pt x="155649" y="34010"/>
                  </a:lnTo>
                  <a:lnTo>
                    <a:pt x="140176" y="58744"/>
                  </a:lnTo>
                  <a:lnTo>
                    <a:pt x="119333" y="84081"/>
                  </a:lnTo>
                  <a:lnTo>
                    <a:pt x="111784" y="90472"/>
                  </a:lnTo>
                  <a:lnTo>
                    <a:pt x="80902" y="125947"/>
                  </a:lnTo>
                  <a:lnTo>
                    <a:pt x="63010" y="147737"/>
                  </a:lnTo>
                  <a:lnTo>
                    <a:pt x="58892" y="161794"/>
                  </a:lnTo>
                  <a:lnTo>
                    <a:pt x="56708" y="179957"/>
                  </a:lnTo>
                  <a:lnTo>
                    <a:pt x="50015" y="19975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18" name="SMARTInkShape-1051"/>
            <p:cNvSpPr/>
            <p:nvPr/>
          </p:nvSpPr>
          <p:spPr bwMode="auto">
            <a:xfrm>
              <a:off x="2625621" y="3187637"/>
              <a:ext cx="110274" cy="227303"/>
            </a:xfrm>
            <a:custGeom>
              <a:avLst/>
              <a:gdLst/>
              <a:ahLst/>
              <a:cxnLst/>
              <a:rect l="0" t="0" r="0" b="0"/>
              <a:pathLst>
                <a:path w="110274" h="227303">
                  <a:moveTo>
                    <a:pt x="103584" y="34662"/>
                  </a:moveTo>
                  <a:lnTo>
                    <a:pt x="103584" y="24731"/>
                  </a:lnTo>
                  <a:lnTo>
                    <a:pt x="101467" y="20207"/>
                  </a:lnTo>
                  <a:lnTo>
                    <a:pt x="93639" y="10842"/>
                  </a:lnTo>
                  <a:lnTo>
                    <a:pt x="89108" y="8220"/>
                  </a:lnTo>
                  <a:lnTo>
                    <a:pt x="58874" y="101"/>
                  </a:lnTo>
                  <a:lnTo>
                    <a:pt x="37475" y="0"/>
                  </a:lnTo>
                  <a:lnTo>
                    <a:pt x="9957" y="6272"/>
                  </a:lnTo>
                  <a:lnTo>
                    <a:pt x="7822" y="7809"/>
                  </a:lnTo>
                  <a:lnTo>
                    <a:pt x="605" y="15969"/>
                  </a:lnTo>
                  <a:lnTo>
                    <a:pt x="0" y="19029"/>
                  </a:lnTo>
                  <a:lnTo>
                    <a:pt x="1445" y="26657"/>
                  </a:lnTo>
                  <a:lnTo>
                    <a:pt x="13314" y="53822"/>
                  </a:lnTo>
                  <a:lnTo>
                    <a:pt x="48436" y="86996"/>
                  </a:lnTo>
                  <a:lnTo>
                    <a:pt x="82127" y="120286"/>
                  </a:lnTo>
                  <a:lnTo>
                    <a:pt x="102954" y="143178"/>
                  </a:lnTo>
                  <a:lnTo>
                    <a:pt x="107274" y="151865"/>
                  </a:lnTo>
                  <a:lnTo>
                    <a:pt x="110273" y="171287"/>
                  </a:lnTo>
                  <a:lnTo>
                    <a:pt x="108409" y="176779"/>
                  </a:lnTo>
                  <a:lnTo>
                    <a:pt x="86872" y="207981"/>
                  </a:lnTo>
                  <a:lnTo>
                    <a:pt x="66467" y="222529"/>
                  </a:lnTo>
                  <a:lnTo>
                    <a:pt x="59037" y="225187"/>
                  </a:lnTo>
                  <a:lnTo>
                    <a:pt x="25573" y="227257"/>
                  </a:lnTo>
                  <a:lnTo>
                    <a:pt x="15578" y="227302"/>
                  </a:lnTo>
                  <a:lnTo>
                    <a:pt x="10751" y="225194"/>
                  </a:lnTo>
                  <a:lnTo>
                    <a:pt x="8352" y="223522"/>
                  </a:lnTo>
                  <a:lnTo>
                    <a:pt x="5687" y="219549"/>
                  </a:lnTo>
                  <a:lnTo>
                    <a:pt x="4187" y="212856"/>
                  </a:lnTo>
                  <a:lnTo>
                    <a:pt x="3566" y="185467"/>
                  </a:lnTo>
                  <a:lnTo>
                    <a:pt x="5677" y="178852"/>
                  </a:lnTo>
                  <a:lnTo>
                    <a:pt x="20350" y="154661"/>
                  </a:lnTo>
                  <a:lnTo>
                    <a:pt x="55557" y="127432"/>
                  </a:lnTo>
                  <a:lnTo>
                    <a:pt x="86842" y="109186"/>
                  </a:lnTo>
                  <a:lnTo>
                    <a:pt x="103584" y="10601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19" name="SMARTInkShape-1052"/>
            <p:cNvSpPr/>
            <p:nvPr/>
          </p:nvSpPr>
          <p:spPr bwMode="auto">
            <a:xfrm>
              <a:off x="2464844" y="3272246"/>
              <a:ext cx="128609" cy="7135"/>
            </a:xfrm>
            <a:custGeom>
              <a:avLst/>
              <a:gdLst/>
              <a:ahLst/>
              <a:cxnLst/>
              <a:rect l="0" t="0" r="0" b="0"/>
              <a:pathLst>
                <a:path w="128609" h="7135">
                  <a:moveTo>
                    <a:pt x="0" y="7134"/>
                  </a:moveTo>
                  <a:lnTo>
                    <a:pt x="6152" y="7134"/>
                  </a:lnTo>
                  <a:lnTo>
                    <a:pt x="22559" y="1487"/>
                  </a:lnTo>
                  <a:lnTo>
                    <a:pt x="54843" y="87"/>
                  </a:lnTo>
                  <a:lnTo>
                    <a:pt x="87156" y="7"/>
                  </a:lnTo>
                  <a:lnTo>
                    <a:pt x="122062" y="0"/>
                  </a:lnTo>
                  <a:lnTo>
                    <a:pt x="128608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20" name="SMARTInkShape-1053"/>
            <p:cNvSpPr/>
            <p:nvPr/>
          </p:nvSpPr>
          <p:spPr bwMode="auto">
            <a:xfrm>
              <a:off x="2243377" y="3322192"/>
              <a:ext cx="85715" cy="7136"/>
            </a:xfrm>
            <a:custGeom>
              <a:avLst/>
              <a:gdLst/>
              <a:ahLst/>
              <a:cxnLst/>
              <a:rect l="0" t="0" r="0" b="0"/>
              <a:pathLst>
                <a:path w="85715" h="7136">
                  <a:moveTo>
                    <a:pt x="7119" y="7135"/>
                  </a:moveTo>
                  <a:lnTo>
                    <a:pt x="967" y="7135"/>
                  </a:lnTo>
                  <a:lnTo>
                    <a:pt x="636" y="6342"/>
                  </a:lnTo>
                  <a:lnTo>
                    <a:pt x="0" y="294"/>
                  </a:lnTo>
                  <a:lnTo>
                    <a:pt x="33773" y="2"/>
                  </a:lnTo>
                  <a:lnTo>
                    <a:pt x="65730" y="0"/>
                  </a:lnTo>
                  <a:lnTo>
                    <a:pt x="85714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21" name="SMARTInkShape-1054"/>
            <p:cNvSpPr/>
            <p:nvPr/>
          </p:nvSpPr>
          <p:spPr bwMode="auto">
            <a:xfrm>
              <a:off x="2246380" y="3208031"/>
              <a:ext cx="118424" cy="192650"/>
            </a:xfrm>
            <a:custGeom>
              <a:avLst/>
              <a:gdLst/>
              <a:ahLst/>
              <a:cxnLst/>
              <a:rect l="0" t="0" r="0" b="0"/>
              <a:pathLst>
                <a:path w="118424" h="192650">
                  <a:moveTo>
                    <a:pt x="4116" y="21404"/>
                  </a:moveTo>
                  <a:lnTo>
                    <a:pt x="4116" y="17617"/>
                  </a:lnTo>
                  <a:lnTo>
                    <a:pt x="3323" y="16501"/>
                  </a:lnTo>
                  <a:lnTo>
                    <a:pt x="1999" y="15757"/>
                  </a:lnTo>
                  <a:lnTo>
                    <a:pt x="323" y="15261"/>
                  </a:lnTo>
                  <a:lnTo>
                    <a:pt x="0" y="14137"/>
                  </a:lnTo>
                  <a:lnTo>
                    <a:pt x="3417" y="8213"/>
                  </a:lnTo>
                  <a:lnTo>
                    <a:pt x="5922" y="7614"/>
                  </a:lnTo>
                  <a:lnTo>
                    <a:pt x="13999" y="7228"/>
                  </a:lnTo>
                  <a:lnTo>
                    <a:pt x="18564" y="5062"/>
                  </a:lnTo>
                  <a:lnTo>
                    <a:pt x="23240" y="2249"/>
                  </a:lnTo>
                  <a:lnTo>
                    <a:pt x="31129" y="665"/>
                  </a:lnTo>
                  <a:lnTo>
                    <a:pt x="66164" y="25"/>
                  </a:lnTo>
                  <a:lnTo>
                    <a:pt x="98268" y="0"/>
                  </a:lnTo>
                  <a:lnTo>
                    <a:pt x="103650" y="2113"/>
                  </a:lnTo>
                  <a:lnTo>
                    <a:pt x="108687" y="4902"/>
                  </a:lnTo>
                  <a:lnTo>
                    <a:pt x="116994" y="6840"/>
                  </a:lnTo>
                  <a:lnTo>
                    <a:pt x="117474" y="7731"/>
                  </a:lnTo>
                  <a:lnTo>
                    <a:pt x="118418" y="28591"/>
                  </a:lnTo>
                  <a:lnTo>
                    <a:pt x="118423" y="30952"/>
                  </a:lnTo>
                  <a:lnTo>
                    <a:pt x="108488" y="55123"/>
                  </a:lnTo>
                  <a:lnTo>
                    <a:pt x="100092" y="69701"/>
                  </a:lnTo>
                  <a:lnTo>
                    <a:pt x="95493" y="89612"/>
                  </a:lnTo>
                  <a:lnTo>
                    <a:pt x="78682" y="123832"/>
                  </a:lnTo>
                  <a:lnTo>
                    <a:pt x="75747" y="156982"/>
                  </a:lnTo>
                  <a:lnTo>
                    <a:pt x="75565" y="19264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22" name="SMARTInkShape-1055"/>
            <p:cNvSpPr/>
            <p:nvPr/>
          </p:nvSpPr>
          <p:spPr bwMode="auto">
            <a:xfrm>
              <a:off x="2064949" y="3200894"/>
              <a:ext cx="128351" cy="206922"/>
            </a:xfrm>
            <a:custGeom>
              <a:avLst/>
              <a:gdLst/>
              <a:ahLst/>
              <a:cxnLst/>
              <a:rect l="0" t="0" r="0" b="0"/>
              <a:pathLst>
                <a:path w="128351" h="206922">
                  <a:moveTo>
                    <a:pt x="42649" y="0"/>
                  </a:moveTo>
                  <a:lnTo>
                    <a:pt x="36497" y="6144"/>
                  </a:lnTo>
                  <a:lnTo>
                    <a:pt x="18735" y="40654"/>
                  </a:lnTo>
                  <a:lnTo>
                    <a:pt x="10081" y="60297"/>
                  </a:lnTo>
                  <a:lnTo>
                    <a:pt x="2291" y="95272"/>
                  </a:lnTo>
                  <a:lnTo>
                    <a:pt x="0" y="130093"/>
                  </a:lnTo>
                  <a:lnTo>
                    <a:pt x="593" y="159290"/>
                  </a:lnTo>
                  <a:lnTo>
                    <a:pt x="5490" y="172812"/>
                  </a:lnTo>
                  <a:lnTo>
                    <a:pt x="9727" y="179340"/>
                  </a:lnTo>
                  <a:lnTo>
                    <a:pt x="20368" y="187473"/>
                  </a:lnTo>
                  <a:lnTo>
                    <a:pt x="29785" y="191116"/>
                  </a:lnTo>
                  <a:lnTo>
                    <a:pt x="54892" y="192515"/>
                  </a:lnTo>
                  <a:lnTo>
                    <a:pt x="73677" y="186927"/>
                  </a:lnTo>
                  <a:lnTo>
                    <a:pt x="97436" y="175874"/>
                  </a:lnTo>
                  <a:lnTo>
                    <a:pt x="104840" y="169074"/>
                  </a:lnTo>
                  <a:lnTo>
                    <a:pt x="123501" y="137820"/>
                  </a:lnTo>
                  <a:lnTo>
                    <a:pt x="127423" y="119688"/>
                  </a:lnTo>
                  <a:lnTo>
                    <a:pt x="128350" y="97637"/>
                  </a:lnTo>
                  <a:lnTo>
                    <a:pt x="126255" y="92812"/>
                  </a:lnTo>
                  <a:lnTo>
                    <a:pt x="124584" y="90416"/>
                  </a:lnTo>
                  <a:lnTo>
                    <a:pt x="120611" y="87753"/>
                  </a:lnTo>
                  <a:lnTo>
                    <a:pt x="113911" y="86254"/>
                  </a:lnTo>
                  <a:lnTo>
                    <a:pt x="111592" y="86044"/>
                  </a:lnTo>
                  <a:lnTo>
                    <a:pt x="106897" y="87924"/>
                  </a:lnTo>
                  <a:lnTo>
                    <a:pt x="90128" y="98610"/>
                  </a:lnTo>
                  <a:lnTo>
                    <a:pt x="76697" y="112735"/>
                  </a:lnTo>
                  <a:lnTo>
                    <a:pt x="68895" y="119078"/>
                  </a:lnTo>
                  <a:lnTo>
                    <a:pt x="62782" y="127183"/>
                  </a:lnTo>
                  <a:lnTo>
                    <a:pt x="59536" y="136070"/>
                  </a:lnTo>
                  <a:lnTo>
                    <a:pt x="50939" y="168896"/>
                  </a:lnTo>
                  <a:lnTo>
                    <a:pt x="56046" y="193622"/>
                  </a:lnTo>
                  <a:lnTo>
                    <a:pt x="58660" y="199160"/>
                  </a:lnTo>
                  <a:lnTo>
                    <a:pt x="64084" y="20692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23" name="SMARTInkShape-1056"/>
            <p:cNvSpPr/>
            <p:nvPr/>
          </p:nvSpPr>
          <p:spPr bwMode="auto">
            <a:xfrm>
              <a:off x="1587147" y="3265231"/>
              <a:ext cx="177257" cy="278069"/>
            </a:xfrm>
            <a:custGeom>
              <a:avLst/>
              <a:gdLst/>
              <a:ahLst/>
              <a:cxnLst/>
              <a:rect l="0" t="0" r="0" b="0"/>
              <a:pathLst>
                <a:path w="177257" h="278069">
                  <a:moveTo>
                    <a:pt x="84613" y="21285"/>
                  </a:moveTo>
                  <a:lnTo>
                    <a:pt x="84613" y="17498"/>
                  </a:lnTo>
                  <a:lnTo>
                    <a:pt x="82495" y="13524"/>
                  </a:lnTo>
                  <a:lnTo>
                    <a:pt x="74668" y="4513"/>
                  </a:lnTo>
                  <a:lnTo>
                    <a:pt x="70136" y="1939"/>
                  </a:lnTo>
                  <a:lnTo>
                    <a:pt x="60759" y="287"/>
                  </a:lnTo>
                  <a:lnTo>
                    <a:pt x="53640" y="0"/>
                  </a:lnTo>
                  <a:lnTo>
                    <a:pt x="29416" y="9821"/>
                  </a:lnTo>
                  <a:lnTo>
                    <a:pt x="19213" y="16656"/>
                  </a:lnTo>
                  <a:lnTo>
                    <a:pt x="11163" y="27489"/>
                  </a:lnTo>
                  <a:lnTo>
                    <a:pt x="564" y="49697"/>
                  </a:lnTo>
                  <a:lnTo>
                    <a:pt x="0" y="52118"/>
                  </a:lnTo>
                  <a:lnTo>
                    <a:pt x="418" y="53732"/>
                  </a:lnTo>
                  <a:lnTo>
                    <a:pt x="1491" y="54809"/>
                  </a:lnTo>
                  <a:lnTo>
                    <a:pt x="5124" y="56536"/>
                  </a:lnTo>
                  <a:lnTo>
                    <a:pt x="15885" y="56924"/>
                  </a:lnTo>
                  <a:lnTo>
                    <a:pt x="20459" y="54831"/>
                  </a:lnTo>
                  <a:lnTo>
                    <a:pt x="44127" y="33140"/>
                  </a:lnTo>
                  <a:lnTo>
                    <a:pt x="46772" y="28404"/>
                  </a:lnTo>
                  <a:lnTo>
                    <a:pt x="47477" y="26032"/>
                  </a:lnTo>
                  <a:lnTo>
                    <a:pt x="48741" y="24450"/>
                  </a:lnTo>
                  <a:lnTo>
                    <a:pt x="53520" y="21430"/>
                  </a:lnTo>
                  <a:lnTo>
                    <a:pt x="55702" y="15266"/>
                  </a:lnTo>
                  <a:lnTo>
                    <a:pt x="58002" y="16760"/>
                  </a:lnTo>
                  <a:lnTo>
                    <a:pt x="59728" y="18269"/>
                  </a:lnTo>
                  <a:lnTo>
                    <a:pt x="61644" y="22059"/>
                  </a:lnTo>
                  <a:lnTo>
                    <a:pt x="73033" y="47910"/>
                  </a:lnTo>
                  <a:lnTo>
                    <a:pt x="101582" y="81565"/>
                  </a:lnTo>
                  <a:lnTo>
                    <a:pt x="118278" y="107540"/>
                  </a:lnTo>
                  <a:lnTo>
                    <a:pt x="137679" y="142667"/>
                  </a:lnTo>
                  <a:lnTo>
                    <a:pt x="156194" y="173255"/>
                  </a:lnTo>
                  <a:lnTo>
                    <a:pt x="173397" y="208373"/>
                  </a:lnTo>
                  <a:lnTo>
                    <a:pt x="177256" y="243430"/>
                  </a:lnTo>
                  <a:lnTo>
                    <a:pt x="176596" y="251621"/>
                  </a:lnTo>
                  <a:lnTo>
                    <a:pt x="168670" y="270856"/>
                  </a:lnTo>
                  <a:lnTo>
                    <a:pt x="166848" y="273288"/>
                  </a:lnTo>
                  <a:lnTo>
                    <a:pt x="160591" y="275990"/>
                  </a:lnTo>
                  <a:lnTo>
                    <a:pt x="129114" y="278068"/>
                  </a:lnTo>
                  <a:lnTo>
                    <a:pt x="113147" y="277334"/>
                  </a:lnTo>
                  <a:lnTo>
                    <a:pt x="105762" y="274353"/>
                  </a:lnTo>
                  <a:lnTo>
                    <a:pt x="92033" y="265809"/>
                  </a:lnTo>
                  <a:lnTo>
                    <a:pt x="84613" y="26388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24" name="SMARTInkShape-1057"/>
            <p:cNvSpPr/>
            <p:nvPr/>
          </p:nvSpPr>
          <p:spPr bwMode="auto">
            <a:xfrm>
              <a:off x="1464558" y="3243840"/>
              <a:ext cx="114319" cy="149705"/>
            </a:xfrm>
            <a:custGeom>
              <a:avLst/>
              <a:gdLst/>
              <a:ahLst/>
              <a:cxnLst/>
              <a:rect l="0" t="0" r="0" b="0"/>
              <a:pathLst>
                <a:path w="114319" h="149705">
                  <a:moveTo>
                    <a:pt x="7145" y="92623"/>
                  </a:moveTo>
                  <a:lnTo>
                    <a:pt x="3352" y="96410"/>
                  </a:lnTo>
                  <a:lnTo>
                    <a:pt x="1489" y="100384"/>
                  </a:lnTo>
                  <a:lnTo>
                    <a:pt x="8" y="120052"/>
                  </a:lnTo>
                  <a:lnTo>
                    <a:pt x="0" y="86443"/>
                  </a:lnTo>
                  <a:lnTo>
                    <a:pt x="0" y="51871"/>
                  </a:lnTo>
                  <a:lnTo>
                    <a:pt x="794" y="45178"/>
                  </a:lnTo>
                  <a:lnTo>
                    <a:pt x="12187" y="19488"/>
                  </a:lnTo>
                  <a:lnTo>
                    <a:pt x="23853" y="5014"/>
                  </a:lnTo>
                  <a:lnTo>
                    <a:pt x="28596" y="2153"/>
                  </a:lnTo>
                  <a:lnTo>
                    <a:pt x="37846" y="543"/>
                  </a:lnTo>
                  <a:lnTo>
                    <a:pt x="51403" y="0"/>
                  </a:lnTo>
                  <a:lnTo>
                    <a:pt x="63039" y="3693"/>
                  </a:lnTo>
                  <a:lnTo>
                    <a:pt x="65842" y="6381"/>
                  </a:lnTo>
                  <a:lnTo>
                    <a:pt x="71375" y="16948"/>
                  </a:lnTo>
                  <a:lnTo>
                    <a:pt x="84547" y="30137"/>
                  </a:lnTo>
                  <a:lnTo>
                    <a:pt x="95030" y="51563"/>
                  </a:lnTo>
                  <a:lnTo>
                    <a:pt x="103382" y="82845"/>
                  </a:lnTo>
                  <a:lnTo>
                    <a:pt x="106840" y="107839"/>
                  </a:lnTo>
                  <a:lnTo>
                    <a:pt x="107144" y="129559"/>
                  </a:lnTo>
                  <a:lnTo>
                    <a:pt x="109277" y="134937"/>
                  </a:lnTo>
                  <a:lnTo>
                    <a:pt x="113322" y="141061"/>
                  </a:lnTo>
                  <a:lnTo>
                    <a:pt x="114318" y="14970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25" name="SMARTInkShape-1058"/>
            <p:cNvSpPr/>
            <p:nvPr/>
          </p:nvSpPr>
          <p:spPr bwMode="auto">
            <a:xfrm>
              <a:off x="1364528" y="3179489"/>
              <a:ext cx="14291" cy="7136"/>
            </a:xfrm>
            <a:custGeom>
              <a:avLst/>
              <a:gdLst/>
              <a:ahLst/>
              <a:cxnLst/>
              <a:rect l="0" t="0" r="0" b="0"/>
              <a:pathLst>
                <a:path w="14291" h="7136">
                  <a:moveTo>
                    <a:pt x="14290" y="7135"/>
                  </a:moveTo>
                  <a:lnTo>
                    <a:pt x="7439" y="294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26" name="SMARTInkShape-1059"/>
            <p:cNvSpPr/>
            <p:nvPr/>
          </p:nvSpPr>
          <p:spPr bwMode="auto">
            <a:xfrm>
              <a:off x="1364528" y="3243706"/>
              <a:ext cx="28581" cy="114164"/>
            </a:xfrm>
            <a:custGeom>
              <a:avLst/>
              <a:gdLst/>
              <a:ahLst/>
              <a:cxnLst/>
              <a:rect l="0" t="0" r="0" b="0"/>
              <a:pathLst>
                <a:path w="28581" h="114164">
                  <a:moveTo>
                    <a:pt x="0" y="0"/>
                  </a:moveTo>
                  <a:lnTo>
                    <a:pt x="3794" y="0"/>
                  </a:lnTo>
                  <a:lnTo>
                    <a:pt x="7772" y="4228"/>
                  </a:lnTo>
                  <a:lnTo>
                    <a:pt x="19373" y="21150"/>
                  </a:lnTo>
                  <a:lnTo>
                    <a:pt x="21028" y="34656"/>
                  </a:lnTo>
                  <a:lnTo>
                    <a:pt x="22149" y="52593"/>
                  </a:lnTo>
                  <a:lnTo>
                    <a:pt x="28134" y="83523"/>
                  </a:lnTo>
                  <a:lnTo>
                    <a:pt x="28580" y="11416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27" name="SMARTInkShape-1060"/>
            <p:cNvSpPr/>
            <p:nvPr/>
          </p:nvSpPr>
          <p:spPr bwMode="auto">
            <a:xfrm>
              <a:off x="1259105" y="3179612"/>
              <a:ext cx="119714" cy="170791"/>
            </a:xfrm>
            <a:custGeom>
              <a:avLst/>
              <a:gdLst/>
              <a:ahLst/>
              <a:cxnLst/>
              <a:rect l="0" t="0" r="0" b="0"/>
              <a:pathLst>
                <a:path w="119714" h="170791">
                  <a:moveTo>
                    <a:pt x="119713" y="28418"/>
                  </a:moveTo>
                  <a:lnTo>
                    <a:pt x="119713" y="24630"/>
                  </a:lnTo>
                  <a:lnTo>
                    <a:pt x="117596" y="20656"/>
                  </a:lnTo>
                  <a:lnTo>
                    <a:pt x="109768" y="11645"/>
                  </a:lnTo>
                  <a:lnTo>
                    <a:pt x="99125" y="4597"/>
                  </a:lnTo>
                  <a:lnTo>
                    <a:pt x="85915" y="1275"/>
                  </a:lnTo>
                  <a:lnTo>
                    <a:pt x="53958" y="0"/>
                  </a:lnTo>
                  <a:lnTo>
                    <a:pt x="22407" y="677"/>
                  </a:lnTo>
                  <a:lnTo>
                    <a:pt x="10347" y="5575"/>
                  </a:lnTo>
                  <a:lnTo>
                    <a:pt x="0" y="12862"/>
                  </a:lnTo>
                  <a:lnTo>
                    <a:pt x="210" y="14083"/>
                  </a:lnTo>
                  <a:lnTo>
                    <a:pt x="6252" y="21740"/>
                  </a:lnTo>
                  <a:lnTo>
                    <a:pt x="12794" y="30667"/>
                  </a:lnTo>
                  <a:lnTo>
                    <a:pt x="18210" y="38138"/>
                  </a:lnTo>
                  <a:lnTo>
                    <a:pt x="48700" y="60086"/>
                  </a:lnTo>
                  <a:lnTo>
                    <a:pt x="71431" y="76398"/>
                  </a:lnTo>
                  <a:lnTo>
                    <a:pt x="89529" y="87031"/>
                  </a:lnTo>
                  <a:lnTo>
                    <a:pt x="102831" y="100223"/>
                  </a:lnTo>
                  <a:lnTo>
                    <a:pt x="116195" y="118710"/>
                  </a:lnTo>
                  <a:lnTo>
                    <a:pt x="119250" y="136716"/>
                  </a:lnTo>
                  <a:lnTo>
                    <a:pt x="117390" y="142088"/>
                  </a:lnTo>
                  <a:lnTo>
                    <a:pt x="102905" y="159200"/>
                  </a:lnTo>
                  <a:lnTo>
                    <a:pt x="96101" y="161859"/>
                  </a:lnTo>
                  <a:lnTo>
                    <a:pt x="88578" y="163833"/>
                  </a:lnTo>
                  <a:lnTo>
                    <a:pt x="79086" y="168610"/>
                  </a:lnTo>
                  <a:lnTo>
                    <a:pt x="61252" y="170790"/>
                  </a:lnTo>
                  <a:lnTo>
                    <a:pt x="55889" y="168860"/>
                  </a:lnTo>
                  <a:lnTo>
                    <a:pt x="50859" y="166153"/>
                  </a:lnTo>
                  <a:lnTo>
                    <a:pt x="41162" y="164414"/>
                  </a:lnTo>
                  <a:lnTo>
                    <a:pt x="33974" y="16398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28" name="SMARTInkShape-1061"/>
            <p:cNvSpPr/>
            <p:nvPr/>
          </p:nvSpPr>
          <p:spPr bwMode="auto">
            <a:xfrm>
              <a:off x="1057298" y="3150948"/>
              <a:ext cx="192913" cy="149840"/>
            </a:xfrm>
            <a:custGeom>
              <a:avLst/>
              <a:gdLst/>
              <a:ahLst/>
              <a:cxnLst/>
              <a:rect l="0" t="0" r="0" b="0"/>
              <a:pathLst>
                <a:path w="192913" h="149840">
                  <a:moveTo>
                    <a:pt x="0" y="0"/>
                  </a:moveTo>
                  <a:lnTo>
                    <a:pt x="0" y="31924"/>
                  </a:lnTo>
                  <a:lnTo>
                    <a:pt x="0" y="64275"/>
                  </a:lnTo>
                  <a:lnTo>
                    <a:pt x="3793" y="94618"/>
                  </a:lnTo>
                  <a:lnTo>
                    <a:pt x="10644" y="126165"/>
                  </a:lnTo>
                  <a:lnTo>
                    <a:pt x="19274" y="139408"/>
                  </a:lnTo>
                  <a:lnTo>
                    <a:pt x="23915" y="144674"/>
                  </a:lnTo>
                  <a:lnTo>
                    <a:pt x="30740" y="147544"/>
                  </a:lnTo>
                  <a:lnTo>
                    <a:pt x="44266" y="149385"/>
                  </a:lnTo>
                  <a:lnTo>
                    <a:pt x="49577" y="147523"/>
                  </a:lnTo>
                  <a:lnTo>
                    <a:pt x="83796" y="122726"/>
                  </a:lnTo>
                  <a:lnTo>
                    <a:pt x="105513" y="99391"/>
                  </a:lnTo>
                  <a:lnTo>
                    <a:pt x="116372" y="76979"/>
                  </a:lnTo>
                  <a:lnTo>
                    <a:pt x="124809" y="45474"/>
                  </a:lnTo>
                  <a:lnTo>
                    <a:pt x="128386" y="17605"/>
                  </a:lnTo>
                  <a:lnTo>
                    <a:pt x="128606" y="428"/>
                  </a:lnTo>
                  <a:lnTo>
                    <a:pt x="127815" y="31885"/>
                  </a:lnTo>
                  <a:lnTo>
                    <a:pt x="124492" y="45475"/>
                  </a:lnTo>
                  <a:lnTo>
                    <a:pt x="127830" y="59544"/>
                  </a:lnTo>
                  <a:lnTo>
                    <a:pt x="133052" y="74547"/>
                  </a:lnTo>
                  <a:lnTo>
                    <a:pt x="139190" y="103660"/>
                  </a:lnTo>
                  <a:lnTo>
                    <a:pt x="145484" y="111609"/>
                  </a:lnTo>
                  <a:lnTo>
                    <a:pt x="152781" y="118578"/>
                  </a:lnTo>
                  <a:lnTo>
                    <a:pt x="162145" y="130622"/>
                  </a:lnTo>
                  <a:lnTo>
                    <a:pt x="182671" y="146442"/>
                  </a:lnTo>
                  <a:lnTo>
                    <a:pt x="192912" y="14983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29" name="SMARTInkShape-1062"/>
            <p:cNvSpPr/>
            <p:nvPr/>
          </p:nvSpPr>
          <p:spPr bwMode="auto">
            <a:xfrm>
              <a:off x="914400" y="2951163"/>
              <a:ext cx="148625" cy="399203"/>
            </a:xfrm>
            <a:custGeom>
              <a:avLst/>
              <a:gdLst/>
              <a:ahLst/>
              <a:cxnLst/>
              <a:rect l="0" t="0" r="0" b="0"/>
              <a:pathLst>
                <a:path w="148625" h="399203">
                  <a:moveTo>
                    <a:pt x="14290" y="0"/>
                  </a:moveTo>
                  <a:lnTo>
                    <a:pt x="15083" y="31883"/>
                  </a:lnTo>
                  <a:lnTo>
                    <a:pt x="20441" y="58618"/>
                  </a:lnTo>
                  <a:lnTo>
                    <a:pt x="25140" y="93884"/>
                  </a:lnTo>
                  <a:lnTo>
                    <a:pt x="27901" y="122313"/>
                  </a:lnTo>
                  <a:lnTo>
                    <a:pt x="28446" y="155530"/>
                  </a:lnTo>
                  <a:lnTo>
                    <a:pt x="28554" y="189017"/>
                  </a:lnTo>
                  <a:lnTo>
                    <a:pt x="29369" y="221266"/>
                  </a:lnTo>
                  <a:lnTo>
                    <a:pt x="33488" y="248080"/>
                  </a:lnTo>
                  <a:lnTo>
                    <a:pt x="35283" y="283437"/>
                  </a:lnTo>
                  <a:lnTo>
                    <a:pt x="39430" y="313559"/>
                  </a:lnTo>
                  <a:lnTo>
                    <a:pt x="50189" y="347458"/>
                  </a:lnTo>
                  <a:lnTo>
                    <a:pt x="66696" y="382795"/>
                  </a:lnTo>
                  <a:lnTo>
                    <a:pt x="71454" y="388150"/>
                  </a:lnTo>
                  <a:lnTo>
                    <a:pt x="85592" y="398742"/>
                  </a:lnTo>
                  <a:lnTo>
                    <a:pt x="89113" y="399202"/>
                  </a:lnTo>
                  <a:lnTo>
                    <a:pt x="93325" y="397292"/>
                  </a:lnTo>
                  <a:lnTo>
                    <a:pt x="122860" y="369604"/>
                  </a:lnTo>
                  <a:lnTo>
                    <a:pt x="142860" y="335206"/>
                  </a:lnTo>
                  <a:lnTo>
                    <a:pt x="146851" y="325774"/>
                  </a:lnTo>
                  <a:lnTo>
                    <a:pt x="148624" y="316297"/>
                  </a:lnTo>
                  <a:lnTo>
                    <a:pt x="147296" y="306800"/>
                  </a:lnTo>
                  <a:lnTo>
                    <a:pt x="133211" y="273515"/>
                  </a:lnTo>
                  <a:lnTo>
                    <a:pt x="126179" y="263032"/>
                  </a:lnTo>
                  <a:lnTo>
                    <a:pt x="115275" y="254905"/>
                  </a:lnTo>
                  <a:lnTo>
                    <a:pt x="92455" y="245850"/>
                  </a:lnTo>
                  <a:lnTo>
                    <a:pt x="57273" y="242787"/>
                  </a:lnTo>
                  <a:lnTo>
                    <a:pt x="40787" y="244766"/>
                  </a:lnTo>
                  <a:lnTo>
                    <a:pt x="18279" y="249870"/>
                  </a:lnTo>
                  <a:lnTo>
                    <a:pt x="7462" y="255250"/>
                  </a:lnTo>
                  <a:lnTo>
                    <a:pt x="4975" y="255788"/>
                  </a:lnTo>
                  <a:lnTo>
                    <a:pt x="3317" y="256941"/>
                  </a:lnTo>
                  <a:lnTo>
                    <a:pt x="2211" y="258502"/>
                  </a:lnTo>
                  <a:lnTo>
                    <a:pt x="0" y="26400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27142" name="SMARTInkShape-Group136"/>
          <p:cNvGrpSpPr/>
          <p:nvPr/>
        </p:nvGrpSpPr>
        <p:grpSpPr>
          <a:xfrm>
            <a:off x="1014413" y="2622550"/>
            <a:ext cx="1471612" cy="288925"/>
            <a:chOff x="1014413" y="2622550"/>
            <a:chExt cx="1471612" cy="288925"/>
          </a:xfrm>
        </p:grpSpPr>
        <p:sp>
          <p:nvSpPr>
            <p:cNvPr id="27131" name="SMARTInkShape-1063"/>
            <p:cNvSpPr/>
            <p:nvPr/>
          </p:nvSpPr>
          <p:spPr bwMode="auto">
            <a:xfrm>
              <a:off x="2115451" y="2711443"/>
              <a:ext cx="370574" cy="182074"/>
            </a:xfrm>
            <a:custGeom>
              <a:avLst/>
              <a:gdLst/>
              <a:ahLst/>
              <a:cxnLst/>
              <a:rect l="0" t="0" r="0" b="0"/>
              <a:pathLst>
                <a:path w="370574" h="182074">
                  <a:moveTo>
                    <a:pt x="85042" y="25181"/>
                  </a:moveTo>
                  <a:lnTo>
                    <a:pt x="85042" y="21393"/>
                  </a:lnTo>
                  <a:lnTo>
                    <a:pt x="84248" y="20277"/>
                  </a:lnTo>
                  <a:lnTo>
                    <a:pt x="82924" y="19532"/>
                  </a:lnTo>
                  <a:lnTo>
                    <a:pt x="81247" y="19036"/>
                  </a:lnTo>
                  <a:lnTo>
                    <a:pt x="80128" y="17913"/>
                  </a:lnTo>
                  <a:lnTo>
                    <a:pt x="78887" y="14548"/>
                  </a:lnTo>
                  <a:lnTo>
                    <a:pt x="77761" y="13335"/>
                  </a:lnTo>
                  <a:lnTo>
                    <a:pt x="74392" y="11986"/>
                  </a:lnTo>
                  <a:lnTo>
                    <a:pt x="64235" y="11226"/>
                  </a:lnTo>
                  <a:lnTo>
                    <a:pt x="57789" y="13164"/>
                  </a:lnTo>
                  <a:lnTo>
                    <a:pt x="22668" y="32378"/>
                  </a:lnTo>
                  <a:lnTo>
                    <a:pt x="7762" y="45637"/>
                  </a:lnTo>
                  <a:lnTo>
                    <a:pt x="3035" y="52249"/>
                  </a:lnTo>
                  <a:lnTo>
                    <a:pt x="935" y="58624"/>
                  </a:lnTo>
                  <a:lnTo>
                    <a:pt x="0" y="66744"/>
                  </a:lnTo>
                  <a:lnTo>
                    <a:pt x="545" y="69545"/>
                  </a:lnTo>
                  <a:lnTo>
                    <a:pt x="1703" y="71411"/>
                  </a:lnTo>
                  <a:lnTo>
                    <a:pt x="3270" y="72656"/>
                  </a:lnTo>
                  <a:lnTo>
                    <a:pt x="7128" y="74038"/>
                  </a:lnTo>
                  <a:lnTo>
                    <a:pt x="19873" y="74926"/>
                  </a:lnTo>
                  <a:lnTo>
                    <a:pt x="26423" y="72933"/>
                  </a:lnTo>
                  <a:lnTo>
                    <a:pt x="59052" y="48756"/>
                  </a:lnTo>
                  <a:lnTo>
                    <a:pt x="72399" y="36308"/>
                  </a:lnTo>
                  <a:lnTo>
                    <a:pt x="80943" y="23367"/>
                  </a:lnTo>
                  <a:lnTo>
                    <a:pt x="84503" y="12704"/>
                  </a:lnTo>
                  <a:lnTo>
                    <a:pt x="85476" y="12105"/>
                  </a:lnTo>
                  <a:lnTo>
                    <a:pt x="91151" y="11064"/>
                  </a:lnTo>
                  <a:lnTo>
                    <a:pt x="91497" y="11805"/>
                  </a:lnTo>
                  <a:lnTo>
                    <a:pt x="92925" y="23090"/>
                  </a:lnTo>
                  <a:lnTo>
                    <a:pt x="97086" y="30818"/>
                  </a:lnTo>
                  <a:lnTo>
                    <a:pt x="101326" y="58945"/>
                  </a:lnTo>
                  <a:lnTo>
                    <a:pt x="104194" y="65565"/>
                  </a:lnTo>
                  <a:lnTo>
                    <a:pt x="106604" y="77417"/>
                  </a:lnTo>
                  <a:lnTo>
                    <a:pt x="109983" y="83557"/>
                  </a:lnTo>
                  <a:lnTo>
                    <a:pt x="114132" y="86814"/>
                  </a:lnTo>
                  <a:lnTo>
                    <a:pt x="120398" y="89267"/>
                  </a:lnTo>
                  <a:lnTo>
                    <a:pt x="124467" y="85585"/>
                  </a:lnTo>
                  <a:lnTo>
                    <a:pt x="126395" y="81636"/>
                  </a:lnTo>
                  <a:lnTo>
                    <a:pt x="134604" y="46392"/>
                  </a:lnTo>
                  <a:lnTo>
                    <a:pt x="135666" y="37780"/>
                  </a:lnTo>
                  <a:lnTo>
                    <a:pt x="140701" y="23676"/>
                  </a:lnTo>
                  <a:lnTo>
                    <a:pt x="142217" y="0"/>
                  </a:lnTo>
                  <a:lnTo>
                    <a:pt x="142227" y="1565"/>
                  </a:lnTo>
                  <a:lnTo>
                    <a:pt x="143024" y="2300"/>
                  </a:lnTo>
                  <a:lnTo>
                    <a:pt x="146027" y="3116"/>
                  </a:lnTo>
                  <a:lnTo>
                    <a:pt x="147146" y="4126"/>
                  </a:lnTo>
                  <a:lnTo>
                    <a:pt x="148389" y="7365"/>
                  </a:lnTo>
                  <a:lnTo>
                    <a:pt x="150119" y="29350"/>
                  </a:lnTo>
                  <a:lnTo>
                    <a:pt x="155031" y="39340"/>
                  </a:lnTo>
                  <a:lnTo>
                    <a:pt x="155531" y="41758"/>
                  </a:lnTo>
                  <a:lnTo>
                    <a:pt x="156659" y="43371"/>
                  </a:lnTo>
                  <a:lnTo>
                    <a:pt x="158205" y="44445"/>
                  </a:lnTo>
                  <a:lnTo>
                    <a:pt x="162042" y="45639"/>
                  </a:lnTo>
                  <a:lnTo>
                    <a:pt x="166395" y="46170"/>
                  </a:lnTo>
                  <a:lnTo>
                    <a:pt x="177106" y="42679"/>
                  </a:lnTo>
                  <a:lnTo>
                    <a:pt x="189251" y="34395"/>
                  </a:lnTo>
                  <a:lnTo>
                    <a:pt x="208934" y="15653"/>
                  </a:lnTo>
                  <a:lnTo>
                    <a:pt x="211596" y="10902"/>
                  </a:lnTo>
                  <a:lnTo>
                    <a:pt x="212306" y="8524"/>
                  </a:lnTo>
                  <a:lnTo>
                    <a:pt x="213573" y="6939"/>
                  </a:lnTo>
                  <a:lnTo>
                    <a:pt x="217100" y="5178"/>
                  </a:lnTo>
                  <a:lnTo>
                    <a:pt x="218358" y="5501"/>
                  </a:lnTo>
                  <a:lnTo>
                    <a:pt x="219197" y="6509"/>
                  </a:lnTo>
                  <a:lnTo>
                    <a:pt x="226385" y="26049"/>
                  </a:lnTo>
                  <a:lnTo>
                    <a:pt x="229656" y="39714"/>
                  </a:lnTo>
                  <a:lnTo>
                    <a:pt x="240153" y="68981"/>
                  </a:lnTo>
                  <a:lnTo>
                    <a:pt x="251882" y="103823"/>
                  </a:lnTo>
                  <a:lnTo>
                    <a:pt x="263772" y="137285"/>
                  </a:lnTo>
                  <a:lnTo>
                    <a:pt x="278067" y="165634"/>
                  </a:lnTo>
                  <a:lnTo>
                    <a:pt x="292241" y="182073"/>
                  </a:lnTo>
                  <a:lnTo>
                    <a:pt x="291563" y="157852"/>
                  </a:lnTo>
                  <a:lnTo>
                    <a:pt x="280965" y="124119"/>
                  </a:lnTo>
                  <a:lnTo>
                    <a:pt x="274653" y="89290"/>
                  </a:lnTo>
                  <a:lnTo>
                    <a:pt x="274696" y="77201"/>
                  </a:lnTo>
                  <a:lnTo>
                    <a:pt x="279211" y="46719"/>
                  </a:lnTo>
                  <a:lnTo>
                    <a:pt x="291414" y="27791"/>
                  </a:lnTo>
                  <a:lnTo>
                    <a:pt x="297503" y="21583"/>
                  </a:lnTo>
                  <a:lnTo>
                    <a:pt x="305505" y="16180"/>
                  </a:lnTo>
                  <a:lnTo>
                    <a:pt x="322735" y="12469"/>
                  </a:lnTo>
                  <a:lnTo>
                    <a:pt x="339139" y="11369"/>
                  </a:lnTo>
                  <a:lnTo>
                    <a:pt x="347045" y="13227"/>
                  </a:lnTo>
                  <a:lnTo>
                    <a:pt x="355962" y="16617"/>
                  </a:lnTo>
                  <a:lnTo>
                    <a:pt x="358593" y="17092"/>
                  </a:lnTo>
                  <a:lnTo>
                    <a:pt x="363635" y="19736"/>
                  </a:lnTo>
                  <a:lnTo>
                    <a:pt x="366092" y="21551"/>
                  </a:lnTo>
                  <a:lnTo>
                    <a:pt x="368821" y="25683"/>
                  </a:lnTo>
                  <a:lnTo>
                    <a:pt x="370358" y="32467"/>
                  </a:lnTo>
                  <a:lnTo>
                    <a:pt x="370573" y="34797"/>
                  </a:lnTo>
                  <a:lnTo>
                    <a:pt x="368695" y="39501"/>
                  </a:lnTo>
                  <a:lnTo>
                    <a:pt x="361016" y="48982"/>
                  </a:lnTo>
                  <a:lnTo>
                    <a:pt x="354385" y="51620"/>
                  </a:lnTo>
                  <a:lnTo>
                    <a:pt x="319413" y="53609"/>
                  </a:lnTo>
                  <a:lnTo>
                    <a:pt x="310211" y="55792"/>
                  </a:lnTo>
                  <a:lnTo>
                    <a:pt x="302680" y="58612"/>
                  </a:lnTo>
                  <a:lnTo>
                    <a:pt x="285216" y="6087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32" name="SMARTInkShape-1064"/>
            <p:cNvSpPr/>
            <p:nvPr/>
          </p:nvSpPr>
          <p:spPr bwMode="auto">
            <a:xfrm>
              <a:off x="2036290" y="2686955"/>
              <a:ext cx="56969" cy="128185"/>
            </a:xfrm>
            <a:custGeom>
              <a:avLst/>
              <a:gdLst/>
              <a:ahLst/>
              <a:cxnLst/>
              <a:rect l="0" t="0" r="0" b="0"/>
              <a:pathLst>
                <a:path w="56969" h="128185">
                  <a:moveTo>
                    <a:pt x="56968" y="6844"/>
                  </a:moveTo>
                  <a:lnTo>
                    <a:pt x="56968" y="3054"/>
                  </a:lnTo>
                  <a:lnTo>
                    <a:pt x="56173" y="1938"/>
                  </a:lnTo>
                  <a:lnTo>
                    <a:pt x="54849" y="1194"/>
                  </a:lnTo>
                  <a:lnTo>
                    <a:pt x="47018" y="0"/>
                  </a:lnTo>
                  <a:lnTo>
                    <a:pt x="42483" y="1951"/>
                  </a:lnTo>
                  <a:lnTo>
                    <a:pt x="15041" y="27327"/>
                  </a:lnTo>
                  <a:lnTo>
                    <a:pt x="5534" y="40582"/>
                  </a:lnTo>
                  <a:lnTo>
                    <a:pt x="1482" y="54555"/>
                  </a:lnTo>
                  <a:lnTo>
                    <a:pt x="0" y="89536"/>
                  </a:lnTo>
                  <a:lnTo>
                    <a:pt x="669" y="100697"/>
                  </a:lnTo>
                  <a:lnTo>
                    <a:pt x="3615" y="110945"/>
                  </a:lnTo>
                  <a:lnTo>
                    <a:pt x="9690" y="118671"/>
                  </a:lnTo>
                  <a:lnTo>
                    <a:pt x="16891" y="123956"/>
                  </a:lnTo>
                  <a:lnTo>
                    <a:pt x="28372" y="12818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33" name="SMARTInkShape-1065"/>
            <p:cNvSpPr/>
            <p:nvPr/>
          </p:nvSpPr>
          <p:spPr bwMode="auto">
            <a:xfrm>
              <a:off x="1914531" y="2733271"/>
              <a:ext cx="107237" cy="88014"/>
            </a:xfrm>
            <a:custGeom>
              <a:avLst/>
              <a:gdLst/>
              <a:ahLst/>
              <a:cxnLst/>
              <a:rect l="0" t="0" r="0" b="0"/>
              <a:pathLst>
                <a:path w="107237" h="88014">
                  <a:moveTo>
                    <a:pt x="0" y="81868"/>
                  </a:moveTo>
                  <a:lnTo>
                    <a:pt x="6855" y="81868"/>
                  </a:lnTo>
                  <a:lnTo>
                    <a:pt x="7123" y="88013"/>
                  </a:lnTo>
                  <a:lnTo>
                    <a:pt x="7149" y="54273"/>
                  </a:lnTo>
                  <a:lnTo>
                    <a:pt x="14430" y="21526"/>
                  </a:lnTo>
                  <a:lnTo>
                    <a:pt x="21944" y="10792"/>
                  </a:lnTo>
                  <a:lnTo>
                    <a:pt x="24161" y="8313"/>
                  </a:lnTo>
                  <a:lnTo>
                    <a:pt x="32980" y="5558"/>
                  </a:lnTo>
                  <a:lnTo>
                    <a:pt x="49225" y="1892"/>
                  </a:lnTo>
                  <a:lnTo>
                    <a:pt x="54263" y="0"/>
                  </a:lnTo>
                  <a:lnTo>
                    <a:pt x="64099" y="13"/>
                  </a:lnTo>
                  <a:lnTo>
                    <a:pt x="97690" y="3159"/>
                  </a:lnTo>
                  <a:lnTo>
                    <a:pt x="107236" y="335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34" name="SMARTInkShape-1066"/>
            <p:cNvSpPr/>
            <p:nvPr/>
          </p:nvSpPr>
          <p:spPr bwMode="auto">
            <a:xfrm>
              <a:off x="1692998" y="2750900"/>
              <a:ext cx="192920" cy="56976"/>
            </a:xfrm>
            <a:custGeom>
              <a:avLst/>
              <a:gdLst/>
              <a:ahLst/>
              <a:cxnLst/>
              <a:rect l="0" t="0" r="0" b="0"/>
              <a:pathLst>
                <a:path w="192920" h="56976">
                  <a:moveTo>
                    <a:pt x="7062" y="0"/>
                  </a:moveTo>
                  <a:lnTo>
                    <a:pt x="907" y="0"/>
                  </a:lnTo>
                  <a:lnTo>
                    <a:pt x="575" y="793"/>
                  </a:lnTo>
                  <a:lnTo>
                    <a:pt x="0" y="6146"/>
                  </a:lnTo>
                  <a:lnTo>
                    <a:pt x="7529" y="6843"/>
                  </a:lnTo>
                  <a:lnTo>
                    <a:pt x="36661" y="1449"/>
                  </a:lnTo>
                  <a:lnTo>
                    <a:pt x="72042" y="286"/>
                  </a:lnTo>
                  <a:lnTo>
                    <a:pt x="105862" y="56"/>
                  </a:lnTo>
                  <a:lnTo>
                    <a:pt x="138929" y="7"/>
                  </a:lnTo>
                  <a:lnTo>
                    <a:pt x="161378" y="0"/>
                  </a:lnTo>
                  <a:lnTo>
                    <a:pt x="165142" y="2115"/>
                  </a:lnTo>
                  <a:lnTo>
                    <a:pt x="167258" y="3789"/>
                  </a:lnTo>
                  <a:lnTo>
                    <a:pt x="167874" y="5698"/>
                  </a:lnTo>
                  <a:lnTo>
                    <a:pt x="167491" y="7764"/>
                  </a:lnTo>
                  <a:lnTo>
                    <a:pt x="165741" y="12175"/>
                  </a:lnTo>
                  <a:lnTo>
                    <a:pt x="164352" y="47390"/>
                  </a:lnTo>
                  <a:lnTo>
                    <a:pt x="164346" y="52256"/>
                  </a:lnTo>
                  <a:lnTo>
                    <a:pt x="165138" y="53871"/>
                  </a:lnTo>
                  <a:lnTo>
                    <a:pt x="166461" y="54948"/>
                  </a:lnTo>
                  <a:lnTo>
                    <a:pt x="170496" y="56675"/>
                  </a:lnTo>
                  <a:lnTo>
                    <a:pt x="174991" y="56975"/>
                  </a:lnTo>
                  <a:lnTo>
                    <a:pt x="185148" y="53274"/>
                  </a:lnTo>
                  <a:lnTo>
                    <a:pt x="187744" y="51378"/>
                  </a:lnTo>
                  <a:lnTo>
                    <a:pt x="190629" y="47155"/>
                  </a:lnTo>
                  <a:lnTo>
                    <a:pt x="192254" y="40319"/>
                  </a:lnTo>
                  <a:lnTo>
                    <a:pt x="192919" y="12885"/>
                  </a:lnTo>
                  <a:lnTo>
                    <a:pt x="190811" y="7576"/>
                  </a:lnTo>
                  <a:lnTo>
                    <a:pt x="189136" y="5052"/>
                  </a:lnTo>
                  <a:lnTo>
                    <a:pt x="187226" y="3367"/>
                  </a:lnTo>
                  <a:lnTo>
                    <a:pt x="178639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35" name="SMARTInkShape-1067"/>
            <p:cNvSpPr/>
            <p:nvPr/>
          </p:nvSpPr>
          <p:spPr bwMode="auto">
            <a:xfrm>
              <a:off x="1807335" y="2622585"/>
              <a:ext cx="128644" cy="206743"/>
            </a:xfrm>
            <a:custGeom>
              <a:avLst/>
              <a:gdLst/>
              <a:ahLst/>
              <a:cxnLst/>
              <a:rect l="0" t="0" r="0" b="0"/>
              <a:pathLst>
                <a:path w="128644" h="206743">
                  <a:moveTo>
                    <a:pt x="14259" y="199691"/>
                  </a:moveTo>
                  <a:lnTo>
                    <a:pt x="7404" y="199691"/>
                  </a:lnTo>
                  <a:lnTo>
                    <a:pt x="7197" y="203481"/>
                  </a:lnTo>
                  <a:lnTo>
                    <a:pt x="7962" y="204597"/>
                  </a:lnTo>
                  <a:lnTo>
                    <a:pt x="9267" y="205341"/>
                  </a:lnTo>
                  <a:lnTo>
                    <a:pt x="13966" y="206742"/>
                  </a:lnTo>
                  <a:lnTo>
                    <a:pt x="7755" y="175998"/>
                  </a:lnTo>
                  <a:lnTo>
                    <a:pt x="2254" y="141659"/>
                  </a:lnTo>
                  <a:lnTo>
                    <a:pt x="262" y="106780"/>
                  </a:lnTo>
                  <a:lnTo>
                    <a:pt x="0" y="71199"/>
                  </a:lnTo>
                  <a:lnTo>
                    <a:pt x="773" y="57725"/>
                  </a:lnTo>
                  <a:lnTo>
                    <a:pt x="12156" y="26287"/>
                  </a:lnTo>
                  <a:lnTo>
                    <a:pt x="23828" y="6043"/>
                  </a:lnTo>
                  <a:lnTo>
                    <a:pt x="30692" y="2596"/>
                  </a:lnTo>
                  <a:lnTo>
                    <a:pt x="62044" y="0"/>
                  </a:lnTo>
                  <a:lnTo>
                    <a:pt x="76254" y="3675"/>
                  </a:lnTo>
                  <a:lnTo>
                    <a:pt x="95288" y="12815"/>
                  </a:lnTo>
                  <a:lnTo>
                    <a:pt x="128643" y="4266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36" name="SMARTInkShape-1068"/>
            <p:cNvSpPr/>
            <p:nvPr/>
          </p:nvSpPr>
          <p:spPr bwMode="auto">
            <a:xfrm>
              <a:off x="1585701" y="2758175"/>
              <a:ext cx="156825" cy="142547"/>
            </a:xfrm>
            <a:custGeom>
              <a:avLst/>
              <a:gdLst/>
              <a:ahLst/>
              <a:cxnLst/>
              <a:rect l="0" t="0" r="0" b="0"/>
              <a:pathLst>
                <a:path w="156825" h="142547">
                  <a:moveTo>
                    <a:pt x="7123" y="21276"/>
                  </a:moveTo>
                  <a:lnTo>
                    <a:pt x="269" y="21276"/>
                  </a:lnTo>
                  <a:lnTo>
                    <a:pt x="0" y="31210"/>
                  </a:lnTo>
                  <a:lnTo>
                    <a:pt x="3778" y="41843"/>
                  </a:lnTo>
                  <a:lnTo>
                    <a:pt x="14460" y="56539"/>
                  </a:lnTo>
                  <a:lnTo>
                    <a:pt x="19121" y="60741"/>
                  </a:lnTo>
                  <a:lnTo>
                    <a:pt x="28587" y="65551"/>
                  </a:lnTo>
                  <a:lnTo>
                    <a:pt x="30965" y="67448"/>
                  </a:lnTo>
                  <a:lnTo>
                    <a:pt x="33344" y="67918"/>
                  </a:lnTo>
                  <a:lnTo>
                    <a:pt x="35724" y="67439"/>
                  </a:lnTo>
                  <a:lnTo>
                    <a:pt x="41283" y="65584"/>
                  </a:lnTo>
                  <a:lnTo>
                    <a:pt x="52549" y="63747"/>
                  </a:lnTo>
                  <a:lnTo>
                    <a:pt x="61270" y="58532"/>
                  </a:lnTo>
                  <a:lnTo>
                    <a:pt x="73761" y="47340"/>
                  </a:lnTo>
                  <a:lnTo>
                    <a:pt x="80971" y="36489"/>
                  </a:lnTo>
                  <a:lnTo>
                    <a:pt x="84343" y="27017"/>
                  </a:lnTo>
                  <a:lnTo>
                    <a:pt x="85751" y="1280"/>
                  </a:lnTo>
                  <a:lnTo>
                    <a:pt x="85763" y="36198"/>
                  </a:lnTo>
                  <a:lnTo>
                    <a:pt x="87881" y="52133"/>
                  </a:lnTo>
                  <a:lnTo>
                    <a:pt x="92470" y="85090"/>
                  </a:lnTo>
                  <a:lnTo>
                    <a:pt x="92873" y="117562"/>
                  </a:lnTo>
                  <a:lnTo>
                    <a:pt x="92912" y="141840"/>
                  </a:lnTo>
                  <a:lnTo>
                    <a:pt x="90793" y="142270"/>
                  </a:lnTo>
                  <a:lnTo>
                    <a:pt x="86756" y="142546"/>
                  </a:lnTo>
                  <a:lnTo>
                    <a:pt x="79320" y="116675"/>
                  </a:lnTo>
                  <a:lnTo>
                    <a:pt x="67750" y="86265"/>
                  </a:lnTo>
                  <a:lnTo>
                    <a:pt x="64768" y="54830"/>
                  </a:lnTo>
                  <a:lnTo>
                    <a:pt x="64517" y="41740"/>
                  </a:lnTo>
                  <a:lnTo>
                    <a:pt x="68642" y="30106"/>
                  </a:lnTo>
                  <a:lnTo>
                    <a:pt x="87981" y="5138"/>
                  </a:lnTo>
                  <a:lnTo>
                    <a:pt x="94957" y="2207"/>
                  </a:lnTo>
                  <a:lnTo>
                    <a:pt x="126393" y="0"/>
                  </a:lnTo>
                  <a:lnTo>
                    <a:pt x="133741" y="2038"/>
                  </a:lnTo>
                  <a:lnTo>
                    <a:pt x="144930" y="9810"/>
                  </a:lnTo>
                  <a:lnTo>
                    <a:pt x="152367" y="16645"/>
                  </a:lnTo>
                  <a:lnTo>
                    <a:pt x="155082" y="21332"/>
                  </a:lnTo>
                  <a:lnTo>
                    <a:pt x="156824" y="30803"/>
                  </a:lnTo>
                  <a:lnTo>
                    <a:pt x="154945" y="35555"/>
                  </a:lnTo>
                  <a:lnTo>
                    <a:pt x="147265" y="45068"/>
                  </a:lnTo>
                  <a:lnTo>
                    <a:pt x="142753" y="47712"/>
                  </a:lnTo>
                  <a:lnTo>
                    <a:pt x="138099" y="49679"/>
                  </a:lnTo>
                  <a:lnTo>
                    <a:pt x="131014" y="54452"/>
                  </a:lnTo>
                  <a:lnTo>
                    <a:pt x="123884" y="56219"/>
                  </a:lnTo>
                  <a:lnTo>
                    <a:pt x="114360" y="5696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37" name="SMARTInkShape-1069"/>
            <p:cNvSpPr/>
            <p:nvPr/>
          </p:nvSpPr>
          <p:spPr bwMode="auto">
            <a:xfrm>
              <a:off x="1406975" y="2665249"/>
              <a:ext cx="121509" cy="164166"/>
            </a:xfrm>
            <a:custGeom>
              <a:avLst/>
              <a:gdLst/>
              <a:ahLst/>
              <a:cxnLst/>
              <a:rect l="0" t="0" r="0" b="0"/>
              <a:pathLst>
                <a:path w="121509" h="164166">
                  <a:moveTo>
                    <a:pt x="42868" y="0"/>
                  </a:moveTo>
                  <a:lnTo>
                    <a:pt x="36712" y="0"/>
                  </a:lnTo>
                  <a:lnTo>
                    <a:pt x="32218" y="3789"/>
                  </a:lnTo>
                  <a:lnTo>
                    <a:pt x="30191" y="7764"/>
                  </a:lnTo>
                  <a:lnTo>
                    <a:pt x="22443" y="40875"/>
                  </a:lnTo>
                  <a:lnTo>
                    <a:pt x="21555" y="72059"/>
                  </a:lnTo>
                  <a:lnTo>
                    <a:pt x="20686" y="85162"/>
                  </a:lnTo>
                  <a:lnTo>
                    <a:pt x="14145" y="116329"/>
                  </a:lnTo>
                  <a:lnTo>
                    <a:pt x="7844" y="144316"/>
                  </a:lnTo>
                  <a:lnTo>
                    <a:pt x="7444" y="150849"/>
                  </a:lnTo>
                  <a:lnTo>
                    <a:pt x="5147" y="156397"/>
                  </a:lnTo>
                  <a:lnTo>
                    <a:pt x="63" y="164030"/>
                  </a:lnTo>
                  <a:lnTo>
                    <a:pt x="0" y="160336"/>
                  </a:lnTo>
                  <a:lnTo>
                    <a:pt x="2104" y="156383"/>
                  </a:lnTo>
                  <a:lnTo>
                    <a:pt x="27635" y="123289"/>
                  </a:lnTo>
                  <a:lnTo>
                    <a:pt x="53927" y="101766"/>
                  </a:lnTo>
                  <a:lnTo>
                    <a:pt x="61679" y="91131"/>
                  </a:lnTo>
                  <a:lnTo>
                    <a:pt x="68212" y="86482"/>
                  </a:lnTo>
                  <a:lnTo>
                    <a:pt x="71036" y="79720"/>
                  </a:lnTo>
                  <a:lnTo>
                    <a:pt x="71179" y="80110"/>
                  </a:lnTo>
                  <a:lnTo>
                    <a:pt x="71427" y="84765"/>
                  </a:lnTo>
                  <a:lnTo>
                    <a:pt x="60062" y="97774"/>
                  </a:lnTo>
                  <a:lnTo>
                    <a:pt x="55620" y="107109"/>
                  </a:lnTo>
                  <a:lnTo>
                    <a:pt x="53753" y="109473"/>
                  </a:lnTo>
                  <a:lnTo>
                    <a:pt x="51677" y="116329"/>
                  </a:lnTo>
                  <a:lnTo>
                    <a:pt x="50114" y="137701"/>
                  </a:lnTo>
                  <a:lnTo>
                    <a:pt x="53841" y="148834"/>
                  </a:lnTo>
                  <a:lnTo>
                    <a:pt x="56538" y="151565"/>
                  </a:lnTo>
                  <a:lnTo>
                    <a:pt x="81359" y="161453"/>
                  </a:lnTo>
                  <a:lnTo>
                    <a:pt x="115825" y="164094"/>
                  </a:lnTo>
                  <a:lnTo>
                    <a:pt x="121508" y="16416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38" name="SMARTInkShape-1070"/>
            <p:cNvSpPr/>
            <p:nvPr/>
          </p:nvSpPr>
          <p:spPr bwMode="auto">
            <a:xfrm>
              <a:off x="1272652" y="2758038"/>
              <a:ext cx="105701" cy="85652"/>
            </a:xfrm>
            <a:custGeom>
              <a:avLst/>
              <a:gdLst/>
              <a:ahLst/>
              <a:cxnLst/>
              <a:rect l="0" t="0" r="0" b="0"/>
              <a:pathLst>
                <a:path w="105701" h="85652">
                  <a:moveTo>
                    <a:pt x="98551" y="0"/>
                  </a:moveTo>
                  <a:lnTo>
                    <a:pt x="64734" y="0"/>
                  </a:lnTo>
                  <a:lnTo>
                    <a:pt x="46035" y="5698"/>
                  </a:lnTo>
                  <a:lnTo>
                    <a:pt x="14875" y="21467"/>
                  </a:lnTo>
                  <a:lnTo>
                    <a:pt x="8936" y="26988"/>
                  </a:lnTo>
                  <a:lnTo>
                    <a:pt x="3648" y="34729"/>
                  </a:lnTo>
                  <a:lnTo>
                    <a:pt x="0" y="51793"/>
                  </a:lnTo>
                  <a:lnTo>
                    <a:pt x="1265" y="60821"/>
                  </a:lnTo>
                  <a:lnTo>
                    <a:pt x="6444" y="70363"/>
                  </a:lnTo>
                  <a:lnTo>
                    <a:pt x="11543" y="75684"/>
                  </a:lnTo>
                  <a:lnTo>
                    <a:pt x="19104" y="80692"/>
                  </a:lnTo>
                  <a:lnTo>
                    <a:pt x="36089" y="84181"/>
                  </a:lnTo>
                  <a:lnTo>
                    <a:pt x="67296" y="85360"/>
                  </a:lnTo>
                  <a:lnTo>
                    <a:pt x="105700" y="8565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39" name="SMARTInkShape-1071"/>
            <p:cNvSpPr/>
            <p:nvPr/>
          </p:nvSpPr>
          <p:spPr bwMode="auto">
            <a:xfrm>
              <a:off x="1188359" y="2765175"/>
              <a:ext cx="47014" cy="114203"/>
            </a:xfrm>
            <a:custGeom>
              <a:avLst/>
              <a:gdLst/>
              <a:ahLst/>
              <a:cxnLst/>
              <a:rect l="0" t="0" r="0" b="0"/>
              <a:pathLst>
                <a:path w="47014" h="114203">
                  <a:moveTo>
                    <a:pt x="4118" y="0"/>
                  </a:moveTo>
                  <a:lnTo>
                    <a:pt x="323" y="0"/>
                  </a:lnTo>
                  <a:lnTo>
                    <a:pt x="0" y="793"/>
                  </a:lnTo>
                  <a:lnTo>
                    <a:pt x="1758" y="3790"/>
                  </a:lnTo>
                  <a:lnTo>
                    <a:pt x="20862" y="33763"/>
                  </a:lnTo>
                  <a:lnTo>
                    <a:pt x="35103" y="68045"/>
                  </a:lnTo>
                  <a:lnTo>
                    <a:pt x="44498" y="101457"/>
                  </a:lnTo>
                  <a:lnTo>
                    <a:pt x="47013" y="11420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40" name="SMARTInkShape-1072"/>
            <p:cNvSpPr/>
            <p:nvPr/>
          </p:nvSpPr>
          <p:spPr bwMode="auto">
            <a:xfrm>
              <a:off x="1014413" y="2622550"/>
              <a:ext cx="148253" cy="149764"/>
            </a:xfrm>
            <a:custGeom>
              <a:avLst/>
              <a:gdLst/>
              <a:ahLst/>
              <a:cxnLst/>
              <a:rect l="0" t="0" r="0" b="0"/>
              <a:pathLst>
                <a:path w="148253" h="149764">
                  <a:moveTo>
                    <a:pt x="6487" y="71250"/>
                  </a:moveTo>
                  <a:lnTo>
                    <a:pt x="6487" y="67460"/>
                  </a:lnTo>
                  <a:lnTo>
                    <a:pt x="4369" y="63485"/>
                  </a:lnTo>
                  <a:lnTo>
                    <a:pt x="1574" y="59075"/>
                  </a:lnTo>
                  <a:lnTo>
                    <a:pt x="0" y="51340"/>
                  </a:lnTo>
                  <a:lnTo>
                    <a:pt x="328" y="39355"/>
                  </a:lnTo>
                  <a:lnTo>
                    <a:pt x="5104" y="26552"/>
                  </a:lnTo>
                  <a:lnTo>
                    <a:pt x="16151" y="12150"/>
                  </a:lnTo>
                  <a:lnTo>
                    <a:pt x="27002" y="4745"/>
                  </a:lnTo>
                  <a:lnTo>
                    <a:pt x="44075" y="1317"/>
                  </a:lnTo>
                  <a:lnTo>
                    <a:pt x="79133" y="0"/>
                  </a:lnTo>
                  <a:lnTo>
                    <a:pt x="95972" y="3700"/>
                  </a:lnTo>
                  <a:lnTo>
                    <a:pt x="111023" y="9820"/>
                  </a:lnTo>
                  <a:lnTo>
                    <a:pt x="118613" y="16454"/>
                  </a:lnTo>
                  <a:lnTo>
                    <a:pt x="125428" y="23897"/>
                  </a:lnTo>
                  <a:lnTo>
                    <a:pt x="133753" y="29848"/>
                  </a:lnTo>
                  <a:lnTo>
                    <a:pt x="136608" y="33339"/>
                  </a:lnTo>
                  <a:lnTo>
                    <a:pt x="146731" y="54671"/>
                  </a:lnTo>
                  <a:lnTo>
                    <a:pt x="148252" y="62824"/>
                  </a:lnTo>
                  <a:lnTo>
                    <a:pt x="146809" y="71734"/>
                  </a:lnTo>
                  <a:lnTo>
                    <a:pt x="141531" y="83554"/>
                  </a:lnTo>
                  <a:lnTo>
                    <a:pt x="115192" y="119232"/>
                  </a:lnTo>
                  <a:lnTo>
                    <a:pt x="95511" y="140169"/>
                  </a:lnTo>
                  <a:lnTo>
                    <a:pt x="93714" y="144970"/>
                  </a:lnTo>
                  <a:lnTo>
                    <a:pt x="92440" y="146568"/>
                  </a:lnTo>
                  <a:lnTo>
                    <a:pt x="85127" y="14976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41" name="SMARTInkShape-1073"/>
            <p:cNvSpPr/>
            <p:nvPr/>
          </p:nvSpPr>
          <p:spPr bwMode="auto">
            <a:xfrm>
              <a:off x="1071031" y="2636699"/>
              <a:ext cx="21361" cy="274776"/>
            </a:xfrm>
            <a:custGeom>
              <a:avLst/>
              <a:gdLst/>
              <a:ahLst/>
              <a:cxnLst/>
              <a:rect l="0" t="0" r="0" b="0"/>
              <a:pathLst>
                <a:path w="21361" h="274776">
                  <a:moveTo>
                    <a:pt x="7061" y="0"/>
                  </a:moveTo>
                  <a:lnTo>
                    <a:pt x="907" y="0"/>
                  </a:lnTo>
                  <a:lnTo>
                    <a:pt x="574" y="793"/>
                  </a:lnTo>
                  <a:lnTo>
                    <a:pt x="0" y="6146"/>
                  </a:lnTo>
                  <a:lnTo>
                    <a:pt x="6076" y="23130"/>
                  </a:lnTo>
                  <a:lnTo>
                    <a:pt x="7004" y="58280"/>
                  </a:lnTo>
                  <a:lnTo>
                    <a:pt x="7054" y="92944"/>
                  </a:lnTo>
                  <a:lnTo>
                    <a:pt x="7060" y="126275"/>
                  </a:lnTo>
                  <a:lnTo>
                    <a:pt x="7061" y="156592"/>
                  </a:lnTo>
                  <a:lnTo>
                    <a:pt x="7061" y="189281"/>
                  </a:lnTo>
                  <a:lnTo>
                    <a:pt x="7856" y="219793"/>
                  </a:lnTo>
                  <a:lnTo>
                    <a:pt x="13548" y="251857"/>
                  </a:lnTo>
                  <a:lnTo>
                    <a:pt x="14124" y="268365"/>
                  </a:lnTo>
                  <a:lnTo>
                    <a:pt x="16290" y="272070"/>
                  </a:lnTo>
                  <a:lnTo>
                    <a:pt x="17979" y="274169"/>
                  </a:lnTo>
                  <a:lnTo>
                    <a:pt x="19106" y="274775"/>
                  </a:lnTo>
                  <a:lnTo>
                    <a:pt x="19858" y="274385"/>
                  </a:lnTo>
                  <a:lnTo>
                    <a:pt x="21360" y="27122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27150" name="SMARTInkShape-Group137"/>
          <p:cNvGrpSpPr/>
          <p:nvPr/>
        </p:nvGrpSpPr>
        <p:grpSpPr>
          <a:xfrm>
            <a:off x="2628900" y="2535238"/>
            <a:ext cx="1012825" cy="871537"/>
            <a:chOff x="2628900" y="2535238"/>
            <a:chExt cx="1012825" cy="871537"/>
          </a:xfrm>
        </p:grpSpPr>
        <p:sp>
          <p:nvSpPr>
            <p:cNvPr id="27143" name="SMARTInkShape-1074"/>
            <p:cNvSpPr/>
            <p:nvPr/>
          </p:nvSpPr>
          <p:spPr bwMode="auto">
            <a:xfrm>
              <a:off x="3021673" y="2535238"/>
              <a:ext cx="620052" cy="871537"/>
            </a:xfrm>
            <a:custGeom>
              <a:avLst/>
              <a:gdLst/>
              <a:ahLst/>
              <a:cxnLst/>
              <a:rect l="0" t="0" r="0" b="0"/>
              <a:pathLst>
                <a:path w="620052" h="871537">
                  <a:moveTo>
                    <a:pt x="228522" y="0"/>
                  </a:moveTo>
                  <a:lnTo>
                    <a:pt x="253350" y="794"/>
                  </a:lnTo>
                  <a:lnTo>
                    <a:pt x="287829" y="8820"/>
                  </a:lnTo>
                  <a:lnTo>
                    <a:pt x="321647" y="19274"/>
                  </a:lnTo>
                  <a:lnTo>
                    <a:pt x="357104" y="34783"/>
                  </a:lnTo>
                  <a:lnTo>
                    <a:pt x="390547" y="47769"/>
                  </a:lnTo>
                  <a:lnTo>
                    <a:pt x="423015" y="64800"/>
                  </a:lnTo>
                  <a:lnTo>
                    <a:pt x="450400" y="78739"/>
                  </a:lnTo>
                  <a:lnTo>
                    <a:pt x="484298" y="101467"/>
                  </a:lnTo>
                  <a:lnTo>
                    <a:pt x="514710" y="128889"/>
                  </a:lnTo>
                  <a:lnTo>
                    <a:pt x="548341" y="157240"/>
                  </a:lnTo>
                  <a:lnTo>
                    <a:pt x="579685" y="192915"/>
                  </a:lnTo>
                  <a:lnTo>
                    <a:pt x="604481" y="228631"/>
                  </a:lnTo>
                  <a:lnTo>
                    <a:pt x="614996" y="258699"/>
                  </a:lnTo>
                  <a:lnTo>
                    <a:pt x="620051" y="282290"/>
                  </a:lnTo>
                  <a:lnTo>
                    <a:pt x="617135" y="297366"/>
                  </a:lnTo>
                  <a:lnTo>
                    <a:pt x="607455" y="311888"/>
                  </a:lnTo>
                  <a:lnTo>
                    <a:pt x="576867" y="334405"/>
                  </a:lnTo>
                  <a:lnTo>
                    <a:pt x="548776" y="346963"/>
                  </a:lnTo>
                  <a:lnTo>
                    <a:pt x="513487" y="357088"/>
                  </a:lnTo>
                  <a:lnTo>
                    <a:pt x="483290" y="364336"/>
                  </a:lnTo>
                  <a:lnTo>
                    <a:pt x="451331" y="371511"/>
                  </a:lnTo>
                  <a:lnTo>
                    <a:pt x="419645" y="380783"/>
                  </a:lnTo>
                  <a:lnTo>
                    <a:pt x="385130" y="391468"/>
                  </a:lnTo>
                  <a:lnTo>
                    <a:pt x="351892" y="399662"/>
                  </a:lnTo>
                  <a:lnTo>
                    <a:pt x="321942" y="407117"/>
                  </a:lnTo>
                  <a:lnTo>
                    <a:pt x="295083" y="416471"/>
                  </a:lnTo>
                  <a:lnTo>
                    <a:pt x="263090" y="433572"/>
                  </a:lnTo>
                  <a:lnTo>
                    <a:pt x="248727" y="446096"/>
                  </a:lnTo>
                  <a:lnTo>
                    <a:pt x="233749" y="465474"/>
                  </a:lnTo>
                  <a:lnTo>
                    <a:pt x="232801" y="469087"/>
                  </a:lnTo>
                  <a:lnTo>
                    <a:pt x="233862" y="477336"/>
                  </a:lnTo>
                  <a:lnTo>
                    <a:pt x="239095" y="484177"/>
                  </a:lnTo>
                  <a:lnTo>
                    <a:pt x="274678" y="512104"/>
                  </a:lnTo>
                  <a:lnTo>
                    <a:pt x="308014" y="532745"/>
                  </a:lnTo>
                  <a:lnTo>
                    <a:pt x="317846" y="539607"/>
                  </a:lnTo>
                  <a:lnTo>
                    <a:pt x="328039" y="542865"/>
                  </a:lnTo>
                  <a:lnTo>
                    <a:pt x="324574" y="542958"/>
                  </a:lnTo>
                  <a:lnTo>
                    <a:pt x="290432" y="551816"/>
                  </a:lnTo>
                  <a:lnTo>
                    <a:pt x="257570" y="562271"/>
                  </a:lnTo>
                  <a:lnTo>
                    <a:pt x="227489" y="577780"/>
                  </a:lnTo>
                  <a:lnTo>
                    <a:pt x="206248" y="595676"/>
                  </a:lnTo>
                  <a:lnTo>
                    <a:pt x="196355" y="610559"/>
                  </a:lnTo>
                  <a:lnTo>
                    <a:pt x="189192" y="629700"/>
                  </a:lnTo>
                  <a:lnTo>
                    <a:pt x="187510" y="650455"/>
                  </a:lnTo>
                  <a:lnTo>
                    <a:pt x="191961" y="685929"/>
                  </a:lnTo>
                  <a:lnTo>
                    <a:pt x="204050" y="715271"/>
                  </a:lnTo>
                  <a:lnTo>
                    <a:pt x="221719" y="748706"/>
                  </a:lnTo>
                  <a:lnTo>
                    <a:pt x="236700" y="778479"/>
                  </a:lnTo>
                  <a:lnTo>
                    <a:pt x="253306" y="806685"/>
                  </a:lnTo>
                  <a:lnTo>
                    <a:pt x="256341" y="826273"/>
                  </a:lnTo>
                  <a:lnTo>
                    <a:pt x="253076" y="840655"/>
                  </a:lnTo>
                  <a:lnTo>
                    <a:pt x="247105" y="848086"/>
                  </a:lnTo>
                  <a:lnTo>
                    <a:pt x="239162" y="853241"/>
                  </a:lnTo>
                  <a:lnTo>
                    <a:pt x="205254" y="862706"/>
                  </a:lnTo>
                  <a:lnTo>
                    <a:pt x="172673" y="869652"/>
                  </a:lnTo>
                  <a:lnTo>
                    <a:pt x="139289" y="871258"/>
                  </a:lnTo>
                  <a:lnTo>
                    <a:pt x="111538" y="871536"/>
                  </a:lnTo>
                  <a:lnTo>
                    <a:pt x="83214" y="867827"/>
                  </a:lnTo>
                  <a:lnTo>
                    <a:pt x="54720" y="865491"/>
                  </a:lnTo>
                  <a:lnTo>
                    <a:pt x="23152" y="864703"/>
                  </a:lnTo>
                  <a:lnTo>
                    <a:pt x="0" y="86450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44" name="SMARTInkShape-1075"/>
            <p:cNvSpPr/>
            <p:nvPr/>
          </p:nvSpPr>
          <p:spPr bwMode="auto">
            <a:xfrm>
              <a:off x="3322415" y="2585252"/>
              <a:ext cx="112999" cy="206651"/>
            </a:xfrm>
            <a:custGeom>
              <a:avLst/>
              <a:gdLst/>
              <a:ahLst/>
              <a:cxnLst/>
              <a:rect l="0" t="0" r="0" b="0"/>
              <a:pathLst>
                <a:path w="112999" h="206651">
                  <a:moveTo>
                    <a:pt x="70606" y="0"/>
                  </a:moveTo>
                  <a:lnTo>
                    <a:pt x="66816" y="3793"/>
                  </a:lnTo>
                  <a:lnTo>
                    <a:pt x="64954" y="7771"/>
                  </a:lnTo>
                  <a:lnTo>
                    <a:pt x="57960" y="24838"/>
                  </a:lnTo>
                  <a:lnTo>
                    <a:pt x="39449" y="58188"/>
                  </a:lnTo>
                  <a:lnTo>
                    <a:pt x="21873" y="93017"/>
                  </a:lnTo>
                  <a:lnTo>
                    <a:pt x="5318" y="126397"/>
                  </a:lnTo>
                  <a:lnTo>
                    <a:pt x="0" y="160245"/>
                  </a:lnTo>
                  <a:lnTo>
                    <a:pt x="3223" y="175732"/>
                  </a:lnTo>
                  <a:lnTo>
                    <a:pt x="12995" y="190376"/>
                  </a:lnTo>
                  <a:lnTo>
                    <a:pt x="25941" y="200977"/>
                  </a:lnTo>
                  <a:lnTo>
                    <a:pt x="35150" y="204433"/>
                  </a:lnTo>
                  <a:lnTo>
                    <a:pt x="57785" y="206650"/>
                  </a:lnTo>
                  <a:lnTo>
                    <a:pt x="74390" y="203242"/>
                  </a:lnTo>
                  <a:lnTo>
                    <a:pt x="89360" y="197204"/>
                  </a:lnTo>
                  <a:lnTo>
                    <a:pt x="96927" y="190583"/>
                  </a:lnTo>
                  <a:lnTo>
                    <a:pt x="109985" y="173696"/>
                  </a:lnTo>
                  <a:lnTo>
                    <a:pt x="112998" y="155878"/>
                  </a:lnTo>
                  <a:lnTo>
                    <a:pt x="111136" y="150517"/>
                  </a:lnTo>
                  <a:lnTo>
                    <a:pt x="109528" y="147976"/>
                  </a:lnTo>
                  <a:lnTo>
                    <a:pt x="106870" y="146282"/>
                  </a:lnTo>
                  <a:lnTo>
                    <a:pt x="71850" y="137437"/>
                  </a:lnTo>
                  <a:lnTo>
                    <a:pt x="60844" y="137293"/>
                  </a:lnTo>
                  <a:lnTo>
                    <a:pt x="26882" y="147208"/>
                  </a:lnTo>
                  <a:lnTo>
                    <a:pt x="13475" y="15003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45" name="SMARTInkShape-1076"/>
            <p:cNvSpPr/>
            <p:nvPr/>
          </p:nvSpPr>
          <p:spPr bwMode="auto">
            <a:xfrm>
              <a:off x="3186429" y="2592396"/>
              <a:ext cx="91879" cy="227174"/>
            </a:xfrm>
            <a:custGeom>
              <a:avLst/>
              <a:gdLst/>
              <a:ahLst/>
              <a:cxnLst/>
              <a:rect l="0" t="0" r="0" b="0"/>
              <a:pathLst>
                <a:path w="91879" h="227174">
                  <a:moveTo>
                    <a:pt x="63766" y="0"/>
                  </a:moveTo>
                  <a:lnTo>
                    <a:pt x="59976" y="3794"/>
                  </a:lnTo>
                  <a:lnTo>
                    <a:pt x="58114" y="7772"/>
                  </a:lnTo>
                  <a:lnTo>
                    <a:pt x="51120" y="24839"/>
                  </a:lnTo>
                  <a:lnTo>
                    <a:pt x="37516" y="58189"/>
                  </a:lnTo>
                  <a:lnTo>
                    <a:pt x="25671" y="93017"/>
                  </a:lnTo>
                  <a:lnTo>
                    <a:pt x="11248" y="122280"/>
                  </a:lnTo>
                  <a:lnTo>
                    <a:pt x="2051" y="153582"/>
                  </a:lnTo>
                  <a:lnTo>
                    <a:pt x="0" y="179318"/>
                  </a:lnTo>
                  <a:lnTo>
                    <a:pt x="5687" y="207809"/>
                  </a:lnTo>
                  <a:lnTo>
                    <a:pt x="7590" y="210781"/>
                  </a:lnTo>
                  <a:lnTo>
                    <a:pt x="25240" y="225352"/>
                  </a:lnTo>
                  <a:lnTo>
                    <a:pt x="30246" y="227173"/>
                  </a:lnTo>
                  <a:lnTo>
                    <a:pt x="37230" y="225866"/>
                  </a:lnTo>
                  <a:lnTo>
                    <a:pt x="50085" y="222783"/>
                  </a:lnTo>
                  <a:lnTo>
                    <a:pt x="54646" y="222351"/>
                  </a:lnTo>
                  <a:lnTo>
                    <a:pt x="63945" y="217637"/>
                  </a:lnTo>
                  <a:lnTo>
                    <a:pt x="79054" y="205465"/>
                  </a:lnTo>
                  <a:lnTo>
                    <a:pt x="87164" y="194071"/>
                  </a:lnTo>
                  <a:lnTo>
                    <a:pt x="90801" y="184431"/>
                  </a:lnTo>
                  <a:lnTo>
                    <a:pt x="91878" y="176547"/>
                  </a:lnTo>
                  <a:lnTo>
                    <a:pt x="90015" y="171612"/>
                  </a:lnTo>
                  <a:lnTo>
                    <a:pt x="86144" y="165767"/>
                  </a:lnTo>
                  <a:lnTo>
                    <a:pt x="83499" y="164968"/>
                  </a:lnTo>
                  <a:lnTo>
                    <a:pt x="62280" y="164366"/>
                  </a:lnTo>
                  <a:lnTo>
                    <a:pt x="57023" y="166462"/>
                  </a:lnTo>
                  <a:lnTo>
                    <a:pt x="40661" y="176517"/>
                  </a:lnTo>
                  <a:lnTo>
                    <a:pt x="36026" y="182670"/>
                  </a:lnTo>
                  <a:lnTo>
                    <a:pt x="28061" y="18576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46" name="SMARTInkShape-1077"/>
            <p:cNvSpPr/>
            <p:nvPr/>
          </p:nvSpPr>
          <p:spPr bwMode="auto">
            <a:xfrm>
              <a:off x="3028814" y="2721001"/>
              <a:ext cx="42849" cy="7146"/>
            </a:xfrm>
            <a:custGeom>
              <a:avLst/>
              <a:gdLst/>
              <a:ahLst/>
              <a:cxnLst/>
              <a:rect l="0" t="0" r="0" b="0"/>
              <a:pathLst>
                <a:path w="42849" h="7146">
                  <a:moveTo>
                    <a:pt x="0" y="7145"/>
                  </a:moveTo>
                  <a:lnTo>
                    <a:pt x="9940" y="7145"/>
                  </a:lnTo>
                  <a:lnTo>
                    <a:pt x="42848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47" name="SMARTInkShape-1078"/>
            <p:cNvSpPr/>
            <p:nvPr/>
          </p:nvSpPr>
          <p:spPr bwMode="auto">
            <a:xfrm>
              <a:off x="2821716" y="2692422"/>
              <a:ext cx="71415" cy="7146"/>
            </a:xfrm>
            <a:custGeom>
              <a:avLst/>
              <a:gdLst/>
              <a:ahLst/>
              <a:cxnLst/>
              <a:rect l="0" t="0" r="0" b="0"/>
              <a:pathLst>
                <a:path w="71415" h="7146">
                  <a:moveTo>
                    <a:pt x="0" y="7145"/>
                  </a:moveTo>
                  <a:lnTo>
                    <a:pt x="3792" y="3351"/>
                  </a:lnTo>
                  <a:lnTo>
                    <a:pt x="9885" y="1489"/>
                  </a:lnTo>
                  <a:lnTo>
                    <a:pt x="43764" y="58"/>
                  </a:lnTo>
                  <a:lnTo>
                    <a:pt x="71414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48" name="SMARTInkShape-1079"/>
            <p:cNvSpPr/>
            <p:nvPr/>
          </p:nvSpPr>
          <p:spPr bwMode="auto">
            <a:xfrm>
              <a:off x="2778868" y="2556683"/>
              <a:ext cx="132338" cy="235765"/>
            </a:xfrm>
            <a:custGeom>
              <a:avLst/>
              <a:gdLst/>
              <a:ahLst/>
              <a:cxnLst/>
              <a:rect l="0" t="0" r="0" b="0"/>
              <a:pathLst>
                <a:path w="132338" h="235765">
                  <a:moveTo>
                    <a:pt x="0" y="28569"/>
                  </a:moveTo>
                  <a:lnTo>
                    <a:pt x="3791" y="28569"/>
                  </a:lnTo>
                  <a:lnTo>
                    <a:pt x="4907" y="27775"/>
                  </a:lnTo>
                  <a:lnTo>
                    <a:pt x="5652" y="26451"/>
                  </a:lnTo>
                  <a:lnTo>
                    <a:pt x="6149" y="24775"/>
                  </a:lnTo>
                  <a:lnTo>
                    <a:pt x="10932" y="20797"/>
                  </a:lnTo>
                  <a:lnTo>
                    <a:pt x="34540" y="4716"/>
                  </a:lnTo>
                  <a:lnTo>
                    <a:pt x="57517" y="923"/>
                  </a:lnTo>
                  <a:lnTo>
                    <a:pt x="88695" y="71"/>
                  </a:lnTo>
                  <a:lnTo>
                    <a:pt x="114215" y="0"/>
                  </a:lnTo>
                  <a:lnTo>
                    <a:pt x="120324" y="2111"/>
                  </a:lnTo>
                  <a:lnTo>
                    <a:pt x="126920" y="6142"/>
                  </a:lnTo>
                  <a:lnTo>
                    <a:pt x="131853" y="14426"/>
                  </a:lnTo>
                  <a:lnTo>
                    <a:pt x="132337" y="17552"/>
                  </a:lnTo>
                  <a:lnTo>
                    <a:pt x="131866" y="20431"/>
                  </a:lnTo>
                  <a:lnTo>
                    <a:pt x="130020" y="26539"/>
                  </a:lnTo>
                  <a:lnTo>
                    <a:pt x="122972" y="58328"/>
                  </a:lnTo>
                  <a:lnTo>
                    <a:pt x="111774" y="93026"/>
                  </a:lnTo>
                  <a:lnTo>
                    <a:pt x="99964" y="128615"/>
                  </a:lnTo>
                  <a:lnTo>
                    <a:pt x="88074" y="159410"/>
                  </a:lnTo>
                  <a:lnTo>
                    <a:pt x="80671" y="184076"/>
                  </a:lnTo>
                  <a:lnTo>
                    <a:pt x="77065" y="199544"/>
                  </a:lnTo>
                  <a:lnTo>
                    <a:pt x="72529" y="215202"/>
                  </a:lnTo>
                  <a:lnTo>
                    <a:pt x="71413" y="23576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49" name="SMARTInkShape-1080"/>
            <p:cNvSpPr/>
            <p:nvPr/>
          </p:nvSpPr>
          <p:spPr bwMode="auto">
            <a:xfrm>
              <a:off x="2628900" y="2571316"/>
              <a:ext cx="156566" cy="241145"/>
            </a:xfrm>
            <a:custGeom>
              <a:avLst/>
              <a:gdLst/>
              <a:ahLst/>
              <a:cxnLst/>
              <a:rect l="0" t="0" r="0" b="0"/>
              <a:pathLst>
                <a:path w="156566" h="241145">
                  <a:moveTo>
                    <a:pt x="0" y="35370"/>
                  </a:moveTo>
                  <a:lnTo>
                    <a:pt x="0" y="29218"/>
                  </a:lnTo>
                  <a:lnTo>
                    <a:pt x="10609" y="21923"/>
                  </a:lnTo>
                  <a:lnTo>
                    <a:pt x="16089" y="14575"/>
                  </a:lnTo>
                  <a:lnTo>
                    <a:pt x="19453" y="11980"/>
                  </a:lnTo>
                  <a:lnTo>
                    <a:pt x="46267" y="2336"/>
                  </a:lnTo>
                  <a:lnTo>
                    <a:pt x="75214" y="0"/>
                  </a:lnTo>
                  <a:lnTo>
                    <a:pt x="110803" y="15773"/>
                  </a:lnTo>
                  <a:lnTo>
                    <a:pt x="125844" y="27094"/>
                  </a:lnTo>
                  <a:lnTo>
                    <a:pt x="136561" y="40503"/>
                  </a:lnTo>
                  <a:lnTo>
                    <a:pt x="152216" y="74896"/>
                  </a:lnTo>
                  <a:lnTo>
                    <a:pt x="155659" y="93653"/>
                  </a:lnTo>
                  <a:lnTo>
                    <a:pt x="152888" y="110502"/>
                  </a:lnTo>
                  <a:lnTo>
                    <a:pt x="147042" y="125550"/>
                  </a:lnTo>
                  <a:lnTo>
                    <a:pt x="117139" y="158398"/>
                  </a:lnTo>
                  <a:lnTo>
                    <a:pt x="108664" y="164936"/>
                  </a:lnTo>
                  <a:lnTo>
                    <a:pt x="97491" y="168370"/>
                  </a:lnTo>
                  <a:lnTo>
                    <a:pt x="86177" y="170692"/>
                  </a:lnTo>
                  <a:lnTo>
                    <a:pt x="70333" y="176532"/>
                  </a:lnTo>
                  <a:lnTo>
                    <a:pt x="65933" y="177110"/>
                  </a:lnTo>
                  <a:lnTo>
                    <a:pt x="62999" y="176700"/>
                  </a:lnTo>
                  <a:lnTo>
                    <a:pt x="61042" y="175633"/>
                  </a:lnTo>
                  <a:lnTo>
                    <a:pt x="59739" y="174129"/>
                  </a:lnTo>
                  <a:lnTo>
                    <a:pt x="56174" y="172457"/>
                  </a:lnTo>
                  <a:lnTo>
                    <a:pt x="54112" y="172011"/>
                  </a:lnTo>
                  <a:lnTo>
                    <a:pt x="53532" y="170920"/>
                  </a:lnTo>
                  <a:lnTo>
                    <a:pt x="53938" y="169398"/>
                  </a:lnTo>
                  <a:lnTo>
                    <a:pt x="62412" y="158984"/>
                  </a:lnTo>
                  <a:lnTo>
                    <a:pt x="66883" y="154346"/>
                  </a:lnTo>
                  <a:lnTo>
                    <a:pt x="73632" y="151757"/>
                  </a:lnTo>
                  <a:lnTo>
                    <a:pt x="105826" y="147750"/>
                  </a:lnTo>
                  <a:lnTo>
                    <a:pt x="111018" y="146013"/>
                  </a:lnTo>
                  <a:lnTo>
                    <a:pt x="121019" y="146200"/>
                  </a:lnTo>
                  <a:lnTo>
                    <a:pt x="140370" y="152789"/>
                  </a:lnTo>
                  <a:lnTo>
                    <a:pt x="150915" y="159425"/>
                  </a:lnTo>
                  <a:lnTo>
                    <a:pt x="152980" y="162530"/>
                  </a:lnTo>
                  <a:lnTo>
                    <a:pt x="155886" y="173689"/>
                  </a:lnTo>
                  <a:lnTo>
                    <a:pt x="156565" y="179671"/>
                  </a:lnTo>
                  <a:lnTo>
                    <a:pt x="153157" y="191293"/>
                  </a:lnTo>
                  <a:lnTo>
                    <a:pt x="143330" y="204793"/>
                  </a:lnTo>
                  <a:lnTo>
                    <a:pt x="125792" y="217875"/>
                  </a:lnTo>
                  <a:lnTo>
                    <a:pt x="91853" y="237769"/>
                  </a:lnTo>
                  <a:lnTo>
                    <a:pt x="84200" y="240434"/>
                  </a:lnTo>
                  <a:lnTo>
                    <a:pt x="79938" y="241144"/>
                  </a:lnTo>
                  <a:lnTo>
                    <a:pt x="77097" y="240824"/>
                  </a:lnTo>
                  <a:lnTo>
                    <a:pt x="75203" y="239817"/>
                  </a:lnTo>
                  <a:lnTo>
                    <a:pt x="73939" y="238352"/>
                  </a:lnTo>
                  <a:lnTo>
                    <a:pt x="70420" y="236723"/>
                  </a:lnTo>
                  <a:lnTo>
                    <a:pt x="64272" y="23542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27171" name="SMARTInkShape-Group138"/>
          <p:cNvGrpSpPr/>
          <p:nvPr/>
        </p:nvGrpSpPr>
        <p:grpSpPr>
          <a:xfrm>
            <a:off x="4616450" y="2085975"/>
            <a:ext cx="3330575" cy="685800"/>
            <a:chOff x="4616450" y="2085975"/>
            <a:chExt cx="3330575" cy="685800"/>
          </a:xfrm>
        </p:grpSpPr>
        <p:sp>
          <p:nvSpPr>
            <p:cNvPr id="27151" name="SMARTInkShape-1081"/>
            <p:cNvSpPr/>
            <p:nvPr/>
          </p:nvSpPr>
          <p:spPr bwMode="auto">
            <a:xfrm>
              <a:off x="7817183" y="2085975"/>
              <a:ext cx="129842" cy="214314"/>
            </a:xfrm>
            <a:custGeom>
              <a:avLst/>
              <a:gdLst/>
              <a:ahLst/>
              <a:cxnLst/>
              <a:rect l="0" t="0" r="0" b="0"/>
              <a:pathLst>
                <a:path w="129842" h="214314">
                  <a:moveTo>
                    <a:pt x="55405" y="0"/>
                  </a:moveTo>
                  <a:lnTo>
                    <a:pt x="61554" y="0"/>
                  </a:lnTo>
                  <a:lnTo>
                    <a:pt x="57443" y="6497"/>
                  </a:lnTo>
                  <a:lnTo>
                    <a:pt x="54421" y="18682"/>
                  </a:lnTo>
                  <a:lnTo>
                    <a:pt x="35601" y="50585"/>
                  </a:lnTo>
                  <a:lnTo>
                    <a:pt x="22070" y="79489"/>
                  </a:lnTo>
                  <a:lnTo>
                    <a:pt x="7052" y="114950"/>
                  </a:lnTo>
                  <a:lnTo>
                    <a:pt x="0" y="148736"/>
                  </a:lnTo>
                  <a:lnTo>
                    <a:pt x="2570" y="167278"/>
                  </a:lnTo>
                  <a:lnTo>
                    <a:pt x="8358" y="182825"/>
                  </a:lnTo>
                  <a:lnTo>
                    <a:pt x="17035" y="190529"/>
                  </a:lnTo>
                  <a:lnTo>
                    <a:pt x="38214" y="201942"/>
                  </a:lnTo>
                  <a:lnTo>
                    <a:pt x="50145" y="202729"/>
                  </a:lnTo>
                  <a:lnTo>
                    <a:pt x="84223" y="194678"/>
                  </a:lnTo>
                  <a:lnTo>
                    <a:pt x="108361" y="185622"/>
                  </a:lnTo>
                  <a:lnTo>
                    <a:pt x="115447" y="180130"/>
                  </a:lnTo>
                  <a:lnTo>
                    <a:pt x="128966" y="162911"/>
                  </a:lnTo>
                  <a:lnTo>
                    <a:pt x="129841" y="160995"/>
                  </a:lnTo>
                  <a:lnTo>
                    <a:pt x="129631" y="159718"/>
                  </a:lnTo>
                  <a:lnTo>
                    <a:pt x="128697" y="158866"/>
                  </a:lnTo>
                  <a:lnTo>
                    <a:pt x="125544" y="157920"/>
                  </a:lnTo>
                  <a:lnTo>
                    <a:pt x="117053" y="157312"/>
                  </a:lnTo>
                  <a:lnTo>
                    <a:pt x="102505" y="160999"/>
                  </a:lnTo>
                  <a:lnTo>
                    <a:pt x="72845" y="179412"/>
                  </a:lnTo>
                  <a:lnTo>
                    <a:pt x="40095" y="197605"/>
                  </a:lnTo>
                  <a:lnTo>
                    <a:pt x="19692" y="21431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52" name="SMARTInkShape-1082"/>
            <p:cNvSpPr/>
            <p:nvPr/>
          </p:nvSpPr>
          <p:spPr bwMode="auto">
            <a:xfrm>
              <a:off x="7622597" y="2135981"/>
              <a:ext cx="98678" cy="164308"/>
            </a:xfrm>
            <a:custGeom>
              <a:avLst/>
              <a:gdLst/>
              <a:ahLst/>
              <a:cxnLst/>
              <a:rect l="0" t="0" r="0" b="0"/>
              <a:pathLst>
                <a:path w="98678" h="164308">
                  <a:moveTo>
                    <a:pt x="21429" y="0"/>
                  </a:moveTo>
                  <a:lnTo>
                    <a:pt x="54916" y="794"/>
                  </a:lnTo>
                  <a:lnTo>
                    <a:pt x="89139" y="13000"/>
                  </a:lnTo>
                  <a:lnTo>
                    <a:pt x="93319" y="17949"/>
                  </a:lnTo>
                  <a:lnTo>
                    <a:pt x="97028" y="24646"/>
                  </a:lnTo>
                  <a:lnTo>
                    <a:pt x="98677" y="30269"/>
                  </a:lnTo>
                  <a:lnTo>
                    <a:pt x="98324" y="32879"/>
                  </a:lnTo>
                  <a:lnTo>
                    <a:pt x="95813" y="37896"/>
                  </a:lnTo>
                  <a:lnTo>
                    <a:pt x="89939" y="45184"/>
                  </a:lnTo>
                  <a:lnTo>
                    <a:pt x="54843" y="73818"/>
                  </a:lnTo>
                  <a:lnTo>
                    <a:pt x="52152" y="78581"/>
                  </a:lnTo>
                  <a:lnTo>
                    <a:pt x="51434" y="80963"/>
                  </a:lnTo>
                  <a:lnTo>
                    <a:pt x="51750" y="83344"/>
                  </a:lnTo>
                  <a:lnTo>
                    <a:pt x="54215" y="88107"/>
                  </a:lnTo>
                  <a:lnTo>
                    <a:pt x="75426" y="119195"/>
                  </a:lnTo>
                  <a:lnTo>
                    <a:pt x="77172" y="127323"/>
                  </a:lnTo>
                  <a:lnTo>
                    <a:pt x="75832" y="134111"/>
                  </a:lnTo>
                  <a:lnTo>
                    <a:pt x="70615" y="142395"/>
                  </a:lnTo>
                  <a:lnTo>
                    <a:pt x="65509" y="147424"/>
                  </a:lnTo>
                  <a:lnTo>
                    <a:pt x="44771" y="159516"/>
                  </a:lnTo>
                  <a:lnTo>
                    <a:pt x="30814" y="162887"/>
                  </a:lnTo>
                  <a:lnTo>
                    <a:pt x="0" y="16430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53" name="SMARTInkShape-1083"/>
            <p:cNvSpPr/>
            <p:nvPr/>
          </p:nvSpPr>
          <p:spPr bwMode="auto">
            <a:xfrm>
              <a:off x="7522601" y="2236081"/>
              <a:ext cx="57142" cy="7058"/>
            </a:xfrm>
            <a:custGeom>
              <a:avLst/>
              <a:gdLst/>
              <a:ahLst/>
              <a:cxnLst/>
              <a:rect l="0" t="0" r="0" b="0"/>
              <a:pathLst>
                <a:path w="57142" h="7058">
                  <a:moveTo>
                    <a:pt x="0" y="7057"/>
                  </a:moveTo>
                  <a:lnTo>
                    <a:pt x="3792" y="3264"/>
                  </a:lnTo>
                  <a:lnTo>
                    <a:pt x="7770" y="1402"/>
                  </a:lnTo>
                  <a:lnTo>
                    <a:pt x="27637" y="0"/>
                  </a:lnTo>
                  <a:lnTo>
                    <a:pt x="57141" y="705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54" name="SMARTInkShape-1084"/>
            <p:cNvSpPr/>
            <p:nvPr/>
          </p:nvSpPr>
          <p:spPr bwMode="auto">
            <a:xfrm>
              <a:off x="7308571" y="2271741"/>
              <a:ext cx="171175" cy="142713"/>
            </a:xfrm>
            <a:custGeom>
              <a:avLst/>
              <a:gdLst/>
              <a:ahLst/>
              <a:cxnLst/>
              <a:rect l="0" t="0" r="0" b="0"/>
              <a:pathLst>
                <a:path w="171175" h="142713">
                  <a:moveTo>
                    <a:pt x="49751" y="14259"/>
                  </a:moveTo>
                  <a:lnTo>
                    <a:pt x="43601" y="8108"/>
                  </a:lnTo>
                  <a:lnTo>
                    <a:pt x="42902" y="3617"/>
                  </a:lnTo>
                  <a:lnTo>
                    <a:pt x="43598" y="2402"/>
                  </a:lnTo>
                  <a:lnTo>
                    <a:pt x="44855" y="1592"/>
                  </a:lnTo>
                  <a:lnTo>
                    <a:pt x="48783" y="292"/>
                  </a:lnTo>
                  <a:lnTo>
                    <a:pt x="65757" y="0"/>
                  </a:lnTo>
                  <a:lnTo>
                    <a:pt x="70885" y="2101"/>
                  </a:lnTo>
                  <a:lnTo>
                    <a:pt x="73364" y="3772"/>
                  </a:lnTo>
                  <a:lnTo>
                    <a:pt x="87554" y="20100"/>
                  </a:lnTo>
                  <a:lnTo>
                    <a:pt x="91618" y="22916"/>
                  </a:lnTo>
                  <a:lnTo>
                    <a:pt x="94329" y="26380"/>
                  </a:lnTo>
                  <a:lnTo>
                    <a:pt x="97340" y="34463"/>
                  </a:lnTo>
                  <a:lnTo>
                    <a:pt x="99537" y="61985"/>
                  </a:lnTo>
                  <a:lnTo>
                    <a:pt x="95894" y="76201"/>
                  </a:lnTo>
                  <a:lnTo>
                    <a:pt x="86759" y="95228"/>
                  </a:lnTo>
                  <a:lnTo>
                    <a:pt x="61351" y="123003"/>
                  </a:lnTo>
                  <a:lnTo>
                    <a:pt x="37806" y="137666"/>
                  </a:lnTo>
                  <a:lnTo>
                    <a:pt x="23549" y="141312"/>
                  </a:lnTo>
                  <a:lnTo>
                    <a:pt x="2573" y="142712"/>
                  </a:lnTo>
                  <a:lnTo>
                    <a:pt x="1633" y="141963"/>
                  </a:lnTo>
                  <a:lnTo>
                    <a:pt x="588" y="139014"/>
                  </a:lnTo>
                  <a:lnTo>
                    <a:pt x="0" y="132892"/>
                  </a:lnTo>
                  <a:lnTo>
                    <a:pt x="4094" y="126251"/>
                  </a:lnTo>
                  <a:lnTo>
                    <a:pt x="11205" y="118802"/>
                  </a:lnTo>
                  <a:lnTo>
                    <a:pt x="19657" y="112845"/>
                  </a:lnTo>
                  <a:lnTo>
                    <a:pt x="51236" y="103837"/>
                  </a:lnTo>
                  <a:lnTo>
                    <a:pt x="85659" y="100492"/>
                  </a:lnTo>
                  <a:lnTo>
                    <a:pt x="121202" y="100051"/>
                  </a:lnTo>
                  <a:lnTo>
                    <a:pt x="153101" y="99993"/>
                  </a:lnTo>
                  <a:lnTo>
                    <a:pt x="171174" y="9998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55" name="SMARTInkShape-1085"/>
            <p:cNvSpPr/>
            <p:nvPr/>
          </p:nvSpPr>
          <p:spPr bwMode="auto">
            <a:xfrm>
              <a:off x="7158490" y="2271802"/>
              <a:ext cx="128378" cy="164218"/>
            </a:xfrm>
            <a:custGeom>
              <a:avLst/>
              <a:gdLst/>
              <a:ahLst/>
              <a:cxnLst/>
              <a:rect l="0" t="0" r="0" b="0"/>
              <a:pathLst>
                <a:path w="128378" h="164218">
                  <a:moveTo>
                    <a:pt x="71265" y="21342"/>
                  </a:moveTo>
                  <a:lnTo>
                    <a:pt x="71265" y="8134"/>
                  </a:lnTo>
                  <a:lnTo>
                    <a:pt x="72059" y="7774"/>
                  </a:lnTo>
                  <a:lnTo>
                    <a:pt x="75058" y="7374"/>
                  </a:lnTo>
                  <a:lnTo>
                    <a:pt x="76175" y="6474"/>
                  </a:lnTo>
                  <a:lnTo>
                    <a:pt x="77415" y="3357"/>
                  </a:lnTo>
                  <a:lnTo>
                    <a:pt x="78540" y="2208"/>
                  </a:lnTo>
                  <a:lnTo>
                    <a:pt x="81906" y="932"/>
                  </a:lnTo>
                  <a:lnTo>
                    <a:pt x="101321" y="0"/>
                  </a:lnTo>
                  <a:lnTo>
                    <a:pt x="106581" y="2067"/>
                  </a:lnTo>
                  <a:lnTo>
                    <a:pt x="116423" y="9861"/>
                  </a:lnTo>
                  <a:lnTo>
                    <a:pt x="119112" y="14387"/>
                  </a:lnTo>
                  <a:lnTo>
                    <a:pt x="121100" y="19045"/>
                  </a:lnTo>
                  <a:lnTo>
                    <a:pt x="125888" y="26129"/>
                  </a:lnTo>
                  <a:lnTo>
                    <a:pt x="127660" y="34049"/>
                  </a:lnTo>
                  <a:lnTo>
                    <a:pt x="128377" y="69091"/>
                  </a:lnTo>
                  <a:lnTo>
                    <a:pt x="122698" y="88041"/>
                  </a:lnTo>
                  <a:lnTo>
                    <a:pt x="115427" y="102312"/>
                  </a:lnTo>
                  <a:lnTo>
                    <a:pt x="103574" y="115800"/>
                  </a:lnTo>
                  <a:lnTo>
                    <a:pt x="71028" y="137891"/>
                  </a:lnTo>
                  <a:lnTo>
                    <a:pt x="35678" y="156926"/>
                  </a:lnTo>
                  <a:lnTo>
                    <a:pt x="26085" y="160976"/>
                  </a:lnTo>
                  <a:lnTo>
                    <a:pt x="382" y="164179"/>
                  </a:lnTo>
                  <a:lnTo>
                    <a:pt x="0" y="160413"/>
                  </a:lnTo>
                  <a:lnTo>
                    <a:pt x="2028" y="156441"/>
                  </a:lnTo>
                  <a:lnTo>
                    <a:pt x="9794" y="147423"/>
                  </a:lnTo>
                  <a:lnTo>
                    <a:pt x="14317" y="144847"/>
                  </a:lnTo>
                  <a:lnTo>
                    <a:pt x="23440" y="143396"/>
                  </a:lnTo>
                  <a:lnTo>
                    <a:pt x="31757" y="143851"/>
                  </a:lnTo>
                  <a:lnTo>
                    <a:pt x="64180" y="151620"/>
                  </a:lnTo>
                  <a:lnTo>
                    <a:pt x="96517" y="163342"/>
                  </a:lnTo>
                  <a:lnTo>
                    <a:pt x="106979" y="16421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56" name="SMARTInkShape-1086"/>
            <p:cNvSpPr/>
            <p:nvPr/>
          </p:nvSpPr>
          <p:spPr bwMode="auto">
            <a:xfrm>
              <a:off x="6301220" y="2279126"/>
              <a:ext cx="671403" cy="292199"/>
            </a:xfrm>
            <a:custGeom>
              <a:avLst/>
              <a:gdLst/>
              <a:ahLst/>
              <a:cxnLst/>
              <a:rect l="0" t="0" r="0" b="0"/>
              <a:pathLst>
                <a:path w="671403" h="292199">
                  <a:moveTo>
                    <a:pt x="0" y="214043"/>
                  </a:moveTo>
                  <a:lnTo>
                    <a:pt x="3791" y="210250"/>
                  </a:lnTo>
                  <a:lnTo>
                    <a:pt x="34198" y="202652"/>
                  </a:lnTo>
                  <a:lnTo>
                    <a:pt x="62952" y="200613"/>
                  </a:lnTo>
                  <a:lnTo>
                    <a:pt x="95457" y="200009"/>
                  </a:lnTo>
                  <a:lnTo>
                    <a:pt x="125545" y="199830"/>
                  </a:lnTo>
                  <a:lnTo>
                    <a:pt x="153773" y="200571"/>
                  </a:lnTo>
                  <a:lnTo>
                    <a:pt x="188614" y="205909"/>
                  </a:lnTo>
                  <a:lnTo>
                    <a:pt x="193200" y="207826"/>
                  </a:lnTo>
                  <a:lnTo>
                    <a:pt x="200412" y="214190"/>
                  </a:lnTo>
                  <a:lnTo>
                    <a:pt x="204147" y="220194"/>
                  </a:lnTo>
                  <a:lnTo>
                    <a:pt x="206249" y="228036"/>
                  </a:lnTo>
                  <a:lnTo>
                    <a:pt x="206960" y="241590"/>
                  </a:lnTo>
                  <a:lnTo>
                    <a:pt x="204940" y="248246"/>
                  </a:lnTo>
                  <a:lnTo>
                    <a:pt x="202191" y="254644"/>
                  </a:lnTo>
                  <a:lnTo>
                    <a:pt x="200017" y="287767"/>
                  </a:lnTo>
                  <a:lnTo>
                    <a:pt x="201596" y="289386"/>
                  </a:lnTo>
                  <a:lnTo>
                    <a:pt x="207583" y="291185"/>
                  </a:lnTo>
                  <a:lnTo>
                    <a:pt x="219877" y="292198"/>
                  </a:lnTo>
                  <a:lnTo>
                    <a:pt x="233573" y="288705"/>
                  </a:lnTo>
                  <a:lnTo>
                    <a:pt x="267051" y="272479"/>
                  </a:lnTo>
                  <a:lnTo>
                    <a:pt x="299125" y="258130"/>
                  </a:lnTo>
                  <a:lnTo>
                    <a:pt x="332825" y="224459"/>
                  </a:lnTo>
                  <a:lnTo>
                    <a:pt x="351905" y="195071"/>
                  </a:lnTo>
                  <a:lnTo>
                    <a:pt x="355582" y="184521"/>
                  </a:lnTo>
                  <a:lnTo>
                    <a:pt x="357116" y="171315"/>
                  </a:lnTo>
                  <a:lnTo>
                    <a:pt x="356334" y="191442"/>
                  </a:lnTo>
                  <a:lnTo>
                    <a:pt x="349854" y="223151"/>
                  </a:lnTo>
                  <a:lnTo>
                    <a:pt x="343924" y="251118"/>
                  </a:lnTo>
                  <a:lnTo>
                    <a:pt x="343850" y="272107"/>
                  </a:lnTo>
                  <a:lnTo>
                    <a:pt x="346729" y="279008"/>
                  </a:lnTo>
                  <a:lnTo>
                    <a:pt x="352812" y="287355"/>
                  </a:lnTo>
                  <a:lnTo>
                    <a:pt x="357326" y="290282"/>
                  </a:lnTo>
                  <a:lnTo>
                    <a:pt x="364330" y="291930"/>
                  </a:lnTo>
                  <a:lnTo>
                    <a:pt x="366692" y="292161"/>
                  </a:lnTo>
                  <a:lnTo>
                    <a:pt x="371431" y="290302"/>
                  </a:lnTo>
                  <a:lnTo>
                    <a:pt x="382794" y="284792"/>
                  </a:lnTo>
                  <a:lnTo>
                    <a:pt x="393931" y="279618"/>
                  </a:lnTo>
                  <a:lnTo>
                    <a:pt x="404172" y="272027"/>
                  </a:lnTo>
                  <a:lnTo>
                    <a:pt x="411898" y="259128"/>
                  </a:lnTo>
                  <a:lnTo>
                    <a:pt x="430908" y="224977"/>
                  </a:lnTo>
                  <a:lnTo>
                    <a:pt x="443096" y="197086"/>
                  </a:lnTo>
                  <a:lnTo>
                    <a:pt x="451734" y="168714"/>
                  </a:lnTo>
                  <a:lnTo>
                    <a:pt x="455527" y="136406"/>
                  </a:lnTo>
                  <a:lnTo>
                    <a:pt x="456652" y="105491"/>
                  </a:lnTo>
                  <a:lnTo>
                    <a:pt x="456984" y="76222"/>
                  </a:lnTo>
                  <a:lnTo>
                    <a:pt x="457083" y="47442"/>
                  </a:lnTo>
                  <a:lnTo>
                    <a:pt x="453321" y="26391"/>
                  </a:lnTo>
                  <a:lnTo>
                    <a:pt x="442952" y="0"/>
                  </a:lnTo>
                  <a:lnTo>
                    <a:pt x="439081" y="7395"/>
                  </a:lnTo>
                  <a:lnTo>
                    <a:pt x="434026" y="36458"/>
                  </a:lnTo>
                  <a:lnTo>
                    <a:pt x="428482" y="72094"/>
                  </a:lnTo>
                  <a:lnTo>
                    <a:pt x="424652" y="98342"/>
                  </a:lnTo>
                  <a:lnTo>
                    <a:pt x="427548" y="133538"/>
                  </a:lnTo>
                  <a:lnTo>
                    <a:pt x="432147" y="167449"/>
                  </a:lnTo>
                  <a:lnTo>
                    <a:pt x="442229" y="187714"/>
                  </a:lnTo>
                  <a:lnTo>
                    <a:pt x="459061" y="203772"/>
                  </a:lnTo>
                  <a:lnTo>
                    <a:pt x="493092" y="220461"/>
                  </a:lnTo>
                  <a:lnTo>
                    <a:pt x="507236" y="224039"/>
                  </a:lnTo>
                  <a:lnTo>
                    <a:pt x="535715" y="219869"/>
                  </a:lnTo>
                  <a:lnTo>
                    <a:pt x="570616" y="209107"/>
                  </a:lnTo>
                  <a:lnTo>
                    <a:pt x="604173" y="194016"/>
                  </a:lnTo>
                  <a:lnTo>
                    <a:pt x="605155" y="192754"/>
                  </a:lnTo>
                  <a:lnTo>
                    <a:pt x="606537" y="188773"/>
                  </a:lnTo>
                  <a:lnTo>
                    <a:pt x="606732" y="189259"/>
                  </a:lnTo>
                  <a:lnTo>
                    <a:pt x="607043" y="191949"/>
                  </a:lnTo>
                  <a:lnTo>
                    <a:pt x="588782" y="211732"/>
                  </a:lnTo>
                  <a:lnTo>
                    <a:pt x="587065" y="216455"/>
                  </a:lnTo>
                  <a:lnTo>
                    <a:pt x="585727" y="244706"/>
                  </a:lnTo>
                  <a:lnTo>
                    <a:pt x="587823" y="249631"/>
                  </a:lnTo>
                  <a:lnTo>
                    <a:pt x="602481" y="266423"/>
                  </a:lnTo>
                  <a:lnTo>
                    <a:pt x="607174" y="269073"/>
                  </a:lnTo>
                  <a:lnTo>
                    <a:pt x="616653" y="270774"/>
                  </a:lnTo>
                  <a:lnTo>
                    <a:pt x="635689" y="271193"/>
                  </a:lnTo>
                  <a:lnTo>
                    <a:pt x="628633" y="271193"/>
                  </a:lnTo>
                  <a:lnTo>
                    <a:pt x="639481" y="271193"/>
                  </a:lnTo>
                  <a:lnTo>
                    <a:pt x="643459" y="269076"/>
                  </a:lnTo>
                  <a:lnTo>
                    <a:pt x="648688" y="265042"/>
                  </a:lnTo>
                  <a:lnTo>
                    <a:pt x="657087" y="264051"/>
                  </a:lnTo>
                  <a:lnTo>
                    <a:pt x="671402" y="26404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57" name="SMARTInkShape-1087"/>
            <p:cNvSpPr/>
            <p:nvPr/>
          </p:nvSpPr>
          <p:spPr bwMode="auto">
            <a:xfrm>
              <a:off x="6415501" y="2321719"/>
              <a:ext cx="7143" cy="242888"/>
            </a:xfrm>
            <a:custGeom>
              <a:avLst/>
              <a:gdLst/>
              <a:ahLst/>
              <a:cxnLst/>
              <a:rect l="0" t="0" r="0" b="0"/>
              <a:pathLst>
                <a:path w="7143" h="242888">
                  <a:moveTo>
                    <a:pt x="7142" y="0"/>
                  </a:moveTo>
                  <a:lnTo>
                    <a:pt x="6349" y="30539"/>
                  </a:lnTo>
                  <a:lnTo>
                    <a:pt x="1489" y="59654"/>
                  </a:lnTo>
                  <a:lnTo>
                    <a:pt x="294" y="91952"/>
                  </a:lnTo>
                  <a:lnTo>
                    <a:pt x="58" y="126966"/>
                  </a:lnTo>
                  <a:lnTo>
                    <a:pt x="17" y="155006"/>
                  </a:lnTo>
                  <a:lnTo>
                    <a:pt x="5" y="182629"/>
                  </a:lnTo>
                  <a:lnTo>
                    <a:pt x="0" y="217254"/>
                  </a:lnTo>
                  <a:lnTo>
                    <a:pt x="0" y="24288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58" name="SMARTInkShape-1088"/>
            <p:cNvSpPr/>
            <p:nvPr/>
          </p:nvSpPr>
          <p:spPr bwMode="auto">
            <a:xfrm>
              <a:off x="6058371" y="2471832"/>
              <a:ext cx="228564" cy="107062"/>
            </a:xfrm>
            <a:custGeom>
              <a:avLst/>
              <a:gdLst/>
              <a:ahLst/>
              <a:cxnLst/>
              <a:rect l="0" t="0" r="0" b="0"/>
              <a:pathLst>
                <a:path w="228564" h="107062">
                  <a:moveTo>
                    <a:pt x="0" y="42767"/>
                  </a:moveTo>
                  <a:lnTo>
                    <a:pt x="0" y="38975"/>
                  </a:lnTo>
                  <a:lnTo>
                    <a:pt x="11376" y="29031"/>
                  </a:lnTo>
                  <a:lnTo>
                    <a:pt x="23309" y="24756"/>
                  </a:lnTo>
                  <a:lnTo>
                    <a:pt x="58183" y="16877"/>
                  </a:lnTo>
                  <a:lnTo>
                    <a:pt x="85139" y="14194"/>
                  </a:lnTo>
                  <a:lnTo>
                    <a:pt x="117109" y="9518"/>
                  </a:lnTo>
                  <a:lnTo>
                    <a:pt x="146247" y="6986"/>
                  </a:lnTo>
                  <a:lnTo>
                    <a:pt x="177824" y="1539"/>
                  </a:lnTo>
                  <a:lnTo>
                    <a:pt x="211470" y="48"/>
                  </a:lnTo>
                  <a:lnTo>
                    <a:pt x="214786" y="0"/>
                  </a:lnTo>
                  <a:lnTo>
                    <a:pt x="216997" y="762"/>
                  </a:lnTo>
                  <a:lnTo>
                    <a:pt x="218472" y="2064"/>
                  </a:lnTo>
                  <a:lnTo>
                    <a:pt x="225942" y="13682"/>
                  </a:lnTo>
                  <a:lnTo>
                    <a:pt x="228218" y="39848"/>
                  </a:lnTo>
                  <a:lnTo>
                    <a:pt x="222383" y="72706"/>
                  </a:lnTo>
                  <a:lnTo>
                    <a:pt x="221445" y="102086"/>
                  </a:lnTo>
                  <a:lnTo>
                    <a:pt x="222231" y="103744"/>
                  </a:lnTo>
                  <a:lnTo>
                    <a:pt x="223548" y="104850"/>
                  </a:lnTo>
                  <a:lnTo>
                    <a:pt x="228563" y="10706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59" name="SMARTInkShape-1089"/>
            <p:cNvSpPr/>
            <p:nvPr/>
          </p:nvSpPr>
          <p:spPr bwMode="auto">
            <a:xfrm>
              <a:off x="5944090" y="2329121"/>
              <a:ext cx="228523" cy="249774"/>
            </a:xfrm>
            <a:custGeom>
              <a:avLst/>
              <a:gdLst/>
              <a:ahLst/>
              <a:cxnLst/>
              <a:rect l="0" t="0" r="0" b="0"/>
              <a:pathLst>
                <a:path w="228523" h="249774">
                  <a:moveTo>
                    <a:pt x="0" y="185479"/>
                  </a:moveTo>
                  <a:lnTo>
                    <a:pt x="6496" y="179776"/>
                  </a:lnTo>
                  <a:lnTo>
                    <a:pt x="13733" y="175536"/>
                  </a:lnTo>
                  <a:lnTo>
                    <a:pt x="45841" y="167530"/>
                  </a:lnTo>
                  <a:lnTo>
                    <a:pt x="81539" y="151418"/>
                  </a:lnTo>
                  <a:lnTo>
                    <a:pt x="109694" y="137640"/>
                  </a:lnTo>
                  <a:lnTo>
                    <a:pt x="138142" y="123503"/>
                  </a:lnTo>
                  <a:lnTo>
                    <a:pt x="170491" y="98801"/>
                  </a:lnTo>
                  <a:lnTo>
                    <a:pt x="203221" y="63910"/>
                  </a:lnTo>
                  <a:lnTo>
                    <a:pt x="220591" y="30417"/>
                  </a:lnTo>
                  <a:lnTo>
                    <a:pt x="226201" y="14651"/>
                  </a:lnTo>
                  <a:lnTo>
                    <a:pt x="228522" y="0"/>
                  </a:lnTo>
                  <a:lnTo>
                    <a:pt x="227761" y="11199"/>
                  </a:lnTo>
                  <a:lnTo>
                    <a:pt x="216379" y="43714"/>
                  </a:lnTo>
                  <a:lnTo>
                    <a:pt x="207080" y="75632"/>
                  </a:lnTo>
                  <a:lnTo>
                    <a:pt x="202093" y="106100"/>
                  </a:lnTo>
                  <a:lnTo>
                    <a:pt x="200615" y="137353"/>
                  </a:lnTo>
                  <a:lnTo>
                    <a:pt x="200177" y="169632"/>
                  </a:lnTo>
                  <a:lnTo>
                    <a:pt x="200029" y="205191"/>
                  </a:lnTo>
                  <a:lnTo>
                    <a:pt x="199999" y="238169"/>
                  </a:lnTo>
                  <a:lnTo>
                    <a:pt x="199993" y="24977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60" name="SMARTInkShape-1090"/>
            <p:cNvSpPr/>
            <p:nvPr/>
          </p:nvSpPr>
          <p:spPr bwMode="auto">
            <a:xfrm>
              <a:off x="6022658" y="2364581"/>
              <a:ext cx="28571" cy="228601"/>
            </a:xfrm>
            <a:custGeom>
              <a:avLst/>
              <a:gdLst/>
              <a:ahLst/>
              <a:cxnLst/>
              <a:rect l="0" t="0" r="0" b="0"/>
              <a:pathLst>
                <a:path w="28571" h="228601">
                  <a:moveTo>
                    <a:pt x="0" y="0"/>
                  </a:moveTo>
                  <a:lnTo>
                    <a:pt x="0" y="30528"/>
                  </a:lnTo>
                  <a:lnTo>
                    <a:pt x="4909" y="58330"/>
                  </a:lnTo>
                  <a:lnTo>
                    <a:pt x="7275" y="85193"/>
                  </a:lnTo>
                  <a:lnTo>
                    <a:pt x="11856" y="117141"/>
                  </a:lnTo>
                  <a:lnTo>
                    <a:pt x="14358" y="147068"/>
                  </a:lnTo>
                  <a:lnTo>
                    <a:pt x="19774" y="175250"/>
                  </a:lnTo>
                  <a:lnTo>
                    <a:pt x="27255" y="210080"/>
                  </a:lnTo>
                  <a:lnTo>
                    <a:pt x="28570" y="22860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61" name="SMARTInkShape-1091"/>
            <p:cNvSpPr/>
            <p:nvPr/>
          </p:nvSpPr>
          <p:spPr bwMode="auto">
            <a:xfrm>
              <a:off x="5837380" y="2478880"/>
              <a:ext cx="120997" cy="114301"/>
            </a:xfrm>
            <a:custGeom>
              <a:avLst/>
              <a:gdLst/>
              <a:ahLst/>
              <a:cxnLst/>
              <a:rect l="0" t="0" r="0" b="0"/>
              <a:pathLst>
                <a:path w="120997" h="114301">
                  <a:moveTo>
                    <a:pt x="78140" y="0"/>
                  </a:moveTo>
                  <a:lnTo>
                    <a:pt x="71990" y="0"/>
                  </a:lnTo>
                  <a:lnTo>
                    <a:pt x="60582" y="5703"/>
                  </a:lnTo>
                  <a:lnTo>
                    <a:pt x="26316" y="31922"/>
                  </a:lnTo>
                  <a:lnTo>
                    <a:pt x="4448" y="62944"/>
                  </a:lnTo>
                  <a:lnTo>
                    <a:pt x="1017" y="72713"/>
                  </a:lnTo>
                  <a:lnTo>
                    <a:pt x="0" y="80635"/>
                  </a:lnTo>
                  <a:lnTo>
                    <a:pt x="651" y="82332"/>
                  </a:lnTo>
                  <a:lnTo>
                    <a:pt x="1879" y="83463"/>
                  </a:lnTo>
                  <a:lnTo>
                    <a:pt x="3490" y="84217"/>
                  </a:lnTo>
                  <a:lnTo>
                    <a:pt x="22522" y="85593"/>
                  </a:lnTo>
                  <a:lnTo>
                    <a:pt x="34060" y="81894"/>
                  </a:lnTo>
                  <a:lnTo>
                    <a:pt x="68927" y="57535"/>
                  </a:lnTo>
                  <a:lnTo>
                    <a:pt x="74044" y="52559"/>
                  </a:lnTo>
                  <a:lnTo>
                    <a:pt x="78093" y="42989"/>
                  </a:lnTo>
                  <a:lnTo>
                    <a:pt x="78933" y="69273"/>
                  </a:lnTo>
                  <a:lnTo>
                    <a:pt x="88780" y="98726"/>
                  </a:lnTo>
                  <a:lnTo>
                    <a:pt x="90789" y="101536"/>
                  </a:lnTo>
                  <a:lnTo>
                    <a:pt x="95137" y="104659"/>
                  </a:lnTo>
                  <a:lnTo>
                    <a:pt x="112407" y="112482"/>
                  </a:lnTo>
                  <a:lnTo>
                    <a:pt x="120996" y="11430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62" name="SMARTInkShape-1092"/>
            <p:cNvSpPr/>
            <p:nvPr/>
          </p:nvSpPr>
          <p:spPr bwMode="auto">
            <a:xfrm>
              <a:off x="5660117" y="2493168"/>
              <a:ext cx="69244" cy="142876"/>
            </a:xfrm>
            <a:custGeom>
              <a:avLst/>
              <a:gdLst/>
              <a:ahLst/>
              <a:cxnLst/>
              <a:rect l="0" t="0" r="0" b="0"/>
              <a:pathLst>
                <a:path w="69244" h="142876">
                  <a:moveTo>
                    <a:pt x="55411" y="0"/>
                  </a:moveTo>
                  <a:lnTo>
                    <a:pt x="34829" y="0"/>
                  </a:lnTo>
                  <a:lnTo>
                    <a:pt x="28275" y="2116"/>
                  </a:lnTo>
                  <a:lnTo>
                    <a:pt x="21923" y="4909"/>
                  </a:lnTo>
                  <a:lnTo>
                    <a:pt x="13810" y="6151"/>
                  </a:lnTo>
                  <a:lnTo>
                    <a:pt x="10216" y="8069"/>
                  </a:lnTo>
                  <a:lnTo>
                    <a:pt x="4108" y="14434"/>
                  </a:lnTo>
                  <a:lnTo>
                    <a:pt x="865" y="20438"/>
                  </a:lnTo>
                  <a:lnTo>
                    <a:pt x="0" y="23150"/>
                  </a:lnTo>
                  <a:lnTo>
                    <a:pt x="217" y="25752"/>
                  </a:lnTo>
                  <a:lnTo>
                    <a:pt x="2575" y="30760"/>
                  </a:lnTo>
                  <a:lnTo>
                    <a:pt x="8364" y="38042"/>
                  </a:lnTo>
                  <a:lnTo>
                    <a:pt x="41334" y="62802"/>
                  </a:lnTo>
                  <a:lnTo>
                    <a:pt x="49948" y="69187"/>
                  </a:lnTo>
                  <a:lnTo>
                    <a:pt x="64529" y="90818"/>
                  </a:lnTo>
                  <a:lnTo>
                    <a:pt x="68165" y="101080"/>
                  </a:lnTo>
                  <a:lnTo>
                    <a:pt x="69243" y="109148"/>
                  </a:lnTo>
                  <a:lnTo>
                    <a:pt x="65771" y="120358"/>
                  </a:lnTo>
                  <a:lnTo>
                    <a:pt x="59714" y="129941"/>
                  </a:lnTo>
                  <a:lnTo>
                    <a:pt x="56693" y="131871"/>
                  </a:lnTo>
                  <a:lnTo>
                    <a:pt x="42555" y="137085"/>
                  </a:lnTo>
                  <a:lnTo>
                    <a:pt x="37000" y="140302"/>
                  </a:lnTo>
                  <a:lnTo>
                    <a:pt x="26841" y="14287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63" name="SMARTInkShape-1093"/>
            <p:cNvSpPr/>
            <p:nvPr/>
          </p:nvSpPr>
          <p:spPr bwMode="auto">
            <a:xfrm>
              <a:off x="5494108" y="2350294"/>
              <a:ext cx="42856" cy="142876"/>
            </a:xfrm>
            <a:custGeom>
              <a:avLst/>
              <a:gdLst/>
              <a:ahLst/>
              <a:cxnLst/>
              <a:rect l="0" t="0" r="0" b="0"/>
              <a:pathLst>
                <a:path w="42856" h="142876">
                  <a:moveTo>
                    <a:pt x="0" y="0"/>
                  </a:moveTo>
                  <a:lnTo>
                    <a:pt x="5653" y="13425"/>
                  </a:lnTo>
                  <a:lnTo>
                    <a:pt x="12665" y="44041"/>
                  </a:lnTo>
                  <a:lnTo>
                    <a:pt x="18980" y="78736"/>
                  </a:lnTo>
                  <a:lnTo>
                    <a:pt x="24897" y="110528"/>
                  </a:lnTo>
                  <a:lnTo>
                    <a:pt x="35856" y="133431"/>
                  </a:lnTo>
                  <a:lnTo>
                    <a:pt x="42855" y="14287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64" name="SMARTInkShape-1094"/>
            <p:cNvSpPr/>
            <p:nvPr/>
          </p:nvSpPr>
          <p:spPr bwMode="auto">
            <a:xfrm>
              <a:off x="5322686" y="2536422"/>
              <a:ext cx="249822" cy="235353"/>
            </a:xfrm>
            <a:custGeom>
              <a:avLst/>
              <a:gdLst/>
              <a:ahLst/>
              <a:cxnLst/>
              <a:rect l="0" t="0" r="0" b="0"/>
              <a:pathLst>
                <a:path w="249822" h="235353">
                  <a:moveTo>
                    <a:pt x="0" y="42471"/>
                  </a:moveTo>
                  <a:lnTo>
                    <a:pt x="0" y="36320"/>
                  </a:lnTo>
                  <a:lnTo>
                    <a:pt x="9941" y="25471"/>
                  </a:lnTo>
                  <a:lnTo>
                    <a:pt x="20582" y="18560"/>
                  </a:lnTo>
                  <a:lnTo>
                    <a:pt x="50827" y="12393"/>
                  </a:lnTo>
                  <a:lnTo>
                    <a:pt x="85027" y="2585"/>
                  </a:lnTo>
                  <a:lnTo>
                    <a:pt x="111497" y="0"/>
                  </a:lnTo>
                  <a:lnTo>
                    <a:pt x="119128" y="1899"/>
                  </a:lnTo>
                  <a:lnTo>
                    <a:pt x="130494" y="9586"/>
                  </a:lnTo>
                  <a:lnTo>
                    <a:pt x="133391" y="14097"/>
                  </a:lnTo>
                  <a:lnTo>
                    <a:pt x="134679" y="19541"/>
                  </a:lnTo>
                  <a:lnTo>
                    <a:pt x="135668" y="54504"/>
                  </a:lnTo>
                  <a:lnTo>
                    <a:pt x="136500" y="86928"/>
                  </a:lnTo>
                  <a:lnTo>
                    <a:pt x="144526" y="106579"/>
                  </a:lnTo>
                  <a:lnTo>
                    <a:pt x="146349" y="109022"/>
                  </a:lnTo>
                  <a:lnTo>
                    <a:pt x="152607" y="111737"/>
                  </a:lnTo>
                  <a:lnTo>
                    <a:pt x="156497" y="112461"/>
                  </a:lnTo>
                  <a:lnTo>
                    <a:pt x="159885" y="112149"/>
                  </a:lnTo>
                  <a:lnTo>
                    <a:pt x="186616" y="100845"/>
                  </a:lnTo>
                  <a:lnTo>
                    <a:pt x="221438" y="76291"/>
                  </a:lnTo>
                  <a:lnTo>
                    <a:pt x="248068" y="58281"/>
                  </a:lnTo>
                  <a:lnTo>
                    <a:pt x="248709" y="58567"/>
                  </a:lnTo>
                  <a:lnTo>
                    <a:pt x="249421" y="61002"/>
                  </a:lnTo>
                  <a:lnTo>
                    <a:pt x="249821" y="66835"/>
                  </a:lnTo>
                  <a:lnTo>
                    <a:pt x="241165" y="101945"/>
                  </a:lnTo>
                  <a:lnTo>
                    <a:pt x="232992" y="132447"/>
                  </a:lnTo>
                  <a:lnTo>
                    <a:pt x="224528" y="163343"/>
                  </a:lnTo>
                  <a:lnTo>
                    <a:pt x="222035" y="192377"/>
                  </a:lnTo>
                  <a:lnTo>
                    <a:pt x="221421" y="23535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65" name="SMARTInkShape-1095"/>
            <p:cNvSpPr/>
            <p:nvPr/>
          </p:nvSpPr>
          <p:spPr bwMode="auto">
            <a:xfrm>
              <a:off x="5372683" y="2393156"/>
              <a:ext cx="49999" cy="250033"/>
            </a:xfrm>
            <a:custGeom>
              <a:avLst/>
              <a:gdLst/>
              <a:ahLst/>
              <a:cxnLst/>
              <a:rect l="0" t="0" r="0" b="0"/>
              <a:pathLst>
                <a:path w="49999" h="250033">
                  <a:moveTo>
                    <a:pt x="49998" y="0"/>
                  </a:moveTo>
                  <a:lnTo>
                    <a:pt x="43848" y="0"/>
                  </a:lnTo>
                  <a:lnTo>
                    <a:pt x="35124" y="28947"/>
                  </a:lnTo>
                  <a:lnTo>
                    <a:pt x="31484" y="39059"/>
                  </a:lnTo>
                  <a:lnTo>
                    <a:pt x="27030" y="67070"/>
                  </a:lnTo>
                  <a:lnTo>
                    <a:pt x="20972" y="93692"/>
                  </a:lnTo>
                  <a:lnTo>
                    <a:pt x="15606" y="127339"/>
                  </a:lnTo>
                  <a:lnTo>
                    <a:pt x="13753" y="161826"/>
                  </a:lnTo>
                  <a:lnTo>
                    <a:pt x="8684" y="192391"/>
                  </a:lnTo>
                  <a:lnTo>
                    <a:pt x="6552" y="226948"/>
                  </a:lnTo>
                  <a:lnTo>
                    <a:pt x="0" y="25003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66" name="SMARTInkShape-1096"/>
            <p:cNvSpPr/>
            <p:nvPr/>
          </p:nvSpPr>
          <p:spPr bwMode="auto">
            <a:xfrm>
              <a:off x="5215548" y="2550418"/>
              <a:ext cx="92853" cy="92770"/>
            </a:xfrm>
            <a:custGeom>
              <a:avLst/>
              <a:gdLst/>
              <a:ahLst/>
              <a:cxnLst/>
              <a:rect l="0" t="0" r="0" b="0"/>
              <a:pathLst>
                <a:path w="92853" h="92770">
                  <a:moveTo>
                    <a:pt x="0" y="57050"/>
                  </a:moveTo>
                  <a:lnTo>
                    <a:pt x="3790" y="57050"/>
                  </a:lnTo>
                  <a:lnTo>
                    <a:pt x="7768" y="54933"/>
                  </a:lnTo>
                  <a:lnTo>
                    <a:pt x="20580" y="47107"/>
                  </a:lnTo>
                  <a:lnTo>
                    <a:pt x="40939" y="41218"/>
                  </a:lnTo>
                  <a:lnTo>
                    <a:pt x="51999" y="32932"/>
                  </a:lnTo>
                  <a:lnTo>
                    <a:pt x="70005" y="8741"/>
                  </a:lnTo>
                  <a:lnTo>
                    <a:pt x="69684" y="7381"/>
                  </a:lnTo>
                  <a:lnTo>
                    <a:pt x="65149" y="1042"/>
                  </a:lnTo>
                  <a:lnTo>
                    <a:pt x="62552" y="407"/>
                  </a:lnTo>
                  <a:lnTo>
                    <a:pt x="54416" y="0"/>
                  </a:lnTo>
                  <a:lnTo>
                    <a:pt x="43723" y="3722"/>
                  </a:lnTo>
                  <a:lnTo>
                    <a:pt x="37156" y="9801"/>
                  </a:lnTo>
                  <a:lnTo>
                    <a:pt x="19130" y="34391"/>
                  </a:lnTo>
                  <a:lnTo>
                    <a:pt x="15720" y="47867"/>
                  </a:lnTo>
                  <a:lnTo>
                    <a:pt x="14710" y="58121"/>
                  </a:lnTo>
                  <a:lnTo>
                    <a:pt x="18201" y="69979"/>
                  </a:lnTo>
                  <a:lnTo>
                    <a:pt x="24226" y="76819"/>
                  </a:lnTo>
                  <a:lnTo>
                    <a:pt x="41025" y="87678"/>
                  </a:lnTo>
                  <a:lnTo>
                    <a:pt x="54922" y="91260"/>
                  </a:lnTo>
                  <a:lnTo>
                    <a:pt x="92852" y="9276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67" name="SMARTInkShape-1097"/>
            <p:cNvSpPr/>
            <p:nvPr/>
          </p:nvSpPr>
          <p:spPr bwMode="auto">
            <a:xfrm>
              <a:off x="5144131" y="2557462"/>
              <a:ext cx="14277" cy="85726"/>
            </a:xfrm>
            <a:custGeom>
              <a:avLst/>
              <a:gdLst/>
              <a:ahLst/>
              <a:cxnLst/>
              <a:rect l="0" t="0" r="0" b="0"/>
              <a:pathLst>
                <a:path w="14277" h="85726">
                  <a:moveTo>
                    <a:pt x="14276" y="0"/>
                  </a:moveTo>
                  <a:lnTo>
                    <a:pt x="14276" y="6150"/>
                  </a:lnTo>
                  <a:lnTo>
                    <a:pt x="2886" y="24180"/>
                  </a:lnTo>
                  <a:lnTo>
                    <a:pt x="848" y="33534"/>
                  </a:lnTo>
                  <a:lnTo>
                    <a:pt x="12" y="68182"/>
                  </a:lnTo>
                  <a:lnTo>
                    <a:pt x="0" y="73430"/>
                  </a:lnTo>
                  <a:lnTo>
                    <a:pt x="2112" y="78408"/>
                  </a:lnTo>
                  <a:lnTo>
                    <a:pt x="7133" y="8572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68" name="SMARTInkShape-1098"/>
            <p:cNvSpPr/>
            <p:nvPr/>
          </p:nvSpPr>
          <p:spPr bwMode="auto">
            <a:xfrm>
              <a:off x="5002707" y="2528887"/>
              <a:ext cx="62847" cy="128588"/>
            </a:xfrm>
            <a:custGeom>
              <a:avLst/>
              <a:gdLst/>
              <a:ahLst/>
              <a:cxnLst/>
              <a:rect l="0" t="0" r="0" b="0"/>
              <a:pathLst>
                <a:path w="62847" h="128588">
                  <a:moveTo>
                    <a:pt x="62846" y="0"/>
                  </a:moveTo>
                  <a:lnTo>
                    <a:pt x="59055" y="3792"/>
                  </a:lnTo>
                  <a:lnTo>
                    <a:pt x="57192" y="7770"/>
                  </a:lnTo>
                  <a:lnTo>
                    <a:pt x="56696" y="9942"/>
                  </a:lnTo>
                  <a:lnTo>
                    <a:pt x="32453" y="43064"/>
                  </a:lnTo>
                  <a:lnTo>
                    <a:pt x="18660" y="61952"/>
                  </a:lnTo>
                  <a:lnTo>
                    <a:pt x="1798" y="96824"/>
                  </a:lnTo>
                  <a:lnTo>
                    <a:pt x="0" y="105474"/>
                  </a:lnTo>
                  <a:lnTo>
                    <a:pt x="1319" y="112494"/>
                  </a:lnTo>
                  <a:lnTo>
                    <a:pt x="6522" y="120908"/>
                  </a:lnTo>
                  <a:lnTo>
                    <a:pt x="8630" y="123468"/>
                  </a:lnTo>
                  <a:lnTo>
                    <a:pt x="15206" y="126312"/>
                  </a:lnTo>
                  <a:lnTo>
                    <a:pt x="41418" y="12858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69" name="SMARTInkShape-1099"/>
            <p:cNvSpPr/>
            <p:nvPr/>
          </p:nvSpPr>
          <p:spPr bwMode="auto">
            <a:xfrm>
              <a:off x="4823145" y="2536030"/>
              <a:ext cx="116929" cy="103320"/>
            </a:xfrm>
            <a:custGeom>
              <a:avLst/>
              <a:gdLst/>
              <a:ahLst/>
              <a:cxnLst/>
              <a:rect l="0" t="0" r="0" b="0"/>
              <a:pathLst>
                <a:path w="116929" h="103320">
                  <a:moveTo>
                    <a:pt x="42415" y="0"/>
                  </a:moveTo>
                  <a:lnTo>
                    <a:pt x="38624" y="3793"/>
                  </a:lnTo>
                  <a:lnTo>
                    <a:pt x="36761" y="7771"/>
                  </a:lnTo>
                  <a:lnTo>
                    <a:pt x="31775" y="20585"/>
                  </a:lnTo>
                  <a:lnTo>
                    <a:pt x="7100" y="53673"/>
                  </a:lnTo>
                  <a:lnTo>
                    <a:pt x="1049" y="71721"/>
                  </a:lnTo>
                  <a:lnTo>
                    <a:pt x="0" y="84133"/>
                  </a:lnTo>
                  <a:lnTo>
                    <a:pt x="1872" y="91103"/>
                  </a:lnTo>
                  <a:lnTo>
                    <a:pt x="3481" y="94073"/>
                  </a:lnTo>
                  <a:lnTo>
                    <a:pt x="6142" y="96053"/>
                  </a:lnTo>
                  <a:lnTo>
                    <a:pt x="26302" y="103283"/>
                  </a:lnTo>
                  <a:lnTo>
                    <a:pt x="35518" y="103319"/>
                  </a:lnTo>
                  <a:lnTo>
                    <a:pt x="64022" y="98860"/>
                  </a:lnTo>
                  <a:lnTo>
                    <a:pt x="89742" y="83976"/>
                  </a:lnTo>
                  <a:lnTo>
                    <a:pt x="97310" y="76746"/>
                  </a:lnTo>
                  <a:lnTo>
                    <a:pt x="116090" y="51287"/>
                  </a:lnTo>
                  <a:lnTo>
                    <a:pt x="116928" y="47685"/>
                  </a:lnTo>
                  <a:lnTo>
                    <a:pt x="116692" y="44490"/>
                  </a:lnTo>
                  <a:lnTo>
                    <a:pt x="108514" y="26261"/>
                  </a:lnTo>
                  <a:lnTo>
                    <a:pt x="104066" y="20139"/>
                  </a:lnTo>
                  <a:lnTo>
                    <a:pt x="97328" y="16888"/>
                  </a:lnTo>
                  <a:lnTo>
                    <a:pt x="62295" y="7653"/>
                  </a:lnTo>
                  <a:lnTo>
                    <a:pt x="42415" y="71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70" name="SMARTInkShape-1100"/>
            <p:cNvSpPr/>
            <p:nvPr/>
          </p:nvSpPr>
          <p:spPr bwMode="auto">
            <a:xfrm>
              <a:off x="4616450" y="2386013"/>
              <a:ext cx="197513" cy="278480"/>
            </a:xfrm>
            <a:custGeom>
              <a:avLst/>
              <a:gdLst/>
              <a:ahLst/>
              <a:cxnLst/>
              <a:rect l="0" t="0" r="0" b="0"/>
              <a:pathLst>
                <a:path w="197513" h="278480">
                  <a:moveTo>
                    <a:pt x="191970" y="0"/>
                  </a:moveTo>
                  <a:lnTo>
                    <a:pt x="160601" y="0"/>
                  </a:lnTo>
                  <a:lnTo>
                    <a:pt x="127317" y="793"/>
                  </a:lnTo>
                  <a:lnTo>
                    <a:pt x="91925" y="9942"/>
                  </a:lnTo>
                  <a:lnTo>
                    <a:pt x="58485" y="19926"/>
                  </a:lnTo>
                  <a:lnTo>
                    <a:pt x="24632" y="37117"/>
                  </a:lnTo>
                  <a:lnTo>
                    <a:pt x="9149" y="48745"/>
                  </a:lnTo>
                  <a:lnTo>
                    <a:pt x="3576" y="55531"/>
                  </a:lnTo>
                  <a:lnTo>
                    <a:pt x="440" y="63814"/>
                  </a:lnTo>
                  <a:lnTo>
                    <a:pt x="0" y="66355"/>
                  </a:lnTo>
                  <a:lnTo>
                    <a:pt x="3172" y="77516"/>
                  </a:lnTo>
                  <a:lnTo>
                    <a:pt x="9122" y="84193"/>
                  </a:lnTo>
                  <a:lnTo>
                    <a:pt x="23511" y="92414"/>
                  </a:lnTo>
                  <a:lnTo>
                    <a:pt x="57445" y="109624"/>
                  </a:lnTo>
                  <a:lnTo>
                    <a:pt x="92677" y="123107"/>
                  </a:lnTo>
                  <a:lnTo>
                    <a:pt x="126415" y="140822"/>
                  </a:lnTo>
                  <a:lnTo>
                    <a:pt x="160120" y="159608"/>
                  </a:lnTo>
                  <a:lnTo>
                    <a:pt x="177594" y="173850"/>
                  </a:lnTo>
                  <a:lnTo>
                    <a:pt x="193712" y="197646"/>
                  </a:lnTo>
                  <a:lnTo>
                    <a:pt x="197512" y="211932"/>
                  </a:lnTo>
                  <a:lnTo>
                    <a:pt x="196284" y="221456"/>
                  </a:lnTo>
                  <a:lnTo>
                    <a:pt x="194846" y="226219"/>
                  </a:lnTo>
                  <a:lnTo>
                    <a:pt x="189015" y="233627"/>
                  </a:lnTo>
                  <a:lnTo>
                    <a:pt x="153761" y="261192"/>
                  </a:lnTo>
                  <a:lnTo>
                    <a:pt x="126261" y="273745"/>
                  </a:lnTo>
                  <a:lnTo>
                    <a:pt x="95490" y="278321"/>
                  </a:lnTo>
                  <a:lnTo>
                    <a:pt x="90097" y="278479"/>
                  </a:lnTo>
                  <a:lnTo>
                    <a:pt x="88342" y="277728"/>
                  </a:lnTo>
                  <a:lnTo>
                    <a:pt x="87171" y="276433"/>
                  </a:lnTo>
                  <a:lnTo>
                    <a:pt x="86391" y="274776"/>
                  </a:lnTo>
                  <a:lnTo>
                    <a:pt x="85077" y="273671"/>
                  </a:lnTo>
                  <a:lnTo>
                    <a:pt x="77688" y="27146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27192" name="SMARTInkShape-Group141"/>
          <p:cNvGrpSpPr/>
          <p:nvPr/>
        </p:nvGrpSpPr>
        <p:grpSpPr>
          <a:xfrm>
            <a:off x="1528763" y="2192338"/>
            <a:ext cx="2514600" cy="422275"/>
            <a:chOff x="1528763" y="2192338"/>
            <a:chExt cx="2514600" cy="422275"/>
          </a:xfrm>
        </p:grpSpPr>
        <p:sp>
          <p:nvSpPr>
            <p:cNvPr id="27172" name="SMARTInkShape-1101"/>
            <p:cNvSpPr/>
            <p:nvPr/>
          </p:nvSpPr>
          <p:spPr bwMode="auto">
            <a:xfrm>
              <a:off x="3993355" y="2528760"/>
              <a:ext cx="50008" cy="85853"/>
            </a:xfrm>
            <a:custGeom>
              <a:avLst/>
              <a:gdLst/>
              <a:ahLst/>
              <a:cxnLst/>
              <a:rect l="0" t="0" r="0" b="0"/>
              <a:pathLst>
                <a:path w="50008" h="85853">
                  <a:moveTo>
                    <a:pt x="50007" y="21437"/>
                  </a:moveTo>
                  <a:lnTo>
                    <a:pt x="50007" y="10775"/>
                  </a:lnTo>
                  <a:lnTo>
                    <a:pt x="47890" y="6625"/>
                  </a:lnTo>
                  <a:lnTo>
                    <a:pt x="46214" y="4405"/>
                  </a:lnTo>
                  <a:lnTo>
                    <a:pt x="42236" y="1939"/>
                  </a:lnTo>
                  <a:lnTo>
                    <a:pt x="33214" y="356"/>
                  </a:lnTo>
                  <a:lnTo>
                    <a:pt x="12889" y="0"/>
                  </a:lnTo>
                  <a:lnTo>
                    <a:pt x="10974" y="783"/>
                  </a:lnTo>
                  <a:lnTo>
                    <a:pt x="9697" y="2101"/>
                  </a:lnTo>
                  <a:lnTo>
                    <a:pt x="8279" y="5687"/>
                  </a:lnTo>
                  <a:lnTo>
                    <a:pt x="7294" y="20590"/>
                  </a:lnTo>
                  <a:lnTo>
                    <a:pt x="9327" y="27157"/>
                  </a:lnTo>
                  <a:lnTo>
                    <a:pt x="28632" y="56743"/>
                  </a:lnTo>
                  <a:lnTo>
                    <a:pt x="32569" y="61781"/>
                  </a:lnTo>
                  <a:lnTo>
                    <a:pt x="35304" y="70095"/>
                  </a:lnTo>
                  <a:lnTo>
                    <a:pt x="35596" y="74909"/>
                  </a:lnTo>
                  <a:lnTo>
                    <a:pt x="34843" y="76171"/>
                  </a:lnTo>
                  <a:lnTo>
                    <a:pt x="33548" y="77012"/>
                  </a:lnTo>
                  <a:lnTo>
                    <a:pt x="27932" y="78196"/>
                  </a:lnTo>
                  <a:lnTo>
                    <a:pt x="25765" y="78362"/>
                  </a:lnTo>
                  <a:lnTo>
                    <a:pt x="24320" y="79268"/>
                  </a:lnTo>
                  <a:lnTo>
                    <a:pt x="23357" y="80667"/>
                  </a:lnTo>
                  <a:lnTo>
                    <a:pt x="22716" y="82396"/>
                  </a:lnTo>
                  <a:lnTo>
                    <a:pt x="20700" y="83548"/>
                  </a:lnTo>
                  <a:lnTo>
                    <a:pt x="5960" y="85717"/>
                  </a:lnTo>
                  <a:lnTo>
                    <a:pt x="0" y="8585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73" name="SMARTInkShape-1102"/>
            <p:cNvSpPr/>
            <p:nvPr/>
          </p:nvSpPr>
          <p:spPr bwMode="auto">
            <a:xfrm>
              <a:off x="3714789" y="2342639"/>
              <a:ext cx="271424" cy="250502"/>
            </a:xfrm>
            <a:custGeom>
              <a:avLst/>
              <a:gdLst/>
              <a:ahLst/>
              <a:cxnLst/>
              <a:rect l="0" t="0" r="0" b="0"/>
              <a:pathLst>
                <a:path w="271424" h="250502">
                  <a:moveTo>
                    <a:pt x="7104" y="0"/>
                  </a:moveTo>
                  <a:lnTo>
                    <a:pt x="13953" y="0"/>
                  </a:lnTo>
                  <a:lnTo>
                    <a:pt x="14240" y="20624"/>
                  </a:lnTo>
                  <a:lnTo>
                    <a:pt x="12127" y="27192"/>
                  </a:lnTo>
                  <a:lnTo>
                    <a:pt x="9337" y="33557"/>
                  </a:lnTo>
                  <a:lnTo>
                    <a:pt x="6506" y="64785"/>
                  </a:lnTo>
                  <a:lnTo>
                    <a:pt x="413" y="100083"/>
                  </a:lnTo>
                  <a:lnTo>
                    <a:pt x="0" y="134483"/>
                  </a:lnTo>
                  <a:lnTo>
                    <a:pt x="772" y="144862"/>
                  </a:lnTo>
                  <a:lnTo>
                    <a:pt x="3761" y="154775"/>
                  </a:lnTo>
                  <a:lnTo>
                    <a:pt x="25575" y="188455"/>
                  </a:lnTo>
                  <a:lnTo>
                    <a:pt x="33920" y="201986"/>
                  </a:lnTo>
                  <a:lnTo>
                    <a:pt x="50560" y="214086"/>
                  </a:lnTo>
                  <a:lnTo>
                    <a:pt x="59755" y="218412"/>
                  </a:lnTo>
                  <a:lnTo>
                    <a:pt x="83339" y="221416"/>
                  </a:lnTo>
                  <a:lnTo>
                    <a:pt x="108089" y="215671"/>
                  </a:lnTo>
                  <a:lnTo>
                    <a:pt x="113634" y="213019"/>
                  </a:lnTo>
                  <a:lnTo>
                    <a:pt x="127454" y="204837"/>
                  </a:lnTo>
                  <a:lnTo>
                    <a:pt x="130200" y="201768"/>
                  </a:lnTo>
                  <a:lnTo>
                    <a:pt x="140118" y="181163"/>
                  </a:lnTo>
                  <a:lnTo>
                    <a:pt x="142729" y="149230"/>
                  </a:lnTo>
                  <a:lnTo>
                    <a:pt x="139011" y="137348"/>
                  </a:lnTo>
                  <a:lnTo>
                    <a:pt x="130644" y="124798"/>
                  </a:lnTo>
                  <a:lnTo>
                    <a:pt x="118985" y="112227"/>
                  </a:lnTo>
                  <a:lnTo>
                    <a:pt x="114243" y="109521"/>
                  </a:lnTo>
                  <a:lnTo>
                    <a:pt x="104732" y="107785"/>
                  </a:lnTo>
                  <a:lnTo>
                    <a:pt x="93798" y="107485"/>
                  </a:lnTo>
                  <a:lnTo>
                    <a:pt x="90300" y="109033"/>
                  </a:lnTo>
                  <a:lnTo>
                    <a:pt x="76454" y="123493"/>
                  </a:lnTo>
                  <a:lnTo>
                    <a:pt x="73645" y="128578"/>
                  </a:lnTo>
                  <a:lnTo>
                    <a:pt x="71603" y="133489"/>
                  </a:lnTo>
                  <a:lnTo>
                    <a:pt x="66784" y="141521"/>
                  </a:lnTo>
                  <a:lnTo>
                    <a:pt x="65378" y="149314"/>
                  </a:lnTo>
                  <a:lnTo>
                    <a:pt x="66870" y="155959"/>
                  </a:lnTo>
                  <a:lnTo>
                    <a:pt x="69385" y="162359"/>
                  </a:lnTo>
                  <a:lnTo>
                    <a:pt x="71595" y="174108"/>
                  </a:lnTo>
                  <a:lnTo>
                    <a:pt x="77718" y="183775"/>
                  </a:lnTo>
                  <a:lnTo>
                    <a:pt x="85054" y="191951"/>
                  </a:lnTo>
                  <a:lnTo>
                    <a:pt x="93607" y="196646"/>
                  </a:lnTo>
                  <a:lnTo>
                    <a:pt x="101906" y="199527"/>
                  </a:lnTo>
                  <a:lnTo>
                    <a:pt x="112628" y="204825"/>
                  </a:lnTo>
                  <a:lnTo>
                    <a:pt x="135976" y="207198"/>
                  </a:lnTo>
                  <a:lnTo>
                    <a:pt x="141903" y="205278"/>
                  </a:lnTo>
                  <a:lnTo>
                    <a:pt x="144595" y="203652"/>
                  </a:lnTo>
                  <a:lnTo>
                    <a:pt x="159528" y="201043"/>
                  </a:lnTo>
                  <a:lnTo>
                    <a:pt x="165600" y="200687"/>
                  </a:lnTo>
                  <a:lnTo>
                    <a:pt x="170945" y="198407"/>
                  </a:lnTo>
                  <a:lnTo>
                    <a:pt x="178542" y="193252"/>
                  </a:lnTo>
                  <a:lnTo>
                    <a:pt x="178554" y="224269"/>
                  </a:lnTo>
                  <a:lnTo>
                    <a:pt x="180670" y="229035"/>
                  </a:lnTo>
                  <a:lnTo>
                    <a:pt x="183463" y="233803"/>
                  </a:lnTo>
                  <a:lnTo>
                    <a:pt x="185403" y="241931"/>
                  </a:lnTo>
                  <a:lnTo>
                    <a:pt x="186295" y="242402"/>
                  </a:lnTo>
                  <a:lnTo>
                    <a:pt x="200124" y="243308"/>
                  </a:lnTo>
                  <a:lnTo>
                    <a:pt x="206132" y="241207"/>
                  </a:lnTo>
                  <a:lnTo>
                    <a:pt x="208846" y="239533"/>
                  </a:lnTo>
                  <a:lnTo>
                    <a:pt x="210655" y="237623"/>
                  </a:lnTo>
                  <a:lnTo>
                    <a:pt x="221832" y="221817"/>
                  </a:lnTo>
                  <a:lnTo>
                    <a:pt x="227157" y="217076"/>
                  </a:lnTo>
                  <a:lnTo>
                    <a:pt x="249488" y="200820"/>
                  </a:lnTo>
                  <a:lnTo>
                    <a:pt x="256828" y="200412"/>
                  </a:lnTo>
                  <a:lnTo>
                    <a:pt x="257923" y="219570"/>
                  </a:lnTo>
                  <a:lnTo>
                    <a:pt x="262788" y="229046"/>
                  </a:lnTo>
                  <a:lnTo>
                    <a:pt x="264253" y="246725"/>
                  </a:lnTo>
                  <a:lnTo>
                    <a:pt x="265055" y="247984"/>
                  </a:lnTo>
                  <a:lnTo>
                    <a:pt x="266384" y="248823"/>
                  </a:lnTo>
                  <a:lnTo>
                    <a:pt x="271423" y="25050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74" name="SMARTInkShape-1103"/>
            <p:cNvSpPr/>
            <p:nvPr/>
          </p:nvSpPr>
          <p:spPr bwMode="auto">
            <a:xfrm>
              <a:off x="3608612" y="2328325"/>
              <a:ext cx="105028" cy="207126"/>
            </a:xfrm>
            <a:custGeom>
              <a:avLst/>
              <a:gdLst/>
              <a:ahLst/>
              <a:cxnLst/>
              <a:rect l="0" t="0" r="0" b="0"/>
              <a:pathLst>
                <a:path w="105028" h="207126">
                  <a:moveTo>
                    <a:pt x="13268" y="0"/>
                  </a:moveTo>
                  <a:lnTo>
                    <a:pt x="13268" y="30117"/>
                  </a:lnTo>
                  <a:lnTo>
                    <a:pt x="6786" y="64788"/>
                  </a:lnTo>
                  <a:lnTo>
                    <a:pt x="5527" y="80518"/>
                  </a:lnTo>
                  <a:lnTo>
                    <a:pt x="0" y="108693"/>
                  </a:lnTo>
                  <a:lnTo>
                    <a:pt x="5221" y="140455"/>
                  </a:lnTo>
                  <a:lnTo>
                    <a:pt x="15988" y="175522"/>
                  </a:lnTo>
                  <a:lnTo>
                    <a:pt x="22679" y="183511"/>
                  </a:lnTo>
                  <a:lnTo>
                    <a:pt x="40407" y="197675"/>
                  </a:lnTo>
                  <a:lnTo>
                    <a:pt x="60168" y="205370"/>
                  </a:lnTo>
                  <a:lnTo>
                    <a:pt x="75978" y="207125"/>
                  </a:lnTo>
                  <a:lnTo>
                    <a:pt x="93497" y="199830"/>
                  </a:lnTo>
                  <a:lnTo>
                    <a:pt x="100519" y="194050"/>
                  </a:lnTo>
                  <a:lnTo>
                    <a:pt x="103640" y="188830"/>
                  </a:lnTo>
                  <a:lnTo>
                    <a:pt x="105027" y="183859"/>
                  </a:lnTo>
                  <a:lnTo>
                    <a:pt x="103527" y="176878"/>
                  </a:lnTo>
                  <a:lnTo>
                    <a:pt x="98220" y="166127"/>
                  </a:lnTo>
                  <a:lnTo>
                    <a:pt x="93887" y="161310"/>
                  </a:lnTo>
                  <a:lnTo>
                    <a:pt x="65515" y="146145"/>
                  </a:lnTo>
                  <a:lnTo>
                    <a:pt x="36669" y="141197"/>
                  </a:lnTo>
                  <a:lnTo>
                    <a:pt x="27556" y="13598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75" name="SMARTInkShape-1104"/>
            <p:cNvSpPr/>
            <p:nvPr/>
          </p:nvSpPr>
          <p:spPr bwMode="auto">
            <a:xfrm>
              <a:off x="3450430" y="2449996"/>
              <a:ext cx="135606" cy="71538"/>
            </a:xfrm>
            <a:custGeom>
              <a:avLst/>
              <a:gdLst/>
              <a:ahLst/>
              <a:cxnLst/>
              <a:rect l="0" t="0" r="0" b="0"/>
              <a:pathLst>
                <a:path w="135606" h="71538">
                  <a:moveTo>
                    <a:pt x="0" y="57257"/>
                  </a:moveTo>
                  <a:lnTo>
                    <a:pt x="3792" y="57257"/>
                  </a:lnTo>
                  <a:lnTo>
                    <a:pt x="4910" y="58053"/>
                  </a:lnTo>
                  <a:lnTo>
                    <a:pt x="5655" y="59378"/>
                  </a:lnTo>
                  <a:lnTo>
                    <a:pt x="6151" y="61057"/>
                  </a:lnTo>
                  <a:lnTo>
                    <a:pt x="7276" y="62176"/>
                  </a:lnTo>
                  <a:lnTo>
                    <a:pt x="14259" y="64407"/>
                  </a:lnTo>
                  <a:lnTo>
                    <a:pt x="14285" y="58252"/>
                  </a:lnTo>
                  <a:lnTo>
                    <a:pt x="19197" y="51740"/>
                  </a:lnTo>
                  <a:lnTo>
                    <a:pt x="20770" y="45107"/>
                  </a:lnTo>
                  <a:lnTo>
                    <a:pt x="21137" y="40459"/>
                  </a:lnTo>
                  <a:lnTo>
                    <a:pt x="23417" y="35742"/>
                  </a:lnTo>
                  <a:lnTo>
                    <a:pt x="31349" y="26234"/>
                  </a:lnTo>
                  <a:lnTo>
                    <a:pt x="38010" y="23589"/>
                  </a:lnTo>
                  <a:lnTo>
                    <a:pt x="45468" y="21617"/>
                  </a:lnTo>
                  <a:lnTo>
                    <a:pt x="51429" y="18091"/>
                  </a:lnTo>
                  <a:lnTo>
                    <a:pt x="54130" y="17627"/>
                  </a:lnTo>
                  <a:lnTo>
                    <a:pt x="56724" y="18113"/>
                  </a:lnTo>
                  <a:lnTo>
                    <a:pt x="64168" y="20476"/>
                  </a:lnTo>
                  <a:lnTo>
                    <a:pt x="73794" y="21275"/>
                  </a:lnTo>
                  <a:lnTo>
                    <a:pt x="75390" y="22136"/>
                  </a:lnTo>
                  <a:lnTo>
                    <a:pt x="76454" y="23505"/>
                  </a:lnTo>
                  <a:lnTo>
                    <a:pt x="77636" y="27147"/>
                  </a:lnTo>
                  <a:lnTo>
                    <a:pt x="78457" y="38291"/>
                  </a:lnTo>
                  <a:lnTo>
                    <a:pt x="76410" y="42996"/>
                  </a:lnTo>
                  <a:lnTo>
                    <a:pt x="73648" y="47738"/>
                  </a:lnTo>
                  <a:lnTo>
                    <a:pt x="72420" y="52496"/>
                  </a:lnTo>
                  <a:lnTo>
                    <a:pt x="72886" y="54083"/>
                  </a:lnTo>
                  <a:lnTo>
                    <a:pt x="73991" y="55141"/>
                  </a:lnTo>
                  <a:lnTo>
                    <a:pt x="75521" y="55847"/>
                  </a:lnTo>
                  <a:lnTo>
                    <a:pt x="76541" y="57112"/>
                  </a:lnTo>
                  <a:lnTo>
                    <a:pt x="77675" y="60639"/>
                  </a:lnTo>
                  <a:lnTo>
                    <a:pt x="78313" y="67096"/>
                  </a:lnTo>
                  <a:lnTo>
                    <a:pt x="79196" y="68587"/>
                  </a:lnTo>
                  <a:lnTo>
                    <a:pt x="80579" y="69582"/>
                  </a:lnTo>
                  <a:lnTo>
                    <a:pt x="85025" y="70687"/>
                  </a:lnTo>
                  <a:lnTo>
                    <a:pt x="115429" y="71537"/>
                  </a:lnTo>
                  <a:lnTo>
                    <a:pt x="120887" y="69436"/>
                  </a:lnTo>
                  <a:lnTo>
                    <a:pt x="130859" y="61606"/>
                  </a:lnTo>
                  <a:lnTo>
                    <a:pt x="133566" y="57070"/>
                  </a:lnTo>
                  <a:lnTo>
                    <a:pt x="135304" y="47677"/>
                  </a:lnTo>
                  <a:lnTo>
                    <a:pt x="135605" y="40546"/>
                  </a:lnTo>
                  <a:lnTo>
                    <a:pt x="133558" y="35781"/>
                  </a:lnTo>
                  <a:lnTo>
                    <a:pt x="112785" y="12923"/>
                  </a:lnTo>
                  <a:lnTo>
                    <a:pt x="92869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76" name="SMARTInkShape-1105"/>
            <p:cNvSpPr/>
            <p:nvPr/>
          </p:nvSpPr>
          <p:spPr bwMode="auto">
            <a:xfrm>
              <a:off x="3364706" y="2439879"/>
              <a:ext cx="106728" cy="109166"/>
            </a:xfrm>
            <a:custGeom>
              <a:avLst/>
              <a:gdLst/>
              <a:ahLst/>
              <a:cxnLst/>
              <a:rect l="0" t="0" r="0" b="0"/>
              <a:pathLst>
                <a:path w="106728" h="109166">
                  <a:moveTo>
                    <a:pt x="21431" y="45903"/>
                  </a:moveTo>
                  <a:lnTo>
                    <a:pt x="17638" y="45903"/>
                  </a:lnTo>
                  <a:lnTo>
                    <a:pt x="13660" y="50144"/>
                  </a:lnTo>
                  <a:lnTo>
                    <a:pt x="10039" y="56536"/>
                  </a:lnTo>
                  <a:lnTo>
                    <a:pt x="1105" y="86829"/>
                  </a:lnTo>
                  <a:lnTo>
                    <a:pt x="8" y="109165"/>
                  </a:lnTo>
                  <a:lnTo>
                    <a:pt x="0" y="100255"/>
                  </a:lnTo>
                  <a:lnTo>
                    <a:pt x="6849" y="68628"/>
                  </a:lnTo>
                  <a:lnTo>
                    <a:pt x="7919" y="37089"/>
                  </a:lnTo>
                  <a:lnTo>
                    <a:pt x="12794" y="22926"/>
                  </a:lnTo>
                  <a:lnTo>
                    <a:pt x="13291" y="18657"/>
                  </a:lnTo>
                  <a:lnTo>
                    <a:pt x="15211" y="15015"/>
                  </a:lnTo>
                  <a:lnTo>
                    <a:pt x="30294" y="905"/>
                  </a:lnTo>
                  <a:lnTo>
                    <a:pt x="32895" y="0"/>
                  </a:lnTo>
                  <a:lnTo>
                    <a:pt x="35424" y="191"/>
                  </a:lnTo>
                  <a:lnTo>
                    <a:pt x="41144" y="1729"/>
                  </a:lnTo>
                  <a:lnTo>
                    <a:pt x="57750" y="4837"/>
                  </a:lnTo>
                  <a:lnTo>
                    <a:pt x="66941" y="9362"/>
                  </a:lnTo>
                  <a:lnTo>
                    <a:pt x="102272" y="41054"/>
                  </a:lnTo>
                  <a:lnTo>
                    <a:pt x="104985" y="45869"/>
                  </a:lnTo>
                  <a:lnTo>
                    <a:pt x="106727" y="55439"/>
                  </a:lnTo>
                  <a:lnTo>
                    <a:pt x="106076" y="57032"/>
                  </a:lnTo>
                  <a:lnTo>
                    <a:pt x="104848" y="58094"/>
                  </a:lnTo>
                  <a:lnTo>
                    <a:pt x="101367" y="60069"/>
                  </a:lnTo>
                  <a:lnTo>
                    <a:pt x="94945" y="64857"/>
                  </a:lnTo>
                  <a:lnTo>
                    <a:pt x="85724" y="6737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77" name="SMARTInkShape-1106"/>
            <p:cNvSpPr/>
            <p:nvPr/>
          </p:nvSpPr>
          <p:spPr bwMode="auto">
            <a:xfrm>
              <a:off x="3164974" y="2207798"/>
              <a:ext cx="385335" cy="220728"/>
            </a:xfrm>
            <a:custGeom>
              <a:avLst/>
              <a:gdLst/>
              <a:ahLst/>
              <a:cxnLst/>
              <a:rect l="0" t="0" r="0" b="0"/>
              <a:pathLst>
                <a:path w="385335" h="220728">
                  <a:moveTo>
                    <a:pt x="6850" y="120527"/>
                  </a:moveTo>
                  <a:lnTo>
                    <a:pt x="0" y="120527"/>
                  </a:lnTo>
                  <a:lnTo>
                    <a:pt x="9675" y="120527"/>
                  </a:lnTo>
                  <a:lnTo>
                    <a:pt x="43814" y="113237"/>
                  </a:lnTo>
                  <a:lnTo>
                    <a:pt x="78451" y="103495"/>
                  </a:lnTo>
                  <a:lnTo>
                    <a:pt x="111010" y="93423"/>
                  </a:lnTo>
                  <a:lnTo>
                    <a:pt x="143284" y="76184"/>
                  </a:lnTo>
                  <a:lnTo>
                    <a:pt x="160428" y="64533"/>
                  </a:lnTo>
                  <a:lnTo>
                    <a:pt x="193821" y="32644"/>
                  </a:lnTo>
                  <a:lnTo>
                    <a:pt x="197104" y="25536"/>
                  </a:lnTo>
                  <a:lnTo>
                    <a:pt x="199358" y="17871"/>
                  </a:lnTo>
                  <a:lnTo>
                    <a:pt x="205728" y="7730"/>
                  </a:lnTo>
                  <a:lnTo>
                    <a:pt x="206774" y="0"/>
                  </a:lnTo>
                  <a:lnTo>
                    <a:pt x="206845" y="2994"/>
                  </a:lnTo>
                  <a:lnTo>
                    <a:pt x="204745" y="6791"/>
                  </a:lnTo>
                  <a:lnTo>
                    <a:pt x="203074" y="8917"/>
                  </a:lnTo>
                  <a:lnTo>
                    <a:pt x="201217" y="15520"/>
                  </a:lnTo>
                  <a:lnTo>
                    <a:pt x="197745" y="42004"/>
                  </a:lnTo>
                  <a:lnTo>
                    <a:pt x="194880" y="52227"/>
                  </a:lnTo>
                  <a:lnTo>
                    <a:pt x="189097" y="85172"/>
                  </a:lnTo>
                  <a:lnTo>
                    <a:pt x="186165" y="118373"/>
                  </a:lnTo>
                  <a:lnTo>
                    <a:pt x="183469" y="148730"/>
                  </a:lnTo>
                  <a:lnTo>
                    <a:pt x="178754" y="184276"/>
                  </a:lnTo>
                  <a:lnTo>
                    <a:pt x="179296" y="193393"/>
                  </a:lnTo>
                  <a:lnTo>
                    <a:pt x="185014" y="207702"/>
                  </a:lnTo>
                  <a:lnTo>
                    <a:pt x="185157" y="209657"/>
                  </a:lnTo>
                  <a:lnTo>
                    <a:pt x="186047" y="210166"/>
                  </a:lnTo>
                  <a:lnTo>
                    <a:pt x="187433" y="209710"/>
                  </a:lnTo>
                  <a:lnTo>
                    <a:pt x="222579" y="176361"/>
                  </a:lnTo>
                  <a:lnTo>
                    <a:pt x="237440" y="163597"/>
                  </a:lnTo>
                  <a:lnTo>
                    <a:pt x="255169" y="150576"/>
                  </a:lnTo>
                  <a:lnTo>
                    <a:pt x="255739" y="150898"/>
                  </a:lnTo>
                  <a:lnTo>
                    <a:pt x="256374" y="153376"/>
                  </a:lnTo>
                  <a:lnTo>
                    <a:pt x="257337" y="154355"/>
                  </a:lnTo>
                  <a:lnTo>
                    <a:pt x="260523" y="155443"/>
                  </a:lnTo>
                  <a:lnTo>
                    <a:pt x="261691" y="156528"/>
                  </a:lnTo>
                  <a:lnTo>
                    <a:pt x="262987" y="159854"/>
                  </a:lnTo>
                  <a:lnTo>
                    <a:pt x="264127" y="161059"/>
                  </a:lnTo>
                  <a:lnTo>
                    <a:pt x="267510" y="162399"/>
                  </a:lnTo>
                  <a:lnTo>
                    <a:pt x="276149" y="164054"/>
                  </a:lnTo>
                  <a:lnTo>
                    <a:pt x="283933" y="168326"/>
                  </a:lnTo>
                  <a:lnTo>
                    <a:pt x="304933" y="170323"/>
                  </a:lnTo>
                  <a:lnTo>
                    <a:pt x="318920" y="166738"/>
                  </a:lnTo>
                  <a:lnTo>
                    <a:pt x="352139" y="151453"/>
                  </a:lnTo>
                  <a:lnTo>
                    <a:pt x="365627" y="143562"/>
                  </a:lnTo>
                  <a:lnTo>
                    <a:pt x="382015" y="123573"/>
                  </a:lnTo>
                  <a:lnTo>
                    <a:pt x="384446" y="115951"/>
                  </a:lnTo>
                  <a:lnTo>
                    <a:pt x="385334" y="107652"/>
                  </a:lnTo>
                  <a:lnTo>
                    <a:pt x="384585" y="107172"/>
                  </a:lnTo>
                  <a:lnTo>
                    <a:pt x="375514" y="106338"/>
                  </a:lnTo>
                  <a:lnTo>
                    <a:pt x="370990" y="108389"/>
                  </a:lnTo>
                  <a:lnTo>
                    <a:pt x="354502" y="123040"/>
                  </a:lnTo>
                  <a:lnTo>
                    <a:pt x="340224" y="147200"/>
                  </a:lnTo>
                  <a:lnTo>
                    <a:pt x="339430" y="151828"/>
                  </a:lnTo>
                  <a:lnTo>
                    <a:pt x="340666" y="161211"/>
                  </a:lnTo>
                  <a:lnTo>
                    <a:pt x="352379" y="189724"/>
                  </a:lnTo>
                  <a:lnTo>
                    <a:pt x="378325" y="22072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78" name="SMARTInkShape-1107"/>
            <p:cNvSpPr/>
            <p:nvPr/>
          </p:nvSpPr>
          <p:spPr bwMode="auto">
            <a:xfrm>
              <a:off x="3257549" y="2192338"/>
              <a:ext cx="21432" cy="178931"/>
            </a:xfrm>
            <a:custGeom>
              <a:avLst/>
              <a:gdLst/>
              <a:ahLst/>
              <a:cxnLst/>
              <a:rect l="0" t="0" r="0" b="0"/>
              <a:pathLst>
                <a:path w="21432" h="178931">
                  <a:moveTo>
                    <a:pt x="21431" y="0"/>
                  </a:moveTo>
                  <a:lnTo>
                    <a:pt x="21431" y="3800"/>
                  </a:lnTo>
                  <a:lnTo>
                    <a:pt x="19315" y="7786"/>
                  </a:lnTo>
                  <a:lnTo>
                    <a:pt x="17639" y="9962"/>
                  </a:lnTo>
                  <a:lnTo>
                    <a:pt x="15777" y="16621"/>
                  </a:lnTo>
                  <a:lnTo>
                    <a:pt x="12612" y="29312"/>
                  </a:lnTo>
                  <a:lnTo>
                    <a:pt x="8764" y="43146"/>
                  </a:lnTo>
                  <a:lnTo>
                    <a:pt x="7286" y="77255"/>
                  </a:lnTo>
                  <a:lnTo>
                    <a:pt x="5069" y="94728"/>
                  </a:lnTo>
                  <a:lnTo>
                    <a:pt x="445" y="130470"/>
                  </a:lnTo>
                  <a:lnTo>
                    <a:pt x="26" y="165265"/>
                  </a:lnTo>
                  <a:lnTo>
                    <a:pt x="0" y="17893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79" name="SMARTInkShape-1108"/>
            <p:cNvSpPr/>
            <p:nvPr/>
          </p:nvSpPr>
          <p:spPr bwMode="auto">
            <a:xfrm>
              <a:off x="3007518" y="2251022"/>
              <a:ext cx="92838" cy="131388"/>
            </a:xfrm>
            <a:custGeom>
              <a:avLst/>
              <a:gdLst/>
              <a:ahLst/>
              <a:cxnLst/>
              <a:rect l="0" t="0" r="0" b="0"/>
              <a:pathLst>
                <a:path w="92838" h="131388">
                  <a:moveTo>
                    <a:pt x="0" y="98774"/>
                  </a:moveTo>
                  <a:lnTo>
                    <a:pt x="3792" y="102573"/>
                  </a:lnTo>
                  <a:lnTo>
                    <a:pt x="5654" y="106560"/>
                  </a:lnTo>
                  <a:lnTo>
                    <a:pt x="7741" y="122066"/>
                  </a:lnTo>
                  <a:lnTo>
                    <a:pt x="9129" y="123845"/>
                  </a:lnTo>
                  <a:lnTo>
                    <a:pt x="13268" y="126699"/>
                  </a:lnTo>
                  <a:lnTo>
                    <a:pt x="13834" y="129211"/>
                  </a:lnTo>
                  <a:lnTo>
                    <a:pt x="14086" y="131387"/>
                  </a:lnTo>
                  <a:lnTo>
                    <a:pt x="14287" y="96038"/>
                  </a:lnTo>
                  <a:lnTo>
                    <a:pt x="14287" y="60847"/>
                  </a:lnTo>
                  <a:lnTo>
                    <a:pt x="15081" y="48517"/>
                  </a:lnTo>
                  <a:lnTo>
                    <a:pt x="19990" y="33430"/>
                  </a:lnTo>
                  <a:lnTo>
                    <a:pt x="26644" y="20804"/>
                  </a:lnTo>
                  <a:lnTo>
                    <a:pt x="27288" y="18165"/>
                  </a:lnTo>
                  <a:lnTo>
                    <a:pt x="32236" y="13113"/>
                  </a:lnTo>
                  <a:lnTo>
                    <a:pt x="47960" y="1784"/>
                  </a:lnTo>
                  <a:lnTo>
                    <a:pt x="55976" y="0"/>
                  </a:lnTo>
                  <a:lnTo>
                    <a:pt x="62713" y="1328"/>
                  </a:lnTo>
                  <a:lnTo>
                    <a:pt x="84854" y="12848"/>
                  </a:lnTo>
                  <a:lnTo>
                    <a:pt x="88777" y="16317"/>
                  </a:lnTo>
                  <a:lnTo>
                    <a:pt x="91050" y="20508"/>
                  </a:lnTo>
                  <a:lnTo>
                    <a:pt x="92762" y="32973"/>
                  </a:lnTo>
                  <a:lnTo>
                    <a:pt x="92837" y="37748"/>
                  </a:lnTo>
                  <a:lnTo>
                    <a:pt x="90738" y="41963"/>
                  </a:lnTo>
                  <a:lnTo>
                    <a:pt x="82923" y="51148"/>
                  </a:lnTo>
                  <a:lnTo>
                    <a:pt x="76277" y="53750"/>
                  </a:lnTo>
                  <a:lnTo>
                    <a:pt x="42862" y="6298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80" name="SMARTInkShape-1109"/>
            <p:cNvSpPr/>
            <p:nvPr/>
          </p:nvSpPr>
          <p:spPr bwMode="auto">
            <a:xfrm>
              <a:off x="2893246" y="2278224"/>
              <a:ext cx="128560" cy="92616"/>
            </a:xfrm>
            <a:custGeom>
              <a:avLst/>
              <a:gdLst/>
              <a:ahLst/>
              <a:cxnLst/>
              <a:rect l="0" t="0" r="0" b="0"/>
              <a:pathLst>
                <a:path w="128560" h="92616">
                  <a:moveTo>
                    <a:pt x="14259" y="14315"/>
                  </a:moveTo>
                  <a:lnTo>
                    <a:pt x="10467" y="14315"/>
                  </a:lnTo>
                  <a:lnTo>
                    <a:pt x="9350" y="15110"/>
                  </a:lnTo>
                  <a:lnTo>
                    <a:pt x="8605" y="16435"/>
                  </a:lnTo>
                  <a:lnTo>
                    <a:pt x="692" y="40773"/>
                  </a:lnTo>
                  <a:lnTo>
                    <a:pt x="0" y="72645"/>
                  </a:lnTo>
                  <a:lnTo>
                    <a:pt x="2101" y="78146"/>
                  </a:lnTo>
                  <a:lnTo>
                    <a:pt x="3772" y="80727"/>
                  </a:lnTo>
                  <a:lnTo>
                    <a:pt x="13710" y="88158"/>
                  </a:lnTo>
                  <a:lnTo>
                    <a:pt x="26708" y="91596"/>
                  </a:lnTo>
                  <a:lnTo>
                    <a:pt x="40614" y="92615"/>
                  </a:lnTo>
                  <a:lnTo>
                    <a:pt x="54788" y="89117"/>
                  </a:lnTo>
                  <a:lnTo>
                    <a:pt x="73800" y="80015"/>
                  </a:lnTo>
                  <a:lnTo>
                    <a:pt x="107129" y="55561"/>
                  </a:lnTo>
                  <a:lnTo>
                    <a:pt x="119299" y="42441"/>
                  </a:lnTo>
                  <a:lnTo>
                    <a:pt x="124444" y="33177"/>
                  </a:lnTo>
                  <a:lnTo>
                    <a:pt x="128559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81" name="SMARTInkShape-1110"/>
            <p:cNvSpPr/>
            <p:nvPr/>
          </p:nvSpPr>
          <p:spPr bwMode="auto">
            <a:xfrm>
              <a:off x="2171700" y="2299696"/>
              <a:ext cx="21432" cy="14315"/>
            </a:xfrm>
            <a:custGeom>
              <a:avLst/>
              <a:gdLst/>
              <a:ahLst/>
              <a:cxnLst/>
              <a:rect l="0" t="0" r="0" b="0"/>
              <a:pathLst>
                <a:path w="21432" h="14315">
                  <a:moveTo>
                    <a:pt x="21431" y="14314"/>
                  </a:moveTo>
                  <a:lnTo>
                    <a:pt x="17639" y="14314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82" name="SMARTInkShape-1111"/>
            <p:cNvSpPr/>
            <p:nvPr/>
          </p:nvSpPr>
          <p:spPr bwMode="auto">
            <a:xfrm>
              <a:off x="2643188" y="2314583"/>
              <a:ext cx="177185" cy="199792"/>
            </a:xfrm>
            <a:custGeom>
              <a:avLst/>
              <a:gdLst/>
              <a:ahLst/>
              <a:cxnLst/>
              <a:rect l="0" t="0" r="0" b="0"/>
              <a:pathLst>
                <a:path w="177185" h="199792">
                  <a:moveTo>
                    <a:pt x="114300" y="13742"/>
                  </a:moveTo>
                  <a:lnTo>
                    <a:pt x="110507" y="13742"/>
                  </a:lnTo>
                  <a:lnTo>
                    <a:pt x="109390" y="12946"/>
                  </a:lnTo>
                  <a:lnTo>
                    <a:pt x="108645" y="11621"/>
                  </a:lnTo>
                  <a:lnTo>
                    <a:pt x="108149" y="9942"/>
                  </a:lnTo>
                  <a:lnTo>
                    <a:pt x="103658" y="3780"/>
                  </a:lnTo>
                  <a:lnTo>
                    <a:pt x="99516" y="1362"/>
                  </a:lnTo>
                  <a:lnTo>
                    <a:pt x="90605" y="0"/>
                  </a:lnTo>
                  <a:lnTo>
                    <a:pt x="81543" y="477"/>
                  </a:lnTo>
                  <a:lnTo>
                    <a:pt x="69579" y="3339"/>
                  </a:lnTo>
                  <a:lnTo>
                    <a:pt x="60557" y="9384"/>
                  </a:lnTo>
                  <a:lnTo>
                    <a:pt x="46486" y="25096"/>
                  </a:lnTo>
                  <a:lnTo>
                    <a:pt x="44472" y="30187"/>
                  </a:lnTo>
                  <a:lnTo>
                    <a:pt x="43003" y="40934"/>
                  </a:lnTo>
                  <a:lnTo>
                    <a:pt x="43750" y="41413"/>
                  </a:lnTo>
                  <a:lnTo>
                    <a:pt x="52818" y="42244"/>
                  </a:lnTo>
                  <a:lnTo>
                    <a:pt x="67700" y="41550"/>
                  </a:lnTo>
                  <a:lnTo>
                    <a:pt x="89636" y="35079"/>
                  </a:lnTo>
                  <a:lnTo>
                    <a:pt x="106987" y="21776"/>
                  </a:lnTo>
                  <a:lnTo>
                    <a:pt x="113180" y="21014"/>
                  </a:lnTo>
                  <a:lnTo>
                    <a:pt x="124144" y="30871"/>
                  </a:lnTo>
                  <a:lnTo>
                    <a:pt x="138140" y="54755"/>
                  </a:lnTo>
                  <a:lnTo>
                    <a:pt x="146251" y="86767"/>
                  </a:lnTo>
                  <a:lnTo>
                    <a:pt x="159630" y="118422"/>
                  </a:lnTo>
                  <a:lnTo>
                    <a:pt x="175423" y="153671"/>
                  </a:lnTo>
                  <a:lnTo>
                    <a:pt x="177184" y="162349"/>
                  </a:lnTo>
                  <a:lnTo>
                    <a:pt x="175850" y="169386"/>
                  </a:lnTo>
                  <a:lnTo>
                    <a:pt x="172753" y="177819"/>
                  </a:lnTo>
                  <a:lnTo>
                    <a:pt x="172319" y="180384"/>
                  </a:lnTo>
                  <a:lnTo>
                    <a:pt x="167602" y="185355"/>
                  </a:lnTo>
                  <a:lnTo>
                    <a:pt x="155432" y="195025"/>
                  </a:lnTo>
                  <a:lnTo>
                    <a:pt x="146074" y="197693"/>
                  </a:lnTo>
                  <a:lnTo>
                    <a:pt x="113780" y="199547"/>
                  </a:lnTo>
                  <a:lnTo>
                    <a:pt x="78513" y="199791"/>
                  </a:lnTo>
                  <a:lnTo>
                    <a:pt x="45083" y="199026"/>
                  </a:lnTo>
                  <a:lnTo>
                    <a:pt x="11228" y="193664"/>
                  </a:lnTo>
                  <a:lnTo>
                    <a:pt x="0" y="19267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83" name="SMARTInkShape-1112"/>
            <p:cNvSpPr/>
            <p:nvPr/>
          </p:nvSpPr>
          <p:spPr bwMode="auto">
            <a:xfrm>
              <a:off x="2507456" y="2321589"/>
              <a:ext cx="128589" cy="120140"/>
            </a:xfrm>
            <a:custGeom>
              <a:avLst/>
              <a:gdLst/>
              <a:ahLst/>
              <a:cxnLst/>
              <a:rect l="0" t="0" r="0" b="0"/>
              <a:pathLst>
                <a:path w="128589" h="120140">
                  <a:moveTo>
                    <a:pt x="0" y="92621"/>
                  </a:moveTo>
                  <a:lnTo>
                    <a:pt x="0" y="120139"/>
                  </a:lnTo>
                  <a:lnTo>
                    <a:pt x="0" y="87330"/>
                  </a:lnTo>
                  <a:lnTo>
                    <a:pt x="794" y="69456"/>
                  </a:lnTo>
                  <a:lnTo>
                    <a:pt x="5655" y="55323"/>
                  </a:lnTo>
                  <a:lnTo>
                    <a:pt x="8819" y="42073"/>
                  </a:lnTo>
                  <a:lnTo>
                    <a:pt x="10642" y="37451"/>
                  </a:lnTo>
                  <a:lnTo>
                    <a:pt x="16901" y="30195"/>
                  </a:lnTo>
                  <a:lnTo>
                    <a:pt x="48958" y="4384"/>
                  </a:lnTo>
                  <a:lnTo>
                    <a:pt x="62582" y="0"/>
                  </a:lnTo>
                  <a:lnTo>
                    <a:pt x="65650" y="1887"/>
                  </a:lnTo>
                  <a:lnTo>
                    <a:pt x="74087" y="9577"/>
                  </a:lnTo>
                  <a:lnTo>
                    <a:pt x="76584" y="14095"/>
                  </a:lnTo>
                  <a:lnTo>
                    <a:pt x="79112" y="25847"/>
                  </a:lnTo>
                  <a:lnTo>
                    <a:pt x="83413" y="33781"/>
                  </a:lnTo>
                  <a:lnTo>
                    <a:pt x="91786" y="68888"/>
                  </a:lnTo>
                  <a:lnTo>
                    <a:pt x="94504" y="76241"/>
                  </a:lnTo>
                  <a:lnTo>
                    <a:pt x="116710" y="108990"/>
                  </a:lnTo>
                  <a:lnTo>
                    <a:pt x="121456" y="111825"/>
                  </a:lnTo>
                  <a:lnTo>
                    <a:pt x="128588" y="11409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84" name="SMARTInkShape-1113"/>
            <p:cNvSpPr/>
            <p:nvPr/>
          </p:nvSpPr>
          <p:spPr bwMode="auto">
            <a:xfrm>
              <a:off x="2407444" y="2328325"/>
              <a:ext cx="7145" cy="1"/>
            </a:xfrm>
            <a:custGeom>
              <a:avLst/>
              <a:gdLst/>
              <a:ahLst/>
              <a:cxnLst/>
              <a:rect l="0" t="0" r="0" b="0"/>
              <a:pathLst>
                <a:path w="7145" h="1">
                  <a:moveTo>
                    <a:pt x="7144" y="0"/>
                  </a:move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85" name="SMARTInkShape-1114"/>
            <p:cNvSpPr/>
            <p:nvPr/>
          </p:nvSpPr>
          <p:spPr bwMode="auto">
            <a:xfrm>
              <a:off x="2400300" y="2356954"/>
              <a:ext cx="42864" cy="121672"/>
            </a:xfrm>
            <a:custGeom>
              <a:avLst/>
              <a:gdLst/>
              <a:ahLst/>
              <a:cxnLst/>
              <a:rect l="0" t="0" r="0" b="0"/>
              <a:pathLst>
                <a:path w="42864" h="121672">
                  <a:moveTo>
                    <a:pt x="0" y="0"/>
                  </a:moveTo>
                  <a:lnTo>
                    <a:pt x="6850" y="0"/>
                  </a:lnTo>
                  <a:lnTo>
                    <a:pt x="10849" y="3799"/>
                  </a:lnTo>
                  <a:lnTo>
                    <a:pt x="12759" y="9906"/>
                  </a:lnTo>
                  <a:lnTo>
                    <a:pt x="15951" y="22286"/>
                  </a:lnTo>
                  <a:lnTo>
                    <a:pt x="19808" y="36027"/>
                  </a:lnTo>
                  <a:lnTo>
                    <a:pt x="23067" y="50171"/>
                  </a:lnTo>
                  <a:lnTo>
                    <a:pt x="26943" y="64435"/>
                  </a:lnTo>
                  <a:lnTo>
                    <a:pt x="30208" y="78735"/>
                  </a:lnTo>
                  <a:lnTo>
                    <a:pt x="34086" y="93044"/>
                  </a:lnTo>
                  <a:lnTo>
                    <a:pt x="35787" y="101791"/>
                  </a:lnTo>
                  <a:lnTo>
                    <a:pt x="42863" y="12167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86" name="SMARTInkShape-1115"/>
            <p:cNvSpPr/>
            <p:nvPr/>
          </p:nvSpPr>
          <p:spPr bwMode="auto">
            <a:xfrm>
              <a:off x="2264569" y="2399896"/>
              <a:ext cx="185738" cy="143144"/>
            </a:xfrm>
            <a:custGeom>
              <a:avLst/>
              <a:gdLst/>
              <a:ahLst/>
              <a:cxnLst/>
              <a:rect l="0" t="0" r="0" b="0"/>
              <a:pathLst>
                <a:path w="185738" h="143144">
                  <a:moveTo>
                    <a:pt x="185737" y="0"/>
                  </a:moveTo>
                  <a:lnTo>
                    <a:pt x="162587" y="0"/>
                  </a:lnTo>
                  <a:lnTo>
                    <a:pt x="155340" y="4241"/>
                  </a:lnTo>
                  <a:lnTo>
                    <a:pt x="122497" y="29334"/>
                  </a:lnTo>
                  <a:lnTo>
                    <a:pt x="89656" y="50851"/>
                  </a:lnTo>
                  <a:lnTo>
                    <a:pt x="58843" y="75529"/>
                  </a:lnTo>
                  <a:lnTo>
                    <a:pt x="48377" y="83669"/>
                  </a:lnTo>
                  <a:lnTo>
                    <a:pt x="22102" y="115668"/>
                  </a:lnTo>
                  <a:lnTo>
                    <a:pt x="12039" y="130028"/>
                  </a:lnTo>
                  <a:lnTo>
                    <a:pt x="7202" y="133338"/>
                  </a:lnTo>
                  <a:lnTo>
                    <a:pt x="4801" y="134220"/>
                  </a:lnTo>
                  <a:lnTo>
                    <a:pt x="3201" y="135604"/>
                  </a:lnTo>
                  <a:lnTo>
                    <a:pt x="0" y="14314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87" name="SMARTInkShape-1116"/>
            <p:cNvSpPr/>
            <p:nvPr/>
          </p:nvSpPr>
          <p:spPr bwMode="auto">
            <a:xfrm>
              <a:off x="2214563" y="2371268"/>
              <a:ext cx="207169" cy="135987"/>
            </a:xfrm>
            <a:custGeom>
              <a:avLst/>
              <a:gdLst/>
              <a:ahLst/>
              <a:cxnLst/>
              <a:rect l="0" t="0" r="0" b="0"/>
              <a:pathLst>
                <a:path w="207169" h="135987">
                  <a:moveTo>
                    <a:pt x="0" y="0"/>
                  </a:moveTo>
                  <a:lnTo>
                    <a:pt x="0" y="6163"/>
                  </a:lnTo>
                  <a:lnTo>
                    <a:pt x="3792" y="10662"/>
                  </a:lnTo>
                  <a:lnTo>
                    <a:pt x="38076" y="34337"/>
                  </a:lnTo>
                  <a:lnTo>
                    <a:pt x="71747" y="53238"/>
                  </a:lnTo>
                  <a:lnTo>
                    <a:pt x="107197" y="80241"/>
                  </a:lnTo>
                  <a:lnTo>
                    <a:pt x="142880" y="104808"/>
                  </a:lnTo>
                  <a:lnTo>
                    <a:pt x="177800" y="123074"/>
                  </a:lnTo>
                  <a:lnTo>
                    <a:pt x="197281" y="129812"/>
                  </a:lnTo>
                  <a:lnTo>
                    <a:pt x="207168" y="13598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88" name="SMARTInkShape-1117"/>
            <p:cNvSpPr/>
            <p:nvPr/>
          </p:nvSpPr>
          <p:spPr bwMode="auto">
            <a:xfrm>
              <a:off x="2157413" y="2421368"/>
              <a:ext cx="28576" cy="107359"/>
            </a:xfrm>
            <a:custGeom>
              <a:avLst/>
              <a:gdLst/>
              <a:ahLst/>
              <a:cxnLst/>
              <a:rect l="0" t="0" r="0" b="0"/>
              <a:pathLst>
                <a:path w="28576" h="107359">
                  <a:moveTo>
                    <a:pt x="0" y="0"/>
                  </a:moveTo>
                  <a:lnTo>
                    <a:pt x="2116" y="33616"/>
                  </a:lnTo>
                  <a:lnTo>
                    <a:pt x="10641" y="69059"/>
                  </a:lnTo>
                  <a:lnTo>
                    <a:pt x="26912" y="100143"/>
                  </a:lnTo>
                  <a:lnTo>
                    <a:pt x="28575" y="10735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89" name="SMARTInkShape-1118"/>
            <p:cNvSpPr/>
            <p:nvPr/>
          </p:nvSpPr>
          <p:spPr bwMode="auto">
            <a:xfrm>
              <a:off x="1850231" y="2428525"/>
              <a:ext cx="250033" cy="71573"/>
            </a:xfrm>
            <a:custGeom>
              <a:avLst/>
              <a:gdLst/>
              <a:ahLst/>
              <a:cxnLst/>
              <a:rect l="0" t="0" r="0" b="0"/>
              <a:pathLst>
                <a:path w="250033" h="71573">
                  <a:moveTo>
                    <a:pt x="0" y="71572"/>
                  </a:moveTo>
                  <a:lnTo>
                    <a:pt x="0" y="65409"/>
                  </a:lnTo>
                  <a:lnTo>
                    <a:pt x="3793" y="60910"/>
                  </a:lnTo>
                  <a:lnTo>
                    <a:pt x="18682" y="52265"/>
                  </a:lnTo>
                  <a:lnTo>
                    <a:pt x="47964" y="42899"/>
                  </a:lnTo>
                  <a:lnTo>
                    <a:pt x="77976" y="35773"/>
                  </a:lnTo>
                  <a:lnTo>
                    <a:pt x="106977" y="28625"/>
                  </a:lnTo>
                  <a:lnTo>
                    <a:pt x="137795" y="21470"/>
                  </a:lnTo>
                  <a:lnTo>
                    <a:pt x="167828" y="16435"/>
                  </a:lnTo>
                  <a:lnTo>
                    <a:pt x="203102" y="10933"/>
                  </a:lnTo>
                  <a:lnTo>
                    <a:pt x="234581" y="1990"/>
                  </a:lnTo>
                  <a:lnTo>
                    <a:pt x="250032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90" name="SMARTInkShape-1119"/>
            <p:cNvSpPr/>
            <p:nvPr/>
          </p:nvSpPr>
          <p:spPr bwMode="auto">
            <a:xfrm>
              <a:off x="1935961" y="2264340"/>
              <a:ext cx="171446" cy="293016"/>
            </a:xfrm>
            <a:custGeom>
              <a:avLst/>
              <a:gdLst/>
              <a:ahLst/>
              <a:cxnLst/>
              <a:rect l="0" t="0" r="0" b="0"/>
              <a:pathLst>
                <a:path w="171446" h="293016">
                  <a:moveTo>
                    <a:pt x="7139" y="293015"/>
                  </a:moveTo>
                  <a:lnTo>
                    <a:pt x="3347" y="289215"/>
                  </a:lnTo>
                  <a:lnTo>
                    <a:pt x="1485" y="285229"/>
                  </a:lnTo>
                  <a:lnTo>
                    <a:pt x="53" y="253743"/>
                  </a:lnTo>
                  <a:lnTo>
                    <a:pt x="0" y="218898"/>
                  </a:lnTo>
                  <a:lnTo>
                    <a:pt x="2113" y="192311"/>
                  </a:lnTo>
                  <a:lnTo>
                    <a:pt x="6477" y="156962"/>
                  </a:lnTo>
                  <a:lnTo>
                    <a:pt x="10844" y="121234"/>
                  </a:lnTo>
                  <a:lnTo>
                    <a:pt x="21601" y="87575"/>
                  </a:lnTo>
                  <a:lnTo>
                    <a:pt x="25473" y="76060"/>
                  </a:lnTo>
                  <a:lnTo>
                    <a:pt x="31955" y="46017"/>
                  </a:lnTo>
                  <a:lnTo>
                    <a:pt x="48644" y="23310"/>
                  </a:lnTo>
                  <a:lnTo>
                    <a:pt x="62523" y="9412"/>
                  </a:lnTo>
                  <a:lnTo>
                    <a:pt x="73908" y="2839"/>
                  </a:lnTo>
                  <a:lnTo>
                    <a:pt x="83455" y="539"/>
                  </a:lnTo>
                  <a:lnTo>
                    <a:pt x="91593" y="0"/>
                  </a:lnTo>
                  <a:lnTo>
                    <a:pt x="122948" y="9570"/>
                  </a:lnTo>
                  <a:lnTo>
                    <a:pt x="158555" y="25840"/>
                  </a:lnTo>
                  <a:lnTo>
                    <a:pt x="171445" y="3535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91" name="SMARTInkShape-1120"/>
            <p:cNvSpPr/>
            <p:nvPr/>
          </p:nvSpPr>
          <p:spPr bwMode="auto">
            <a:xfrm>
              <a:off x="1528763" y="2457154"/>
              <a:ext cx="292894" cy="21472"/>
            </a:xfrm>
            <a:custGeom>
              <a:avLst/>
              <a:gdLst/>
              <a:ahLst/>
              <a:cxnLst/>
              <a:rect l="0" t="0" r="0" b="0"/>
              <a:pathLst>
                <a:path w="292894" h="21472">
                  <a:moveTo>
                    <a:pt x="0" y="21471"/>
                  </a:moveTo>
                  <a:lnTo>
                    <a:pt x="33792" y="21471"/>
                  </a:lnTo>
                  <a:lnTo>
                    <a:pt x="64980" y="19351"/>
                  </a:lnTo>
                  <a:lnTo>
                    <a:pt x="100102" y="14977"/>
                  </a:lnTo>
                  <a:lnTo>
                    <a:pt x="135743" y="14402"/>
                  </a:lnTo>
                  <a:lnTo>
                    <a:pt x="171451" y="12205"/>
                  </a:lnTo>
                  <a:lnTo>
                    <a:pt x="207168" y="7822"/>
                  </a:lnTo>
                  <a:lnTo>
                    <a:pt x="239095" y="7244"/>
                  </a:lnTo>
                  <a:lnTo>
                    <a:pt x="272896" y="7160"/>
                  </a:lnTo>
                  <a:lnTo>
                    <a:pt x="277181" y="7159"/>
                  </a:lnTo>
                  <a:lnTo>
                    <a:pt x="280037" y="6363"/>
                  </a:lnTo>
                  <a:lnTo>
                    <a:pt x="281941" y="5037"/>
                  </a:lnTo>
                  <a:lnTo>
                    <a:pt x="283211" y="3358"/>
                  </a:lnTo>
                  <a:lnTo>
                    <a:pt x="286738" y="1493"/>
                  </a:lnTo>
                  <a:lnTo>
                    <a:pt x="292893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27228" name="SMARTInkShape-Group142"/>
          <p:cNvGrpSpPr/>
          <p:nvPr/>
        </p:nvGrpSpPr>
        <p:grpSpPr>
          <a:xfrm>
            <a:off x="5522913" y="2935288"/>
            <a:ext cx="2943225" cy="1011237"/>
            <a:chOff x="5522913" y="2935288"/>
            <a:chExt cx="2943225" cy="1011237"/>
          </a:xfrm>
        </p:grpSpPr>
        <p:sp>
          <p:nvSpPr>
            <p:cNvPr id="27193" name="SMARTInkShape-1121"/>
            <p:cNvSpPr/>
            <p:nvPr/>
          </p:nvSpPr>
          <p:spPr bwMode="auto">
            <a:xfrm>
              <a:off x="8123121" y="3592598"/>
              <a:ext cx="46798" cy="64303"/>
            </a:xfrm>
            <a:custGeom>
              <a:avLst/>
              <a:gdLst/>
              <a:ahLst/>
              <a:cxnLst/>
              <a:rect l="0" t="0" r="0" b="0"/>
              <a:pathLst>
                <a:path w="46798" h="64303">
                  <a:moveTo>
                    <a:pt x="35731" y="0"/>
                  </a:moveTo>
                  <a:lnTo>
                    <a:pt x="41883" y="0"/>
                  </a:lnTo>
                  <a:lnTo>
                    <a:pt x="46376" y="3792"/>
                  </a:lnTo>
                  <a:lnTo>
                    <a:pt x="46797" y="4911"/>
                  </a:lnTo>
                  <a:lnTo>
                    <a:pt x="46285" y="5656"/>
                  </a:lnTo>
                  <a:lnTo>
                    <a:pt x="45148" y="6152"/>
                  </a:lnTo>
                  <a:lnTo>
                    <a:pt x="44391" y="7277"/>
                  </a:lnTo>
                  <a:lnTo>
                    <a:pt x="43550" y="10643"/>
                  </a:lnTo>
                  <a:lnTo>
                    <a:pt x="42532" y="11858"/>
                  </a:lnTo>
                  <a:lnTo>
                    <a:pt x="39282" y="13210"/>
                  </a:lnTo>
                  <a:lnTo>
                    <a:pt x="38099" y="14363"/>
                  </a:lnTo>
                  <a:lnTo>
                    <a:pt x="32249" y="24139"/>
                  </a:lnTo>
                  <a:lnTo>
                    <a:pt x="17404" y="40505"/>
                  </a:lnTo>
                  <a:lnTo>
                    <a:pt x="12789" y="50016"/>
                  </a:lnTo>
                  <a:lnTo>
                    <a:pt x="9654" y="54778"/>
                  </a:lnTo>
                  <a:lnTo>
                    <a:pt x="8260" y="59539"/>
                  </a:lnTo>
                  <a:lnTo>
                    <a:pt x="7094" y="61127"/>
                  </a:lnTo>
                  <a:lnTo>
                    <a:pt x="5524" y="62186"/>
                  </a:lnTo>
                  <a:lnTo>
                    <a:pt x="0" y="6430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94" name="SMARTInkShape-1122"/>
            <p:cNvSpPr/>
            <p:nvPr/>
          </p:nvSpPr>
          <p:spPr bwMode="auto">
            <a:xfrm>
              <a:off x="8094537" y="3592598"/>
              <a:ext cx="28586" cy="28580"/>
            </a:xfrm>
            <a:custGeom>
              <a:avLst/>
              <a:gdLst/>
              <a:ahLst/>
              <a:cxnLst/>
              <a:rect l="0" t="0" r="0" b="0"/>
              <a:pathLst>
                <a:path w="28586" h="28580">
                  <a:moveTo>
                    <a:pt x="28585" y="0"/>
                  </a:moveTo>
                  <a:lnTo>
                    <a:pt x="22432" y="0"/>
                  </a:lnTo>
                  <a:lnTo>
                    <a:pt x="22101" y="794"/>
                  </a:lnTo>
                  <a:lnTo>
                    <a:pt x="21526" y="6152"/>
                  </a:lnTo>
                  <a:lnTo>
                    <a:pt x="16545" y="12653"/>
                  </a:lnTo>
                  <a:lnTo>
                    <a:pt x="15293" y="17002"/>
                  </a:lnTo>
                  <a:lnTo>
                    <a:pt x="14165" y="18480"/>
                  </a:lnTo>
                  <a:lnTo>
                    <a:pt x="0" y="2857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95" name="SMARTInkShape-1123"/>
            <p:cNvSpPr/>
            <p:nvPr/>
          </p:nvSpPr>
          <p:spPr bwMode="auto">
            <a:xfrm>
              <a:off x="7858757" y="3678334"/>
              <a:ext cx="114276" cy="175292"/>
            </a:xfrm>
            <a:custGeom>
              <a:avLst/>
              <a:gdLst/>
              <a:ahLst/>
              <a:cxnLst/>
              <a:rect l="0" t="0" r="0" b="0"/>
              <a:pathLst>
                <a:path w="114276" h="175292">
                  <a:moveTo>
                    <a:pt x="64272" y="114315"/>
                  </a:moveTo>
                  <a:lnTo>
                    <a:pt x="68066" y="110523"/>
                  </a:lnTo>
                  <a:lnTo>
                    <a:pt x="69928" y="106543"/>
                  </a:lnTo>
                  <a:lnTo>
                    <a:pt x="71123" y="97520"/>
                  </a:lnTo>
                  <a:lnTo>
                    <a:pt x="69634" y="95180"/>
                  </a:lnTo>
                  <a:lnTo>
                    <a:pt x="55293" y="83344"/>
                  </a:lnTo>
                  <a:lnTo>
                    <a:pt x="51934" y="82554"/>
                  </a:lnTo>
                  <a:lnTo>
                    <a:pt x="23188" y="86416"/>
                  </a:lnTo>
                  <a:lnTo>
                    <a:pt x="15310" y="89479"/>
                  </a:lnTo>
                  <a:lnTo>
                    <a:pt x="8633" y="95604"/>
                  </a:lnTo>
                  <a:lnTo>
                    <a:pt x="3812" y="102823"/>
                  </a:lnTo>
                  <a:lnTo>
                    <a:pt x="1099" y="111351"/>
                  </a:lnTo>
                  <a:lnTo>
                    <a:pt x="0" y="137115"/>
                  </a:lnTo>
                  <a:lnTo>
                    <a:pt x="3763" y="148768"/>
                  </a:lnTo>
                  <a:lnTo>
                    <a:pt x="9852" y="155560"/>
                  </a:lnTo>
                  <a:lnTo>
                    <a:pt x="26374" y="168083"/>
                  </a:lnTo>
                  <a:lnTo>
                    <a:pt x="52589" y="175291"/>
                  </a:lnTo>
                  <a:lnTo>
                    <a:pt x="72418" y="172133"/>
                  </a:lnTo>
                  <a:lnTo>
                    <a:pt x="77950" y="169649"/>
                  </a:lnTo>
                  <a:lnTo>
                    <a:pt x="91764" y="157794"/>
                  </a:lnTo>
                  <a:lnTo>
                    <a:pt x="101355" y="144751"/>
                  </a:lnTo>
                  <a:lnTo>
                    <a:pt x="110435" y="122803"/>
                  </a:lnTo>
                  <a:lnTo>
                    <a:pt x="113956" y="89020"/>
                  </a:lnTo>
                  <a:lnTo>
                    <a:pt x="114275" y="55622"/>
                  </a:lnTo>
                  <a:lnTo>
                    <a:pt x="113496" y="45412"/>
                  </a:lnTo>
                  <a:lnTo>
                    <a:pt x="107811" y="24562"/>
                  </a:lnTo>
                  <a:lnTo>
                    <a:pt x="107149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96" name="SMARTInkShape-1124"/>
            <p:cNvSpPr/>
            <p:nvPr/>
          </p:nvSpPr>
          <p:spPr bwMode="auto">
            <a:xfrm>
              <a:off x="7701498" y="3749897"/>
              <a:ext cx="120360" cy="107055"/>
            </a:xfrm>
            <a:custGeom>
              <a:avLst/>
              <a:gdLst/>
              <a:ahLst/>
              <a:cxnLst/>
              <a:rect l="0" t="0" r="0" b="0"/>
              <a:pathLst>
                <a:path w="120360" h="107055">
                  <a:moveTo>
                    <a:pt x="0" y="64186"/>
                  </a:moveTo>
                  <a:lnTo>
                    <a:pt x="33865" y="64186"/>
                  </a:lnTo>
                  <a:lnTo>
                    <a:pt x="47596" y="63392"/>
                  </a:lnTo>
                  <a:lnTo>
                    <a:pt x="83285" y="51533"/>
                  </a:lnTo>
                  <a:lnTo>
                    <a:pt x="104070" y="37923"/>
                  </a:lnTo>
                  <a:lnTo>
                    <a:pt x="110944" y="30825"/>
                  </a:lnTo>
                  <a:lnTo>
                    <a:pt x="115785" y="21314"/>
                  </a:lnTo>
                  <a:lnTo>
                    <a:pt x="120359" y="15584"/>
                  </a:lnTo>
                  <a:lnTo>
                    <a:pt x="119940" y="14320"/>
                  </a:lnTo>
                  <a:lnTo>
                    <a:pt x="111439" y="4353"/>
                  </a:lnTo>
                  <a:lnTo>
                    <a:pt x="106962" y="1870"/>
                  </a:lnTo>
                  <a:lnTo>
                    <a:pt x="97619" y="276"/>
                  </a:lnTo>
                  <a:lnTo>
                    <a:pt x="90505" y="0"/>
                  </a:lnTo>
                  <a:lnTo>
                    <a:pt x="66278" y="9838"/>
                  </a:lnTo>
                  <a:lnTo>
                    <a:pt x="34454" y="30855"/>
                  </a:lnTo>
                  <a:lnTo>
                    <a:pt x="31194" y="37729"/>
                  </a:lnTo>
                  <a:lnTo>
                    <a:pt x="28629" y="72631"/>
                  </a:lnTo>
                  <a:lnTo>
                    <a:pt x="30201" y="75374"/>
                  </a:lnTo>
                  <a:lnTo>
                    <a:pt x="51886" y="92722"/>
                  </a:lnTo>
                  <a:lnTo>
                    <a:pt x="85754" y="10705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97" name="SMARTInkShape-1125"/>
            <p:cNvSpPr/>
            <p:nvPr/>
          </p:nvSpPr>
          <p:spPr bwMode="auto">
            <a:xfrm>
              <a:off x="7601594" y="3750935"/>
              <a:ext cx="98309" cy="195590"/>
            </a:xfrm>
            <a:custGeom>
              <a:avLst/>
              <a:gdLst/>
              <a:ahLst/>
              <a:cxnLst/>
              <a:rect l="0" t="0" r="0" b="0"/>
              <a:pathLst>
                <a:path w="98309" h="195590">
                  <a:moveTo>
                    <a:pt x="14151" y="148884"/>
                  </a:moveTo>
                  <a:lnTo>
                    <a:pt x="10356" y="152677"/>
                  </a:lnTo>
                  <a:lnTo>
                    <a:pt x="8494" y="156655"/>
                  </a:lnTo>
                  <a:lnTo>
                    <a:pt x="7091" y="172735"/>
                  </a:lnTo>
                  <a:lnTo>
                    <a:pt x="9160" y="177479"/>
                  </a:lnTo>
                  <a:lnTo>
                    <a:pt x="11933" y="182232"/>
                  </a:lnTo>
                  <a:lnTo>
                    <a:pt x="13859" y="190341"/>
                  </a:lnTo>
                  <a:lnTo>
                    <a:pt x="14093" y="195589"/>
                  </a:lnTo>
                  <a:lnTo>
                    <a:pt x="14148" y="188155"/>
                  </a:lnTo>
                  <a:lnTo>
                    <a:pt x="5329" y="153678"/>
                  </a:lnTo>
                  <a:lnTo>
                    <a:pt x="939" y="126985"/>
                  </a:lnTo>
                  <a:lnTo>
                    <a:pt x="0" y="91665"/>
                  </a:lnTo>
                  <a:lnTo>
                    <a:pt x="670" y="61699"/>
                  </a:lnTo>
                  <a:lnTo>
                    <a:pt x="14337" y="27479"/>
                  </a:lnTo>
                  <a:lnTo>
                    <a:pt x="23715" y="12176"/>
                  </a:lnTo>
                  <a:lnTo>
                    <a:pt x="30576" y="8739"/>
                  </a:lnTo>
                  <a:lnTo>
                    <a:pt x="58123" y="0"/>
                  </a:lnTo>
                  <a:lnTo>
                    <a:pt x="67837" y="3592"/>
                  </a:lnTo>
                  <a:lnTo>
                    <a:pt x="96313" y="20040"/>
                  </a:lnTo>
                  <a:lnTo>
                    <a:pt x="97511" y="21707"/>
                  </a:lnTo>
                  <a:lnTo>
                    <a:pt x="98308" y="23613"/>
                  </a:lnTo>
                  <a:lnTo>
                    <a:pt x="98046" y="25677"/>
                  </a:lnTo>
                  <a:lnTo>
                    <a:pt x="94039" y="34694"/>
                  </a:lnTo>
                  <a:lnTo>
                    <a:pt x="93611" y="37034"/>
                  </a:lnTo>
                  <a:lnTo>
                    <a:pt x="88903" y="41750"/>
                  </a:lnTo>
                  <a:lnTo>
                    <a:pt x="65889" y="59974"/>
                  </a:lnTo>
                  <a:lnTo>
                    <a:pt x="31687" y="69548"/>
                  </a:lnTo>
                  <a:lnTo>
                    <a:pt x="21296" y="7029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98" name="SMARTInkShape-1126"/>
            <p:cNvSpPr/>
            <p:nvPr/>
          </p:nvSpPr>
          <p:spPr bwMode="auto">
            <a:xfrm>
              <a:off x="7544299" y="3664045"/>
              <a:ext cx="21422" cy="214341"/>
            </a:xfrm>
            <a:custGeom>
              <a:avLst/>
              <a:gdLst/>
              <a:ahLst/>
              <a:cxnLst/>
              <a:rect l="0" t="0" r="0" b="0"/>
              <a:pathLst>
                <a:path w="21422" h="214341">
                  <a:moveTo>
                    <a:pt x="14276" y="0"/>
                  </a:moveTo>
                  <a:lnTo>
                    <a:pt x="10481" y="0"/>
                  </a:lnTo>
                  <a:lnTo>
                    <a:pt x="9364" y="794"/>
                  </a:lnTo>
                  <a:lnTo>
                    <a:pt x="8619" y="2116"/>
                  </a:lnTo>
                  <a:lnTo>
                    <a:pt x="7570" y="9888"/>
                  </a:lnTo>
                  <a:lnTo>
                    <a:pt x="6531" y="17890"/>
                  </a:lnTo>
                  <a:lnTo>
                    <a:pt x="1002" y="40646"/>
                  </a:lnTo>
                  <a:lnTo>
                    <a:pt x="117" y="72095"/>
                  </a:lnTo>
                  <a:lnTo>
                    <a:pt x="0" y="106462"/>
                  </a:lnTo>
                  <a:lnTo>
                    <a:pt x="2104" y="130111"/>
                  </a:lnTo>
                  <a:lnTo>
                    <a:pt x="7261" y="163732"/>
                  </a:lnTo>
                  <a:lnTo>
                    <a:pt x="19451" y="197760"/>
                  </a:lnTo>
                  <a:lnTo>
                    <a:pt x="21421" y="21434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199" name="SMARTInkShape-1127"/>
            <p:cNvSpPr/>
            <p:nvPr/>
          </p:nvSpPr>
          <p:spPr bwMode="auto">
            <a:xfrm>
              <a:off x="7329898" y="3744047"/>
              <a:ext cx="150070" cy="127194"/>
            </a:xfrm>
            <a:custGeom>
              <a:avLst/>
              <a:gdLst/>
              <a:ahLst/>
              <a:cxnLst/>
              <a:rect l="0" t="0" r="0" b="0"/>
              <a:pathLst>
                <a:path w="150070" h="127194">
                  <a:moveTo>
                    <a:pt x="0" y="77180"/>
                  </a:moveTo>
                  <a:lnTo>
                    <a:pt x="13740" y="77180"/>
                  </a:lnTo>
                  <a:lnTo>
                    <a:pt x="20134" y="75063"/>
                  </a:lnTo>
                  <a:lnTo>
                    <a:pt x="22951" y="73387"/>
                  </a:lnTo>
                  <a:lnTo>
                    <a:pt x="57320" y="62394"/>
                  </a:lnTo>
                  <a:lnTo>
                    <a:pt x="72462" y="53266"/>
                  </a:lnTo>
                  <a:lnTo>
                    <a:pt x="80580" y="46191"/>
                  </a:lnTo>
                  <a:lnTo>
                    <a:pt x="83454" y="41444"/>
                  </a:lnTo>
                  <a:lnTo>
                    <a:pt x="85526" y="36688"/>
                  </a:lnTo>
                  <a:lnTo>
                    <a:pt x="90362" y="29548"/>
                  </a:lnTo>
                  <a:lnTo>
                    <a:pt x="91771" y="24785"/>
                  </a:lnTo>
                  <a:lnTo>
                    <a:pt x="91354" y="22404"/>
                  </a:lnTo>
                  <a:lnTo>
                    <a:pt x="87096" y="12879"/>
                  </a:lnTo>
                  <a:lnTo>
                    <a:pt x="86648" y="10496"/>
                  </a:lnTo>
                  <a:lnTo>
                    <a:pt x="82225" y="3352"/>
                  </a:lnTo>
                  <a:lnTo>
                    <a:pt x="75981" y="706"/>
                  </a:lnTo>
                  <a:lnTo>
                    <a:pt x="72091" y="0"/>
                  </a:lnTo>
                  <a:lnTo>
                    <a:pt x="69500" y="323"/>
                  </a:lnTo>
                  <a:lnTo>
                    <a:pt x="67771" y="1333"/>
                  </a:lnTo>
                  <a:lnTo>
                    <a:pt x="66620" y="2799"/>
                  </a:lnTo>
                  <a:lnTo>
                    <a:pt x="61104" y="4430"/>
                  </a:lnTo>
                  <a:lnTo>
                    <a:pt x="54153" y="5948"/>
                  </a:lnTo>
                  <a:lnTo>
                    <a:pt x="48418" y="9269"/>
                  </a:lnTo>
                  <a:lnTo>
                    <a:pt x="45339" y="13391"/>
                  </a:lnTo>
                  <a:lnTo>
                    <a:pt x="43178" y="17869"/>
                  </a:lnTo>
                  <a:lnTo>
                    <a:pt x="39569" y="22506"/>
                  </a:lnTo>
                  <a:lnTo>
                    <a:pt x="37437" y="29329"/>
                  </a:lnTo>
                  <a:lnTo>
                    <a:pt x="35830" y="56842"/>
                  </a:lnTo>
                  <a:lnTo>
                    <a:pt x="39553" y="68685"/>
                  </a:lnTo>
                  <a:lnTo>
                    <a:pt x="49480" y="82248"/>
                  </a:lnTo>
                  <a:lnTo>
                    <a:pt x="82287" y="107702"/>
                  </a:lnTo>
                  <a:lnTo>
                    <a:pt x="93741" y="114560"/>
                  </a:lnTo>
                  <a:lnTo>
                    <a:pt x="128541" y="125382"/>
                  </a:lnTo>
                  <a:lnTo>
                    <a:pt x="150069" y="12719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00" name="SMARTInkShape-1128"/>
            <p:cNvSpPr/>
            <p:nvPr/>
          </p:nvSpPr>
          <p:spPr bwMode="auto">
            <a:xfrm>
              <a:off x="7172682" y="3656900"/>
              <a:ext cx="135778" cy="214342"/>
            </a:xfrm>
            <a:custGeom>
              <a:avLst/>
              <a:gdLst/>
              <a:ahLst/>
              <a:cxnLst/>
              <a:rect l="0" t="0" r="0" b="0"/>
              <a:pathLst>
                <a:path w="135778" h="214342">
                  <a:moveTo>
                    <a:pt x="0" y="0"/>
                  </a:moveTo>
                  <a:lnTo>
                    <a:pt x="0" y="9944"/>
                  </a:lnTo>
                  <a:lnTo>
                    <a:pt x="6484" y="43319"/>
                  </a:lnTo>
                  <a:lnTo>
                    <a:pt x="7059" y="72603"/>
                  </a:lnTo>
                  <a:lnTo>
                    <a:pt x="7134" y="105206"/>
                  </a:lnTo>
                  <a:lnTo>
                    <a:pt x="7144" y="136431"/>
                  </a:lnTo>
                  <a:lnTo>
                    <a:pt x="7146" y="167769"/>
                  </a:lnTo>
                  <a:lnTo>
                    <a:pt x="7146" y="201980"/>
                  </a:lnTo>
                  <a:lnTo>
                    <a:pt x="7146" y="213911"/>
                  </a:lnTo>
                  <a:lnTo>
                    <a:pt x="10941" y="210420"/>
                  </a:lnTo>
                  <a:lnTo>
                    <a:pt x="12802" y="206512"/>
                  </a:lnTo>
                  <a:lnTo>
                    <a:pt x="14890" y="195198"/>
                  </a:lnTo>
                  <a:lnTo>
                    <a:pt x="40519" y="160226"/>
                  </a:lnTo>
                  <a:lnTo>
                    <a:pt x="48442" y="152616"/>
                  </a:lnTo>
                  <a:lnTo>
                    <a:pt x="73329" y="138941"/>
                  </a:lnTo>
                  <a:lnTo>
                    <a:pt x="79703" y="137168"/>
                  </a:lnTo>
                  <a:lnTo>
                    <a:pt x="82514" y="137489"/>
                  </a:lnTo>
                  <a:lnTo>
                    <a:pt x="99996" y="144625"/>
                  </a:lnTo>
                  <a:lnTo>
                    <a:pt x="109564" y="152762"/>
                  </a:lnTo>
                  <a:lnTo>
                    <a:pt x="112217" y="157335"/>
                  </a:lnTo>
                  <a:lnTo>
                    <a:pt x="114190" y="162013"/>
                  </a:lnTo>
                  <a:lnTo>
                    <a:pt x="118970" y="169111"/>
                  </a:lnTo>
                  <a:lnTo>
                    <a:pt x="121534" y="176241"/>
                  </a:lnTo>
                  <a:lnTo>
                    <a:pt x="126176" y="183382"/>
                  </a:lnTo>
                  <a:lnTo>
                    <a:pt x="127903" y="190526"/>
                  </a:lnTo>
                  <a:lnTo>
                    <a:pt x="128307" y="195289"/>
                  </a:lnTo>
                  <a:lnTo>
                    <a:pt x="130604" y="200051"/>
                  </a:lnTo>
                  <a:lnTo>
                    <a:pt x="134756" y="205785"/>
                  </a:lnTo>
                  <a:lnTo>
                    <a:pt x="135777" y="21434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01" name="SMARTInkShape-1129"/>
            <p:cNvSpPr/>
            <p:nvPr/>
          </p:nvSpPr>
          <p:spPr bwMode="auto">
            <a:xfrm>
              <a:off x="6779731" y="3671190"/>
              <a:ext cx="250029" cy="228496"/>
            </a:xfrm>
            <a:custGeom>
              <a:avLst/>
              <a:gdLst/>
              <a:ahLst/>
              <a:cxnLst/>
              <a:rect l="0" t="0" r="0" b="0"/>
              <a:pathLst>
                <a:path w="250029" h="228496">
                  <a:moveTo>
                    <a:pt x="7059" y="0"/>
                  </a:moveTo>
                  <a:lnTo>
                    <a:pt x="7059" y="31459"/>
                  </a:lnTo>
                  <a:lnTo>
                    <a:pt x="6265" y="59583"/>
                  </a:lnTo>
                  <a:lnTo>
                    <a:pt x="575" y="93825"/>
                  </a:lnTo>
                  <a:lnTo>
                    <a:pt x="0" y="128727"/>
                  </a:lnTo>
                  <a:lnTo>
                    <a:pt x="6073" y="161538"/>
                  </a:lnTo>
                  <a:lnTo>
                    <a:pt x="7659" y="185033"/>
                  </a:lnTo>
                  <a:lnTo>
                    <a:pt x="16980" y="205501"/>
                  </a:lnTo>
                  <a:lnTo>
                    <a:pt x="23643" y="212528"/>
                  </a:lnTo>
                  <a:lnTo>
                    <a:pt x="40563" y="225215"/>
                  </a:lnTo>
                  <a:lnTo>
                    <a:pt x="57582" y="227954"/>
                  </a:lnTo>
                  <a:lnTo>
                    <a:pt x="72443" y="228495"/>
                  </a:lnTo>
                  <a:lnTo>
                    <a:pt x="77937" y="226453"/>
                  </a:lnTo>
                  <a:lnTo>
                    <a:pt x="80514" y="224797"/>
                  </a:lnTo>
                  <a:lnTo>
                    <a:pt x="87934" y="214879"/>
                  </a:lnTo>
                  <a:lnTo>
                    <a:pt x="91368" y="205679"/>
                  </a:lnTo>
                  <a:lnTo>
                    <a:pt x="92685" y="180655"/>
                  </a:lnTo>
                  <a:lnTo>
                    <a:pt x="90638" y="173436"/>
                  </a:lnTo>
                  <a:lnTo>
                    <a:pt x="76012" y="148764"/>
                  </a:lnTo>
                  <a:lnTo>
                    <a:pt x="58556" y="133777"/>
                  </a:lnTo>
                  <a:lnTo>
                    <a:pt x="52972" y="126933"/>
                  </a:lnTo>
                  <a:lnTo>
                    <a:pt x="42828" y="121477"/>
                  </a:lnTo>
                  <a:lnTo>
                    <a:pt x="54208" y="126373"/>
                  </a:lnTo>
                  <a:lnTo>
                    <a:pt x="76388" y="132103"/>
                  </a:lnTo>
                  <a:lnTo>
                    <a:pt x="108538" y="145372"/>
                  </a:lnTo>
                  <a:lnTo>
                    <a:pt x="140907" y="149423"/>
                  </a:lnTo>
                  <a:lnTo>
                    <a:pt x="174790" y="149983"/>
                  </a:lnTo>
                  <a:lnTo>
                    <a:pt x="194890" y="149237"/>
                  </a:lnTo>
                  <a:lnTo>
                    <a:pt x="214138" y="141217"/>
                  </a:lnTo>
                  <a:lnTo>
                    <a:pt x="216573" y="139394"/>
                  </a:lnTo>
                  <a:lnTo>
                    <a:pt x="219279" y="135251"/>
                  </a:lnTo>
                  <a:lnTo>
                    <a:pt x="220000" y="133036"/>
                  </a:lnTo>
                  <a:lnTo>
                    <a:pt x="219687" y="130765"/>
                  </a:lnTo>
                  <a:lnTo>
                    <a:pt x="217222" y="126123"/>
                  </a:lnTo>
                  <a:lnTo>
                    <a:pt x="204608" y="111924"/>
                  </a:lnTo>
                  <a:lnTo>
                    <a:pt x="199933" y="109283"/>
                  </a:lnTo>
                  <a:lnTo>
                    <a:pt x="168757" y="100770"/>
                  </a:lnTo>
                  <a:lnTo>
                    <a:pt x="159386" y="100356"/>
                  </a:lnTo>
                  <a:lnTo>
                    <a:pt x="152044" y="102289"/>
                  </a:lnTo>
                  <a:lnTo>
                    <a:pt x="140860" y="109998"/>
                  </a:lnTo>
                  <a:lnTo>
                    <a:pt x="126197" y="123880"/>
                  </a:lnTo>
                  <a:lnTo>
                    <a:pt x="123531" y="130738"/>
                  </a:lnTo>
                  <a:lnTo>
                    <a:pt x="122819" y="134789"/>
                  </a:lnTo>
                  <a:lnTo>
                    <a:pt x="124147" y="141408"/>
                  </a:lnTo>
                  <a:lnTo>
                    <a:pt x="138048" y="164824"/>
                  </a:lnTo>
                  <a:lnTo>
                    <a:pt x="151418" y="179685"/>
                  </a:lnTo>
                  <a:lnTo>
                    <a:pt x="179696" y="192732"/>
                  </a:lnTo>
                  <a:lnTo>
                    <a:pt x="213652" y="203996"/>
                  </a:lnTo>
                  <a:lnTo>
                    <a:pt x="250028" y="21433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02" name="SMARTInkShape-1130"/>
            <p:cNvSpPr/>
            <p:nvPr/>
          </p:nvSpPr>
          <p:spPr bwMode="auto">
            <a:xfrm>
              <a:off x="6466293" y="3756926"/>
              <a:ext cx="148990" cy="7145"/>
            </a:xfrm>
            <a:custGeom>
              <a:avLst/>
              <a:gdLst/>
              <a:ahLst/>
              <a:cxnLst/>
              <a:rect l="0" t="0" r="0" b="0"/>
              <a:pathLst>
                <a:path w="148990" h="7145">
                  <a:moveTo>
                    <a:pt x="13211" y="7144"/>
                  </a:moveTo>
                  <a:lnTo>
                    <a:pt x="0" y="7144"/>
                  </a:lnTo>
                  <a:lnTo>
                    <a:pt x="19243" y="6351"/>
                  </a:lnTo>
                  <a:lnTo>
                    <a:pt x="49737" y="992"/>
                  </a:lnTo>
                  <a:lnTo>
                    <a:pt x="78477" y="4313"/>
                  </a:lnTo>
                  <a:lnTo>
                    <a:pt x="105510" y="1630"/>
                  </a:lnTo>
                  <a:lnTo>
                    <a:pt x="139224" y="322"/>
                  </a:lnTo>
                  <a:lnTo>
                    <a:pt x="148989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03" name="SMARTInkShape-1131"/>
            <p:cNvSpPr/>
            <p:nvPr/>
          </p:nvSpPr>
          <p:spPr bwMode="auto">
            <a:xfrm>
              <a:off x="6550967" y="3656900"/>
              <a:ext cx="92901" cy="264354"/>
            </a:xfrm>
            <a:custGeom>
              <a:avLst/>
              <a:gdLst/>
              <a:ahLst/>
              <a:cxnLst/>
              <a:rect l="0" t="0" r="0" b="0"/>
              <a:pathLst>
                <a:path w="92901" h="264354">
                  <a:moveTo>
                    <a:pt x="0" y="0"/>
                  </a:moveTo>
                  <a:lnTo>
                    <a:pt x="0" y="9944"/>
                  </a:lnTo>
                  <a:lnTo>
                    <a:pt x="2118" y="14475"/>
                  </a:lnTo>
                  <a:lnTo>
                    <a:pt x="4912" y="19135"/>
                  </a:lnTo>
                  <a:lnTo>
                    <a:pt x="13211" y="48053"/>
                  </a:lnTo>
                  <a:lnTo>
                    <a:pt x="14229" y="80997"/>
                  </a:lnTo>
                  <a:lnTo>
                    <a:pt x="12162" y="102147"/>
                  </a:lnTo>
                  <a:lnTo>
                    <a:pt x="7587" y="137425"/>
                  </a:lnTo>
                  <a:lnTo>
                    <a:pt x="7998" y="166782"/>
                  </a:lnTo>
                  <a:lnTo>
                    <a:pt x="14429" y="201707"/>
                  </a:lnTo>
                  <a:lnTo>
                    <a:pt x="24152" y="226152"/>
                  </a:lnTo>
                  <a:lnTo>
                    <a:pt x="44294" y="251025"/>
                  </a:lnTo>
                  <a:lnTo>
                    <a:pt x="55913" y="259169"/>
                  </a:lnTo>
                  <a:lnTo>
                    <a:pt x="78182" y="263329"/>
                  </a:lnTo>
                  <a:lnTo>
                    <a:pt x="92900" y="26435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04" name="SMARTInkShape-1132"/>
            <p:cNvSpPr/>
            <p:nvPr/>
          </p:nvSpPr>
          <p:spPr bwMode="auto">
            <a:xfrm>
              <a:off x="6418219" y="3685478"/>
              <a:ext cx="4117" cy="7146"/>
            </a:xfrm>
            <a:custGeom>
              <a:avLst/>
              <a:gdLst/>
              <a:ahLst/>
              <a:cxnLst/>
              <a:rect l="0" t="0" r="0" b="0"/>
              <a:pathLst>
                <a:path w="4117" h="7146">
                  <a:moveTo>
                    <a:pt x="4116" y="7145"/>
                  </a:moveTo>
                  <a:lnTo>
                    <a:pt x="4116" y="3352"/>
                  </a:lnTo>
                  <a:lnTo>
                    <a:pt x="3323" y="2234"/>
                  </a:lnTo>
                  <a:lnTo>
                    <a:pt x="1998" y="1489"/>
                  </a:lnTo>
                  <a:lnTo>
                    <a:pt x="323" y="993"/>
                  </a:lnTo>
                  <a:lnTo>
                    <a:pt x="0" y="662"/>
                  </a:lnTo>
                  <a:lnTo>
                    <a:pt x="577" y="441"/>
                  </a:lnTo>
                  <a:lnTo>
                    <a:pt x="4116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05" name="SMARTInkShape-1133"/>
            <p:cNvSpPr/>
            <p:nvPr/>
          </p:nvSpPr>
          <p:spPr bwMode="auto">
            <a:xfrm>
              <a:off x="6230829" y="3764390"/>
              <a:ext cx="227239" cy="113996"/>
            </a:xfrm>
            <a:custGeom>
              <a:avLst/>
              <a:gdLst/>
              <a:ahLst/>
              <a:cxnLst/>
              <a:rect l="0" t="0" r="0" b="0"/>
              <a:pathLst>
                <a:path w="227239" h="113996">
                  <a:moveTo>
                    <a:pt x="91461" y="13970"/>
                  </a:moveTo>
                  <a:lnTo>
                    <a:pt x="80815" y="3326"/>
                  </a:lnTo>
                  <a:lnTo>
                    <a:pt x="76672" y="1300"/>
                  </a:lnTo>
                  <a:lnTo>
                    <a:pt x="67542" y="0"/>
                  </a:lnTo>
                  <a:lnTo>
                    <a:pt x="62832" y="1939"/>
                  </a:lnTo>
                  <a:lnTo>
                    <a:pt x="28409" y="23535"/>
                  </a:lnTo>
                  <a:lnTo>
                    <a:pt x="21619" y="30393"/>
                  </a:lnTo>
                  <a:lnTo>
                    <a:pt x="1800" y="59171"/>
                  </a:lnTo>
                  <a:lnTo>
                    <a:pt x="0" y="65284"/>
                  </a:lnTo>
                  <a:lnTo>
                    <a:pt x="314" y="68026"/>
                  </a:lnTo>
                  <a:lnTo>
                    <a:pt x="2780" y="73189"/>
                  </a:lnTo>
                  <a:lnTo>
                    <a:pt x="8633" y="80559"/>
                  </a:lnTo>
                  <a:lnTo>
                    <a:pt x="13094" y="83257"/>
                  </a:lnTo>
                  <a:lnTo>
                    <a:pt x="22429" y="84990"/>
                  </a:lnTo>
                  <a:lnTo>
                    <a:pt x="33335" y="85290"/>
                  </a:lnTo>
                  <a:lnTo>
                    <a:pt x="39955" y="83244"/>
                  </a:lnTo>
                  <a:lnTo>
                    <a:pt x="53152" y="73223"/>
                  </a:lnTo>
                  <a:lnTo>
                    <a:pt x="60435" y="65486"/>
                  </a:lnTo>
                  <a:lnTo>
                    <a:pt x="75047" y="42985"/>
                  </a:lnTo>
                  <a:lnTo>
                    <a:pt x="76889" y="30698"/>
                  </a:lnTo>
                  <a:lnTo>
                    <a:pt x="77165" y="21239"/>
                  </a:lnTo>
                  <a:lnTo>
                    <a:pt x="80961" y="24944"/>
                  </a:lnTo>
                  <a:lnTo>
                    <a:pt x="82824" y="28903"/>
                  </a:lnTo>
                  <a:lnTo>
                    <a:pt x="83321" y="31070"/>
                  </a:lnTo>
                  <a:lnTo>
                    <a:pt x="89840" y="42605"/>
                  </a:lnTo>
                  <a:lnTo>
                    <a:pt x="90381" y="44968"/>
                  </a:lnTo>
                  <a:lnTo>
                    <a:pt x="103779" y="69639"/>
                  </a:lnTo>
                  <a:lnTo>
                    <a:pt x="105669" y="75229"/>
                  </a:lnTo>
                  <a:lnTo>
                    <a:pt x="109157" y="80360"/>
                  </a:lnTo>
                  <a:lnTo>
                    <a:pt x="113353" y="83169"/>
                  </a:lnTo>
                  <a:lnTo>
                    <a:pt x="120180" y="84750"/>
                  </a:lnTo>
                  <a:lnTo>
                    <a:pt x="122518" y="84972"/>
                  </a:lnTo>
                  <a:lnTo>
                    <a:pt x="124075" y="85914"/>
                  </a:lnTo>
                  <a:lnTo>
                    <a:pt x="125112" y="87336"/>
                  </a:lnTo>
                  <a:lnTo>
                    <a:pt x="125807" y="89078"/>
                  </a:lnTo>
                  <a:lnTo>
                    <a:pt x="127062" y="89445"/>
                  </a:lnTo>
                  <a:lnTo>
                    <a:pt x="128694" y="88896"/>
                  </a:lnTo>
                  <a:lnTo>
                    <a:pt x="132623" y="86963"/>
                  </a:lnTo>
                  <a:lnTo>
                    <a:pt x="137016" y="86103"/>
                  </a:lnTo>
                  <a:lnTo>
                    <a:pt x="138506" y="85081"/>
                  </a:lnTo>
                  <a:lnTo>
                    <a:pt x="139498" y="83605"/>
                  </a:lnTo>
                  <a:lnTo>
                    <a:pt x="141396" y="79849"/>
                  </a:lnTo>
                  <a:lnTo>
                    <a:pt x="166305" y="53460"/>
                  </a:lnTo>
                  <a:lnTo>
                    <a:pt x="170514" y="51367"/>
                  </a:lnTo>
                  <a:lnTo>
                    <a:pt x="172748" y="50809"/>
                  </a:lnTo>
                  <a:lnTo>
                    <a:pt x="175030" y="51231"/>
                  </a:lnTo>
                  <a:lnTo>
                    <a:pt x="184399" y="55495"/>
                  </a:lnTo>
                  <a:lnTo>
                    <a:pt x="186769" y="55942"/>
                  </a:lnTo>
                  <a:lnTo>
                    <a:pt x="193897" y="60365"/>
                  </a:lnTo>
                  <a:lnTo>
                    <a:pt x="196540" y="64491"/>
                  </a:lnTo>
                  <a:lnTo>
                    <a:pt x="202029" y="77402"/>
                  </a:lnTo>
                  <a:lnTo>
                    <a:pt x="227238" y="11399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06" name="SMARTInkShape-1134"/>
            <p:cNvSpPr/>
            <p:nvPr/>
          </p:nvSpPr>
          <p:spPr bwMode="auto">
            <a:xfrm>
              <a:off x="6102198" y="3714057"/>
              <a:ext cx="77169" cy="157184"/>
            </a:xfrm>
            <a:custGeom>
              <a:avLst/>
              <a:gdLst/>
              <a:ahLst/>
              <a:cxnLst/>
              <a:rect l="0" t="0" r="0" b="0"/>
              <a:pathLst>
                <a:path w="77169" h="157184">
                  <a:moveTo>
                    <a:pt x="77168" y="0"/>
                  </a:moveTo>
                  <a:lnTo>
                    <a:pt x="73375" y="0"/>
                  </a:lnTo>
                  <a:lnTo>
                    <a:pt x="69394" y="2117"/>
                  </a:lnTo>
                  <a:lnTo>
                    <a:pt x="42910" y="23606"/>
                  </a:lnTo>
                  <a:lnTo>
                    <a:pt x="18696" y="54903"/>
                  </a:lnTo>
                  <a:lnTo>
                    <a:pt x="3419" y="83366"/>
                  </a:lnTo>
                  <a:lnTo>
                    <a:pt x="0" y="105232"/>
                  </a:lnTo>
                  <a:lnTo>
                    <a:pt x="1317" y="116364"/>
                  </a:lnTo>
                  <a:lnTo>
                    <a:pt x="10834" y="137607"/>
                  </a:lnTo>
                  <a:lnTo>
                    <a:pt x="15395" y="143983"/>
                  </a:lnTo>
                  <a:lnTo>
                    <a:pt x="22187" y="147347"/>
                  </a:lnTo>
                  <a:lnTo>
                    <a:pt x="29706" y="149636"/>
                  </a:lnTo>
                  <a:lnTo>
                    <a:pt x="39196" y="154594"/>
                  </a:lnTo>
                  <a:lnTo>
                    <a:pt x="70022" y="15718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07" name="SMARTInkShape-1135"/>
            <p:cNvSpPr/>
            <p:nvPr/>
          </p:nvSpPr>
          <p:spPr bwMode="auto">
            <a:xfrm>
              <a:off x="7144220" y="2956723"/>
              <a:ext cx="107070" cy="314366"/>
            </a:xfrm>
            <a:custGeom>
              <a:avLst/>
              <a:gdLst/>
              <a:ahLst/>
              <a:cxnLst/>
              <a:rect l="0" t="0" r="0" b="0"/>
              <a:pathLst>
                <a:path w="107070" h="314366">
                  <a:moveTo>
                    <a:pt x="35608" y="0"/>
                  </a:moveTo>
                  <a:lnTo>
                    <a:pt x="35608" y="17001"/>
                  </a:lnTo>
                  <a:lnTo>
                    <a:pt x="37726" y="21581"/>
                  </a:lnTo>
                  <a:lnTo>
                    <a:pt x="39402" y="23913"/>
                  </a:lnTo>
                  <a:lnTo>
                    <a:pt x="41761" y="34781"/>
                  </a:lnTo>
                  <a:lnTo>
                    <a:pt x="35418" y="66767"/>
                  </a:lnTo>
                  <a:lnTo>
                    <a:pt x="23472" y="100973"/>
                  </a:lnTo>
                  <a:lnTo>
                    <a:pt x="14125" y="130908"/>
                  </a:lnTo>
                  <a:lnTo>
                    <a:pt x="4633" y="163371"/>
                  </a:lnTo>
                  <a:lnTo>
                    <a:pt x="816" y="192717"/>
                  </a:lnTo>
                  <a:lnTo>
                    <a:pt x="0" y="224811"/>
                  </a:lnTo>
                  <a:lnTo>
                    <a:pt x="5607" y="249926"/>
                  </a:lnTo>
                  <a:lnTo>
                    <a:pt x="19812" y="280802"/>
                  </a:lnTo>
                  <a:lnTo>
                    <a:pt x="31810" y="294452"/>
                  </a:lnTo>
                  <a:lnTo>
                    <a:pt x="46217" y="303878"/>
                  </a:lnTo>
                  <a:lnTo>
                    <a:pt x="69905" y="312058"/>
                  </a:lnTo>
                  <a:lnTo>
                    <a:pt x="107069" y="31436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08" name="SMARTInkShape-1136"/>
            <p:cNvSpPr/>
            <p:nvPr/>
          </p:nvSpPr>
          <p:spPr bwMode="auto">
            <a:xfrm>
              <a:off x="7059425" y="3085384"/>
              <a:ext cx="184720" cy="14233"/>
            </a:xfrm>
            <a:custGeom>
              <a:avLst/>
              <a:gdLst/>
              <a:ahLst/>
              <a:cxnLst/>
              <a:rect l="0" t="0" r="0" b="0"/>
              <a:pathLst>
                <a:path w="184720" h="14233">
                  <a:moveTo>
                    <a:pt x="13211" y="7087"/>
                  </a:moveTo>
                  <a:lnTo>
                    <a:pt x="2566" y="7087"/>
                  </a:lnTo>
                  <a:lnTo>
                    <a:pt x="1350" y="6293"/>
                  </a:lnTo>
                  <a:lnTo>
                    <a:pt x="539" y="4970"/>
                  </a:lnTo>
                  <a:lnTo>
                    <a:pt x="0" y="3294"/>
                  </a:lnTo>
                  <a:lnTo>
                    <a:pt x="1227" y="2176"/>
                  </a:lnTo>
                  <a:lnTo>
                    <a:pt x="10543" y="604"/>
                  </a:lnTo>
                  <a:lnTo>
                    <a:pt x="43715" y="0"/>
                  </a:lnTo>
                  <a:lnTo>
                    <a:pt x="76259" y="2070"/>
                  </a:lnTo>
                  <a:lnTo>
                    <a:pt x="109654" y="6096"/>
                  </a:lnTo>
                  <a:lnTo>
                    <a:pt x="137421" y="10585"/>
                  </a:lnTo>
                  <a:lnTo>
                    <a:pt x="172082" y="13511"/>
                  </a:lnTo>
                  <a:lnTo>
                    <a:pt x="184719" y="1423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09" name="SMARTInkShape-1137"/>
            <p:cNvSpPr/>
            <p:nvPr/>
          </p:nvSpPr>
          <p:spPr bwMode="auto">
            <a:xfrm>
              <a:off x="6629707" y="3178302"/>
              <a:ext cx="99915" cy="92787"/>
            </a:xfrm>
            <a:custGeom>
              <a:avLst/>
              <a:gdLst/>
              <a:ahLst/>
              <a:cxnLst/>
              <a:rect l="0" t="0" r="0" b="0"/>
              <a:pathLst>
                <a:path w="99915" h="92787">
                  <a:moveTo>
                    <a:pt x="85621" y="14194"/>
                  </a:moveTo>
                  <a:lnTo>
                    <a:pt x="85621" y="8042"/>
                  </a:lnTo>
                  <a:lnTo>
                    <a:pt x="81827" y="3550"/>
                  </a:lnTo>
                  <a:lnTo>
                    <a:pt x="77847" y="1525"/>
                  </a:lnTo>
                  <a:lnTo>
                    <a:pt x="65687" y="118"/>
                  </a:lnTo>
                  <a:lnTo>
                    <a:pt x="57970" y="0"/>
                  </a:lnTo>
                  <a:lnTo>
                    <a:pt x="51363" y="2064"/>
                  </a:lnTo>
                  <a:lnTo>
                    <a:pt x="16128" y="27050"/>
                  </a:lnTo>
                  <a:lnTo>
                    <a:pt x="5021" y="37727"/>
                  </a:lnTo>
                  <a:lnTo>
                    <a:pt x="2158" y="44764"/>
                  </a:lnTo>
                  <a:lnTo>
                    <a:pt x="0" y="66287"/>
                  </a:lnTo>
                  <a:lnTo>
                    <a:pt x="1545" y="68769"/>
                  </a:lnTo>
                  <a:lnTo>
                    <a:pt x="11304" y="76055"/>
                  </a:lnTo>
                  <a:lnTo>
                    <a:pt x="33467" y="88014"/>
                  </a:lnTo>
                  <a:lnTo>
                    <a:pt x="58028" y="91843"/>
                  </a:lnTo>
                  <a:lnTo>
                    <a:pt x="92708" y="92703"/>
                  </a:lnTo>
                  <a:lnTo>
                    <a:pt x="99914" y="9278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10" name="SMARTInkShape-1138"/>
            <p:cNvSpPr/>
            <p:nvPr/>
          </p:nvSpPr>
          <p:spPr bwMode="auto">
            <a:xfrm>
              <a:off x="5793473" y="2972158"/>
              <a:ext cx="643055" cy="427535"/>
            </a:xfrm>
            <a:custGeom>
              <a:avLst/>
              <a:gdLst/>
              <a:ahLst/>
              <a:cxnLst/>
              <a:rect l="0" t="0" r="0" b="0"/>
              <a:pathLst>
                <a:path w="643055" h="427535">
                  <a:moveTo>
                    <a:pt x="0" y="241773"/>
                  </a:moveTo>
                  <a:lnTo>
                    <a:pt x="0" y="235621"/>
                  </a:lnTo>
                  <a:lnTo>
                    <a:pt x="3793" y="231130"/>
                  </a:lnTo>
                  <a:lnTo>
                    <a:pt x="9890" y="229103"/>
                  </a:lnTo>
                  <a:lnTo>
                    <a:pt x="22252" y="225846"/>
                  </a:lnTo>
                  <a:lnTo>
                    <a:pt x="57869" y="213050"/>
                  </a:lnTo>
                  <a:lnTo>
                    <a:pt x="85892" y="199847"/>
                  </a:lnTo>
                  <a:lnTo>
                    <a:pt x="119277" y="186860"/>
                  </a:lnTo>
                  <a:lnTo>
                    <a:pt x="149633" y="169828"/>
                  </a:lnTo>
                  <a:lnTo>
                    <a:pt x="182361" y="147382"/>
                  </a:lnTo>
                  <a:lnTo>
                    <a:pt x="215422" y="120742"/>
                  </a:lnTo>
                  <a:lnTo>
                    <a:pt x="239381" y="101345"/>
                  </a:lnTo>
                  <a:lnTo>
                    <a:pt x="266588" y="66352"/>
                  </a:lnTo>
                  <a:lnTo>
                    <a:pt x="272788" y="57696"/>
                  </a:lnTo>
                  <a:lnTo>
                    <a:pt x="276074" y="48557"/>
                  </a:lnTo>
                  <a:lnTo>
                    <a:pt x="278182" y="33545"/>
                  </a:lnTo>
                  <a:lnTo>
                    <a:pt x="274753" y="21658"/>
                  </a:lnTo>
                  <a:lnTo>
                    <a:pt x="265684" y="7739"/>
                  </a:lnTo>
                  <a:lnTo>
                    <a:pt x="260992" y="2721"/>
                  </a:lnTo>
                  <a:lnTo>
                    <a:pt x="256803" y="573"/>
                  </a:lnTo>
                  <a:lnTo>
                    <a:pt x="254574" y="0"/>
                  </a:lnTo>
                  <a:lnTo>
                    <a:pt x="252294" y="412"/>
                  </a:lnTo>
                  <a:lnTo>
                    <a:pt x="245292" y="4784"/>
                  </a:lnTo>
                  <a:lnTo>
                    <a:pt x="231054" y="18802"/>
                  </a:lnTo>
                  <a:lnTo>
                    <a:pt x="219148" y="43565"/>
                  </a:lnTo>
                  <a:lnTo>
                    <a:pt x="209357" y="77688"/>
                  </a:lnTo>
                  <a:lnTo>
                    <a:pt x="203864" y="106072"/>
                  </a:lnTo>
                  <a:lnTo>
                    <a:pt x="200838" y="139522"/>
                  </a:lnTo>
                  <a:lnTo>
                    <a:pt x="200241" y="172003"/>
                  </a:lnTo>
                  <a:lnTo>
                    <a:pt x="200122" y="204969"/>
                  </a:lnTo>
                  <a:lnTo>
                    <a:pt x="200102" y="234749"/>
                  </a:lnTo>
                  <a:lnTo>
                    <a:pt x="200094" y="270287"/>
                  </a:lnTo>
                  <a:lnTo>
                    <a:pt x="200093" y="290310"/>
                  </a:lnTo>
                  <a:lnTo>
                    <a:pt x="200887" y="290801"/>
                  </a:lnTo>
                  <a:lnTo>
                    <a:pt x="203886" y="291348"/>
                  </a:lnTo>
                  <a:lnTo>
                    <a:pt x="205004" y="290700"/>
                  </a:lnTo>
                  <a:lnTo>
                    <a:pt x="205749" y="289474"/>
                  </a:lnTo>
                  <a:lnTo>
                    <a:pt x="206945" y="285596"/>
                  </a:lnTo>
                  <a:lnTo>
                    <a:pt x="208016" y="265233"/>
                  </a:lnTo>
                  <a:lnTo>
                    <a:pt x="211025" y="257227"/>
                  </a:lnTo>
                  <a:lnTo>
                    <a:pt x="217126" y="250494"/>
                  </a:lnTo>
                  <a:lnTo>
                    <a:pt x="224338" y="244060"/>
                  </a:lnTo>
                  <a:lnTo>
                    <a:pt x="232862" y="233101"/>
                  </a:lnTo>
                  <a:lnTo>
                    <a:pt x="261348" y="216237"/>
                  </a:lnTo>
                  <a:lnTo>
                    <a:pt x="266489" y="214547"/>
                  </a:lnTo>
                  <a:lnTo>
                    <a:pt x="268972" y="214890"/>
                  </a:lnTo>
                  <a:lnTo>
                    <a:pt x="282652" y="220549"/>
                  </a:lnTo>
                  <a:lnTo>
                    <a:pt x="283718" y="222067"/>
                  </a:lnTo>
                  <a:lnTo>
                    <a:pt x="285694" y="225870"/>
                  </a:lnTo>
                  <a:lnTo>
                    <a:pt x="289220" y="230207"/>
                  </a:lnTo>
                  <a:lnTo>
                    <a:pt x="291316" y="236896"/>
                  </a:lnTo>
                  <a:lnTo>
                    <a:pt x="293042" y="244368"/>
                  </a:lnTo>
                  <a:lnTo>
                    <a:pt x="298502" y="255634"/>
                  </a:lnTo>
                  <a:lnTo>
                    <a:pt x="307354" y="281580"/>
                  </a:lnTo>
                  <a:lnTo>
                    <a:pt x="310756" y="286721"/>
                  </a:lnTo>
                  <a:lnTo>
                    <a:pt x="314915" y="289534"/>
                  </a:lnTo>
                  <a:lnTo>
                    <a:pt x="320204" y="290784"/>
                  </a:lnTo>
                  <a:lnTo>
                    <a:pt x="341080" y="291654"/>
                  </a:lnTo>
                  <a:lnTo>
                    <a:pt x="359778" y="286056"/>
                  </a:lnTo>
                  <a:lnTo>
                    <a:pt x="388283" y="271854"/>
                  </a:lnTo>
                  <a:lnTo>
                    <a:pt x="419507" y="247237"/>
                  </a:lnTo>
                  <a:lnTo>
                    <a:pt x="432461" y="229791"/>
                  </a:lnTo>
                  <a:lnTo>
                    <a:pt x="435462" y="215693"/>
                  </a:lnTo>
                  <a:lnTo>
                    <a:pt x="433597" y="212187"/>
                  </a:lnTo>
                  <a:lnTo>
                    <a:pt x="429724" y="207262"/>
                  </a:lnTo>
                  <a:lnTo>
                    <a:pt x="427076" y="206588"/>
                  </a:lnTo>
                  <a:lnTo>
                    <a:pt x="418907" y="206156"/>
                  </a:lnTo>
                  <a:lnTo>
                    <a:pt x="414330" y="208214"/>
                  </a:lnTo>
                  <a:lnTo>
                    <a:pt x="404922" y="216003"/>
                  </a:lnTo>
                  <a:lnTo>
                    <a:pt x="390655" y="239847"/>
                  </a:lnTo>
                  <a:lnTo>
                    <a:pt x="382518" y="261859"/>
                  </a:lnTo>
                  <a:lnTo>
                    <a:pt x="382055" y="265483"/>
                  </a:lnTo>
                  <a:lnTo>
                    <a:pt x="385230" y="279550"/>
                  </a:lnTo>
                  <a:lnTo>
                    <a:pt x="387716" y="284496"/>
                  </a:lnTo>
                  <a:lnTo>
                    <a:pt x="389490" y="286925"/>
                  </a:lnTo>
                  <a:lnTo>
                    <a:pt x="392261" y="288545"/>
                  </a:lnTo>
                  <a:lnTo>
                    <a:pt x="404543" y="290825"/>
                  </a:lnTo>
                  <a:lnTo>
                    <a:pt x="422915" y="290707"/>
                  </a:lnTo>
                  <a:lnTo>
                    <a:pt x="441856" y="285997"/>
                  </a:lnTo>
                  <a:lnTo>
                    <a:pt x="453998" y="278780"/>
                  </a:lnTo>
                  <a:lnTo>
                    <a:pt x="483904" y="254369"/>
                  </a:lnTo>
                  <a:lnTo>
                    <a:pt x="513102" y="221778"/>
                  </a:lnTo>
                  <a:lnTo>
                    <a:pt x="513576" y="222092"/>
                  </a:lnTo>
                  <a:lnTo>
                    <a:pt x="514399" y="226616"/>
                  </a:lnTo>
                  <a:lnTo>
                    <a:pt x="508361" y="243503"/>
                  </a:lnTo>
                  <a:lnTo>
                    <a:pt x="507403" y="272422"/>
                  </a:lnTo>
                  <a:lnTo>
                    <a:pt x="513534" y="289354"/>
                  </a:lnTo>
                  <a:lnTo>
                    <a:pt x="518319" y="290704"/>
                  </a:lnTo>
                  <a:lnTo>
                    <a:pt x="530536" y="291573"/>
                  </a:lnTo>
                  <a:lnTo>
                    <a:pt x="550795" y="283986"/>
                  </a:lnTo>
                  <a:lnTo>
                    <a:pt x="583635" y="267931"/>
                  </a:lnTo>
                  <a:lnTo>
                    <a:pt x="616061" y="240095"/>
                  </a:lnTo>
                  <a:lnTo>
                    <a:pt x="623967" y="233089"/>
                  </a:lnTo>
                  <a:lnTo>
                    <a:pt x="632087" y="228350"/>
                  </a:lnTo>
                  <a:lnTo>
                    <a:pt x="635641" y="223065"/>
                  </a:lnTo>
                  <a:lnTo>
                    <a:pt x="642009" y="220697"/>
                  </a:lnTo>
                  <a:lnTo>
                    <a:pt x="642391" y="221371"/>
                  </a:lnTo>
                  <a:lnTo>
                    <a:pt x="643054" y="230315"/>
                  </a:lnTo>
                  <a:lnTo>
                    <a:pt x="634328" y="263410"/>
                  </a:lnTo>
                  <a:lnTo>
                    <a:pt x="631292" y="273617"/>
                  </a:lnTo>
                  <a:lnTo>
                    <a:pt x="625389" y="306504"/>
                  </a:lnTo>
                  <a:lnTo>
                    <a:pt x="614426" y="341855"/>
                  </a:lnTo>
                  <a:lnTo>
                    <a:pt x="608806" y="366595"/>
                  </a:lnTo>
                  <a:lnTo>
                    <a:pt x="607606" y="397281"/>
                  </a:lnTo>
                  <a:lnTo>
                    <a:pt x="608299" y="406943"/>
                  </a:lnTo>
                  <a:lnTo>
                    <a:pt x="614570" y="42753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11" name="SMARTInkShape-1139"/>
            <p:cNvSpPr/>
            <p:nvPr/>
          </p:nvSpPr>
          <p:spPr bwMode="auto">
            <a:xfrm>
              <a:off x="6422335" y="3478283"/>
              <a:ext cx="7147" cy="7146"/>
            </a:xfrm>
            <a:custGeom>
              <a:avLst/>
              <a:gdLst/>
              <a:ahLst/>
              <a:cxnLst/>
              <a:rect l="0" t="0" r="0" b="0"/>
              <a:pathLst>
                <a:path w="7147" h="7146">
                  <a:moveTo>
                    <a:pt x="7146" y="0"/>
                  </a:moveTo>
                  <a:lnTo>
                    <a:pt x="993" y="0"/>
                  </a:lnTo>
                  <a:lnTo>
                    <a:pt x="662" y="794"/>
                  </a:lnTo>
                  <a:lnTo>
                    <a:pt x="0" y="714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12" name="SMARTInkShape-1140"/>
            <p:cNvSpPr/>
            <p:nvPr/>
          </p:nvSpPr>
          <p:spPr bwMode="auto">
            <a:xfrm>
              <a:off x="5522913" y="3135366"/>
              <a:ext cx="227685" cy="14264"/>
            </a:xfrm>
            <a:custGeom>
              <a:avLst/>
              <a:gdLst/>
              <a:ahLst/>
              <a:cxnLst/>
              <a:rect l="0" t="0" r="0" b="0"/>
              <a:pathLst>
                <a:path w="227685" h="14264">
                  <a:moveTo>
                    <a:pt x="6153" y="14263"/>
                  </a:moveTo>
                  <a:lnTo>
                    <a:pt x="0" y="14263"/>
                  </a:lnTo>
                  <a:lnTo>
                    <a:pt x="9040" y="14263"/>
                  </a:lnTo>
                  <a:lnTo>
                    <a:pt x="13524" y="12146"/>
                  </a:lnTo>
                  <a:lnTo>
                    <a:pt x="15830" y="10470"/>
                  </a:lnTo>
                  <a:lnTo>
                    <a:pt x="26665" y="8111"/>
                  </a:lnTo>
                  <a:lnTo>
                    <a:pt x="49222" y="5132"/>
                  </a:lnTo>
                  <a:lnTo>
                    <a:pt x="59437" y="2266"/>
                  </a:lnTo>
                  <a:lnTo>
                    <a:pt x="94428" y="174"/>
                  </a:lnTo>
                  <a:lnTo>
                    <a:pt x="127969" y="0"/>
                  </a:lnTo>
                  <a:lnTo>
                    <a:pt x="157755" y="2094"/>
                  </a:lnTo>
                  <a:lnTo>
                    <a:pt x="191461" y="6677"/>
                  </a:lnTo>
                  <a:lnTo>
                    <a:pt x="227182" y="7118"/>
                  </a:lnTo>
                  <a:lnTo>
                    <a:pt x="227684" y="711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13" name="SMARTInkShape-1141"/>
            <p:cNvSpPr/>
            <p:nvPr/>
          </p:nvSpPr>
          <p:spPr bwMode="auto">
            <a:xfrm>
              <a:off x="5900666" y="2992445"/>
              <a:ext cx="20760" cy="321511"/>
            </a:xfrm>
            <a:custGeom>
              <a:avLst/>
              <a:gdLst/>
              <a:ahLst/>
              <a:cxnLst/>
              <a:rect l="0" t="0" r="0" b="0"/>
              <a:pathLst>
                <a:path w="20760" h="321511">
                  <a:moveTo>
                    <a:pt x="7145" y="0"/>
                  </a:moveTo>
                  <a:lnTo>
                    <a:pt x="7145" y="7586"/>
                  </a:lnTo>
                  <a:lnTo>
                    <a:pt x="9263" y="13427"/>
                  </a:lnTo>
                  <a:lnTo>
                    <a:pt x="10939" y="16096"/>
                  </a:lnTo>
                  <a:lnTo>
                    <a:pt x="13298" y="27438"/>
                  </a:lnTo>
                  <a:lnTo>
                    <a:pt x="16278" y="57948"/>
                  </a:lnTo>
                  <a:lnTo>
                    <a:pt x="20759" y="92985"/>
                  </a:lnTo>
                  <a:lnTo>
                    <a:pt x="19186" y="121480"/>
                  </a:lnTo>
                  <a:lnTo>
                    <a:pt x="15259" y="153835"/>
                  </a:lnTo>
                  <a:lnTo>
                    <a:pt x="13688" y="185101"/>
                  </a:lnTo>
                  <a:lnTo>
                    <a:pt x="8673" y="214209"/>
                  </a:lnTo>
                  <a:lnTo>
                    <a:pt x="7449" y="242893"/>
                  </a:lnTo>
                  <a:lnTo>
                    <a:pt x="5068" y="276521"/>
                  </a:lnTo>
                  <a:lnTo>
                    <a:pt x="667" y="301384"/>
                  </a:lnTo>
                  <a:lnTo>
                    <a:pt x="0" y="32151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14" name="SMARTInkShape-1142"/>
            <p:cNvSpPr/>
            <p:nvPr/>
          </p:nvSpPr>
          <p:spPr bwMode="auto">
            <a:xfrm>
              <a:off x="6236616" y="3342534"/>
              <a:ext cx="142844" cy="178189"/>
            </a:xfrm>
            <a:custGeom>
              <a:avLst/>
              <a:gdLst/>
              <a:ahLst/>
              <a:cxnLst/>
              <a:rect l="0" t="0" r="0" b="0"/>
              <a:pathLst>
                <a:path w="142844" h="178189">
                  <a:moveTo>
                    <a:pt x="21358" y="0"/>
                  </a:moveTo>
                  <a:lnTo>
                    <a:pt x="21358" y="3792"/>
                  </a:lnTo>
                  <a:lnTo>
                    <a:pt x="19240" y="7772"/>
                  </a:lnTo>
                  <a:lnTo>
                    <a:pt x="17565" y="9944"/>
                  </a:lnTo>
                  <a:lnTo>
                    <a:pt x="15702" y="16592"/>
                  </a:lnTo>
                  <a:lnTo>
                    <a:pt x="12536" y="29261"/>
                  </a:lnTo>
                  <a:lnTo>
                    <a:pt x="1890" y="57217"/>
                  </a:lnTo>
                  <a:lnTo>
                    <a:pt x="1590" y="66710"/>
                  </a:lnTo>
                  <a:lnTo>
                    <a:pt x="6188" y="90503"/>
                  </a:lnTo>
                  <a:lnTo>
                    <a:pt x="530" y="123841"/>
                  </a:lnTo>
                  <a:lnTo>
                    <a:pt x="0" y="147657"/>
                  </a:lnTo>
                  <a:lnTo>
                    <a:pt x="2073" y="155066"/>
                  </a:lnTo>
                  <a:lnTo>
                    <a:pt x="9873" y="166291"/>
                  </a:lnTo>
                  <a:lnTo>
                    <a:pt x="16720" y="173729"/>
                  </a:lnTo>
                  <a:lnTo>
                    <a:pt x="23532" y="176445"/>
                  </a:lnTo>
                  <a:lnTo>
                    <a:pt x="40844" y="178188"/>
                  </a:lnTo>
                  <a:lnTo>
                    <a:pt x="72065" y="172905"/>
                  </a:lnTo>
                  <a:lnTo>
                    <a:pt x="106409" y="166751"/>
                  </a:lnTo>
                  <a:lnTo>
                    <a:pt x="142843" y="16432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15" name="SMARTInkShape-1143"/>
            <p:cNvSpPr/>
            <p:nvPr/>
          </p:nvSpPr>
          <p:spPr bwMode="auto">
            <a:xfrm>
              <a:off x="7430486" y="3093464"/>
              <a:ext cx="106564" cy="127611"/>
            </a:xfrm>
            <a:custGeom>
              <a:avLst/>
              <a:gdLst/>
              <a:ahLst/>
              <a:cxnLst/>
              <a:rect l="0" t="0" r="0" b="0"/>
              <a:pathLst>
                <a:path w="106564" h="127611">
                  <a:moveTo>
                    <a:pt x="99505" y="6152"/>
                  </a:moveTo>
                  <a:lnTo>
                    <a:pt x="106563" y="6152"/>
                  </a:lnTo>
                  <a:lnTo>
                    <a:pt x="102831" y="6152"/>
                  </a:lnTo>
                  <a:lnTo>
                    <a:pt x="98865" y="4035"/>
                  </a:lnTo>
                  <a:lnTo>
                    <a:pt x="96697" y="2358"/>
                  </a:lnTo>
                  <a:lnTo>
                    <a:pt x="90051" y="496"/>
                  </a:lnTo>
                  <a:lnTo>
                    <a:pt x="86056" y="0"/>
                  </a:lnTo>
                  <a:lnTo>
                    <a:pt x="54155" y="6341"/>
                  </a:lnTo>
                  <a:lnTo>
                    <a:pt x="30413" y="16016"/>
                  </a:lnTo>
                  <a:lnTo>
                    <a:pt x="16129" y="26715"/>
                  </a:lnTo>
                  <a:lnTo>
                    <a:pt x="5633" y="39941"/>
                  </a:lnTo>
                  <a:lnTo>
                    <a:pt x="2202" y="49218"/>
                  </a:lnTo>
                  <a:lnTo>
                    <a:pt x="0" y="68111"/>
                  </a:lnTo>
                  <a:lnTo>
                    <a:pt x="1816" y="75498"/>
                  </a:lnTo>
                  <a:lnTo>
                    <a:pt x="9420" y="86238"/>
                  </a:lnTo>
                  <a:lnTo>
                    <a:pt x="31590" y="107961"/>
                  </a:lnTo>
                  <a:lnTo>
                    <a:pt x="64240" y="122455"/>
                  </a:lnTo>
                  <a:lnTo>
                    <a:pt x="92358" y="12761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16" name="SMARTInkShape-1144"/>
            <p:cNvSpPr/>
            <p:nvPr/>
          </p:nvSpPr>
          <p:spPr bwMode="auto">
            <a:xfrm>
              <a:off x="7611953" y="2935288"/>
              <a:ext cx="146715" cy="278644"/>
            </a:xfrm>
            <a:custGeom>
              <a:avLst/>
              <a:gdLst/>
              <a:ahLst/>
              <a:cxnLst/>
              <a:rect l="0" t="0" r="0" b="0"/>
              <a:pathLst>
                <a:path w="146715" h="278644">
                  <a:moveTo>
                    <a:pt x="10937" y="0"/>
                  </a:moveTo>
                  <a:lnTo>
                    <a:pt x="5281" y="23316"/>
                  </a:lnTo>
                  <a:lnTo>
                    <a:pt x="3921" y="58813"/>
                  </a:lnTo>
                  <a:lnTo>
                    <a:pt x="3808" y="93099"/>
                  </a:lnTo>
                  <a:lnTo>
                    <a:pt x="1677" y="119385"/>
                  </a:lnTo>
                  <a:lnTo>
                    <a:pt x="0" y="124840"/>
                  </a:lnTo>
                  <a:lnTo>
                    <a:pt x="253" y="137252"/>
                  </a:lnTo>
                  <a:lnTo>
                    <a:pt x="3584" y="172112"/>
                  </a:lnTo>
                  <a:lnTo>
                    <a:pt x="3728" y="180482"/>
                  </a:lnTo>
                  <a:lnTo>
                    <a:pt x="5881" y="185532"/>
                  </a:lnTo>
                  <a:lnTo>
                    <a:pt x="10642" y="192475"/>
                  </a:lnTo>
                  <a:lnTo>
                    <a:pt x="11714" y="180694"/>
                  </a:lnTo>
                  <a:lnTo>
                    <a:pt x="15843" y="172969"/>
                  </a:lnTo>
                  <a:lnTo>
                    <a:pt x="18213" y="161773"/>
                  </a:lnTo>
                  <a:lnTo>
                    <a:pt x="27942" y="144155"/>
                  </a:lnTo>
                  <a:lnTo>
                    <a:pt x="34640" y="137368"/>
                  </a:lnTo>
                  <a:lnTo>
                    <a:pt x="55700" y="124848"/>
                  </a:lnTo>
                  <a:lnTo>
                    <a:pt x="62064" y="122966"/>
                  </a:lnTo>
                  <a:lnTo>
                    <a:pt x="69655" y="124246"/>
                  </a:lnTo>
                  <a:lnTo>
                    <a:pt x="80740" y="129430"/>
                  </a:lnTo>
                  <a:lnTo>
                    <a:pt x="112343" y="158585"/>
                  </a:lnTo>
                  <a:lnTo>
                    <a:pt x="120208" y="174004"/>
                  </a:lnTo>
                  <a:lnTo>
                    <a:pt x="128623" y="208411"/>
                  </a:lnTo>
                  <a:lnTo>
                    <a:pt x="137577" y="237425"/>
                  </a:lnTo>
                  <a:lnTo>
                    <a:pt x="140100" y="265217"/>
                  </a:lnTo>
                  <a:lnTo>
                    <a:pt x="146714" y="27864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17" name="SMARTInkShape-1145"/>
            <p:cNvSpPr/>
            <p:nvPr/>
          </p:nvSpPr>
          <p:spPr bwMode="auto">
            <a:xfrm>
              <a:off x="7830294" y="3115059"/>
              <a:ext cx="292829" cy="127318"/>
            </a:xfrm>
            <a:custGeom>
              <a:avLst/>
              <a:gdLst/>
              <a:ahLst/>
              <a:cxnLst/>
              <a:rect l="0" t="0" r="0" b="0"/>
              <a:pathLst>
                <a:path w="292829" h="127318">
                  <a:moveTo>
                    <a:pt x="99882" y="27424"/>
                  </a:moveTo>
                  <a:lnTo>
                    <a:pt x="99882" y="23632"/>
                  </a:lnTo>
                  <a:lnTo>
                    <a:pt x="97764" y="19652"/>
                  </a:lnTo>
                  <a:lnTo>
                    <a:pt x="89236" y="9724"/>
                  </a:lnTo>
                  <a:lnTo>
                    <a:pt x="85093" y="7650"/>
                  </a:lnTo>
                  <a:lnTo>
                    <a:pt x="72169" y="6318"/>
                  </a:lnTo>
                  <a:lnTo>
                    <a:pt x="38347" y="13806"/>
                  </a:lnTo>
                  <a:lnTo>
                    <a:pt x="27273" y="18989"/>
                  </a:lnTo>
                  <a:lnTo>
                    <a:pt x="6174" y="35997"/>
                  </a:lnTo>
                  <a:lnTo>
                    <a:pt x="2652" y="43406"/>
                  </a:lnTo>
                  <a:lnTo>
                    <a:pt x="0" y="65210"/>
                  </a:lnTo>
                  <a:lnTo>
                    <a:pt x="4143" y="72267"/>
                  </a:lnTo>
                  <a:lnTo>
                    <a:pt x="15948" y="85942"/>
                  </a:lnTo>
                  <a:lnTo>
                    <a:pt x="25260" y="89155"/>
                  </a:lnTo>
                  <a:lnTo>
                    <a:pt x="51824" y="95504"/>
                  </a:lnTo>
                  <a:lnTo>
                    <a:pt x="79800" y="88588"/>
                  </a:lnTo>
                  <a:lnTo>
                    <a:pt x="92695" y="81975"/>
                  </a:lnTo>
                  <a:lnTo>
                    <a:pt x="109197" y="61740"/>
                  </a:lnTo>
                  <a:lnTo>
                    <a:pt x="111962" y="54319"/>
                  </a:lnTo>
                  <a:lnTo>
                    <a:pt x="112699" y="50117"/>
                  </a:lnTo>
                  <a:lnTo>
                    <a:pt x="113985" y="47316"/>
                  </a:lnTo>
                  <a:lnTo>
                    <a:pt x="115636" y="45449"/>
                  </a:lnTo>
                  <a:lnTo>
                    <a:pt x="120987" y="41932"/>
                  </a:lnTo>
                  <a:lnTo>
                    <a:pt x="117428" y="41778"/>
                  </a:lnTo>
                  <a:lnTo>
                    <a:pt x="116343" y="42550"/>
                  </a:lnTo>
                  <a:lnTo>
                    <a:pt x="115138" y="45526"/>
                  </a:lnTo>
                  <a:lnTo>
                    <a:pt x="114200" y="71718"/>
                  </a:lnTo>
                  <a:lnTo>
                    <a:pt x="124820" y="104726"/>
                  </a:lnTo>
                  <a:lnTo>
                    <a:pt x="135760" y="119821"/>
                  </a:lnTo>
                  <a:lnTo>
                    <a:pt x="138093" y="122364"/>
                  </a:lnTo>
                  <a:lnTo>
                    <a:pt x="144919" y="125190"/>
                  </a:lnTo>
                  <a:lnTo>
                    <a:pt x="166287" y="127317"/>
                  </a:lnTo>
                  <a:lnTo>
                    <a:pt x="167972" y="125774"/>
                  </a:lnTo>
                  <a:lnTo>
                    <a:pt x="171932" y="116810"/>
                  </a:lnTo>
                  <a:lnTo>
                    <a:pt x="180869" y="107979"/>
                  </a:lnTo>
                  <a:lnTo>
                    <a:pt x="193129" y="75156"/>
                  </a:lnTo>
                  <a:lnTo>
                    <a:pt x="204987" y="42141"/>
                  </a:lnTo>
                  <a:lnTo>
                    <a:pt x="208573" y="27551"/>
                  </a:lnTo>
                  <a:lnTo>
                    <a:pt x="214665" y="15290"/>
                  </a:lnTo>
                  <a:lnTo>
                    <a:pt x="219182" y="10123"/>
                  </a:lnTo>
                  <a:lnTo>
                    <a:pt x="235670" y="577"/>
                  </a:lnTo>
                  <a:lnTo>
                    <a:pt x="238048" y="0"/>
                  </a:lnTo>
                  <a:lnTo>
                    <a:pt x="239634" y="409"/>
                  </a:lnTo>
                  <a:lnTo>
                    <a:pt x="240690" y="1476"/>
                  </a:lnTo>
                  <a:lnTo>
                    <a:pt x="241396" y="2980"/>
                  </a:lnTo>
                  <a:lnTo>
                    <a:pt x="242659" y="3984"/>
                  </a:lnTo>
                  <a:lnTo>
                    <a:pt x="248232" y="6190"/>
                  </a:lnTo>
                  <a:lnTo>
                    <a:pt x="259566" y="15857"/>
                  </a:lnTo>
                  <a:lnTo>
                    <a:pt x="262165" y="22548"/>
                  </a:lnTo>
                  <a:lnTo>
                    <a:pt x="267626" y="39780"/>
                  </a:lnTo>
                  <a:lnTo>
                    <a:pt x="276549" y="55435"/>
                  </a:lnTo>
                  <a:lnTo>
                    <a:pt x="279068" y="67836"/>
                  </a:lnTo>
                  <a:lnTo>
                    <a:pt x="292828" y="8458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18" name="SMARTInkShape-1146"/>
            <p:cNvSpPr/>
            <p:nvPr/>
          </p:nvSpPr>
          <p:spPr bwMode="auto">
            <a:xfrm>
              <a:off x="5579089" y="3564019"/>
              <a:ext cx="28586" cy="57158"/>
            </a:xfrm>
            <a:custGeom>
              <a:avLst/>
              <a:gdLst/>
              <a:ahLst/>
              <a:cxnLst/>
              <a:rect l="0" t="0" r="0" b="0"/>
              <a:pathLst>
                <a:path w="28586" h="57158">
                  <a:moveTo>
                    <a:pt x="0" y="0"/>
                  </a:moveTo>
                  <a:lnTo>
                    <a:pt x="0" y="20795"/>
                  </a:lnTo>
                  <a:lnTo>
                    <a:pt x="2118" y="27236"/>
                  </a:lnTo>
                  <a:lnTo>
                    <a:pt x="4912" y="32745"/>
                  </a:lnTo>
                  <a:lnTo>
                    <a:pt x="6153" y="37840"/>
                  </a:lnTo>
                  <a:lnTo>
                    <a:pt x="7278" y="39516"/>
                  </a:lnTo>
                  <a:lnTo>
                    <a:pt x="8822" y="40633"/>
                  </a:lnTo>
                  <a:lnTo>
                    <a:pt x="12655" y="42669"/>
                  </a:lnTo>
                  <a:lnTo>
                    <a:pt x="28585" y="5715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19" name="SMARTInkShape-1147"/>
            <p:cNvSpPr/>
            <p:nvPr/>
          </p:nvSpPr>
          <p:spPr bwMode="auto">
            <a:xfrm>
              <a:off x="8124232" y="3093616"/>
              <a:ext cx="341906" cy="262753"/>
            </a:xfrm>
            <a:custGeom>
              <a:avLst/>
              <a:gdLst/>
              <a:ahLst/>
              <a:cxnLst/>
              <a:rect l="0" t="0" r="0" b="0"/>
              <a:pathLst>
                <a:path w="341906" h="262753">
                  <a:moveTo>
                    <a:pt x="120374" y="34578"/>
                  </a:moveTo>
                  <a:lnTo>
                    <a:pt x="120374" y="10725"/>
                  </a:lnTo>
                  <a:lnTo>
                    <a:pt x="119580" y="9150"/>
                  </a:lnTo>
                  <a:lnTo>
                    <a:pt x="118257" y="8100"/>
                  </a:lnTo>
                  <a:lnTo>
                    <a:pt x="114669" y="6139"/>
                  </a:lnTo>
                  <a:lnTo>
                    <a:pt x="110428" y="2621"/>
                  </a:lnTo>
                  <a:lnTo>
                    <a:pt x="107390" y="2159"/>
                  </a:lnTo>
                  <a:lnTo>
                    <a:pt x="86869" y="6351"/>
                  </a:lnTo>
                  <a:lnTo>
                    <a:pt x="65253" y="15885"/>
                  </a:lnTo>
                  <a:lnTo>
                    <a:pt x="62188" y="18940"/>
                  </a:lnTo>
                  <a:lnTo>
                    <a:pt x="50761" y="41295"/>
                  </a:lnTo>
                  <a:lnTo>
                    <a:pt x="49021" y="54576"/>
                  </a:lnTo>
                  <a:lnTo>
                    <a:pt x="49779" y="55054"/>
                  </a:lnTo>
                  <a:lnTo>
                    <a:pt x="61109" y="55928"/>
                  </a:lnTo>
                  <a:lnTo>
                    <a:pt x="76564" y="56001"/>
                  </a:lnTo>
                  <a:lnTo>
                    <a:pt x="83170" y="53890"/>
                  </a:lnTo>
                  <a:lnTo>
                    <a:pt x="88753" y="51100"/>
                  </a:lnTo>
                  <a:lnTo>
                    <a:pt x="101231" y="49161"/>
                  </a:lnTo>
                  <a:lnTo>
                    <a:pt x="108438" y="48954"/>
                  </a:lnTo>
                  <a:lnTo>
                    <a:pt x="110035" y="49719"/>
                  </a:lnTo>
                  <a:lnTo>
                    <a:pt x="111099" y="51023"/>
                  </a:lnTo>
                  <a:lnTo>
                    <a:pt x="113076" y="54588"/>
                  </a:lnTo>
                  <a:lnTo>
                    <a:pt x="117859" y="61059"/>
                  </a:lnTo>
                  <a:lnTo>
                    <a:pt x="119256" y="65664"/>
                  </a:lnTo>
                  <a:lnTo>
                    <a:pt x="117760" y="72474"/>
                  </a:lnTo>
                  <a:lnTo>
                    <a:pt x="115242" y="81588"/>
                  </a:lnTo>
                  <a:lnTo>
                    <a:pt x="107699" y="115768"/>
                  </a:lnTo>
                  <a:lnTo>
                    <a:pt x="96452" y="149235"/>
                  </a:lnTo>
                  <a:lnTo>
                    <a:pt x="78975" y="184661"/>
                  </a:lnTo>
                  <a:lnTo>
                    <a:pt x="68671" y="203946"/>
                  </a:lnTo>
                  <a:lnTo>
                    <a:pt x="46850" y="239269"/>
                  </a:lnTo>
                  <a:lnTo>
                    <a:pt x="39791" y="246747"/>
                  </a:lnTo>
                  <a:lnTo>
                    <a:pt x="22042" y="261669"/>
                  </a:lnTo>
                  <a:lnTo>
                    <a:pt x="18972" y="262524"/>
                  </a:lnTo>
                  <a:lnTo>
                    <a:pt x="17042" y="262752"/>
                  </a:lnTo>
                  <a:lnTo>
                    <a:pt x="12780" y="260888"/>
                  </a:lnTo>
                  <a:lnTo>
                    <a:pt x="10533" y="259280"/>
                  </a:lnTo>
                  <a:lnTo>
                    <a:pt x="8034" y="255376"/>
                  </a:lnTo>
                  <a:lnTo>
                    <a:pt x="0" y="229408"/>
                  </a:lnTo>
                  <a:lnTo>
                    <a:pt x="3012" y="215440"/>
                  </a:lnTo>
                  <a:lnTo>
                    <a:pt x="15716" y="186985"/>
                  </a:lnTo>
                  <a:lnTo>
                    <a:pt x="22513" y="179583"/>
                  </a:lnTo>
                  <a:lnTo>
                    <a:pt x="45230" y="165841"/>
                  </a:lnTo>
                  <a:lnTo>
                    <a:pt x="77953" y="153693"/>
                  </a:lnTo>
                  <a:lnTo>
                    <a:pt x="107632" y="141752"/>
                  </a:lnTo>
                  <a:lnTo>
                    <a:pt x="137106" y="129841"/>
                  </a:lnTo>
                  <a:lnTo>
                    <a:pt x="170718" y="117932"/>
                  </a:lnTo>
                  <a:lnTo>
                    <a:pt x="200513" y="106025"/>
                  </a:lnTo>
                  <a:lnTo>
                    <a:pt x="229209" y="93323"/>
                  </a:lnTo>
                  <a:lnTo>
                    <a:pt x="261137" y="68626"/>
                  </a:lnTo>
                  <a:lnTo>
                    <a:pt x="287081" y="33284"/>
                  </a:lnTo>
                  <a:lnTo>
                    <a:pt x="289747" y="25800"/>
                  </a:lnTo>
                  <a:lnTo>
                    <a:pt x="291461" y="11852"/>
                  </a:lnTo>
                  <a:lnTo>
                    <a:pt x="290807" y="9900"/>
                  </a:lnTo>
                  <a:lnTo>
                    <a:pt x="289577" y="8600"/>
                  </a:lnTo>
                  <a:lnTo>
                    <a:pt x="287963" y="7733"/>
                  </a:lnTo>
                  <a:lnTo>
                    <a:pt x="286887" y="6362"/>
                  </a:lnTo>
                  <a:lnTo>
                    <a:pt x="285692" y="2720"/>
                  </a:lnTo>
                  <a:lnTo>
                    <a:pt x="284579" y="1432"/>
                  </a:lnTo>
                  <a:lnTo>
                    <a:pt x="281226" y="0"/>
                  </a:lnTo>
                  <a:lnTo>
                    <a:pt x="279219" y="412"/>
                  </a:lnTo>
                  <a:lnTo>
                    <a:pt x="270294" y="4661"/>
                  </a:lnTo>
                  <a:lnTo>
                    <a:pt x="261135" y="7720"/>
                  </a:lnTo>
                  <a:lnTo>
                    <a:pt x="250482" y="13654"/>
                  </a:lnTo>
                  <a:lnTo>
                    <a:pt x="244897" y="18927"/>
                  </a:lnTo>
                  <a:lnTo>
                    <a:pt x="236496" y="30029"/>
                  </a:lnTo>
                  <a:lnTo>
                    <a:pt x="225888" y="39493"/>
                  </a:lnTo>
                  <a:lnTo>
                    <a:pt x="215084" y="68333"/>
                  </a:lnTo>
                  <a:lnTo>
                    <a:pt x="213632" y="83232"/>
                  </a:lnTo>
                  <a:lnTo>
                    <a:pt x="217174" y="96802"/>
                  </a:lnTo>
                  <a:lnTo>
                    <a:pt x="225484" y="109907"/>
                  </a:lnTo>
                  <a:lnTo>
                    <a:pt x="245207" y="129910"/>
                  </a:lnTo>
                  <a:lnTo>
                    <a:pt x="273705" y="146308"/>
                  </a:lnTo>
                  <a:lnTo>
                    <a:pt x="292847" y="152802"/>
                  </a:lnTo>
                  <a:lnTo>
                    <a:pt x="316422" y="157515"/>
                  </a:lnTo>
                  <a:lnTo>
                    <a:pt x="324227" y="160664"/>
                  </a:lnTo>
                  <a:lnTo>
                    <a:pt x="341905" y="16318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20" name="SMARTInkShape-1148"/>
            <p:cNvSpPr/>
            <p:nvPr/>
          </p:nvSpPr>
          <p:spPr bwMode="auto">
            <a:xfrm>
              <a:off x="5643405" y="3542585"/>
              <a:ext cx="28586" cy="64303"/>
            </a:xfrm>
            <a:custGeom>
              <a:avLst/>
              <a:gdLst/>
              <a:ahLst/>
              <a:cxnLst/>
              <a:rect l="0" t="0" r="0" b="0"/>
              <a:pathLst>
                <a:path w="28586" h="64303">
                  <a:moveTo>
                    <a:pt x="0" y="0"/>
                  </a:moveTo>
                  <a:lnTo>
                    <a:pt x="0" y="28424"/>
                  </a:lnTo>
                  <a:lnTo>
                    <a:pt x="2117" y="34596"/>
                  </a:lnTo>
                  <a:lnTo>
                    <a:pt x="16798" y="52329"/>
                  </a:lnTo>
                  <a:lnTo>
                    <a:pt x="28585" y="6430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21" name="SMARTInkShape-1149"/>
            <p:cNvSpPr/>
            <p:nvPr/>
          </p:nvSpPr>
          <p:spPr bwMode="auto">
            <a:xfrm>
              <a:off x="6136489" y="3406837"/>
              <a:ext cx="28586" cy="107171"/>
            </a:xfrm>
            <a:custGeom>
              <a:avLst/>
              <a:gdLst/>
              <a:ahLst/>
              <a:cxnLst/>
              <a:rect l="0" t="0" r="0" b="0"/>
              <a:pathLst>
                <a:path w="28586" h="107171">
                  <a:moveTo>
                    <a:pt x="0" y="0"/>
                  </a:moveTo>
                  <a:lnTo>
                    <a:pt x="0" y="10643"/>
                  </a:lnTo>
                  <a:lnTo>
                    <a:pt x="4235" y="14786"/>
                  </a:lnTo>
                  <a:lnTo>
                    <a:pt x="9822" y="19273"/>
                  </a:lnTo>
                  <a:lnTo>
                    <a:pt x="12306" y="23914"/>
                  </a:lnTo>
                  <a:lnTo>
                    <a:pt x="14694" y="38271"/>
                  </a:lnTo>
                  <a:lnTo>
                    <a:pt x="19088" y="47768"/>
                  </a:lnTo>
                  <a:lnTo>
                    <a:pt x="21398" y="80567"/>
                  </a:lnTo>
                  <a:lnTo>
                    <a:pt x="22215" y="88202"/>
                  </a:lnTo>
                  <a:lnTo>
                    <a:pt x="27922" y="99677"/>
                  </a:lnTo>
                  <a:lnTo>
                    <a:pt x="28585" y="10717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22" name="SMARTInkShape-1150"/>
            <p:cNvSpPr/>
            <p:nvPr/>
          </p:nvSpPr>
          <p:spPr bwMode="auto">
            <a:xfrm>
              <a:off x="6143635" y="3413982"/>
              <a:ext cx="185802" cy="7145"/>
            </a:xfrm>
            <a:custGeom>
              <a:avLst/>
              <a:gdLst/>
              <a:ahLst/>
              <a:cxnLst/>
              <a:rect l="0" t="0" r="0" b="0"/>
              <a:pathLst>
                <a:path w="185802" h="7145">
                  <a:moveTo>
                    <a:pt x="0" y="7144"/>
                  </a:moveTo>
                  <a:lnTo>
                    <a:pt x="0" y="3351"/>
                  </a:lnTo>
                  <a:lnTo>
                    <a:pt x="794" y="2234"/>
                  </a:lnTo>
                  <a:lnTo>
                    <a:pt x="2119" y="1489"/>
                  </a:lnTo>
                  <a:lnTo>
                    <a:pt x="9890" y="441"/>
                  </a:lnTo>
                  <a:lnTo>
                    <a:pt x="37828" y="58"/>
                  </a:lnTo>
                  <a:lnTo>
                    <a:pt x="72347" y="11"/>
                  </a:lnTo>
                  <a:lnTo>
                    <a:pt x="105956" y="2"/>
                  </a:lnTo>
                  <a:lnTo>
                    <a:pt x="132059" y="0"/>
                  </a:lnTo>
                  <a:lnTo>
                    <a:pt x="163702" y="3793"/>
                  </a:lnTo>
                  <a:lnTo>
                    <a:pt x="185801" y="71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23" name="SMARTInkShape-1151"/>
            <p:cNvSpPr/>
            <p:nvPr/>
          </p:nvSpPr>
          <p:spPr bwMode="auto">
            <a:xfrm>
              <a:off x="5722012" y="3735491"/>
              <a:ext cx="14293" cy="128606"/>
            </a:xfrm>
            <a:custGeom>
              <a:avLst/>
              <a:gdLst/>
              <a:ahLst/>
              <a:cxnLst/>
              <a:rect l="0" t="0" r="0" b="0"/>
              <a:pathLst>
                <a:path w="14293" h="128606">
                  <a:moveTo>
                    <a:pt x="14292" y="0"/>
                  </a:moveTo>
                  <a:lnTo>
                    <a:pt x="10499" y="3793"/>
                  </a:lnTo>
                  <a:lnTo>
                    <a:pt x="8636" y="7772"/>
                  </a:lnTo>
                  <a:lnTo>
                    <a:pt x="7185" y="43071"/>
                  </a:lnTo>
                  <a:lnTo>
                    <a:pt x="6357" y="66711"/>
                  </a:lnTo>
                  <a:lnTo>
                    <a:pt x="663" y="95266"/>
                  </a:lnTo>
                  <a:lnTo>
                    <a:pt x="0" y="12860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24" name="SMARTInkShape-1152"/>
            <p:cNvSpPr/>
            <p:nvPr/>
          </p:nvSpPr>
          <p:spPr bwMode="auto">
            <a:xfrm>
              <a:off x="5825730" y="3621176"/>
              <a:ext cx="67791" cy="235413"/>
            </a:xfrm>
            <a:custGeom>
              <a:avLst/>
              <a:gdLst/>
              <a:ahLst/>
              <a:cxnLst/>
              <a:rect l="0" t="0" r="0" b="0"/>
              <a:pathLst>
                <a:path w="67791" h="235413">
                  <a:moveTo>
                    <a:pt x="17767" y="0"/>
                  </a:moveTo>
                  <a:lnTo>
                    <a:pt x="17767" y="33858"/>
                  </a:lnTo>
                  <a:lnTo>
                    <a:pt x="17767" y="64997"/>
                  </a:lnTo>
                  <a:lnTo>
                    <a:pt x="16973" y="100117"/>
                  </a:lnTo>
                  <a:lnTo>
                    <a:pt x="11614" y="135761"/>
                  </a:lnTo>
                  <a:lnTo>
                    <a:pt x="5095" y="169357"/>
                  </a:lnTo>
                  <a:lnTo>
                    <a:pt x="1838" y="185135"/>
                  </a:lnTo>
                  <a:lnTo>
                    <a:pt x="0" y="190106"/>
                  </a:lnTo>
                  <a:lnTo>
                    <a:pt x="77" y="199865"/>
                  </a:lnTo>
                  <a:lnTo>
                    <a:pt x="5293" y="226496"/>
                  </a:lnTo>
                  <a:lnTo>
                    <a:pt x="7069" y="229588"/>
                  </a:lnTo>
                  <a:lnTo>
                    <a:pt x="9047" y="231651"/>
                  </a:lnTo>
                  <a:lnTo>
                    <a:pt x="13362" y="233942"/>
                  </a:lnTo>
                  <a:lnTo>
                    <a:pt x="23395" y="235412"/>
                  </a:lnTo>
                  <a:lnTo>
                    <a:pt x="49019" y="234948"/>
                  </a:lnTo>
                  <a:lnTo>
                    <a:pt x="67790" y="22862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25" name="SMARTInkShape-1153"/>
            <p:cNvSpPr/>
            <p:nvPr/>
          </p:nvSpPr>
          <p:spPr bwMode="auto">
            <a:xfrm>
              <a:off x="5736304" y="3735491"/>
              <a:ext cx="171509" cy="14291"/>
            </a:xfrm>
            <a:custGeom>
              <a:avLst/>
              <a:gdLst/>
              <a:ahLst/>
              <a:cxnLst/>
              <a:rect l="0" t="0" r="0" b="0"/>
              <a:pathLst>
                <a:path w="171509" h="14291">
                  <a:moveTo>
                    <a:pt x="0" y="14290"/>
                  </a:moveTo>
                  <a:lnTo>
                    <a:pt x="3793" y="10497"/>
                  </a:lnTo>
                  <a:lnTo>
                    <a:pt x="33422" y="7807"/>
                  </a:lnTo>
                  <a:lnTo>
                    <a:pt x="63859" y="5159"/>
                  </a:lnTo>
                  <a:lnTo>
                    <a:pt x="96604" y="1019"/>
                  </a:lnTo>
                  <a:lnTo>
                    <a:pt x="129539" y="201"/>
                  </a:lnTo>
                  <a:lnTo>
                    <a:pt x="165197" y="27"/>
                  </a:lnTo>
                  <a:lnTo>
                    <a:pt x="171508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26" name="SMARTInkShape-1154"/>
            <p:cNvSpPr/>
            <p:nvPr/>
          </p:nvSpPr>
          <p:spPr bwMode="auto">
            <a:xfrm>
              <a:off x="6972885" y="2999590"/>
              <a:ext cx="6852" cy="14291"/>
            </a:xfrm>
            <a:custGeom>
              <a:avLst/>
              <a:gdLst/>
              <a:ahLst/>
              <a:cxnLst/>
              <a:rect l="0" t="0" r="0" b="0"/>
              <a:pathLst>
                <a:path w="6852" h="14291">
                  <a:moveTo>
                    <a:pt x="6851" y="14290"/>
                  </a:moveTo>
                  <a:lnTo>
                    <a:pt x="698" y="8138"/>
                  </a:lnTo>
                  <a:lnTo>
                    <a:pt x="0" y="3647"/>
                  </a:lnTo>
                  <a:lnTo>
                    <a:pt x="695" y="2430"/>
                  </a:lnTo>
                  <a:lnTo>
                    <a:pt x="1953" y="1620"/>
                  </a:lnTo>
                  <a:lnTo>
                    <a:pt x="6851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27" name="SMARTInkShape-1155"/>
            <p:cNvSpPr/>
            <p:nvPr/>
          </p:nvSpPr>
          <p:spPr bwMode="auto">
            <a:xfrm>
              <a:off x="6808977" y="3192583"/>
              <a:ext cx="199344" cy="78087"/>
            </a:xfrm>
            <a:custGeom>
              <a:avLst/>
              <a:gdLst/>
              <a:ahLst/>
              <a:cxnLst/>
              <a:rect l="0" t="0" r="0" b="0"/>
              <a:pathLst>
                <a:path w="199344" h="78087">
                  <a:moveTo>
                    <a:pt x="92151" y="7058"/>
                  </a:moveTo>
                  <a:lnTo>
                    <a:pt x="92151" y="3265"/>
                  </a:lnTo>
                  <a:lnTo>
                    <a:pt x="91357" y="2148"/>
                  </a:lnTo>
                  <a:lnTo>
                    <a:pt x="90033" y="1403"/>
                  </a:lnTo>
                  <a:lnTo>
                    <a:pt x="82205" y="207"/>
                  </a:lnTo>
                  <a:lnTo>
                    <a:pt x="71559" y="0"/>
                  </a:lnTo>
                  <a:lnTo>
                    <a:pt x="62883" y="4186"/>
                  </a:lnTo>
                  <a:lnTo>
                    <a:pt x="30177" y="23561"/>
                  </a:lnTo>
                  <a:lnTo>
                    <a:pt x="22789" y="30534"/>
                  </a:lnTo>
                  <a:lnTo>
                    <a:pt x="16063" y="38132"/>
                  </a:lnTo>
                  <a:lnTo>
                    <a:pt x="7782" y="44155"/>
                  </a:lnTo>
                  <a:lnTo>
                    <a:pt x="4938" y="47666"/>
                  </a:lnTo>
                  <a:lnTo>
                    <a:pt x="0" y="61723"/>
                  </a:lnTo>
                  <a:lnTo>
                    <a:pt x="544" y="63347"/>
                  </a:lnTo>
                  <a:lnTo>
                    <a:pt x="5469" y="70148"/>
                  </a:lnTo>
                  <a:lnTo>
                    <a:pt x="8102" y="70821"/>
                  </a:lnTo>
                  <a:lnTo>
                    <a:pt x="9915" y="71000"/>
                  </a:lnTo>
                  <a:lnTo>
                    <a:pt x="20055" y="67461"/>
                  </a:lnTo>
                  <a:lnTo>
                    <a:pt x="44480" y="51425"/>
                  </a:lnTo>
                  <a:lnTo>
                    <a:pt x="60178" y="31528"/>
                  </a:lnTo>
                  <a:lnTo>
                    <a:pt x="62562" y="23923"/>
                  </a:lnTo>
                  <a:lnTo>
                    <a:pt x="63120" y="19051"/>
                  </a:lnTo>
                  <a:lnTo>
                    <a:pt x="64063" y="17435"/>
                  </a:lnTo>
                  <a:lnTo>
                    <a:pt x="65485" y="16358"/>
                  </a:lnTo>
                  <a:lnTo>
                    <a:pt x="67228" y="15639"/>
                  </a:lnTo>
                  <a:lnTo>
                    <a:pt x="68389" y="15954"/>
                  </a:lnTo>
                  <a:lnTo>
                    <a:pt x="69163" y="16958"/>
                  </a:lnTo>
                  <a:lnTo>
                    <a:pt x="70407" y="20481"/>
                  </a:lnTo>
                  <a:lnTo>
                    <a:pt x="71488" y="38393"/>
                  </a:lnTo>
                  <a:lnTo>
                    <a:pt x="76863" y="52043"/>
                  </a:lnTo>
                  <a:lnTo>
                    <a:pt x="78594" y="68963"/>
                  </a:lnTo>
                  <a:lnTo>
                    <a:pt x="84003" y="77091"/>
                  </a:lnTo>
                  <a:lnTo>
                    <a:pt x="86677" y="77877"/>
                  </a:lnTo>
                  <a:lnTo>
                    <a:pt x="88502" y="78086"/>
                  </a:lnTo>
                  <a:lnTo>
                    <a:pt x="92646" y="76202"/>
                  </a:lnTo>
                  <a:lnTo>
                    <a:pt x="126914" y="47532"/>
                  </a:lnTo>
                  <a:lnTo>
                    <a:pt x="139924" y="33899"/>
                  </a:lnTo>
                  <a:lnTo>
                    <a:pt x="165675" y="22551"/>
                  </a:lnTo>
                  <a:lnTo>
                    <a:pt x="168163" y="22944"/>
                  </a:lnTo>
                  <a:lnTo>
                    <a:pt x="173045" y="25497"/>
                  </a:lnTo>
                  <a:lnTo>
                    <a:pt x="174665" y="27289"/>
                  </a:lnTo>
                  <a:lnTo>
                    <a:pt x="183371" y="42850"/>
                  </a:lnTo>
                  <a:lnTo>
                    <a:pt x="183931" y="45209"/>
                  </a:lnTo>
                  <a:lnTo>
                    <a:pt x="190559" y="57076"/>
                  </a:lnTo>
                  <a:lnTo>
                    <a:pt x="191105" y="59456"/>
                  </a:lnTo>
                  <a:lnTo>
                    <a:pt x="199343" y="7136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27229" name="SMARTInkShape-1156"/>
          <p:cNvSpPr/>
          <p:nvPr/>
        </p:nvSpPr>
        <p:spPr bwMode="auto">
          <a:xfrm>
            <a:off x="3778525" y="4479816"/>
            <a:ext cx="21950" cy="56578"/>
          </a:xfrm>
          <a:custGeom>
            <a:avLst/>
            <a:gdLst/>
            <a:ahLst/>
            <a:cxnLst/>
            <a:rect l="0" t="0" r="0" b="0"/>
            <a:pathLst>
              <a:path w="21950" h="56578">
                <a:moveTo>
                  <a:pt x="0" y="0"/>
                </a:moveTo>
                <a:lnTo>
                  <a:pt x="6177" y="8838"/>
                </a:lnTo>
                <a:lnTo>
                  <a:pt x="16893" y="39384"/>
                </a:lnTo>
                <a:lnTo>
                  <a:pt x="21949" y="56577"/>
                </a:lnTo>
              </a:path>
            </a:pathLst>
          </a:cu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230" name="SMARTInkShape-1157"/>
          <p:cNvSpPr/>
          <p:nvPr/>
        </p:nvSpPr>
        <p:spPr bwMode="auto">
          <a:xfrm>
            <a:off x="4467752" y="1643216"/>
            <a:ext cx="1780035" cy="699509"/>
          </a:xfrm>
          <a:custGeom>
            <a:avLst/>
            <a:gdLst/>
            <a:ahLst/>
            <a:cxnLst/>
            <a:rect l="0" t="0" r="0" b="0"/>
            <a:pathLst>
              <a:path w="1780035" h="699509">
                <a:moveTo>
                  <a:pt x="211404" y="614209"/>
                </a:moveTo>
                <a:lnTo>
                  <a:pt x="215196" y="614209"/>
                </a:lnTo>
                <a:lnTo>
                  <a:pt x="219175" y="616326"/>
                </a:lnTo>
                <a:lnTo>
                  <a:pt x="221347" y="618001"/>
                </a:lnTo>
                <a:lnTo>
                  <a:pt x="227994" y="619863"/>
                </a:lnTo>
                <a:lnTo>
                  <a:pt x="256305" y="621950"/>
                </a:lnTo>
                <a:lnTo>
                  <a:pt x="290858" y="626968"/>
                </a:lnTo>
                <a:lnTo>
                  <a:pt x="320936" y="632277"/>
                </a:lnTo>
                <a:lnTo>
                  <a:pt x="354983" y="641788"/>
                </a:lnTo>
                <a:lnTo>
                  <a:pt x="379198" y="647104"/>
                </a:lnTo>
                <a:lnTo>
                  <a:pt x="405835" y="652112"/>
                </a:lnTo>
                <a:lnTo>
                  <a:pt x="435666" y="656984"/>
                </a:lnTo>
                <a:lnTo>
                  <a:pt x="467445" y="662589"/>
                </a:lnTo>
                <a:lnTo>
                  <a:pt x="500090" y="670371"/>
                </a:lnTo>
                <a:lnTo>
                  <a:pt x="535236" y="677006"/>
                </a:lnTo>
                <a:lnTo>
                  <a:pt x="553498" y="679886"/>
                </a:lnTo>
                <a:lnTo>
                  <a:pt x="572023" y="682600"/>
                </a:lnTo>
                <a:lnTo>
                  <a:pt x="590724" y="685203"/>
                </a:lnTo>
                <a:lnTo>
                  <a:pt x="609540" y="687732"/>
                </a:lnTo>
                <a:lnTo>
                  <a:pt x="629228" y="690212"/>
                </a:lnTo>
                <a:lnTo>
                  <a:pt x="649497" y="692659"/>
                </a:lnTo>
                <a:lnTo>
                  <a:pt x="670154" y="695084"/>
                </a:lnTo>
                <a:lnTo>
                  <a:pt x="691069" y="696701"/>
                </a:lnTo>
                <a:lnTo>
                  <a:pt x="712156" y="697778"/>
                </a:lnTo>
                <a:lnTo>
                  <a:pt x="733357" y="698497"/>
                </a:lnTo>
                <a:lnTo>
                  <a:pt x="755429" y="698976"/>
                </a:lnTo>
                <a:lnTo>
                  <a:pt x="778081" y="699295"/>
                </a:lnTo>
                <a:lnTo>
                  <a:pt x="801120" y="699508"/>
                </a:lnTo>
                <a:lnTo>
                  <a:pt x="824417" y="698856"/>
                </a:lnTo>
                <a:lnTo>
                  <a:pt x="847886" y="697628"/>
                </a:lnTo>
                <a:lnTo>
                  <a:pt x="871469" y="696015"/>
                </a:lnTo>
                <a:lnTo>
                  <a:pt x="895129" y="694941"/>
                </a:lnTo>
                <a:lnTo>
                  <a:pt x="918839" y="694224"/>
                </a:lnTo>
                <a:lnTo>
                  <a:pt x="942584" y="693746"/>
                </a:lnTo>
                <a:lnTo>
                  <a:pt x="966351" y="692634"/>
                </a:lnTo>
                <a:lnTo>
                  <a:pt x="990133" y="691098"/>
                </a:lnTo>
                <a:lnTo>
                  <a:pt x="1013926" y="689281"/>
                </a:lnTo>
                <a:lnTo>
                  <a:pt x="1038519" y="686482"/>
                </a:lnTo>
                <a:lnTo>
                  <a:pt x="1063645" y="683028"/>
                </a:lnTo>
                <a:lnTo>
                  <a:pt x="1089127" y="679139"/>
                </a:lnTo>
                <a:lnTo>
                  <a:pt x="1114053" y="674958"/>
                </a:lnTo>
                <a:lnTo>
                  <a:pt x="1138607" y="670583"/>
                </a:lnTo>
                <a:lnTo>
                  <a:pt x="1162915" y="666079"/>
                </a:lnTo>
                <a:lnTo>
                  <a:pt x="1187057" y="661489"/>
                </a:lnTo>
                <a:lnTo>
                  <a:pt x="1211089" y="656842"/>
                </a:lnTo>
                <a:lnTo>
                  <a:pt x="1235049" y="652156"/>
                </a:lnTo>
                <a:lnTo>
                  <a:pt x="1258959" y="647444"/>
                </a:lnTo>
                <a:lnTo>
                  <a:pt x="1282837" y="642716"/>
                </a:lnTo>
                <a:lnTo>
                  <a:pt x="1306692" y="637976"/>
                </a:lnTo>
                <a:lnTo>
                  <a:pt x="1330534" y="632435"/>
                </a:lnTo>
                <a:lnTo>
                  <a:pt x="1354365" y="626360"/>
                </a:lnTo>
                <a:lnTo>
                  <a:pt x="1378191" y="619928"/>
                </a:lnTo>
                <a:lnTo>
                  <a:pt x="1402012" y="614053"/>
                </a:lnTo>
                <a:lnTo>
                  <a:pt x="1425830" y="608549"/>
                </a:lnTo>
                <a:lnTo>
                  <a:pt x="1449646" y="603292"/>
                </a:lnTo>
                <a:lnTo>
                  <a:pt x="1471874" y="597406"/>
                </a:lnTo>
                <a:lnTo>
                  <a:pt x="1493042" y="591101"/>
                </a:lnTo>
                <a:lnTo>
                  <a:pt x="1513505" y="584516"/>
                </a:lnTo>
                <a:lnTo>
                  <a:pt x="1532703" y="577745"/>
                </a:lnTo>
                <a:lnTo>
                  <a:pt x="1551057" y="570850"/>
                </a:lnTo>
                <a:lnTo>
                  <a:pt x="1586268" y="556838"/>
                </a:lnTo>
                <a:lnTo>
                  <a:pt x="1620438" y="542673"/>
                </a:lnTo>
                <a:lnTo>
                  <a:pt x="1652029" y="528440"/>
                </a:lnTo>
                <a:lnTo>
                  <a:pt x="1680357" y="513383"/>
                </a:lnTo>
                <a:lnTo>
                  <a:pt x="1713361" y="487056"/>
                </a:lnTo>
                <a:lnTo>
                  <a:pt x="1738575" y="459147"/>
                </a:lnTo>
                <a:lnTo>
                  <a:pt x="1760332" y="430770"/>
                </a:lnTo>
                <a:lnTo>
                  <a:pt x="1775599" y="402253"/>
                </a:lnTo>
                <a:lnTo>
                  <a:pt x="1780034" y="373695"/>
                </a:lnTo>
                <a:lnTo>
                  <a:pt x="1775880" y="345126"/>
                </a:lnTo>
                <a:lnTo>
                  <a:pt x="1764154" y="315758"/>
                </a:lnTo>
                <a:lnTo>
                  <a:pt x="1745158" y="283068"/>
                </a:lnTo>
                <a:lnTo>
                  <a:pt x="1719773" y="252127"/>
                </a:lnTo>
                <a:lnTo>
                  <a:pt x="1690557" y="218971"/>
                </a:lnTo>
                <a:lnTo>
                  <a:pt x="1665730" y="198570"/>
                </a:lnTo>
                <a:lnTo>
                  <a:pt x="1640938" y="181037"/>
                </a:lnTo>
                <a:lnTo>
                  <a:pt x="1615102" y="164513"/>
                </a:lnTo>
                <a:lnTo>
                  <a:pt x="1585099" y="146586"/>
                </a:lnTo>
                <a:lnTo>
                  <a:pt x="1553244" y="130152"/>
                </a:lnTo>
                <a:lnTo>
                  <a:pt x="1519771" y="114116"/>
                </a:lnTo>
                <a:lnTo>
                  <a:pt x="1501955" y="105395"/>
                </a:lnTo>
                <a:lnTo>
                  <a:pt x="1483728" y="96406"/>
                </a:lnTo>
                <a:lnTo>
                  <a:pt x="1465226" y="88826"/>
                </a:lnTo>
                <a:lnTo>
                  <a:pt x="1446542" y="82185"/>
                </a:lnTo>
                <a:lnTo>
                  <a:pt x="1427735" y="76170"/>
                </a:lnTo>
                <a:lnTo>
                  <a:pt x="1408054" y="69779"/>
                </a:lnTo>
                <a:lnTo>
                  <a:pt x="1387790" y="63137"/>
                </a:lnTo>
                <a:lnTo>
                  <a:pt x="1367136" y="56328"/>
                </a:lnTo>
                <a:lnTo>
                  <a:pt x="1345430" y="50201"/>
                </a:lnTo>
                <a:lnTo>
                  <a:pt x="1323021" y="44528"/>
                </a:lnTo>
                <a:lnTo>
                  <a:pt x="1300145" y="39159"/>
                </a:lnTo>
                <a:lnTo>
                  <a:pt x="1277750" y="34786"/>
                </a:lnTo>
                <a:lnTo>
                  <a:pt x="1255677" y="31077"/>
                </a:lnTo>
                <a:lnTo>
                  <a:pt x="1233817" y="27811"/>
                </a:lnTo>
                <a:lnTo>
                  <a:pt x="1211307" y="24046"/>
                </a:lnTo>
                <a:lnTo>
                  <a:pt x="1188362" y="19948"/>
                </a:lnTo>
                <a:lnTo>
                  <a:pt x="1165128" y="15629"/>
                </a:lnTo>
                <a:lnTo>
                  <a:pt x="1140908" y="11955"/>
                </a:lnTo>
                <a:lnTo>
                  <a:pt x="1116030" y="8713"/>
                </a:lnTo>
                <a:lnTo>
                  <a:pt x="1090713" y="5757"/>
                </a:lnTo>
                <a:lnTo>
                  <a:pt x="1065897" y="3787"/>
                </a:lnTo>
                <a:lnTo>
                  <a:pt x="1041416" y="2473"/>
                </a:lnTo>
                <a:lnTo>
                  <a:pt x="1017158" y="1598"/>
                </a:lnTo>
                <a:lnTo>
                  <a:pt x="992255" y="1014"/>
                </a:lnTo>
                <a:lnTo>
                  <a:pt x="966922" y="625"/>
                </a:lnTo>
                <a:lnTo>
                  <a:pt x="941301" y="365"/>
                </a:lnTo>
                <a:lnTo>
                  <a:pt x="916283" y="192"/>
                </a:lnTo>
                <a:lnTo>
                  <a:pt x="891667" y="77"/>
                </a:lnTo>
                <a:lnTo>
                  <a:pt x="867319" y="0"/>
                </a:lnTo>
                <a:lnTo>
                  <a:pt x="842356" y="1537"/>
                </a:lnTo>
                <a:lnTo>
                  <a:pt x="816982" y="4148"/>
                </a:lnTo>
                <a:lnTo>
                  <a:pt x="791336" y="7477"/>
                </a:lnTo>
                <a:lnTo>
                  <a:pt x="765506" y="10490"/>
                </a:lnTo>
                <a:lnTo>
                  <a:pt x="739556" y="13292"/>
                </a:lnTo>
                <a:lnTo>
                  <a:pt x="713524" y="15954"/>
                </a:lnTo>
                <a:lnTo>
                  <a:pt x="687438" y="19316"/>
                </a:lnTo>
                <a:lnTo>
                  <a:pt x="661316" y="23145"/>
                </a:lnTo>
                <a:lnTo>
                  <a:pt x="635171" y="27285"/>
                </a:lnTo>
                <a:lnTo>
                  <a:pt x="609802" y="32426"/>
                </a:lnTo>
                <a:lnTo>
                  <a:pt x="584953" y="38235"/>
                </a:lnTo>
                <a:lnTo>
                  <a:pt x="560449" y="44489"/>
                </a:lnTo>
                <a:lnTo>
                  <a:pt x="536176" y="51039"/>
                </a:lnTo>
                <a:lnTo>
                  <a:pt x="512056" y="57788"/>
                </a:lnTo>
                <a:lnTo>
                  <a:pt x="488039" y="64668"/>
                </a:lnTo>
                <a:lnTo>
                  <a:pt x="464883" y="71636"/>
                </a:lnTo>
                <a:lnTo>
                  <a:pt x="442303" y="78662"/>
                </a:lnTo>
                <a:lnTo>
                  <a:pt x="420105" y="85728"/>
                </a:lnTo>
                <a:lnTo>
                  <a:pt x="398163" y="92819"/>
                </a:lnTo>
                <a:lnTo>
                  <a:pt x="376391" y="99928"/>
                </a:lnTo>
                <a:lnTo>
                  <a:pt x="354733" y="107049"/>
                </a:lnTo>
                <a:lnTo>
                  <a:pt x="333151" y="114971"/>
                </a:lnTo>
                <a:lnTo>
                  <a:pt x="311619" y="123428"/>
                </a:lnTo>
                <a:lnTo>
                  <a:pt x="290120" y="132240"/>
                </a:lnTo>
                <a:lnTo>
                  <a:pt x="269438" y="141290"/>
                </a:lnTo>
                <a:lnTo>
                  <a:pt x="249300" y="150499"/>
                </a:lnTo>
                <a:lnTo>
                  <a:pt x="229524" y="159813"/>
                </a:lnTo>
                <a:lnTo>
                  <a:pt x="210784" y="169197"/>
                </a:lnTo>
                <a:lnTo>
                  <a:pt x="175145" y="188090"/>
                </a:lnTo>
                <a:lnTo>
                  <a:pt x="145018" y="207071"/>
                </a:lnTo>
                <a:lnTo>
                  <a:pt x="118399" y="225296"/>
                </a:lnTo>
                <a:lnTo>
                  <a:pt x="93340" y="241334"/>
                </a:lnTo>
                <a:lnTo>
                  <a:pt x="60711" y="267543"/>
                </a:lnTo>
                <a:lnTo>
                  <a:pt x="32648" y="299140"/>
                </a:lnTo>
                <a:lnTo>
                  <a:pt x="11818" y="328312"/>
                </a:lnTo>
                <a:lnTo>
                  <a:pt x="3637" y="342681"/>
                </a:lnTo>
                <a:lnTo>
                  <a:pt x="0" y="357005"/>
                </a:lnTo>
                <a:lnTo>
                  <a:pt x="501" y="379775"/>
                </a:lnTo>
                <a:lnTo>
                  <a:pt x="7362" y="415366"/>
                </a:lnTo>
                <a:lnTo>
                  <a:pt x="23903" y="448725"/>
                </a:lnTo>
                <a:lnTo>
                  <a:pt x="53864" y="473336"/>
                </a:lnTo>
                <a:lnTo>
                  <a:pt x="81823" y="494152"/>
                </a:lnTo>
                <a:lnTo>
                  <a:pt x="125679" y="528484"/>
                </a:lnTo>
              </a:path>
            </a:pathLst>
          </a:cu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27239" name="SMARTInkShape-Group149"/>
          <p:cNvGrpSpPr/>
          <p:nvPr/>
        </p:nvGrpSpPr>
        <p:grpSpPr>
          <a:xfrm>
            <a:off x="4521994" y="4000500"/>
            <a:ext cx="1055646" cy="607220"/>
            <a:chOff x="4521994" y="4000500"/>
            <a:chExt cx="1055646" cy="607220"/>
          </a:xfrm>
        </p:grpSpPr>
        <p:sp>
          <p:nvSpPr>
            <p:cNvPr id="27231" name="SMARTInkShape-1158"/>
            <p:cNvSpPr/>
            <p:nvPr/>
          </p:nvSpPr>
          <p:spPr bwMode="auto">
            <a:xfrm>
              <a:off x="5187135" y="4283844"/>
              <a:ext cx="94098" cy="237667"/>
            </a:xfrm>
            <a:custGeom>
              <a:avLst/>
              <a:gdLst/>
              <a:ahLst/>
              <a:cxnLst/>
              <a:rect l="0" t="0" r="0" b="0"/>
              <a:pathLst>
                <a:path w="94098" h="237667">
                  <a:moveTo>
                    <a:pt x="34946" y="109562"/>
                  </a:moveTo>
                  <a:lnTo>
                    <a:pt x="38738" y="109562"/>
                  </a:lnTo>
                  <a:lnTo>
                    <a:pt x="42717" y="107446"/>
                  </a:lnTo>
                  <a:lnTo>
                    <a:pt x="51739" y="99619"/>
                  </a:lnTo>
                  <a:lnTo>
                    <a:pt x="71308" y="68997"/>
                  </a:lnTo>
                  <a:lnTo>
                    <a:pt x="75857" y="63469"/>
                  </a:lnTo>
                  <a:lnTo>
                    <a:pt x="86050" y="36726"/>
                  </a:lnTo>
                  <a:lnTo>
                    <a:pt x="94097" y="11252"/>
                  </a:lnTo>
                  <a:lnTo>
                    <a:pt x="92637" y="5922"/>
                  </a:lnTo>
                  <a:lnTo>
                    <a:pt x="88488" y="2369"/>
                  </a:lnTo>
                  <a:lnTo>
                    <a:pt x="82547" y="0"/>
                  </a:lnTo>
                  <a:lnTo>
                    <a:pt x="76205" y="1596"/>
                  </a:lnTo>
                  <a:lnTo>
                    <a:pt x="62809" y="11835"/>
                  </a:lnTo>
                  <a:lnTo>
                    <a:pt x="41133" y="45570"/>
                  </a:lnTo>
                  <a:lnTo>
                    <a:pt x="29636" y="68906"/>
                  </a:lnTo>
                  <a:lnTo>
                    <a:pt x="14847" y="101443"/>
                  </a:lnTo>
                  <a:lnTo>
                    <a:pt x="3136" y="135710"/>
                  </a:lnTo>
                  <a:lnTo>
                    <a:pt x="0" y="166233"/>
                  </a:lnTo>
                  <a:lnTo>
                    <a:pt x="365" y="179993"/>
                  </a:lnTo>
                  <a:lnTo>
                    <a:pt x="9216" y="210540"/>
                  </a:lnTo>
                  <a:lnTo>
                    <a:pt x="16033" y="223707"/>
                  </a:lnTo>
                  <a:lnTo>
                    <a:pt x="23081" y="232636"/>
                  </a:lnTo>
                  <a:lnTo>
                    <a:pt x="29937" y="235699"/>
                  </a:lnTo>
                  <a:lnTo>
                    <a:pt x="47274" y="237666"/>
                  </a:lnTo>
                  <a:lnTo>
                    <a:pt x="61265" y="234214"/>
                  </a:lnTo>
                  <a:lnTo>
                    <a:pt x="82852" y="223658"/>
                  </a:lnTo>
                  <a:lnTo>
                    <a:pt x="92096" y="21671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32" name="SMARTInkShape-1159"/>
            <p:cNvSpPr/>
            <p:nvPr/>
          </p:nvSpPr>
          <p:spPr bwMode="auto">
            <a:xfrm>
              <a:off x="4643438" y="4243388"/>
              <a:ext cx="21393" cy="278607"/>
            </a:xfrm>
            <a:custGeom>
              <a:avLst/>
              <a:gdLst/>
              <a:ahLst/>
              <a:cxnLst/>
              <a:rect l="0" t="0" r="0" b="0"/>
              <a:pathLst>
                <a:path w="21393" h="278607">
                  <a:moveTo>
                    <a:pt x="14287" y="0"/>
                  </a:moveTo>
                  <a:lnTo>
                    <a:pt x="14287" y="33792"/>
                  </a:lnTo>
                  <a:lnTo>
                    <a:pt x="19941" y="67097"/>
                  </a:lnTo>
                  <a:lnTo>
                    <a:pt x="20989" y="93699"/>
                  </a:lnTo>
                  <a:lnTo>
                    <a:pt x="21300" y="123806"/>
                  </a:lnTo>
                  <a:lnTo>
                    <a:pt x="21392" y="155745"/>
                  </a:lnTo>
                  <a:lnTo>
                    <a:pt x="19303" y="185317"/>
                  </a:lnTo>
                  <a:lnTo>
                    <a:pt x="13656" y="214188"/>
                  </a:lnTo>
                  <a:lnTo>
                    <a:pt x="8430" y="244802"/>
                  </a:lnTo>
                  <a:lnTo>
                    <a:pt x="0" y="27860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33" name="SMARTInkShape-1160"/>
            <p:cNvSpPr/>
            <p:nvPr/>
          </p:nvSpPr>
          <p:spPr bwMode="auto">
            <a:xfrm>
              <a:off x="5000628" y="4282149"/>
              <a:ext cx="135729" cy="206975"/>
            </a:xfrm>
            <a:custGeom>
              <a:avLst/>
              <a:gdLst/>
              <a:ahLst/>
              <a:cxnLst/>
              <a:rect l="0" t="0" r="0" b="0"/>
              <a:pathLst>
                <a:path w="135729" h="206975">
                  <a:moveTo>
                    <a:pt x="21428" y="25532"/>
                  </a:moveTo>
                  <a:lnTo>
                    <a:pt x="17636" y="33117"/>
                  </a:lnTo>
                  <a:lnTo>
                    <a:pt x="14726" y="62250"/>
                  </a:lnTo>
                  <a:lnTo>
                    <a:pt x="14372" y="93816"/>
                  </a:lnTo>
                  <a:lnTo>
                    <a:pt x="10518" y="121259"/>
                  </a:lnTo>
                  <a:lnTo>
                    <a:pt x="8141" y="149498"/>
                  </a:lnTo>
                  <a:lnTo>
                    <a:pt x="5156" y="181459"/>
                  </a:lnTo>
                  <a:lnTo>
                    <a:pt x="677" y="200641"/>
                  </a:lnTo>
                  <a:lnTo>
                    <a:pt x="198" y="206974"/>
                  </a:lnTo>
                  <a:lnTo>
                    <a:pt x="131" y="206818"/>
                  </a:lnTo>
                  <a:lnTo>
                    <a:pt x="0" y="174181"/>
                  </a:lnTo>
                  <a:lnTo>
                    <a:pt x="2115" y="153714"/>
                  </a:lnTo>
                  <a:lnTo>
                    <a:pt x="6148" y="121672"/>
                  </a:lnTo>
                  <a:lnTo>
                    <a:pt x="10639" y="94147"/>
                  </a:lnTo>
                  <a:lnTo>
                    <a:pt x="24177" y="61311"/>
                  </a:lnTo>
                  <a:lnTo>
                    <a:pt x="37435" y="29307"/>
                  </a:lnTo>
                  <a:lnTo>
                    <a:pt x="47593" y="17685"/>
                  </a:lnTo>
                  <a:lnTo>
                    <a:pt x="73634" y="1522"/>
                  </a:lnTo>
                  <a:lnTo>
                    <a:pt x="77663" y="0"/>
                  </a:lnTo>
                  <a:lnTo>
                    <a:pt x="86374" y="426"/>
                  </a:lnTo>
                  <a:lnTo>
                    <a:pt x="90919" y="1651"/>
                  </a:lnTo>
                  <a:lnTo>
                    <a:pt x="98086" y="7245"/>
                  </a:lnTo>
                  <a:lnTo>
                    <a:pt x="109154" y="23772"/>
                  </a:lnTo>
                  <a:lnTo>
                    <a:pt x="121391" y="54816"/>
                  </a:lnTo>
                  <a:lnTo>
                    <a:pt x="126453" y="77865"/>
                  </a:lnTo>
                  <a:lnTo>
                    <a:pt x="128164" y="110305"/>
                  </a:lnTo>
                  <a:lnTo>
                    <a:pt x="133411" y="143760"/>
                  </a:lnTo>
                  <a:lnTo>
                    <a:pt x="135728" y="17555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34" name="SMARTInkShape-1161"/>
            <p:cNvSpPr/>
            <p:nvPr/>
          </p:nvSpPr>
          <p:spPr bwMode="auto">
            <a:xfrm>
              <a:off x="4757738" y="4000500"/>
              <a:ext cx="14288" cy="500064"/>
            </a:xfrm>
            <a:custGeom>
              <a:avLst/>
              <a:gdLst/>
              <a:ahLst/>
              <a:cxnLst/>
              <a:rect l="0" t="0" r="0" b="0"/>
              <a:pathLst>
                <a:path w="14288" h="500064">
                  <a:moveTo>
                    <a:pt x="0" y="0"/>
                  </a:moveTo>
                  <a:lnTo>
                    <a:pt x="0" y="9943"/>
                  </a:lnTo>
                  <a:lnTo>
                    <a:pt x="6481" y="44900"/>
                  </a:lnTo>
                  <a:lnTo>
                    <a:pt x="7741" y="71159"/>
                  </a:lnTo>
                  <a:lnTo>
                    <a:pt x="11995" y="103722"/>
                  </a:lnTo>
                  <a:lnTo>
                    <a:pt x="13608" y="139300"/>
                  </a:lnTo>
                  <a:lnTo>
                    <a:pt x="13985" y="165892"/>
                  </a:lnTo>
                  <a:lnTo>
                    <a:pt x="14153" y="193586"/>
                  </a:lnTo>
                  <a:lnTo>
                    <a:pt x="14227" y="221769"/>
                  </a:lnTo>
                  <a:lnTo>
                    <a:pt x="14260" y="250170"/>
                  </a:lnTo>
                  <a:lnTo>
                    <a:pt x="14275" y="278668"/>
                  </a:lnTo>
                  <a:lnTo>
                    <a:pt x="14282" y="307209"/>
                  </a:lnTo>
                  <a:lnTo>
                    <a:pt x="14285" y="335769"/>
                  </a:lnTo>
                  <a:lnTo>
                    <a:pt x="14286" y="364337"/>
                  </a:lnTo>
                  <a:lnTo>
                    <a:pt x="14286" y="392115"/>
                  </a:lnTo>
                  <a:lnTo>
                    <a:pt x="14287" y="417690"/>
                  </a:lnTo>
                  <a:lnTo>
                    <a:pt x="14287" y="450609"/>
                  </a:lnTo>
                  <a:lnTo>
                    <a:pt x="14287" y="50006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35" name="SMARTInkShape-1162"/>
            <p:cNvSpPr/>
            <p:nvPr/>
          </p:nvSpPr>
          <p:spPr bwMode="auto">
            <a:xfrm>
              <a:off x="4521994" y="4150519"/>
              <a:ext cx="42863" cy="7145"/>
            </a:xfrm>
            <a:custGeom>
              <a:avLst/>
              <a:gdLst/>
              <a:ahLst/>
              <a:cxnLst/>
              <a:rect l="0" t="0" r="0" b="0"/>
              <a:pathLst>
                <a:path w="42863" h="7145">
                  <a:moveTo>
                    <a:pt x="42862" y="0"/>
                  </a:moveTo>
                  <a:lnTo>
                    <a:pt x="24180" y="794"/>
                  </a:lnTo>
                  <a:lnTo>
                    <a:pt x="0" y="71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36" name="SMARTInkShape-1163"/>
            <p:cNvSpPr/>
            <p:nvPr/>
          </p:nvSpPr>
          <p:spPr bwMode="auto">
            <a:xfrm>
              <a:off x="5329776" y="4279106"/>
              <a:ext cx="133658" cy="278608"/>
            </a:xfrm>
            <a:custGeom>
              <a:avLst/>
              <a:gdLst/>
              <a:ahLst/>
              <a:cxnLst/>
              <a:rect l="0" t="0" r="0" b="0"/>
              <a:pathLst>
                <a:path w="133658" h="278608">
                  <a:moveTo>
                    <a:pt x="63755" y="0"/>
                  </a:moveTo>
                  <a:lnTo>
                    <a:pt x="34498" y="31374"/>
                  </a:lnTo>
                  <a:lnTo>
                    <a:pt x="5595" y="65010"/>
                  </a:lnTo>
                  <a:lnTo>
                    <a:pt x="2188" y="72814"/>
                  </a:lnTo>
                  <a:lnTo>
                    <a:pt x="0" y="86967"/>
                  </a:lnTo>
                  <a:lnTo>
                    <a:pt x="614" y="88935"/>
                  </a:lnTo>
                  <a:lnTo>
                    <a:pt x="1818" y="90246"/>
                  </a:lnTo>
                  <a:lnTo>
                    <a:pt x="5271" y="91703"/>
                  </a:lnTo>
                  <a:lnTo>
                    <a:pt x="20060" y="92716"/>
                  </a:lnTo>
                  <a:lnTo>
                    <a:pt x="51015" y="86705"/>
                  </a:lnTo>
                  <a:lnTo>
                    <a:pt x="72645" y="86712"/>
                  </a:lnTo>
                  <a:lnTo>
                    <a:pt x="106581" y="100210"/>
                  </a:lnTo>
                  <a:lnTo>
                    <a:pt x="121868" y="109577"/>
                  </a:lnTo>
                  <a:lnTo>
                    <a:pt x="130010" y="124278"/>
                  </a:lnTo>
                  <a:lnTo>
                    <a:pt x="133657" y="139923"/>
                  </a:lnTo>
                  <a:lnTo>
                    <a:pt x="130945" y="158405"/>
                  </a:lnTo>
                  <a:lnTo>
                    <a:pt x="112889" y="193045"/>
                  </a:lnTo>
                  <a:lnTo>
                    <a:pt x="84925" y="228622"/>
                  </a:lnTo>
                  <a:lnTo>
                    <a:pt x="64174" y="252946"/>
                  </a:lnTo>
                  <a:lnTo>
                    <a:pt x="28037" y="27860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37" name="SMARTInkShape-1164"/>
            <p:cNvSpPr/>
            <p:nvPr/>
          </p:nvSpPr>
          <p:spPr bwMode="auto">
            <a:xfrm>
              <a:off x="5451161" y="4279106"/>
              <a:ext cx="126479" cy="328614"/>
            </a:xfrm>
            <a:custGeom>
              <a:avLst/>
              <a:gdLst/>
              <a:ahLst/>
              <a:cxnLst/>
              <a:rect l="0" t="0" r="0" b="0"/>
              <a:pathLst>
                <a:path w="126479" h="328614">
                  <a:moveTo>
                    <a:pt x="92389" y="0"/>
                  </a:moveTo>
                  <a:lnTo>
                    <a:pt x="88597" y="0"/>
                  </a:lnTo>
                  <a:lnTo>
                    <a:pt x="84618" y="2117"/>
                  </a:lnTo>
                  <a:lnTo>
                    <a:pt x="53986" y="32111"/>
                  </a:lnTo>
                  <a:lnTo>
                    <a:pt x="26644" y="64760"/>
                  </a:lnTo>
                  <a:lnTo>
                    <a:pt x="7728" y="97957"/>
                  </a:lnTo>
                  <a:lnTo>
                    <a:pt x="3168" y="108624"/>
                  </a:lnTo>
                  <a:lnTo>
                    <a:pt x="0" y="129438"/>
                  </a:lnTo>
                  <a:lnTo>
                    <a:pt x="1428" y="131536"/>
                  </a:lnTo>
                  <a:lnTo>
                    <a:pt x="3967" y="132934"/>
                  </a:lnTo>
                  <a:lnTo>
                    <a:pt x="15656" y="135179"/>
                  </a:lnTo>
                  <a:lnTo>
                    <a:pt x="46524" y="135683"/>
                  </a:lnTo>
                  <a:lnTo>
                    <a:pt x="70982" y="136516"/>
                  </a:lnTo>
                  <a:lnTo>
                    <a:pt x="100633" y="145674"/>
                  </a:lnTo>
                  <a:lnTo>
                    <a:pt x="110076" y="152321"/>
                  </a:lnTo>
                  <a:lnTo>
                    <a:pt x="122606" y="169524"/>
                  </a:lnTo>
                  <a:lnTo>
                    <a:pt x="126478" y="183491"/>
                  </a:lnTo>
                  <a:lnTo>
                    <a:pt x="123832" y="205268"/>
                  </a:lnTo>
                  <a:lnTo>
                    <a:pt x="114230" y="228037"/>
                  </a:lnTo>
                  <a:lnTo>
                    <a:pt x="91059" y="262767"/>
                  </a:lnTo>
                  <a:lnTo>
                    <a:pt x="70564" y="290758"/>
                  </a:lnTo>
                  <a:lnTo>
                    <a:pt x="42383" y="32861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38" name="SMARTInkShape-1165"/>
            <p:cNvSpPr/>
            <p:nvPr/>
          </p:nvSpPr>
          <p:spPr bwMode="auto">
            <a:xfrm>
              <a:off x="4900613" y="4021931"/>
              <a:ext cx="14288" cy="435770"/>
            </a:xfrm>
            <a:custGeom>
              <a:avLst/>
              <a:gdLst/>
              <a:ahLst/>
              <a:cxnLst/>
              <a:rect l="0" t="0" r="0" b="0"/>
              <a:pathLst>
                <a:path w="14288" h="435770">
                  <a:moveTo>
                    <a:pt x="14287" y="0"/>
                  </a:moveTo>
                  <a:lnTo>
                    <a:pt x="14287" y="30015"/>
                  </a:lnTo>
                  <a:lnTo>
                    <a:pt x="14287" y="65020"/>
                  </a:lnTo>
                  <a:lnTo>
                    <a:pt x="14287" y="98552"/>
                  </a:lnTo>
                  <a:lnTo>
                    <a:pt x="14287" y="123970"/>
                  </a:lnTo>
                  <a:lnTo>
                    <a:pt x="14287" y="151141"/>
                  </a:lnTo>
                  <a:lnTo>
                    <a:pt x="14287" y="179093"/>
                  </a:lnTo>
                  <a:lnTo>
                    <a:pt x="14287" y="209507"/>
                  </a:lnTo>
                  <a:lnTo>
                    <a:pt x="13493" y="240752"/>
                  </a:lnTo>
                  <a:lnTo>
                    <a:pt x="10495" y="270513"/>
                  </a:lnTo>
                  <a:lnTo>
                    <a:pt x="8633" y="299616"/>
                  </a:lnTo>
                  <a:lnTo>
                    <a:pt x="7011" y="327631"/>
                  </a:lnTo>
                  <a:lnTo>
                    <a:pt x="3645" y="353312"/>
                  </a:lnTo>
                  <a:lnTo>
                    <a:pt x="1080" y="386290"/>
                  </a:lnTo>
                  <a:lnTo>
                    <a:pt x="142" y="419983"/>
                  </a:lnTo>
                  <a:lnTo>
                    <a:pt x="0" y="43576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27243" name="SMARTInkShape-Group150"/>
          <p:cNvGrpSpPr/>
          <p:nvPr/>
        </p:nvGrpSpPr>
        <p:grpSpPr>
          <a:xfrm>
            <a:off x="1778794" y="2135981"/>
            <a:ext cx="1085851" cy="614364"/>
            <a:chOff x="1778794" y="2135981"/>
            <a:chExt cx="1085851" cy="614364"/>
          </a:xfrm>
        </p:grpSpPr>
        <p:sp>
          <p:nvSpPr>
            <p:cNvPr id="27240" name="SMARTInkShape-1166"/>
            <p:cNvSpPr/>
            <p:nvPr/>
          </p:nvSpPr>
          <p:spPr bwMode="auto">
            <a:xfrm>
              <a:off x="1778794" y="2193131"/>
              <a:ext cx="292895" cy="192883"/>
            </a:xfrm>
            <a:custGeom>
              <a:avLst/>
              <a:gdLst/>
              <a:ahLst/>
              <a:cxnLst/>
              <a:rect l="0" t="0" r="0" b="0"/>
              <a:pathLst>
                <a:path w="292895" h="192883">
                  <a:moveTo>
                    <a:pt x="292894" y="0"/>
                  </a:moveTo>
                  <a:lnTo>
                    <a:pt x="289101" y="3793"/>
                  </a:lnTo>
                  <a:lnTo>
                    <a:pt x="255107" y="14474"/>
                  </a:lnTo>
                  <a:lnTo>
                    <a:pt x="225870" y="23603"/>
                  </a:lnTo>
                  <a:lnTo>
                    <a:pt x="202781" y="31922"/>
                  </a:lnTo>
                  <a:lnTo>
                    <a:pt x="176643" y="40911"/>
                  </a:lnTo>
                  <a:lnTo>
                    <a:pt x="146530" y="54896"/>
                  </a:lnTo>
                  <a:lnTo>
                    <a:pt x="118734" y="69094"/>
                  </a:lnTo>
                  <a:lnTo>
                    <a:pt x="90390" y="83355"/>
                  </a:lnTo>
                  <a:lnTo>
                    <a:pt x="56275" y="109275"/>
                  </a:lnTo>
                  <a:lnTo>
                    <a:pt x="27813" y="138245"/>
                  </a:lnTo>
                  <a:lnTo>
                    <a:pt x="12961" y="166920"/>
                  </a:lnTo>
                  <a:lnTo>
                    <a:pt x="0" y="19288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41" name="SMARTInkShape-1167"/>
            <p:cNvSpPr/>
            <p:nvPr/>
          </p:nvSpPr>
          <p:spPr bwMode="auto">
            <a:xfrm>
              <a:off x="2328863" y="2135981"/>
              <a:ext cx="50007" cy="7145"/>
            </a:xfrm>
            <a:custGeom>
              <a:avLst/>
              <a:gdLst/>
              <a:ahLst/>
              <a:cxnLst/>
              <a:rect l="0" t="0" r="0" b="0"/>
              <a:pathLst>
                <a:path w="50007" h="7145">
                  <a:moveTo>
                    <a:pt x="50006" y="0"/>
                  </a:moveTo>
                  <a:lnTo>
                    <a:pt x="16384" y="3793"/>
                  </a:lnTo>
                  <a:lnTo>
                    <a:pt x="0" y="71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42" name="SMARTInkShape-1168"/>
            <p:cNvSpPr/>
            <p:nvPr/>
          </p:nvSpPr>
          <p:spPr bwMode="auto">
            <a:xfrm>
              <a:off x="1878806" y="2607469"/>
              <a:ext cx="985839" cy="142876"/>
            </a:xfrm>
            <a:custGeom>
              <a:avLst/>
              <a:gdLst/>
              <a:ahLst/>
              <a:cxnLst/>
              <a:rect l="0" t="0" r="0" b="0"/>
              <a:pathLst>
                <a:path w="985839" h="142876">
                  <a:moveTo>
                    <a:pt x="0" y="0"/>
                  </a:moveTo>
                  <a:lnTo>
                    <a:pt x="29829" y="9943"/>
                  </a:lnTo>
                  <a:lnTo>
                    <a:pt x="57963" y="16792"/>
                  </a:lnTo>
                  <a:lnTo>
                    <a:pt x="82118" y="21486"/>
                  </a:lnTo>
                  <a:lnTo>
                    <a:pt x="108728" y="25424"/>
                  </a:lnTo>
                  <a:lnTo>
                    <a:pt x="136430" y="27174"/>
                  </a:lnTo>
                  <a:lnTo>
                    <a:pt x="166734" y="30069"/>
                  </a:lnTo>
                  <a:lnTo>
                    <a:pt x="198723" y="33208"/>
                  </a:lnTo>
                  <a:lnTo>
                    <a:pt x="231461" y="34603"/>
                  </a:lnTo>
                  <a:lnTo>
                    <a:pt x="266649" y="35223"/>
                  </a:lnTo>
                  <a:lnTo>
                    <a:pt x="284922" y="35388"/>
                  </a:lnTo>
                  <a:lnTo>
                    <a:pt x="303454" y="36292"/>
                  </a:lnTo>
                  <a:lnTo>
                    <a:pt x="322159" y="37688"/>
                  </a:lnTo>
                  <a:lnTo>
                    <a:pt x="340979" y="39413"/>
                  </a:lnTo>
                  <a:lnTo>
                    <a:pt x="360670" y="40563"/>
                  </a:lnTo>
                  <a:lnTo>
                    <a:pt x="380940" y="41329"/>
                  </a:lnTo>
                  <a:lnTo>
                    <a:pt x="401598" y="41840"/>
                  </a:lnTo>
                  <a:lnTo>
                    <a:pt x="422513" y="42975"/>
                  </a:lnTo>
                  <a:lnTo>
                    <a:pt x="443600" y="44525"/>
                  </a:lnTo>
                  <a:lnTo>
                    <a:pt x="464802" y="46352"/>
                  </a:lnTo>
                  <a:lnTo>
                    <a:pt x="486081" y="47570"/>
                  </a:lnTo>
                  <a:lnTo>
                    <a:pt x="507410" y="48382"/>
                  </a:lnTo>
                  <a:lnTo>
                    <a:pt x="528774" y="48923"/>
                  </a:lnTo>
                  <a:lnTo>
                    <a:pt x="550159" y="50078"/>
                  </a:lnTo>
                  <a:lnTo>
                    <a:pt x="571561" y="51641"/>
                  </a:lnTo>
                  <a:lnTo>
                    <a:pt x="592972" y="53477"/>
                  </a:lnTo>
                  <a:lnTo>
                    <a:pt x="614389" y="55495"/>
                  </a:lnTo>
                  <a:lnTo>
                    <a:pt x="635812" y="57634"/>
                  </a:lnTo>
                  <a:lnTo>
                    <a:pt x="657237" y="59854"/>
                  </a:lnTo>
                  <a:lnTo>
                    <a:pt x="679458" y="62128"/>
                  </a:lnTo>
                  <a:lnTo>
                    <a:pt x="702210" y="64437"/>
                  </a:lnTo>
                  <a:lnTo>
                    <a:pt x="725315" y="66770"/>
                  </a:lnTo>
                  <a:lnTo>
                    <a:pt x="747862" y="69120"/>
                  </a:lnTo>
                  <a:lnTo>
                    <a:pt x="770037" y="71480"/>
                  </a:lnTo>
                  <a:lnTo>
                    <a:pt x="791965" y="73847"/>
                  </a:lnTo>
                  <a:lnTo>
                    <a:pt x="814520" y="77806"/>
                  </a:lnTo>
                  <a:lnTo>
                    <a:pt x="837495" y="82827"/>
                  </a:lnTo>
                  <a:lnTo>
                    <a:pt x="860749" y="88555"/>
                  </a:lnTo>
                  <a:lnTo>
                    <a:pt x="881807" y="94756"/>
                  </a:lnTo>
                  <a:lnTo>
                    <a:pt x="901403" y="101270"/>
                  </a:lnTo>
                  <a:lnTo>
                    <a:pt x="935611" y="114859"/>
                  </a:lnTo>
                  <a:lnTo>
                    <a:pt x="969545" y="133515"/>
                  </a:lnTo>
                  <a:lnTo>
                    <a:pt x="985838" y="14287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27244" name="SMARTInkShape-1169"/>
          <p:cNvSpPr/>
          <p:nvPr/>
        </p:nvSpPr>
        <p:spPr bwMode="auto">
          <a:xfrm>
            <a:off x="3879056" y="2343150"/>
            <a:ext cx="64295" cy="100014"/>
          </a:xfrm>
          <a:custGeom>
            <a:avLst/>
            <a:gdLst/>
            <a:ahLst/>
            <a:cxnLst/>
            <a:rect l="0" t="0" r="0" b="0"/>
            <a:pathLst>
              <a:path w="64295" h="100014">
                <a:moveTo>
                  <a:pt x="64294" y="100013"/>
                </a:moveTo>
                <a:lnTo>
                  <a:pt x="46635" y="68929"/>
                </a:lnTo>
                <a:lnTo>
                  <a:pt x="29693" y="42119"/>
                </a:lnTo>
                <a:lnTo>
                  <a:pt x="6498" y="8134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27254" name="SMARTInkShape-Group152"/>
          <p:cNvGrpSpPr/>
          <p:nvPr/>
        </p:nvGrpSpPr>
        <p:grpSpPr>
          <a:xfrm>
            <a:off x="1115431" y="3857625"/>
            <a:ext cx="1190338" cy="692945"/>
            <a:chOff x="1115431" y="3857625"/>
            <a:chExt cx="1190338" cy="692945"/>
          </a:xfrm>
        </p:grpSpPr>
        <p:sp>
          <p:nvSpPr>
            <p:cNvPr id="27245" name="SMARTInkShape-1170"/>
            <p:cNvSpPr/>
            <p:nvPr/>
          </p:nvSpPr>
          <p:spPr bwMode="auto">
            <a:xfrm>
              <a:off x="1115431" y="4063367"/>
              <a:ext cx="170445" cy="342282"/>
            </a:xfrm>
            <a:custGeom>
              <a:avLst/>
              <a:gdLst/>
              <a:ahLst/>
              <a:cxnLst/>
              <a:rect l="0" t="0" r="0" b="0"/>
              <a:pathLst>
                <a:path w="170445" h="342282">
                  <a:moveTo>
                    <a:pt x="156157" y="37146"/>
                  </a:moveTo>
                  <a:lnTo>
                    <a:pt x="156157" y="60089"/>
                  </a:lnTo>
                  <a:lnTo>
                    <a:pt x="150006" y="77528"/>
                  </a:lnTo>
                  <a:lnTo>
                    <a:pt x="150468" y="79148"/>
                  </a:lnTo>
                  <a:lnTo>
                    <a:pt x="155251" y="85941"/>
                  </a:lnTo>
                  <a:lnTo>
                    <a:pt x="155553" y="85551"/>
                  </a:lnTo>
                  <a:lnTo>
                    <a:pt x="156133" y="72686"/>
                  </a:lnTo>
                  <a:lnTo>
                    <a:pt x="143853" y="40295"/>
                  </a:lnTo>
                  <a:lnTo>
                    <a:pt x="132100" y="11019"/>
                  </a:lnTo>
                  <a:lnTo>
                    <a:pt x="123240" y="3574"/>
                  </a:lnTo>
                  <a:lnTo>
                    <a:pt x="117543" y="477"/>
                  </a:lnTo>
                  <a:lnTo>
                    <a:pt x="110571" y="0"/>
                  </a:lnTo>
                  <a:lnTo>
                    <a:pt x="94356" y="3703"/>
                  </a:lnTo>
                  <a:lnTo>
                    <a:pt x="80800" y="12757"/>
                  </a:lnTo>
                  <a:lnTo>
                    <a:pt x="54187" y="45635"/>
                  </a:lnTo>
                  <a:lnTo>
                    <a:pt x="40395" y="72381"/>
                  </a:lnTo>
                  <a:lnTo>
                    <a:pt x="30135" y="105089"/>
                  </a:lnTo>
                  <a:lnTo>
                    <a:pt x="18187" y="139915"/>
                  </a:lnTo>
                  <a:lnTo>
                    <a:pt x="12022" y="163518"/>
                  </a:lnTo>
                  <a:lnTo>
                    <a:pt x="6636" y="189355"/>
                  </a:lnTo>
                  <a:lnTo>
                    <a:pt x="2391" y="215126"/>
                  </a:lnTo>
                  <a:lnTo>
                    <a:pt x="0" y="247484"/>
                  </a:lnTo>
                  <a:lnTo>
                    <a:pt x="86" y="276386"/>
                  </a:lnTo>
                  <a:lnTo>
                    <a:pt x="8976" y="311479"/>
                  </a:lnTo>
                  <a:lnTo>
                    <a:pt x="19591" y="327098"/>
                  </a:lnTo>
                  <a:lnTo>
                    <a:pt x="32790" y="337987"/>
                  </a:lnTo>
                  <a:lnTo>
                    <a:pt x="44177" y="341509"/>
                  </a:lnTo>
                  <a:lnTo>
                    <a:pt x="56381" y="342281"/>
                  </a:lnTo>
                  <a:lnTo>
                    <a:pt x="85848" y="334219"/>
                  </a:lnTo>
                  <a:lnTo>
                    <a:pt x="120586" y="315048"/>
                  </a:lnTo>
                  <a:lnTo>
                    <a:pt x="133998" y="305120"/>
                  </a:lnTo>
                  <a:lnTo>
                    <a:pt x="170444" y="26574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46" name="SMARTInkShape-1171"/>
            <p:cNvSpPr/>
            <p:nvPr/>
          </p:nvSpPr>
          <p:spPr bwMode="auto">
            <a:xfrm>
              <a:off x="1522612" y="3887748"/>
              <a:ext cx="370483" cy="412791"/>
            </a:xfrm>
            <a:custGeom>
              <a:avLst/>
              <a:gdLst/>
              <a:ahLst/>
              <a:cxnLst/>
              <a:rect l="0" t="0" r="0" b="0"/>
              <a:pathLst>
                <a:path w="370483" h="412791">
                  <a:moveTo>
                    <a:pt x="6151" y="234196"/>
                  </a:moveTo>
                  <a:lnTo>
                    <a:pt x="2358" y="234196"/>
                  </a:lnTo>
                  <a:lnTo>
                    <a:pt x="1241" y="234990"/>
                  </a:lnTo>
                  <a:lnTo>
                    <a:pt x="496" y="236312"/>
                  </a:lnTo>
                  <a:lnTo>
                    <a:pt x="0" y="237988"/>
                  </a:lnTo>
                  <a:lnTo>
                    <a:pt x="462" y="239105"/>
                  </a:lnTo>
                  <a:lnTo>
                    <a:pt x="1565" y="239850"/>
                  </a:lnTo>
                  <a:lnTo>
                    <a:pt x="5245" y="241045"/>
                  </a:lnTo>
                  <a:lnTo>
                    <a:pt x="13467" y="241252"/>
                  </a:lnTo>
                  <a:lnTo>
                    <a:pt x="43505" y="231389"/>
                  </a:lnTo>
                  <a:lnTo>
                    <a:pt x="71561" y="215708"/>
                  </a:lnTo>
                  <a:lnTo>
                    <a:pt x="106854" y="190504"/>
                  </a:lnTo>
                  <a:lnTo>
                    <a:pt x="140607" y="158802"/>
                  </a:lnTo>
                  <a:lnTo>
                    <a:pt x="162936" y="131335"/>
                  </a:lnTo>
                  <a:lnTo>
                    <a:pt x="191813" y="98519"/>
                  </a:lnTo>
                  <a:lnTo>
                    <a:pt x="216215" y="64403"/>
                  </a:lnTo>
                  <a:lnTo>
                    <a:pt x="236719" y="32948"/>
                  </a:lnTo>
                  <a:lnTo>
                    <a:pt x="243034" y="22780"/>
                  </a:lnTo>
                  <a:lnTo>
                    <a:pt x="244241" y="18639"/>
                  </a:lnTo>
                  <a:lnTo>
                    <a:pt x="244253" y="15085"/>
                  </a:lnTo>
                  <a:lnTo>
                    <a:pt x="243467" y="11922"/>
                  </a:lnTo>
                  <a:lnTo>
                    <a:pt x="243736" y="9020"/>
                  </a:lnTo>
                  <a:lnTo>
                    <a:pt x="248183" y="0"/>
                  </a:lnTo>
                  <a:lnTo>
                    <a:pt x="248468" y="278"/>
                  </a:lnTo>
                  <a:lnTo>
                    <a:pt x="255167" y="35171"/>
                  </a:lnTo>
                  <a:lnTo>
                    <a:pt x="256775" y="69440"/>
                  </a:lnTo>
                  <a:lnTo>
                    <a:pt x="261032" y="102124"/>
                  </a:lnTo>
                  <a:lnTo>
                    <a:pt x="262646" y="137737"/>
                  </a:lnTo>
                  <a:lnTo>
                    <a:pt x="263024" y="164338"/>
                  </a:lnTo>
                  <a:lnTo>
                    <a:pt x="265308" y="192035"/>
                  </a:lnTo>
                  <a:lnTo>
                    <a:pt x="268175" y="219426"/>
                  </a:lnTo>
                  <a:lnTo>
                    <a:pt x="269450" y="244829"/>
                  </a:lnTo>
                  <a:lnTo>
                    <a:pt x="270016" y="269349"/>
                  </a:lnTo>
                  <a:lnTo>
                    <a:pt x="270268" y="293475"/>
                  </a:lnTo>
                  <a:lnTo>
                    <a:pt x="270410" y="328578"/>
                  </a:lnTo>
                  <a:lnTo>
                    <a:pt x="270452" y="360233"/>
                  </a:lnTo>
                  <a:lnTo>
                    <a:pt x="270466" y="389149"/>
                  </a:lnTo>
                  <a:lnTo>
                    <a:pt x="270467" y="387504"/>
                  </a:lnTo>
                  <a:lnTo>
                    <a:pt x="284943" y="355396"/>
                  </a:lnTo>
                  <a:lnTo>
                    <a:pt x="294318" y="340334"/>
                  </a:lnTo>
                  <a:lnTo>
                    <a:pt x="299061" y="336931"/>
                  </a:lnTo>
                  <a:lnTo>
                    <a:pt x="312365" y="330954"/>
                  </a:lnTo>
                  <a:lnTo>
                    <a:pt x="321104" y="330910"/>
                  </a:lnTo>
                  <a:lnTo>
                    <a:pt x="338668" y="334568"/>
                  </a:lnTo>
                  <a:lnTo>
                    <a:pt x="343907" y="337807"/>
                  </a:lnTo>
                  <a:lnTo>
                    <a:pt x="351319" y="347886"/>
                  </a:lnTo>
                  <a:lnTo>
                    <a:pt x="360818" y="379556"/>
                  </a:lnTo>
                  <a:lnTo>
                    <a:pt x="363385" y="392976"/>
                  </a:lnTo>
                  <a:lnTo>
                    <a:pt x="370482" y="41279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47" name="SMARTInkShape-1172"/>
            <p:cNvSpPr/>
            <p:nvPr/>
          </p:nvSpPr>
          <p:spPr bwMode="auto">
            <a:xfrm>
              <a:off x="1943100" y="4171950"/>
              <a:ext cx="14289" cy="121445"/>
            </a:xfrm>
            <a:custGeom>
              <a:avLst/>
              <a:gdLst/>
              <a:ahLst/>
              <a:cxnLst/>
              <a:rect l="0" t="0" r="0" b="0"/>
              <a:pathLst>
                <a:path w="14289" h="121445">
                  <a:moveTo>
                    <a:pt x="0" y="0"/>
                  </a:moveTo>
                  <a:lnTo>
                    <a:pt x="794" y="30539"/>
                  </a:lnTo>
                  <a:lnTo>
                    <a:pt x="6151" y="64553"/>
                  </a:lnTo>
                  <a:lnTo>
                    <a:pt x="12667" y="97930"/>
                  </a:lnTo>
                  <a:lnTo>
                    <a:pt x="14288" y="1214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48" name="SMARTInkShape-1173"/>
            <p:cNvSpPr/>
            <p:nvPr/>
          </p:nvSpPr>
          <p:spPr bwMode="auto">
            <a:xfrm>
              <a:off x="1650206" y="3886200"/>
              <a:ext cx="64295" cy="407195"/>
            </a:xfrm>
            <a:custGeom>
              <a:avLst/>
              <a:gdLst/>
              <a:ahLst/>
              <a:cxnLst/>
              <a:rect l="0" t="0" r="0" b="0"/>
              <a:pathLst>
                <a:path w="64295" h="407195">
                  <a:moveTo>
                    <a:pt x="0" y="0"/>
                  </a:moveTo>
                  <a:lnTo>
                    <a:pt x="0" y="9943"/>
                  </a:lnTo>
                  <a:lnTo>
                    <a:pt x="12185" y="44900"/>
                  </a:lnTo>
                  <a:lnTo>
                    <a:pt x="19133" y="71159"/>
                  </a:lnTo>
                  <a:lnTo>
                    <a:pt x="25425" y="104516"/>
                  </a:lnTo>
                  <a:lnTo>
                    <a:pt x="27175" y="130589"/>
                  </a:lnTo>
                  <a:lnTo>
                    <a:pt x="30070" y="158052"/>
                  </a:lnTo>
                  <a:lnTo>
                    <a:pt x="33208" y="186927"/>
                  </a:lnTo>
                  <a:lnTo>
                    <a:pt x="34603" y="218280"/>
                  </a:lnTo>
                  <a:lnTo>
                    <a:pt x="37340" y="248620"/>
                  </a:lnTo>
                  <a:lnTo>
                    <a:pt x="41202" y="277979"/>
                  </a:lnTo>
                  <a:lnTo>
                    <a:pt x="45564" y="306903"/>
                  </a:lnTo>
                  <a:lnTo>
                    <a:pt x="52483" y="342376"/>
                  </a:lnTo>
                  <a:lnTo>
                    <a:pt x="57022" y="376310"/>
                  </a:lnTo>
                  <a:lnTo>
                    <a:pt x="64294" y="40719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49" name="SMARTInkShape-1174"/>
            <p:cNvSpPr/>
            <p:nvPr/>
          </p:nvSpPr>
          <p:spPr bwMode="auto">
            <a:xfrm>
              <a:off x="1460612" y="4136490"/>
              <a:ext cx="103441" cy="199092"/>
            </a:xfrm>
            <a:custGeom>
              <a:avLst/>
              <a:gdLst/>
              <a:ahLst/>
              <a:cxnLst/>
              <a:rect l="0" t="0" r="0" b="0"/>
              <a:pathLst>
                <a:path w="103441" h="199092">
                  <a:moveTo>
                    <a:pt x="25288" y="56891"/>
                  </a:moveTo>
                  <a:lnTo>
                    <a:pt x="21496" y="60683"/>
                  </a:lnTo>
                  <a:lnTo>
                    <a:pt x="19634" y="64662"/>
                  </a:lnTo>
                  <a:lnTo>
                    <a:pt x="10504" y="96036"/>
                  </a:lnTo>
                  <a:lnTo>
                    <a:pt x="5170" y="131387"/>
                  </a:lnTo>
                  <a:lnTo>
                    <a:pt x="0" y="163241"/>
                  </a:lnTo>
                  <a:lnTo>
                    <a:pt x="3192" y="192075"/>
                  </a:lnTo>
                  <a:lnTo>
                    <a:pt x="4208" y="194639"/>
                  </a:lnTo>
                  <a:lnTo>
                    <a:pt x="5678" y="196348"/>
                  </a:lnTo>
                  <a:lnTo>
                    <a:pt x="7452" y="197487"/>
                  </a:lnTo>
                  <a:lnTo>
                    <a:pt x="17534" y="199091"/>
                  </a:lnTo>
                  <a:lnTo>
                    <a:pt x="26075" y="195233"/>
                  </a:lnTo>
                  <a:lnTo>
                    <a:pt x="49204" y="174563"/>
                  </a:lnTo>
                  <a:lnTo>
                    <a:pt x="68171" y="146898"/>
                  </a:lnTo>
                  <a:lnTo>
                    <a:pt x="80327" y="120337"/>
                  </a:lnTo>
                  <a:lnTo>
                    <a:pt x="91546" y="86710"/>
                  </a:lnTo>
                  <a:lnTo>
                    <a:pt x="100612" y="57137"/>
                  </a:lnTo>
                  <a:lnTo>
                    <a:pt x="103440" y="24997"/>
                  </a:lnTo>
                  <a:lnTo>
                    <a:pt x="99950" y="9694"/>
                  </a:lnTo>
                  <a:lnTo>
                    <a:pt x="97287" y="6377"/>
                  </a:lnTo>
                  <a:lnTo>
                    <a:pt x="90096" y="2690"/>
                  </a:lnTo>
                  <a:lnTo>
                    <a:pt x="67016" y="0"/>
                  </a:lnTo>
                  <a:lnTo>
                    <a:pt x="53863" y="688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50" name="SMARTInkShape-1175"/>
            <p:cNvSpPr/>
            <p:nvPr/>
          </p:nvSpPr>
          <p:spPr bwMode="auto">
            <a:xfrm>
              <a:off x="1393086" y="3857625"/>
              <a:ext cx="49953" cy="466497"/>
            </a:xfrm>
            <a:custGeom>
              <a:avLst/>
              <a:gdLst/>
              <a:ahLst/>
              <a:cxnLst/>
              <a:rect l="0" t="0" r="0" b="0"/>
              <a:pathLst>
                <a:path w="49953" h="466497">
                  <a:moveTo>
                    <a:pt x="49952" y="0"/>
                  </a:moveTo>
                  <a:lnTo>
                    <a:pt x="46159" y="3792"/>
                  </a:lnTo>
                  <a:lnTo>
                    <a:pt x="44297" y="9887"/>
                  </a:lnTo>
                  <a:lnTo>
                    <a:pt x="42210" y="37815"/>
                  </a:lnTo>
                  <a:lnTo>
                    <a:pt x="37956" y="64033"/>
                  </a:lnTo>
                  <a:lnTo>
                    <a:pt x="35549" y="97377"/>
                  </a:lnTo>
                  <a:lnTo>
                    <a:pt x="32174" y="123448"/>
                  </a:lnTo>
                  <a:lnTo>
                    <a:pt x="30144" y="150909"/>
                  </a:lnTo>
                  <a:lnTo>
                    <a:pt x="28448" y="179783"/>
                  </a:lnTo>
                  <a:lnTo>
                    <a:pt x="25049" y="211137"/>
                  </a:lnTo>
                  <a:lnTo>
                    <a:pt x="20892" y="241476"/>
                  </a:lnTo>
                  <a:lnTo>
                    <a:pt x="16399" y="270835"/>
                  </a:lnTo>
                  <a:lnTo>
                    <a:pt x="11756" y="299759"/>
                  </a:lnTo>
                  <a:lnTo>
                    <a:pt x="7046" y="328488"/>
                  </a:lnTo>
                  <a:lnTo>
                    <a:pt x="3101" y="356339"/>
                  </a:lnTo>
                  <a:lnTo>
                    <a:pt x="1348" y="381946"/>
                  </a:lnTo>
                  <a:lnTo>
                    <a:pt x="361" y="414882"/>
                  </a:lnTo>
                  <a:lnTo>
                    <a:pt x="0" y="448560"/>
                  </a:lnTo>
                  <a:lnTo>
                    <a:pt x="763" y="458122"/>
                  </a:lnTo>
                  <a:lnTo>
                    <a:pt x="3749" y="465019"/>
                  </a:lnTo>
                  <a:lnTo>
                    <a:pt x="5656" y="466381"/>
                  </a:lnTo>
                  <a:lnTo>
                    <a:pt x="7721" y="466496"/>
                  </a:lnTo>
                  <a:lnTo>
                    <a:pt x="12132" y="464506"/>
                  </a:lnTo>
                  <a:lnTo>
                    <a:pt x="28520" y="45005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51" name="SMARTInkShape-1176"/>
            <p:cNvSpPr/>
            <p:nvPr/>
          </p:nvSpPr>
          <p:spPr bwMode="auto">
            <a:xfrm>
              <a:off x="2100263" y="4136231"/>
              <a:ext cx="205506" cy="414339"/>
            </a:xfrm>
            <a:custGeom>
              <a:avLst/>
              <a:gdLst/>
              <a:ahLst/>
              <a:cxnLst/>
              <a:rect l="0" t="0" r="0" b="0"/>
              <a:pathLst>
                <a:path w="205506" h="414339">
                  <a:moveTo>
                    <a:pt x="142875" y="0"/>
                  </a:moveTo>
                  <a:lnTo>
                    <a:pt x="136724" y="0"/>
                  </a:lnTo>
                  <a:lnTo>
                    <a:pt x="132233" y="3792"/>
                  </a:lnTo>
                  <a:lnTo>
                    <a:pt x="118964" y="36679"/>
                  </a:lnTo>
                  <a:lnTo>
                    <a:pt x="103814" y="70187"/>
                  </a:lnTo>
                  <a:lnTo>
                    <a:pt x="87652" y="105263"/>
                  </a:lnTo>
                  <a:lnTo>
                    <a:pt x="80373" y="131565"/>
                  </a:lnTo>
                  <a:lnTo>
                    <a:pt x="79112" y="143316"/>
                  </a:lnTo>
                  <a:lnTo>
                    <a:pt x="79728" y="144757"/>
                  </a:lnTo>
                  <a:lnTo>
                    <a:pt x="80933" y="144924"/>
                  </a:lnTo>
                  <a:lnTo>
                    <a:pt x="84389" y="142992"/>
                  </a:lnTo>
                  <a:lnTo>
                    <a:pt x="99179" y="129260"/>
                  </a:lnTo>
                  <a:lnTo>
                    <a:pt x="111283" y="105878"/>
                  </a:lnTo>
                  <a:lnTo>
                    <a:pt x="123435" y="80446"/>
                  </a:lnTo>
                  <a:lnTo>
                    <a:pt x="134204" y="62730"/>
                  </a:lnTo>
                  <a:lnTo>
                    <a:pt x="148518" y="37875"/>
                  </a:lnTo>
                  <a:lnTo>
                    <a:pt x="149812" y="37156"/>
                  </a:lnTo>
                  <a:lnTo>
                    <a:pt x="153366" y="36358"/>
                  </a:lnTo>
                  <a:lnTo>
                    <a:pt x="155425" y="37732"/>
                  </a:lnTo>
                  <a:lnTo>
                    <a:pt x="159830" y="43493"/>
                  </a:lnTo>
                  <a:lnTo>
                    <a:pt x="162316" y="51345"/>
                  </a:lnTo>
                  <a:lnTo>
                    <a:pt x="169747" y="85402"/>
                  </a:lnTo>
                  <a:lnTo>
                    <a:pt x="176413" y="112529"/>
                  </a:lnTo>
                  <a:lnTo>
                    <a:pt x="182622" y="141468"/>
                  </a:lnTo>
                  <a:lnTo>
                    <a:pt x="185608" y="174826"/>
                  </a:lnTo>
                  <a:lnTo>
                    <a:pt x="191167" y="209051"/>
                  </a:lnTo>
                  <a:lnTo>
                    <a:pt x="197047" y="239653"/>
                  </a:lnTo>
                  <a:lnTo>
                    <a:pt x="199936" y="268035"/>
                  </a:lnTo>
                  <a:lnTo>
                    <a:pt x="205505" y="299361"/>
                  </a:lnTo>
                  <a:lnTo>
                    <a:pt x="204559" y="323385"/>
                  </a:lnTo>
                  <a:lnTo>
                    <a:pt x="200452" y="339783"/>
                  </a:lnTo>
                  <a:lnTo>
                    <a:pt x="184196" y="368370"/>
                  </a:lnTo>
                  <a:lnTo>
                    <a:pt x="168876" y="383167"/>
                  </a:lnTo>
                  <a:lnTo>
                    <a:pt x="146482" y="396686"/>
                  </a:lnTo>
                  <a:lnTo>
                    <a:pt x="113131" y="404883"/>
                  </a:lnTo>
                  <a:lnTo>
                    <a:pt x="79761" y="406737"/>
                  </a:lnTo>
                  <a:lnTo>
                    <a:pt x="50239" y="412013"/>
                  </a:lnTo>
                  <a:lnTo>
                    <a:pt x="18110" y="414032"/>
                  </a:lnTo>
                  <a:lnTo>
                    <a:pt x="0" y="41433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52" name="SMARTInkShape-1177"/>
            <p:cNvSpPr/>
            <p:nvPr/>
          </p:nvSpPr>
          <p:spPr bwMode="auto">
            <a:xfrm>
              <a:off x="2021717" y="4172371"/>
              <a:ext cx="85690" cy="113880"/>
            </a:xfrm>
            <a:custGeom>
              <a:avLst/>
              <a:gdLst/>
              <a:ahLst/>
              <a:cxnLst/>
              <a:rect l="0" t="0" r="0" b="0"/>
              <a:pathLst>
                <a:path w="85690" h="113880">
                  <a:moveTo>
                    <a:pt x="42827" y="49585"/>
                  </a:moveTo>
                  <a:lnTo>
                    <a:pt x="22709" y="69703"/>
                  </a:lnTo>
                  <a:lnTo>
                    <a:pt x="19862" y="70433"/>
                  </a:lnTo>
                  <a:lnTo>
                    <a:pt x="17992" y="70627"/>
                  </a:lnTo>
                  <a:lnTo>
                    <a:pt x="13798" y="68727"/>
                  </a:lnTo>
                  <a:lnTo>
                    <a:pt x="11568" y="67109"/>
                  </a:lnTo>
                  <a:lnTo>
                    <a:pt x="4637" y="57247"/>
                  </a:lnTo>
                  <a:lnTo>
                    <a:pt x="1349" y="48063"/>
                  </a:lnTo>
                  <a:lnTo>
                    <a:pt x="0" y="18946"/>
                  </a:lnTo>
                  <a:lnTo>
                    <a:pt x="2097" y="14007"/>
                  </a:lnTo>
                  <a:lnTo>
                    <a:pt x="12965" y="998"/>
                  </a:lnTo>
                  <a:lnTo>
                    <a:pt x="15797" y="210"/>
                  </a:lnTo>
                  <a:lnTo>
                    <a:pt x="17663" y="0"/>
                  </a:lnTo>
                  <a:lnTo>
                    <a:pt x="21853" y="1883"/>
                  </a:lnTo>
                  <a:lnTo>
                    <a:pt x="44242" y="16383"/>
                  </a:lnTo>
                  <a:lnTo>
                    <a:pt x="66730" y="45903"/>
                  </a:lnTo>
                  <a:lnTo>
                    <a:pt x="82313" y="79905"/>
                  </a:lnTo>
                  <a:lnTo>
                    <a:pt x="85689" y="11387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53" name="SMARTInkShape-1178"/>
            <p:cNvSpPr/>
            <p:nvPr/>
          </p:nvSpPr>
          <p:spPr bwMode="auto">
            <a:xfrm>
              <a:off x="1928813" y="4036219"/>
              <a:ext cx="14288" cy="7145"/>
            </a:xfrm>
            <a:custGeom>
              <a:avLst/>
              <a:gdLst/>
              <a:ahLst/>
              <a:cxnLst/>
              <a:rect l="0" t="0" r="0" b="0"/>
              <a:pathLst>
                <a:path w="14288" h="7145">
                  <a:moveTo>
                    <a:pt x="14287" y="0"/>
                  </a:moveTo>
                  <a:lnTo>
                    <a:pt x="8136" y="0"/>
                  </a:lnTo>
                  <a:lnTo>
                    <a:pt x="0" y="71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27263" name="SMARTInkShape-Group153"/>
          <p:cNvGrpSpPr/>
          <p:nvPr/>
        </p:nvGrpSpPr>
        <p:grpSpPr>
          <a:xfrm>
            <a:off x="1364456" y="4365289"/>
            <a:ext cx="1500189" cy="392450"/>
            <a:chOff x="1364456" y="4365289"/>
            <a:chExt cx="1500189" cy="392450"/>
          </a:xfrm>
        </p:grpSpPr>
        <p:sp>
          <p:nvSpPr>
            <p:cNvPr id="27255" name="SMARTInkShape-1179"/>
            <p:cNvSpPr/>
            <p:nvPr/>
          </p:nvSpPr>
          <p:spPr bwMode="auto">
            <a:xfrm>
              <a:off x="2121694" y="4365289"/>
              <a:ext cx="742951" cy="299581"/>
            </a:xfrm>
            <a:custGeom>
              <a:avLst/>
              <a:gdLst/>
              <a:ahLst/>
              <a:cxnLst/>
              <a:rect l="0" t="0" r="0" b="0"/>
              <a:pathLst>
                <a:path w="742951" h="299581">
                  <a:moveTo>
                    <a:pt x="0" y="178136"/>
                  </a:moveTo>
                  <a:lnTo>
                    <a:pt x="28967" y="172482"/>
                  </a:lnTo>
                  <a:lnTo>
                    <a:pt x="61020" y="171286"/>
                  </a:lnTo>
                  <a:lnTo>
                    <a:pt x="92339" y="171079"/>
                  </a:lnTo>
                  <a:lnTo>
                    <a:pt x="126755" y="167226"/>
                  </a:lnTo>
                  <a:lnTo>
                    <a:pt x="162087" y="164849"/>
                  </a:lnTo>
                  <a:lnTo>
                    <a:pt x="197692" y="156560"/>
                  </a:lnTo>
                  <a:lnTo>
                    <a:pt x="229584" y="144050"/>
                  </a:lnTo>
                  <a:lnTo>
                    <a:pt x="262308" y="125601"/>
                  </a:lnTo>
                  <a:lnTo>
                    <a:pt x="274273" y="116158"/>
                  </a:lnTo>
                  <a:lnTo>
                    <a:pt x="286142" y="98124"/>
                  </a:lnTo>
                  <a:lnTo>
                    <a:pt x="299775" y="63648"/>
                  </a:lnTo>
                  <a:lnTo>
                    <a:pt x="305718" y="39016"/>
                  </a:lnTo>
                  <a:lnTo>
                    <a:pt x="304414" y="28728"/>
                  </a:lnTo>
                  <a:lnTo>
                    <a:pt x="299217" y="16127"/>
                  </a:lnTo>
                  <a:lnTo>
                    <a:pt x="287113" y="1088"/>
                  </a:lnTo>
                  <a:lnTo>
                    <a:pt x="278569" y="0"/>
                  </a:lnTo>
                  <a:lnTo>
                    <a:pt x="276200" y="641"/>
                  </a:lnTo>
                  <a:lnTo>
                    <a:pt x="274621" y="1862"/>
                  </a:lnTo>
                  <a:lnTo>
                    <a:pt x="263969" y="23921"/>
                  </a:lnTo>
                  <a:lnTo>
                    <a:pt x="247457" y="57080"/>
                  </a:lnTo>
                  <a:lnTo>
                    <a:pt x="239567" y="78239"/>
                  </a:lnTo>
                  <a:lnTo>
                    <a:pt x="234382" y="108838"/>
                  </a:lnTo>
                  <a:lnTo>
                    <a:pt x="228196" y="135908"/>
                  </a:lnTo>
                  <a:lnTo>
                    <a:pt x="218995" y="169706"/>
                  </a:lnTo>
                  <a:lnTo>
                    <a:pt x="214929" y="204425"/>
                  </a:lnTo>
                  <a:lnTo>
                    <a:pt x="214319" y="239612"/>
                  </a:lnTo>
                  <a:lnTo>
                    <a:pt x="214315" y="241177"/>
                  </a:lnTo>
                  <a:lnTo>
                    <a:pt x="214313" y="236169"/>
                  </a:lnTo>
                  <a:lnTo>
                    <a:pt x="219967" y="219861"/>
                  </a:lnTo>
                  <a:lnTo>
                    <a:pt x="220463" y="215477"/>
                  </a:lnTo>
                  <a:lnTo>
                    <a:pt x="225248" y="206374"/>
                  </a:lnTo>
                  <a:lnTo>
                    <a:pt x="248865" y="173354"/>
                  </a:lnTo>
                  <a:lnTo>
                    <a:pt x="262297" y="159080"/>
                  </a:lnTo>
                  <a:lnTo>
                    <a:pt x="271622" y="153792"/>
                  </a:lnTo>
                  <a:lnTo>
                    <a:pt x="292280" y="149932"/>
                  </a:lnTo>
                  <a:lnTo>
                    <a:pt x="302297" y="149634"/>
                  </a:lnTo>
                  <a:lnTo>
                    <a:pt x="303925" y="150404"/>
                  </a:lnTo>
                  <a:lnTo>
                    <a:pt x="305011" y="151710"/>
                  </a:lnTo>
                  <a:lnTo>
                    <a:pt x="306216" y="155278"/>
                  </a:lnTo>
                  <a:lnTo>
                    <a:pt x="309107" y="166154"/>
                  </a:lnTo>
                  <a:lnTo>
                    <a:pt x="319341" y="197784"/>
                  </a:lnTo>
                  <a:lnTo>
                    <a:pt x="327100" y="215002"/>
                  </a:lnTo>
                  <a:lnTo>
                    <a:pt x="344298" y="236094"/>
                  </a:lnTo>
                  <a:lnTo>
                    <a:pt x="359718" y="244345"/>
                  </a:lnTo>
                  <a:lnTo>
                    <a:pt x="380559" y="248541"/>
                  </a:lnTo>
                  <a:lnTo>
                    <a:pt x="395157" y="248474"/>
                  </a:lnTo>
                  <a:lnTo>
                    <a:pt x="410330" y="242986"/>
                  </a:lnTo>
                  <a:lnTo>
                    <a:pt x="439533" y="222826"/>
                  </a:lnTo>
                  <a:lnTo>
                    <a:pt x="462868" y="194756"/>
                  </a:lnTo>
                  <a:lnTo>
                    <a:pt x="467656" y="183142"/>
                  </a:lnTo>
                  <a:lnTo>
                    <a:pt x="471263" y="148884"/>
                  </a:lnTo>
                  <a:lnTo>
                    <a:pt x="469751" y="145934"/>
                  </a:lnTo>
                  <a:lnTo>
                    <a:pt x="455374" y="133042"/>
                  </a:lnTo>
                  <a:lnTo>
                    <a:pt x="450303" y="130313"/>
                  </a:lnTo>
                  <a:lnTo>
                    <a:pt x="447839" y="129585"/>
                  </a:lnTo>
                  <a:lnTo>
                    <a:pt x="445403" y="129894"/>
                  </a:lnTo>
                  <a:lnTo>
                    <a:pt x="429609" y="138200"/>
                  </a:lnTo>
                  <a:lnTo>
                    <a:pt x="422977" y="144776"/>
                  </a:lnTo>
                  <a:lnTo>
                    <a:pt x="412251" y="161934"/>
                  </a:lnTo>
                  <a:lnTo>
                    <a:pt x="408193" y="185519"/>
                  </a:lnTo>
                  <a:lnTo>
                    <a:pt x="408283" y="202107"/>
                  </a:lnTo>
                  <a:lnTo>
                    <a:pt x="417175" y="231828"/>
                  </a:lnTo>
                  <a:lnTo>
                    <a:pt x="440989" y="261385"/>
                  </a:lnTo>
                  <a:lnTo>
                    <a:pt x="448143" y="266729"/>
                  </a:lnTo>
                  <a:lnTo>
                    <a:pt x="451162" y="268155"/>
                  </a:lnTo>
                  <a:lnTo>
                    <a:pt x="478914" y="270755"/>
                  </a:lnTo>
                  <a:lnTo>
                    <a:pt x="486959" y="266660"/>
                  </a:lnTo>
                  <a:lnTo>
                    <a:pt x="519182" y="243564"/>
                  </a:lnTo>
                  <a:lnTo>
                    <a:pt x="548396" y="208779"/>
                  </a:lnTo>
                  <a:lnTo>
                    <a:pt x="560489" y="196314"/>
                  </a:lnTo>
                  <a:lnTo>
                    <a:pt x="561778" y="195811"/>
                  </a:lnTo>
                  <a:lnTo>
                    <a:pt x="562637" y="196269"/>
                  </a:lnTo>
                  <a:lnTo>
                    <a:pt x="564016" y="198916"/>
                  </a:lnTo>
                  <a:lnTo>
                    <a:pt x="568048" y="203166"/>
                  </a:lnTo>
                  <a:lnTo>
                    <a:pt x="569966" y="209369"/>
                  </a:lnTo>
                  <a:lnTo>
                    <a:pt x="573482" y="229865"/>
                  </a:lnTo>
                  <a:lnTo>
                    <a:pt x="577114" y="242940"/>
                  </a:lnTo>
                  <a:lnTo>
                    <a:pt x="578757" y="251388"/>
                  </a:lnTo>
                  <a:lnTo>
                    <a:pt x="584145" y="260606"/>
                  </a:lnTo>
                  <a:lnTo>
                    <a:pt x="589975" y="268365"/>
                  </a:lnTo>
                  <a:lnTo>
                    <a:pt x="591617" y="273271"/>
                  </a:lnTo>
                  <a:lnTo>
                    <a:pt x="592849" y="274897"/>
                  </a:lnTo>
                  <a:lnTo>
                    <a:pt x="598966" y="277720"/>
                  </a:lnTo>
                  <a:lnTo>
                    <a:pt x="603539" y="274229"/>
                  </a:lnTo>
                  <a:lnTo>
                    <a:pt x="609921" y="268168"/>
                  </a:lnTo>
                  <a:lnTo>
                    <a:pt x="626287" y="232468"/>
                  </a:lnTo>
                  <a:lnTo>
                    <a:pt x="641351" y="197879"/>
                  </a:lnTo>
                  <a:lnTo>
                    <a:pt x="666456" y="169056"/>
                  </a:lnTo>
                  <a:lnTo>
                    <a:pt x="671381" y="166163"/>
                  </a:lnTo>
                  <a:lnTo>
                    <a:pt x="673806" y="165391"/>
                  </a:lnTo>
                  <a:lnTo>
                    <a:pt x="675423" y="165671"/>
                  </a:lnTo>
                  <a:lnTo>
                    <a:pt x="676501" y="166651"/>
                  </a:lnTo>
                  <a:lnTo>
                    <a:pt x="678492" y="169857"/>
                  </a:lnTo>
                  <a:lnTo>
                    <a:pt x="698557" y="203053"/>
                  </a:lnTo>
                  <a:lnTo>
                    <a:pt x="712897" y="230948"/>
                  </a:lnTo>
                  <a:lnTo>
                    <a:pt x="725314" y="261782"/>
                  </a:lnTo>
                  <a:lnTo>
                    <a:pt x="742950" y="29958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56" name="SMARTInkShape-1180"/>
            <p:cNvSpPr/>
            <p:nvPr/>
          </p:nvSpPr>
          <p:spPr bwMode="auto">
            <a:xfrm>
              <a:off x="1450207" y="4508031"/>
              <a:ext cx="235719" cy="249708"/>
            </a:xfrm>
            <a:custGeom>
              <a:avLst/>
              <a:gdLst/>
              <a:ahLst/>
              <a:cxnLst/>
              <a:rect l="0" t="0" r="0" b="0"/>
              <a:pathLst>
                <a:path w="235719" h="249708">
                  <a:moveTo>
                    <a:pt x="7118" y="249707"/>
                  </a:moveTo>
                  <a:lnTo>
                    <a:pt x="268" y="249707"/>
                  </a:lnTo>
                  <a:lnTo>
                    <a:pt x="0" y="243556"/>
                  </a:lnTo>
                  <a:lnTo>
                    <a:pt x="3774" y="239065"/>
                  </a:lnTo>
                  <a:lnTo>
                    <a:pt x="5632" y="232806"/>
                  </a:lnTo>
                  <a:lnTo>
                    <a:pt x="8794" y="220357"/>
                  </a:lnTo>
                  <a:lnTo>
                    <a:pt x="21553" y="190372"/>
                  </a:lnTo>
                  <a:lnTo>
                    <a:pt x="33331" y="156550"/>
                  </a:lnTo>
                  <a:lnTo>
                    <a:pt x="40724" y="128206"/>
                  </a:lnTo>
                  <a:lnTo>
                    <a:pt x="48262" y="92536"/>
                  </a:lnTo>
                  <a:lnTo>
                    <a:pt x="55800" y="60616"/>
                  </a:lnTo>
                  <a:lnTo>
                    <a:pt x="67476" y="36319"/>
                  </a:lnTo>
                  <a:lnTo>
                    <a:pt x="91812" y="8011"/>
                  </a:lnTo>
                  <a:lnTo>
                    <a:pt x="100587" y="3380"/>
                  </a:lnTo>
                  <a:lnTo>
                    <a:pt x="122960" y="0"/>
                  </a:lnTo>
                  <a:lnTo>
                    <a:pt x="132422" y="614"/>
                  </a:lnTo>
                  <a:lnTo>
                    <a:pt x="166854" y="7757"/>
                  </a:lnTo>
                  <a:lnTo>
                    <a:pt x="200338" y="22827"/>
                  </a:lnTo>
                  <a:lnTo>
                    <a:pt x="235718" y="4253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57" name="SMARTInkShape-1181"/>
            <p:cNvSpPr/>
            <p:nvPr/>
          </p:nvSpPr>
          <p:spPr bwMode="auto">
            <a:xfrm>
              <a:off x="2243468" y="4414838"/>
              <a:ext cx="42533" cy="292894"/>
            </a:xfrm>
            <a:custGeom>
              <a:avLst/>
              <a:gdLst/>
              <a:ahLst/>
              <a:cxnLst/>
              <a:rect l="0" t="0" r="0" b="0"/>
              <a:pathLst>
                <a:path w="42533" h="292894">
                  <a:moveTo>
                    <a:pt x="42532" y="0"/>
                  </a:moveTo>
                  <a:lnTo>
                    <a:pt x="41738" y="13772"/>
                  </a:lnTo>
                  <a:lnTo>
                    <a:pt x="30347" y="45678"/>
                  </a:lnTo>
                  <a:lnTo>
                    <a:pt x="21046" y="74110"/>
                  </a:lnTo>
                  <a:lnTo>
                    <a:pt x="13941" y="100804"/>
                  </a:lnTo>
                  <a:lnTo>
                    <a:pt x="8925" y="128822"/>
                  </a:lnTo>
                  <a:lnTo>
                    <a:pt x="5322" y="157232"/>
                  </a:lnTo>
                  <a:lnTo>
                    <a:pt x="1344" y="185758"/>
                  </a:lnTo>
                  <a:lnTo>
                    <a:pt x="0" y="220048"/>
                  </a:lnTo>
                  <a:lnTo>
                    <a:pt x="529" y="249753"/>
                  </a:lnTo>
                  <a:lnTo>
                    <a:pt x="6376" y="284479"/>
                  </a:lnTo>
                  <a:lnTo>
                    <a:pt x="6813" y="29289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58" name="SMARTInkShape-1182"/>
            <p:cNvSpPr/>
            <p:nvPr/>
          </p:nvSpPr>
          <p:spPr bwMode="auto">
            <a:xfrm>
              <a:off x="1936400" y="4436269"/>
              <a:ext cx="91352" cy="217408"/>
            </a:xfrm>
            <a:custGeom>
              <a:avLst/>
              <a:gdLst/>
              <a:ahLst/>
              <a:cxnLst/>
              <a:rect l="0" t="0" r="0" b="0"/>
              <a:pathLst>
                <a:path w="91352" h="217408">
                  <a:moveTo>
                    <a:pt x="70994" y="150019"/>
                  </a:moveTo>
                  <a:lnTo>
                    <a:pt x="70994" y="146226"/>
                  </a:lnTo>
                  <a:lnTo>
                    <a:pt x="70200" y="145109"/>
                  </a:lnTo>
                  <a:lnTo>
                    <a:pt x="68877" y="144364"/>
                  </a:lnTo>
                  <a:lnTo>
                    <a:pt x="67201" y="143868"/>
                  </a:lnTo>
                  <a:lnTo>
                    <a:pt x="66084" y="142743"/>
                  </a:lnTo>
                  <a:lnTo>
                    <a:pt x="64843" y="139377"/>
                  </a:lnTo>
                  <a:lnTo>
                    <a:pt x="60058" y="135235"/>
                  </a:lnTo>
                  <a:lnTo>
                    <a:pt x="53433" y="131542"/>
                  </a:lnTo>
                  <a:lnTo>
                    <a:pt x="42713" y="129171"/>
                  </a:lnTo>
                  <a:lnTo>
                    <a:pt x="40234" y="128976"/>
                  </a:lnTo>
                  <a:lnTo>
                    <a:pt x="35362" y="130877"/>
                  </a:lnTo>
                  <a:lnTo>
                    <a:pt x="12461" y="151541"/>
                  </a:lnTo>
                  <a:lnTo>
                    <a:pt x="4614" y="163081"/>
                  </a:lnTo>
                  <a:lnTo>
                    <a:pt x="1055" y="176555"/>
                  </a:lnTo>
                  <a:lnTo>
                    <a:pt x="0" y="190601"/>
                  </a:lnTo>
                  <a:lnTo>
                    <a:pt x="1870" y="197953"/>
                  </a:lnTo>
                  <a:lnTo>
                    <a:pt x="3480" y="201025"/>
                  </a:lnTo>
                  <a:lnTo>
                    <a:pt x="9502" y="206555"/>
                  </a:lnTo>
                  <a:lnTo>
                    <a:pt x="22511" y="216572"/>
                  </a:lnTo>
                  <a:lnTo>
                    <a:pt x="25972" y="217407"/>
                  </a:lnTo>
                  <a:lnTo>
                    <a:pt x="43732" y="214877"/>
                  </a:lnTo>
                  <a:lnTo>
                    <a:pt x="55420" y="206895"/>
                  </a:lnTo>
                  <a:lnTo>
                    <a:pt x="67888" y="189975"/>
                  </a:lnTo>
                  <a:lnTo>
                    <a:pt x="82836" y="156175"/>
                  </a:lnTo>
                  <a:lnTo>
                    <a:pt x="90296" y="128392"/>
                  </a:lnTo>
                  <a:lnTo>
                    <a:pt x="91351" y="92843"/>
                  </a:lnTo>
                  <a:lnTo>
                    <a:pt x="82445" y="57146"/>
                  </a:lnTo>
                  <a:lnTo>
                    <a:pt x="70934" y="31318"/>
                  </a:lnTo>
                  <a:lnTo>
                    <a:pt x="68573" y="28022"/>
                  </a:lnTo>
                  <a:lnTo>
                    <a:pt x="65949" y="20127"/>
                  </a:lnTo>
                  <a:lnTo>
                    <a:pt x="6385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59" name="SMARTInkShape-1183"/>
            <p:cNvSpPr/>
            <p:nvPr/>
          </p:nvSpPr>
          <p:spPr bwMode="auto">
            <a:xfrm>
              <a:off x="1803253" y="4566276"/>
              <a:ext cx="124109" cy="120025"/>
            </a:xfrm>
            <a:custGeom>
              <a:avLst/>
              <a:gdLst/>
              <a:ahLst/>
              <a:cxnLst/>
              <a:rect l="0" t="0" r="0" b="0"/>
              <a:pathLst>
                <a:path w="124109" h="120025">
                  <a:moveTo>
                    <a:pt x="4116" y="98593"/>
                  </a:moveTo>
                  <a:lnTo>
                    <a:pt x="323" y="98593"/>
                  </a:lnTo>
                  <a:lnTo>
                    <a:pt x="0" y="97799"/>
                  </a:lnTo>
                  <a:lnTo>
                    <a:pt x="1757" y="94801"/>
                  </a:lnTo>
                  <a:lnTo>
                    <a:pt x="32772" y="89774"/>
                  </a:lnTo>
                  <a:lnTo>
                    <a:pt x="67626" y="84232"/>
                  </a:lnTo>
                  <a:lnTo>
                    <a:pt x="94187" y="74457"/>
                  </a:lnTo>
                  <a:lnTo>
                    <a:pt x="104975" y="67540"/>
                  </a:lnTo>
                  <a:lnTo>
                    <a:pt x="120662" y="47190"/>
                  </a:lnTo>
                  <a:lnTo>
                    <a:pt x="123383" y="39764"/>
                  </a:lnTo>
                  <a:lnTo>
                    <a:pt x="124108" y="35561"/>
                  </a:lnTo>
                  <a:lnTo>
                    <a:pt x="122798" y="28775"/>
                  </a:lnTo>
                  <a:lnTo>
                    <a:pt x="117597" y="20491"/>
                  </a:lnTo>
                  <a:lnTo>
                    <a:pt x="112496" y="15462"/>
                  </a:lnTo>
                  <a:lnTo>
                    <a:pt x="92058" y="1774"/>
                  </a:lnTo>
                  <a:lnTo>
                    <a:pt x="83947" y="0"/>
                  </a:lnTo>
                  <a:lnTo>
                    <a:pt x="75051" y="1328"/>
                  </a:lnTo>
                  <a:lnTo>
                    <a:pt x="42186" y="9259"/>
                  </a:lnTo>
                  <a:lnTo>
                    <a:pt x="27920" y="19383"/>
                  </a:lnTo>
                  <a:lnTo>
                    <a:pt x="22633" y="25818"/>
                  </a:lnTo>
                  <a:lnTo>
                    <a:pt x="14051" y="44589"/>
                  </a:lnTo>
                  <a:lnTo>
                    <a:pt x="12500" y="53689"/>
                  </a:lnTo>
                  <a:lnTo>
                    <a:pt x="13928" y="63025"/>
                  </a:lnTo>
                  <a:lnTo>
                    <a:pt x="20195" y="86707"/>
                  </a:lnTo>
                  <a:lnTo>
                    <a:pt x="34545" y="100186"/>
                  </a:lnTo>
                  <a:lnTo>
                    <a:pt x="49203" y="108766"/>
                  </a:lnTo>
                  <a:lnTo>
                    <a:pt x="66262" y="114184"/>
                  </a:lnTo>
                  <a:lnTo>
                    <a:pt x="75553" y="12002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60" name="SMARTInkShape-1184"/>
            <p:cNvSpPr/>
            <p:nvPr/>
          </p:nvSpPr>
          <p:spPr bwMode="auto">
            <a:xfrm>
              <a:off x="1678781" y="4607719"/>
              <a:ext cx="142876" cy="100013"/>
            </a:xfrm>
            <a:custGeom>
              <a:avLst/>
              <a:gdLst/>
              <a:ahLst/>
              <a:cxnLst/>
              <a:rect l="0" t="0" r="0" b="0"/>
              <a:pathLst>
                <a:path w="142876" h="100013">
                  <a:moveTo>
                    <a:pt x="142875" y="0"/>
                  </a:moveTo>
                  <a:lnTo>
                    <a:pt x="132932" y="0"/>
                  </a:lnTo>
                  <a:lnTo>
                    <a:pt x="122290" y="3792"/>
                  </a:lnTo>
                  <a:lnTo>
                    <a:pt x="90251" y="23603"/>
                  </a:lnTo>
                  <a:lnTo>
                    <a:pt x="57548" y="48080"/>
                  </a:lnTo>
                  <a:lnTo>
                    <a:pt x="48596" y="54706"/>
                  </a:lnTo>
                  <a:lnTo>
                    <a:pt x="34264" y="69779"/>
                  </a:lnTo>
                  <a:lnTo>
                    <a:pt x="13303" y="83125"/>
                  </a:lnTo>
                  <a:lnTo>
                    <a:pt x="0" y="10001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61" name="SMARTInkShape-1185"/>
            <p:cNvSpPr/>
            <p:nvPr/>
          </p:nvSpPr>
          <p:spPr bwMode="auto">
            <a:xfrm>
              <a:off x="1685925" y="4529138"/>
              <a:ext cx="107157" cy="200026"/>
            </a:xfrm>
            <a:custGeom>
              <a:avLst/>
              <a:gdLst/>
              <a:ahLst/>
              <a:cxnLst/>
              <a:rect l="0" t="0" r="0" b="0"/>
              <a:pathLst>
                <a:path w="107157" h="200026">
                  <a:moveTo>
                    <a:pt x="0" y="0"/>
                  </a:moveTo>
                  <a:lnTo>
                    <a:pt x="2117" y="28966"/>
                  </a:lnTo>
                  <a:lnTo>
                    <a:pt x="6497" y="42242"/>
                  </a:lnTo>
                  <a:lnTo>
                    <a:pt x="22943" y="72453"/>
                  </a:lnTo>
                  <a:lnTo>
                    <a:pt x="37721" y="107289"/>
                  </a:lnTo>
                  <a:lnTo>
                    <a:pt x="59795" y="142099"/>
                  </a:lnTo>
                  <a:lnTo>
                    <a:pt x="88129" y="174347"/>
                  </a:lnTo>
                  <a:lnTo>
                    <a:pt x="107156" y="20002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62" name="SMARTInkShape-1186"/>
            <p:cNvSpPr/>
            <p:nvPr/>
          </p:nvSpPr>
          <p:spPr bwMode="auto">
            <a:xfrm>
              <a:off x="1364456" y="4586288"/>
              <a:ext cx="274977" cy="92869"/>
            </a:xfrm>
            <a:custGeom>
              <a:avLst/>
              <a:gdLst/>
              <a:ahLst/>
              <a:cxnLst/>
              <a:rect l="0" t="0" r="0" b="0"/>
              <a:pathLst>
                <a:path w="274977" h="92869">
                  <a:moveTo>
                    <a:pt x="0" y="14287"/>
                  </a:moveTo>
                  <a:lnTo>
                    <a:pt x="3793" y="14287"/>
                  </a:lnTo>
                  <a:lnTo>
                    <a:pt x="26736" y="8136"/>
                  </a:lnTo>
                  <a:lnTo>
                    <a:pt x="56758" y="7339"/>
                  </a:lnTo>
                  <a:lnTo>
                    <a:pt x="84727" y="7201"/>
                  </a:lnTo>
                  <a:lnTo>
                    <a:pt x="117003" y="6367"/>
                  </a:lnTo>
                  <a:lnTo>
                    <a:pt x="147821" y="2239"/>
                  </a:lnTo>
                  <a:lnTo>
                    <a:pt x="180148" y="663"/>
                  </a:lnTo>
                  <a:lnTo>
                    <a:pt x="215325" y="130"/>
                  </a:lnTo>
                  <a:lnTo>
                    <a:pt x="250665" y="17"/>
                  </a:lnTo>
                  <a:lnTo>
                    <a:pt x="274351" y="0"/>
                  </a:lnTo>
                  <a:lnTo>
                    <a:pt x="274976" y="794"/>
                  </a:lnTo>
                  <a:lnTo>
                    <a:pt x="274598" y="2116"/>
                  </a:lnTo>
                  <a:lnTo>
                    <a:pt x="272082" y="6150"/>
                  </a:lnTo>
                  <a:lnTo>
                    <a:pt x="270705" y="19270"/>
                  </a:lnTo>
                  <a:lnTo>
                    <a:pt x="266564" y="27052"/>
                  </a:lnTo>
                  <a:lnTo>
                    <a:pt x="264190" y="38266"/>
                  </a:lnTo>
                  <a:lnTo>
                    <a:pt x="259607" y="47762"/>
                  </a:lnTo>
                  <a:lnTo>
                    <a:pt x="257203" y="80867"/>
                  </a:lnTo>
                  <a:lnTo>
                    <a:pt x="259304" y="85682"/>
                  </a:lnTo>
                  <a:lnTo>
                    <a:pt x="264319" y="9286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27272" name="SMARTInkShape-Group154"/>
          <p:cNvGrpSpPr/>
          <p:nvPr/>
        </p:nvGrpSpPr>
        <p:grpSpPr>
          <a:xfrm>
            <a:off x="2137226" y="3903852"/>
            <a:ext cx="1027456" cy="382399"/>
            <a:chOff x="2137226" y="3903852"/>
            <a:chExt cx="1027456" cy="382399"/>
          </a:xfrm>
        </p:grpSpPr>
        <p:sp>
          <p:nvSpPr>
            <p:cNvPr id="27264" name="SMARTInkShape-1187"/>
            <p:cNvSpPr/>
            <p:nvPr/>
          </p:nvSpPr>
          <p:spPr bwMode="auto">
            <a:xfrm>
              <a:off x="3101385" y="4021931"/>
              <a:ext cx="63297" cy="264320"/>
            </a:xfrm>
            <a:custGeom>
              <a:avLst/>
              <a:gdLst/>
              <a:ahLst/>
              <a:cxnLst/>
              <a:rect l="0" t="0" r="0" b="0"/>
              <a:pathLst>
                <a:path w="63297" h="264320">
                  <a:moveTo>
                    <a:pt x="63296" y="0"/>
                  </a:moveTo>
                  <a:lnTo>
                    <a:pt x="59504" y="0"/>
                  </a:lnTo>
                  <a:lnTo>
                    <a:pt x="58387" y="794"/>
                  </a:lnTo>
                  <a:lnTo>
                    <a:pt x="57642" y="2117"/>
                  </a:lnTo>
                  <a:lnTo>
                    <a:pt x="56349" y="7276"/>
                  </a:lnTo>
                  <a:lnTo>
                    <a:pt x="55360" y="38267"/>
                  </a:lnTo>
                  <a:lnTo>
                    <a:pt x="50450" y="46969"/>
                  </a:lnTo>
                  <a:lnTo>
                    <a:pt x="46210" y="52096"/>
                  </a:lnTo>
                  <a:lnTo>
                    <a:pt x="43796" y="59137"/>
                  </a:lnTo>
                  <a:lnTo>
                    <a:pt x="40321" y="72026"/>
                  </a:lnTo>
                  <a:lnTo>
                    <a:pt x="25106" y="104809"/>
                  </a:lnTo>
                  <a:lnTo>
                    <a:pt x="10901" y="137146"/>
                  </a:lnTo>
                  <a:lnTo>
                    <a:pt x="6772" y="165982"/>
                  </a:lnTo>
                  <a:lnTo>
                    <a:pt x="4215" y="184118"/>
                  </a:lnTo>
                  <a:lnTo>
                    <a:pt x="32" y="204468"/>
                  </a:lnTo>
                  <a:lnTo>
                    <a:pt x="0" y="228684"/>
                  </a:lnTo>
                  <a:lnTo>
                    <a:pt x="6146" y="26431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65" name="SMARTInkShape-1188"/>
            <p:cNvSpPr/>
            <p:nvPr/>
          </p:nvSpPr>
          <p:spPr bwMode="auto">
            <a:xfrm>
              <a:off x="2857500" y="3979074"/>
              <a:ext cx="271464" cy="171446"/>
            </a:xfrm>
            <a:custGeom>
              <a:avLst/>
              <a:gdLst/>
              <a:ahLst/>
              <a:cxnLst/>
              <a:rect l="0" t="0" r="0" b="0"/>
              <a:pathLst>
                <a:path w="271464" h="171446">
                  <a:moveTo>
                    <a:pt x="0" y="7139"/>
                  </a:moveTo>
                  <a:lnTo>
                    <a:pt x="0" y="988"/>
                  </a:lnTo>
                  <a:lnTo>
                    <a:pt x="794" y="657"/>
                  </a:lnTo>
                  <a:lnTo>
                    <a:pt x="32715" y="0"/>
                  </a:lnTo>
                  <a:lnTo>
                    <a:pt x="66892" y="789"/>
                  </a:lnTo>
                  <a:lnTo>
                    <a:pt x="86495" y="4110"/>
                  </a:lnTo>
                  <a:lnTo>
                    <a:pt x="112335" y="3160"/>
                  </a:lnTo>
                  <a:lnTo>
                    <a:pt x="147522" y="6906"/>
                  </a:lnTo>
                  <a:lnTo>
                    <a:pt x="174486" y="6331"/>
                  </a:lnTo>
                  <a:lnTo>
                    <a:pt x="199436" y="435"/>
                  </a:lnTo>
                  <a:lnTo>
                    <a:pt x="212867" y="21"/>
                  </a:lnTo>
                  <a:lnTo>
                    <a:pt x="213349" y="806"/>
                  </a:lnTo>
                  <a:lnTo>
                    <a:pt x="214275" y="6845"/>
                  </a:lnTo>
                  <a:lnTo>
                    <a:pt x="214309" y="17056"/>
                  </a:lnTo>
                  <a:lnTo>
                    <a:pt x="213517" y="18513"/>
                  </a:lnTo>
                  <a:lnTo>
                    <a:pt x="212194" y="19484"/>
                  </a:lnTo>
                  <a:lnTo>
                    <a:pt x="208609" y="21357"/>
                  </a:lnTo>
                  <a:lnTo>
                    <a:pt x="184313" y="38185"/>
                  </a:lnTo>
                  <a:lnTo>
                    <a:pt x="181135" y="45014"/>
                  </a:lnTo>
                  <a:lnTo>
                    <a:pt x="178930" y="52547"/>
                  </a:lnTo>
                  <a:lnTo>
                    <a:pt x="174019" y="62044"/>
                  </a:lnTo>
                  <a:lnTo>
                    <a:pt x="172592" y="70170"/>
                  </a:lnTo>
                  <a:lnTo>
                    <a:pt x="177701" y="97724"/>
                  </a:lnTo>
                  <a:lnTo>
                    <a:pt x="182430" y="107195"/>
                  </a:lnTo>
                  <a:lnTo>
                    <a:pt x="212156" y="140491"/>
                  </a:lnTo>
                  <a:lnTo>
                    <a:pt x="226285" y="150984"/>
                  </a:lnTo>
                  <a:lnTo>
                    <a:pt x="260339" y="168187"/>
                  </a:lnTo>
                  <a:lnTo>
                    <a:pt x="271463" y="17144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66" name="SMARTInkShape-1189"/>
            <p:cNvSpPr/>
            <p:nvPr/>
          </p:nvSpPr>
          <p:spPr bwMode="auto">
            <a:xfrm>
              <a:off x="2865087" y="3972252"/>
              <a:ext cx="155290" cy="199644"/>
            </a:xfrm>
            <a:custGeom>
              <a:avLst/>
              <a:gdLst/>
              <a:ahLst/>
              <a:cxnLst/>
              <a:rect l="0" t="0" r="0" b="0"/>
              <a:pathLst>
                <a:path w="155290" h="199644">
                  <a:moveTo>
                    <a:pt x="42419" y="21104"/>
                  </a:moveTo>
                  <a:lnTo>
                    <a:pt x="32476" y="11161"/>
                  </a:lnTo>
                  <a:lnTo>
                    <a:pt x="25829" y="8748"/>
                  </a:lnTo>
                  <a:lnTo>
                    <a:pt x="18377" y="6881"/>
                  </a:lnTo>
                  <a:lnTo>
                    <a:pt x="7125" y="1332"/>
                  </a:lnTo>
                  <a:lnTo>
                    <a:pt x="1052" y="0"/>
                  </a:lnTo>
                  <a:lnTo>
                    <a:pt x="554" y="685"/>
                  </a:lnTo>
                  <a:lnTo>
                    <a:pt x="0" y="3562"/>
                  </a:lnTo>
                  <a:lnTo>
                    <a:pt x="1870" y="7487"/>
                  </a:lnTo>
                  <a:lnTo>
                    <a:pt x="13331" y="20266"/>
                  </a:lnTo>
                  <a:lnTo>
                    <a:pt x="43994" y="41283"/>
                  </a:lnTo>
                  <a:lnTo>
                    <a:pt x="79269" y="74979"/>
                  </a:lnTo>
                  <a:lnTo>
                    <a:pt x="114949" y="104370"/>
                  </a:lnTo>
                  <a:lnTo>
                    <a:pt x="128027" y="118712"/>
                  </a:lnTo>
                  <a:lnTo>
                    <a:pt x="147048" y="153644"/>
                  </a:lnTo>
                  <a:lnTo>
                    <a:pt x="154574" y="169317"/>
                  </a:lnTo>
                  <a:lnTo>
                    <a:pt x="155289" y="172300"/>
                  </a:lnTo>
                  <a:lnTo>
                    <a:pt x="154972" y="175082"/>
                  </a:lnTo>
                  <a:lnTo>
                    <a:pt x="150443" y="187686"/>
                  </a:lnTo>
                  <a:lnTo>
                    <a:pt x="145728" y="192507"/>
                  </a:lnTo>
                  <a:lnTo>
                    <a:pt x="139134" y="196502"/>
                  </a:lnTo>
                  <a:lnTo>
                    <a:pt x="130166" y="198751"/>
                  </a:lnTo>
                  <a:lnTo>
                    <a:pt x="97292" y="199643"/>
                  </a:lnTo>
                  <a:lnTo>
                    <a:pt x="85064" y="198880"/>
                  </a:lnTo>
                  <a:lnTo>
                    <a:pt x="49606" y="192421"/>
                  </a:lnTo>
                  <a:lnTo>
                    <a:pt x="34406" y="187046"/>
                  </a:lnTo>
                  <a:lnTo>
                    <a:pt x="13844" y="17826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67" name="SMARTInkShape-1190"/>
            <p:cNvSpPr/>
            <p:nvPr/>
          </p:nvSpPr>
          <p:spPr bwMode="auto">
            <a:xfrm>
              <a:off x="2701494" y="3936240"/>
              <a:ext cx="188400" cy="228567"/>
            </a:xfrm>
            <a:custGeom>
              <a:avLst/>
              <a:gdLst/>
              <a:ahLst/>
              <a:cxnLst/>
              <a:rect l="0" t="0" r="0" b="0"/>
              <a:pathLst>
                <a:path w="188400" h="228567">
                  <a:moveTo>
                    <a:pt x="70281" y="28541"/>
                  </a:moveTo>
                  <a:lnTo>
                    <a:pt x="70281" y="15541"/>
                  </a:lnTo>
                  <a:lnTo>
                    <a:pt x="80224" y="4423"/>
                  </a:lnTo>
                  <a:lnTo>
                    <a:pt x="84754" y="1947"/>
                  </a:lnTo>
                  <a:lnTo>
                    <a:pt x="94130" y="358"/>
                  </a:lnTo>
                  <a:lnTo>
                    <a:pt x="118327" y="0"/>
                  </a:lnTo>
                  <a:lnTo>
                    <a:pt x="125502" y="2098"/>
                  </a:lnTo>
                  <a:lnTo>
                    <a:pt x="157631" y="21453"/>
                  </a:lnTo>
                  <a:lnTo>
                    <a:pt x="165459" y="26978"/>
                  </a:lnTo>
                  <a:lnTo>
                    <a:pt x="179496" y="44220"/>
                  </a:lnTo>
                  <a:lnTo>
                    <a:pt x="182321" y="51649"/>
                  </a:lnTo>
                  <a:lnTo>
                    <a:pt x="184370" y="59449"/>
                  </a:lnTo>
                  <a:lnTo>
                    <a:pt x="187927" y="65561"/>
                  </a:lnTo>
                  <a:lnTo>
                    <a:pt x="188399" y="69096"/>
                  </a:lnTo>
                  <a:lnTo>
                    <a:pt x="182757" y="100123"/>
                  </a:lnTo>
                  <a:lnTo>
                    <a:pt x="178214" y="109568"/>
                  </a:lnTo>
                  <a:lnTo>
                    <a:pt x="161655" y="129532"/>
                  </a:lnTo>
                  <a:lnTo>
                    <a:pt x="130465" y="151250"/>
                  </a:lnTo>
                  <a:lnTo>
                    <a:pt x="98315" y="164126"/>
                  </a:lnTo>
                  <a:lnTo>
                    <a:pt x="85122" y="169764"/>
                  </a:lnTo>
                  <a:lnTo>
                    <a:pt x="67975" y="180275"/>
                  </a:lnTo>
                  <a:lnTo>
                    <a:pt x="32919" y="190137"/>
                  </a:lnTo>
                  <a:lnTo>
                    <a:pt x="2746" y="192816"/>
                  </a:lnTo>
                  <a:lnTo>
                    <a:pt x="1445" y="192033"/>
                  </a:lnTo>
                  <a:lnTo>
                    <a:pt x="578" y="190717"/>
                  </a:lnTo>
                  <a:lnTo>
                    <a:pt x="0" y="189046"/>
                  </a:lnTo>
                  <a:lnTo>
                    <a:pt x="1202" y="187932"/>
                  </a:lnTo>
                  <a:lnTo>
                    <a:pt x="12421" y="184027"/>
                  </a:lnTo>
                  <a:lnTo>
                    <a:pt x="25738" y="174370"/>
                  </a:lnTo>
                  <a:lnTo>
                    <a:pt x="44431" y="172000"/>
                  </a:lnTo>
                  <a:lnTo>
                    <a:pt x="71287" y="172287"/>
                  </a:lnTo>
                  <a:lnTo>
                    <a:pt x="85943" y="177086"/>
                  </a:lnTo>
                  <a:lnTo>
                    <a:pt x="107682" y="182061"/>
                  </a:lnTo>
                  <a:lnTo>
                    <a:pt x="120345" y="188417"/>
                  </a:lnTo>
                  <a:lnTo>
                    <a:pt x="153984" y="213850"/>
                  </a:lnTo>
                  <a:lnTo>
                    <a:pt x="159870" y="218057"/>
                  </a:lnTo>
                  <a:lnTo>
                    <a:pt x="177437" y="22856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68" name="SMARTInkShape-1191"/>
            <p:cNvSpPr/>
            <p:nvPr/>
          </p:nvSpPr>
          <p:spPr bwMode="auto">
            <a:xfrm>
              <a:off x="2636044" y="4071938"/>
              <a:ext cx="85726" cy="7144"/>
            </a:xfrm>
            <a:custGeom>
              <a:avLst/>
              <a:gdLst/>
              <a:ahLst/>
              <a:cxnLst/>
              <a:rect l="0" t="0" r="0" b="0"/>
              <a:pathLst>
                <a:path w="85726" h="7144">
                  <a:moveTo>
                    <a:pt x="0" y="7143"/>
                  </a:moveTo>
                  <a:lnTo>
                    <a:pt x="3792" y="7143"/>
                  </a:lnTo>
                  <a:lnTo>
                    <a:pt x="4909" y="6350"/>
                  </a:lnTo>
                  <a:lnTo>
                    <a:pt x="5654" y="5027"/>
                  </a:lnTo>
                  <a:lnTo>
                    <a:pt x="6151" y="3351"/>
                  </a:lnTo>
                  <a:lnTo>
                    <a:pt x="7275" y="2234"/>
                  </a:lnTo>
                  <a:lnTo>
                    <a:pt x="10642" y="992"/>
                  </a:lnTo>
                  <a:lnTo>
                    <a:pt x="43985" y="25"/>
                  </a:lnTo>
                  <a:lnTo>
                    <a:pt x="77649" y="1"/>
                  </a:lnTo>
                  <a:lnTo>
                    <a:pt x="85725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69" name="SMARTInkShape-1192"/>
            <p:cNvSpPr/>
            <p:nvPr/>
          </p:nvSpPr>
          <p:spPr bwMode="auto">
            <a:xfrm>
              <a:off x="2468898" y="3923010"/>
              <a:ext cx="160003" cy="191791"/>
            </a:xfrm>
            <a:custGeom>
              <a:avLst/>
              <a:gdLst/>
              <a:ahLst/>
              <a:cxnLst/>
              <a:rect l="0" t="0" r="0" b="0"/>
              <a:pathLst>
                <a:path w="160003" h="191791">
                  <a:moveTo>
                    <a:pt x="160002" y="34628"/>
                  </a:moveTo>
                  <a:lnTo>
                    <a:pt x="138954" y="15167"/>
                  </a:lnTo>
                  <a:lnTo>
                    <a:pt x="118400" y="4432"/>
                  </a:lnTo>
                  <a:lnTo>
                    <a:pt x="94311" y="0"/>
                  </a:lnTo>
                  <a:lnTo>
                    <a:pt x="73863" y="1349"/>
                  </a:lnTo>
                  <a:lnTo>
                    <a:pt x="39297" y="11136"/>
                  </a:lnTo>
                  <a:lnTo>
                    <a:pt x="28039" y="15721"/>
                  </a:lnTo>
                  <a:lnTo>
                    <a:pt x="19860" y="22520"/>
                  </a:lnTo>
                  <a:lnTo>
                    <a:pt x="8142" y="39821"/>
                  </a:lnTo>
                  <a:lnTo>
                    <a:pt x="618" y="57597"/>
                  </a:lnTo>
                  <a:lnTo>
                    <a:pt x="0" y="66797"/>
                  </a:lnTo>
                  <a:lnTo>
                    <a:pt x="6071" y="82963"/>
                  </a:lnTo>
                  <a:lnTo>
                    <a:pt x="12478" y="89976"/>
                  </a:lnTo>
                  <a:lnTo>
                    <a:pt x="29526" y="100947"/>
                  </a:lnTo>
                  <a:lnTo>
                    <a:pt x="53090" y="105054"/>
                  </a:lnTo>
                  <a:lnTo>
                    <a:pt x="69675" y="104972"/>
                  </a:lnTo>
                  <a:lnTo>
                    <a:pt x="99394" y="96083"/>
                  </a:lnTo>
                  <a:lnTo>
                    <a:pt x="132158" y="73363"/>
                  </a:lnTo>
                  <a:lnTo>
                    <a:pt x="141519" y="60905"/>
                  </a:lnTo>
                  <a:lnTo>
                    <a:pt x="145966" y="58212"/>
                  </a:lnTo>
                  <a:lnTo>
                    <a:pt x="148264" y="57495"/>
                  </a:lnTo>
                  <a:lnTo>
                    <a:pt x="149795" y="56222"/>
                  </a:lnTo>
                  <a:lnTo>
                    <a:pt x="152455" y="50034"/>
                  </a:lnTo>
                  <a:lnTo>
                    <a:pt x="152589" y="50455"/>
                  </a:lnTo>
                  <a:lnTo>
                    <a:pt x="152823" y="58957"/>
                  </a:lnTo>
                  <a:lnTo>
                    <a:pt x="149055" y="69529"/>
                  </a:lnTo>
                  <a:lnTo>
                    <a:pt x="141465" y="83208"/>
                  </a:lnTo>
                  <a:lnTo>
                    <a:pt x="133916" y="115151"/>
                  </a:lnTo>
                  <a:lnTo>
                    <a:pt x="125918" y="148902"/>
                  </a:lnTo>
                  <a:lnTo>
                    <a:pt x="124326" y="184018"/>
                  </a:lnTo>
                  <a:lnTo>
                    <a:pt x="124283" y="19179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70" name="SMARTInkShape-1193"/>
            <p:cNvSpPr/>
            <p:nvPr/>
          </p:nvSpPr>
          <p:spPr bwMode="auto">
            <a:xfrm>
              <a:off x="2329855" y="3915909"/>
              <a:ext cx="199034" cy="204882"/>
            </a:xfrm>
            <a:custGeom>
              <a:avLst/>
              <a:gdLst/>
              <a:ahLst/>
              <a:cxnLst/>
              <a:rect l="0" t="0" r="0" b="0"/>
              <a:pathLst>
                <a:path w="199034" h="204882">
                  <a:moveTo>
                    <a:pt x="6151" y="41729"/>
                  </a:moveTo>
                  <a:lnTo>
                    <a:pt x="497" y="28303"/>
                  </a:lnTo>
                  <a:lnTo>
                    <a:pt x="0" y="25635"/>
                  </a:lnTo>
                  <a:lnTo>
                    <a:pt x="3094" y="14294"/>
                  </a:lnTo>
                  <a:lnTo>
                    <a:pt x="9038" y="4672"/>
                  </a:lnTo>
                  <a:lnTo>
                    <a:pt x="12044" y="2737"/>
                  </a:lnTo>
                  <a:lnTo>
                    <a:pt x="23860" y="13"/>
                  </a:lnTo>
                  <a:lnTo>
                    <a:pt x="38210" y="0"/>
                  </a:lnTo>
                  <a:lnTo>
                    <a:pt x="70904" y="5062"/>
                  </a:lnTo>
                  <a:lnTo>
                    <a:pt x="88220" y="9521"/>
                  </a:lnTo>
                  <a:lnTo>
                    <a:pt x="108293" y="23842"/>
                  </a:lnTo>
                  <a:lnTo>
                    <a:pt x="131394" y="46446"/>
                  </a:lnTo>
                  <a:lnTo>
                    <a:pt x="136692" y="54673"/>
                  </a:lnTo>
                  <a:lnTo>
                    <a:pt x="145219" y="88452"/>
                  </a:lnTo>
                  <a:lnTo>
                    <a:pt x="145218" y="98478"/>
                  </a:lnTo>
                  <a:lnTo>
                    <a:pt x="140059" y="133073"/>
                  </a:lnTo>
                  <a:lnTo>
                    <a:pt x="131997" y="153346"/>
                  </a:lnTo>
                  <a:lnTo>
                    <a:pt x="108095" y="182196"/>
                  </a:lnTo>
                  <a:lnTo>
                    <a:pt x="94124" y="192709"/>
                  </a:lnTo>
                  <a:lnTo>
                    <a:pt x="60912" y="203439"/>
                  </a:lnTo>
                  <a:lnTo>
                    <a:pt x="51392" y="204881"/>
                  </a:lnTo>
                  <a:lnTo>
                    <a:pt x="37107" y="201901"/>
                  </a:lnTo>
                  <a:lnTo>
                    <a:pt x="26612" y="195990"/>
                  </a:lnTo>
                  <a:lnTo>
                    <a:pt x="11038" y="182177"/>
                  </a:lnTo>
                  <a:lnTo>
                    <a:pt x="8323" y="177440"/>
                  </a:lnTo>
                  <a:lnTo>
                    <a:pt x="6580" y="167931"/>
                  </a:lnTo>
                  <a:lnTo>
                    <a:pt x="8025" y="165551"/>
                  </a:lnTo>
                  <a:lnTo>
                    <a:pt x="22283" y="153647"/>
                  </a:lnTo>
                  <a:lnTo>
                    <a:pt x="29460" y="151001"/>
                  </a:lnTo>
                  <a:lnTo>
                    <a:pt x="51642" y="145048"/>
                  </a:lnTo>
                  <a:lnTo>
                    <a:pt x="84901" y="148444"/>
                  </a:lnTo>
                  <a:lnTo>
                    <a:pt x="118220" y="152619"/>
                  </a:lnTo>
                  <a:lnTo>
                    <a:pt x="150222" y="161234"/>
                  </a:lnTo>
                  <a:lnTo>
                    <a:pt x="183315" y="167826"/>
                  </a:lnTo>
                  <a:lnTo>
                    <a:pt x="199033" y="17031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71" name="SMARTInkShape-1194"/>
            <p:cNvSpPr/>
            <p:nvPr/>
          </p:nvSpPr>
          <p:spPr bwMode="auto">
            <a:xfrm>
              <a:off x="2137226" y="3903852"/>
              <a:ext cx="205467" cy="196662"/>
            </a:xfrm>
            <a:custGeom>
              <a:avLst/>
              <a:gdLst/>
              <a:ahLst/>
              <a:cxnLst/>
              <a:rect l="0" t="0" r="0" b="0"/>
              <a:pathLst>
                <a:path w="205467" h="196662">
                  <a:moveTo>
                    <a:pt x="41618" y="46642"/>
                  </a:moveTo>
                  <a:lnTo>
                    <a:pt x="41618" y="29849"/>
                  </a:lnTo>
                  <a:lnTo>
                    <a:pt x="45410" y="19000"/>
                  </a:lnTo>
                  <a:lnTo>
                    <a:pt x="51505" y="12396"/>
                  </a:lnTo>
                  <a:lnTo>
                    <a:pt x="59506" y="7609"/>
                  </a:lnTo>
                  <a:lnTo>
                    <a:pt x="92672" y="0"/>
                  </a:lnTo>
                  <a:lnTo>
                    <a:pt x="127481" y="3125"/>
                  </a:lnTo>
                  <a:lnTo>
                    <a:pt x="160963" y="11464"/>
                  </a:lnTo>
                  <a:lnTo>
                    <a:pt x="181697" y="20555"/>
                  </a:lnTo>
                  <a:lnTo>
                    <a:pt x="189336" y="27375"/>
                  </a:lnTo>
                  <a:lnTo>
                    <a:pt x="200707" y="44688"/>
                  </a:lnTo>
                  <a:lnTo>
                    <a:pt x="204378" y="58675"/>
                  </a:lnTo>
                  <a:lnTo>
                    <a:pt x="205466" y="72873"/>
                  </a:lnTo>
                  <a:lnTo>
                    <a:pt x="201996" y="87134"/>
                  </a:lnTo>
                  <a:lnTo>
                    <a:pt x="186784" y="120461"/>
                  </a:lnTo>
                  <a:lnTo>
                    <a:pt x="182071" y="129986"/>
                  </a:lnTo>
                  <a:lnTo>
                    <a:pt x="151727" y="158561"/>
                  </a:lnTo>
                  <a:lnTo>
                    <a:pt x="133245" y="169056"/>
                  </a:lnTo>
                  <a:lnTo>
                    <a:pt x="100757" y="179713"/>
                  </a:lnTo>
                  <a:lnTo>
                    <a:pt x="70586" y="187345"/>
                  </a:lnTo>
                  <a:lnTo>
                    <a:pt x="40229" y="188437"/>
                  </a:lnTo>
                  <a:lnTo>
                    <a:pt x="12336" y="182216"/>
                  </a:lnTo>
                  <a:lnTo>
                    <a:pt x="10190" y="180681"/>
                  </a:lnTo>
                  <a:lnTo>
                    <a:pt x="8760" y="178864"/>
                  </a:lnTo>
                  <a:lnTo>
                    <a:pt x="5054" y="176845"/>
                  </a:lnTo>
                  <a:lnTo>
                    <a:pt x="2954" y="176306"/>
                  </a:lnTo>
                  <a:lnTo>
                    <a:pt x="1555" y="175153"/>
                  </a:lnTo>
                  <a:lnTo>
                    <a:pt x="0" y="171756"/>
                  </a:lnTo>
                  <a:lnTo>
                    <a:pt x="379" y="169739"/>
                  </a:lnTo>
                  <a:lnTo>
                    <a:pt x="8808" y="154672"/>
                  </a:lnTo>
                  <a:lnTo>
                    <a:pt x="15394" y="148101"/>
                  </a:lnTo>
                  <a:lnTo>
                    <a:pt x="32557" y="137415"/>
                  </a:lnTo>
                  <a:lnTo>
                    <a:pt x="46518" y="133863"/>
                  </a:lnTo>
                  <a:lnTo>
                    <a:pt x="81118" y="132498"/>
                  </a:lnTo>
                  <a:lnTo>
                    <a:pt x="105865" y="138096"/>
                  </a:lnTo>
                  <a:lnTo>
                    <a:pt x="135578" y="152955"/>
                  </a:lnTo>
                  <a:lnTo>
                    <a:pt x="167502" y="176335"/>
                  </a:lnTo>
                  <a:lnTo>
                    <a:pt x="198780" y="19666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27281" name="SMARTInkShape-Group159"/>
          <p:cNvGrpSpPr/>
          <p:nvPr/>
        </p:nvGrpSpPr>
        <p:grpSpPr>
          <a:xfrm>
            <a:off x="1081734" y="5000625"/>
            <a:ext cx="909614" cy="535782"/>
            <a:chOff x="1081734" y="5000625"/>
            <a:chExt cx="909614" cy="535782"/>
          </a:xfrm>
        </p:grpSpPr>
        <p:sp>
          <p:nvSpPr>
            <p:cNvPr id="27273" name="SMARTInkShape-1195"/>
            <p:cNvSpPr/>
            <p:nvPr/>
          </p:nvSpPr>
          <p:spPr bwMode="auto">
            <a:xfrm>
              <a:off x="1903804" y="5129213"/>
              <a:ext cx="87544" cy="307182"/>
            </a:xfrm>
            <a:custGeom>
              <a:avLst/>
              <a:gdLst/>
              <a:ahLst/>
              <a:cxnLst/>
              <a:rect l="0" t="0" r="0" b="0"/>
              <a:pathLst>
                <a:path w="87544" h="307182">
                  <a:moveTo>
                    <a:pt x="75015" y="0"/>
                  </a:moveTo>
                  <a:lnTo>
                    <a:pt x="65072" y="0"/>
                  </a:lnTo>
                  <a:lnTo>
                    <a:pt x="60541" y="2116"/>
                  </a:lnTo>
                  <a:lnTo>
                    <a:pt x="47373" y="13735"/>
                  </a:lnTo>
                  <a:lnTo>
                    <a:pt x="26270" y="44434"/>
                  </a:lnTo>
                  <a:lnTo>
                    <a:pt x="9706" y="66044"/>
                  </a:lnTo>
                  <a:lnTo>
                    <a:pt x="0" y="89491"/>
                  </a:lnTo>
                  <a:lnTo>
                    <a:pt x="398" y="92204"/>
                  </a:lnTo>
                  <a:lnTo>
                    <a:pt x="2958" y="97335"/>
                  </a:lnTo>
                  <a:lnTo>
                    <a:pt x="6742" y="102262"/>
                  </a:lnTo>
                  <a:lnTo>
                    <a:pt x="39512" y="121438"/>
                  </a:lnTo>
                  <a:lnTo>
                    <a:pt x="53648" y="130702"/>
                  </a:lnTo>
                  <a:lnTo>
                    <a:pt x="71701" y="147768"/>
                  </a:lnTo>
                  <a:lnTo>
                    <a:pt x="81974" y="166919"/>
                  </a:lnTo>
                  <a:lnTo>
                    <a:pt x="87131" y="186511"/>
                  </a:lnTo>
                  <a:lnTo>
                    <a:pt x="87543" y="200369"/>
                  </a:lnTo>
                  <a:lnTo>
                    <a:pt x="79232" y="235789"/>
                  </a:lnTo>
                  <a:lnTo>
                    <a:pt x="60028" y="271468"/>
                  </a:lnTo>
                  <a:lnTo>
                    <a:pt x="50098" y="284958"/>
                  </a:lnTo>
                  <a:lnTo>
                    <a:pt x="25009" y="30718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74" name="SMARTInkShape-1196"/>
            <p:cNvSpPr/>
            <p:nvPr/>
          </p:nvSpPr>
          <p:spPr bwMode="auto">
            <a:xfrm>
              <a:off x="1687005" y="5250656"/>
              <a:ext cx="248952" cy="34727"/>
            </a:xfrm>
            <a:custGeom>
              <a:avLst/>
              <a:gdLst/>
              <a:ahLst/>
              <a:cxnLst/>
              <a:rect l="0" t="0" r="0" b="0"/>
              <a:pathLst>
                <a:path w="248952" h="34727">
                  <a:moveTo>
                    <a:pt x="13208" y="28575"/>
                  </a:moveTo>
                  <a:lnTo>
                    <a:pt x="0" y="28575"/>
                  </a:lnTo>
                  <a:lnTo>
                    <a:pt x="1517" y="30692"/>
                  </a:lnTo>
                  <a:lnTo>
                    <a:pt x="3032" y="32367"/>
                  </a:lnTo>
                  <a:lnTo>
                    <a:pt x="8950" y="34230"/>
                  </a:lnTo>
                  <a:lnTo>
                    <a:pt x="12750" y="34726"/>
                  </a:lnTo>
                  <a:lnTo>
                    <a:pt x="19090" y="33161"/>
                  </a:lnTo>
                  <a:lnTo>
                    <a:pt x="21891" y="31632"/>
                  </a:lnTo>
                  <a:lnTo>
                    <a:pt x="53040" y="28844"/>
                  </a:lnTo>
                  <a:lnTo>
                    <a:pt x="83223" y="22925"/>
                  </a:lnTo>
                  <a:lnTo>
                    <a:pt x="115056" y="16229"/>
                  </a:lnTo>
                  <a:lnTo>
                    <a:pt x="142339" y="12747"/>
                  </a:lnTo>
                  <a:lnTo>
                    <a:pt x="170531" y="8804"/>
                  </a:lnTo>
                  <a:lnTo>
                    <a:pt x="204709" y="3680"/>
                  </a:lnTo>
                  <a:lnTo>
                    <a:pt x="237392" y="485"/>
                  </a:lnTo>
                  <a:lnTo>
                    <a:pt x="248951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75" name="SMARTInkShape-1197"/>
            <p:cNvSpPr/>
            <p:nvPr/>
          </p:nvSpPr>
          <p:spPr bwMode="auto">
            <a:xfrm>
              <a:off x="1647338" y="5266504"/>
              <a:ext cx="95738" cy="175471"/>
            </a:xfrm>
            <a:custGeom>
              <a:avLst/>
              <a:gdLst/>
              <a:ahLst/>
              <a:cxnLst/>
              <a:rect l="0" t="0" r="0" b="0"/>
              <a:pathLst>
                <a:path w="95738" h="175471">
                  <a:moveTo>
                    <a:pt x="24300" y="105596"/>
                  </a:moveTo>
                  <a:lnTo>
                    <a:pt x="17243" y="105596"/>
                  </a:lnTo>
                  <a:lnTo>
                    <a:pt x="20974" y="105596"/>
                  </a:lnTo>
                  <a:lnTo>
                    <a:pt x="24938" y="103479"/>
                  </a:lnTo>
                  <a:lnTo>
                    <a:pt x="33951" y="95653"/>
                  </a:lnTo>
                  <a:lnTo>
                    <a:pt x="52879" y="62532"/>
                  </a:lnTo>
                  <a:lnTo>
                    <a:pt x="63988" y="33985"/>
                  </a:lnTo>
                  <a:lnTo>
                    <a:pt x="67015" y="18937"/>
                  </a:lnTo>
                  <a:lnTo>
                    <a:pt x="73189" y="3706"/>
                  </a:lnTo>
                  <a:lnTo>
                    <a:pt x="72767" y="1950"/>
                  </a:lnTo>
                  <a:lnTo>
                    <a:pt x="71693" y="780"/>
                  </a:lnTo>
                  <a:lnTo>
                    <a:pt x="70182" y="0"/>
                  </a:lnTo>
                  <a:lnTo>
                    <a:pt x="68382" y="274"/>
                  </a:lnTo>
                  <a:lnTo>
                    <a:pt x="62056" y="4451"/>
                  </a:lnTo>
                  <a:lnTo>
                    <a:pt x="46656" y="19065"/>
                  </a:lnTo>
                  <a:lnTo>
                    <a:pt x="29762" y="49280"/>
                  </a:lnTo>
                  <a:lnTo>
                    <a:pt x="13113" y="84275"/>
                  </a:lnTo>
                  <a:lnTo>
                    <a:pt x="582" y="116106"/>
                  </a:lnTo>
                  <a:lnTo>
                    <a:pt x="0" y="128523"/>
                  </a:lnTo>
                  <a:lnTo>
                    <a:pt x="2302" y="152106"/>
                  </a:lnTo>
                  <a:lnTo>
                    <a:pt x="4078" y="156446"/>
                  </a:lnTo>
                  <a:lnTo>
                    <a:pt x="18912" y="171755"/>
                  </a:lnTo>
                  <a:lnTo>
                    <a:pt x="26139" y="174688"/>
                  </a:lnTo>
                  <a:lnTo>
                    <a:pt x="30288" y="175470"/>
                  </a:lnTo>
                  <a:lnTo>
                    <a:pt x="39132" y="174221"/>
                  </a:lnTo>
                  <a:lnTo>
                    <a:pt x="55153" y="166940"/>
                  </a:lnTo>
                  <a:lnTo>
                    <a:pt x="82396" y="150599"/>
                  </a:lnTo>
                  <a:lnTo>
                    <a:pt x="95737" y="13417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76" name="SMARTInkShape-1198"/>
            <p:cNvSpPr/>
            <p:nvPr/>
          </p:nvSpPr>
          <p:spPr bwMode="auto">
            <a:xfrm>
              <a:off x="1214438" y="5072063"/>
              <a:ext cx="14277" cy="464344"/>
            </a:xfrm>
            <a:custGeom>
              <a:avLst/>
              <a:gdLst/>
              <a:ahLst/>
              <a:cxnLst/>
              <a:rect l="0" t="0" r="0" b="0"/>
              <a:pathLst>
                <a:path w="14277" h="464344">
                  <a:moveTo>
                    <a:pt x="7143" y="0"/>
                  </a:moveTo>
                  <a:lnTo>
                    <a:pt x="7937" y="19147"/>
                  </a:lnTo>
                  <a:lnTo>
                    <a:pt x="13294" y="50646"/>
                  </a:lnTo>
                  <a:lnTo>
                    <a:pt x="14091" y="85204"/>
                  </a:lnTo>
                  <a:lnTo>
                    <a:pt x="14229" y="118731"/>
                  </a:lnTo>
                  <a:lnTo>
                    <a:pt x="14261" y="144844"/>
                  </a:lnTo>
                  <a:lnTo>
                    <a:pt x="14276" y="172325"/>
                  </a:lnTo>
                  <a:lnTo>
                    <a:pt x="13488" y="200414"/>
                  </a:lnTo>
                  <a:lnTo>
                    <a:pt x="10492" y="228772"/>
                  </a:lnTo>
                  <a:lnTo>
                    <a:pt x="8632" y="257251"/>
                  </a:lnTo>
                  <a:lnTo>
                    <a:pt x="7805" y="285784"/>
                  </a:lnTo>
                  <a:lnTo>
                    <a:pt x="7437" y="314340"/>
                  </a:lnTo>
                  <a:lnTo>
                    <a:pt x="7274" y="340790"/>
                  </a:lnTo>
                  <a:lnTo>
                    <a:pt x="6408" y="365774"/>
                  </a:lnTo>
                  <a:lnTo>
                    <a:pt x="2251" y="401359"/>
                  </a:lnTo>
                  <a:lnTo>
                    <a:pt x="667" y="430777"/>
                  </a:lnTo>
                  <a:lnTo>
                    <a:pt x="0" y="46434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77" name="SMARTInkShape-1199"/>
            <p:cNvSpPr/>
            <p:nvPr/>
          </p:nvSpPr>
          <p:spPr bwMode="auto">
            <a:xfrm>
              <a:off x="1081734" y="5266479"/>
              <a:ext cx="374179" cy="203618"/>
            </a:xfrm>
            <a:custGeom>
              <a:avLst/>
              <a:gdLst/>
              <a:ahLst/>
              <a:cxnLst/>
              <a:rect l="0" t="0" r="0" b="0"/>
              <a:pathLst>
                <a:path w="374179" h="203618">
                  <a:moveTo>
                    <a:pt x="4116" y="148484"/>
                  </a:moveTo>
                  <a:lnTo>
                    <a:pt x="324" y="148484"/>
                  </a:lnTo>
                  <a:lnTo>
                    <a:pt x="0" y="147690"/>
                  </a:lnTo>
                  <a:lnTo>
                    <a:pt x="1758" y="144691"/>
                  </a:lnTo>
                  <a:lnTo>
                    <a:pt x="7210" y="138541"/>
                  </a:lnTo>
                  <a:lnTo>
                    <a:pt x="40048" y="112121"/>
                  </a:lnTo>
                  <a:lnTo>
                    <a:pt x="50248" y="103747"/>
                  </a:lnTo>
                  <a:lnTo>
                    <a:pt x="83128" y="81748"/>
                  </a:lnTo>
                  <a:lnTo>
                    <a:pt x="112151" y="60835"/>
                  </a:lnTo>
                  <a:lnTo>
                    <a:pt x="145518" y="41417"/>
                  </a:lnTo>
                  <a:lnTo>
                    <a:pt x="179068" y="22295"/>
                  </a:lnTo>
                  <a:lnTo>
                    <a:pt x="210565" y="8934"/>
                  </a:lnTo>
                  <a:lnTo>
                    <a:pt x="243116" y="0"/>
                  </a:lnTo>
                  <a:lnTo>
                    <a:pt x="262256" y="2712"/>
                  </a:lnTo>
                  <a:lnTo>
                    <a:pt x="271774" y="8554"/>
                  </a:lnTo>
                  <a:lnTo>
                    <a:pt x="278650" y="17236"/>
                  </a:lnTo>
                  <a:lnTo>
                    <a:pt x="292025" y="49062"/>
                  </a:lnTo>
                  <a:lnTo>
                    <a:pt x="295533" y="77662"/>
                  </a:lnTo>
                  <a:lnTo>
                    <a:pt x="300364" y="107479"/>
                  </a:lnTo>
                  <a:lnTo>
                    <a:pt x="303031" y="140215"/>
                  </a:lnTo>
                  <a:lnTo>
                    <a:pt x="304725" y="174632"/>
                  </a:lnTo>
                  <a:lnTo>
                    <a:pt x="309791" y="191509"/>
                  </a:lnTo>
                  <a:lnTo>
                    <a:pt x="314067" y="198827"/>
                  </a:lnTo>
                  <a:lnTo>
                    <a:pt x="318614" y="202608"/>
                  </a:lnTo>
                  <a:lnTo>
                    <a:pt x="320938" y="203617"/>
                  </a:lnTo>
                  <a:lnTo>
                    <a:pt x="327753" y="202621"/>
                  </a:lnTo>
                  <a:lnTo>
                    <a:pt x="335280" y="199532"/>
                  </a:lnTo>
                  <a:lnTo>
                    <a:pt x="341271" y="195513"/>
                  </a:lnTo>
                  <a:lnTo>
                    <a:pt x="351584" y="180763"/>
                  </a:lnTo>
                  <a:lnTo>
                    <a:pt x="368436" y="148421"/>
                  </a:lnTo>
                  <a:lnTo>
                    <a:pt x="372411" y="138137"/>
                  </a:lnTo>
                  <a:lnTo>
                    <a:pt x="374178" y="125629"/>
                  </a:lnTo>
                  <a:lnTo>
                    <a:pt x="369316" y="94008"/>
                  </a:lnTo>
                  <a:lnTo>
                    <a:pt x="364600" y="84320"/>
                  </a:lnTo>
                  <a:lnTo>
                    <a:pt x="352430" y="68958"/>
                  </a:lnTo>
                  <a:lnTo>
                    <a:pt x="327605" y="53360"/>
                  </a:lnTo>
                  <a:lnTo>
                    <a:pt x="309638" y="49437"/>
                  </a:lnTo>
                  <a:lnTo>
                    <a:pt x="289866" y="4847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78" name="SMARTInkShape-1200"/>
            <p:cNvSpPr/>
            <p:nvPr/>
          </p:nvSpPr>
          <p:spPr bwMode="auto">
            <a:xfrm>
              <a:off x="1807412" y="5064919"/>
              <a:ext cx="42820" cy="385763"/>
            </a:xfrm>
            <a:custGeom>
              <a:avLst/>
              <a:gdLst/>
              <a:ahLst/>
              <a:cxnLst/>
              <a:rect l="0" t="0" r="0" b="0"/>
              <a:pathLst>
                <a:path w="42820" h="385763">
                  <a:moveTo>
                    <a:pt x="42819" y="0"/>
                  </a:moveTo>
                  <a:lnTo>
                    <a:pt x="32876" y="0"/>
                  </a:lnTo>
                  <a:lnTo>
                    <a:pt x="28346" y="10584"/>
                  </a:lnTo>
                  <a:lnTo>
                    <a:pt x="18970" y="45923"/>
                  </a:lnTo>
                  <a:lnTo>
                    <a:pt x="11852" y="77812"/>
                  </a:lnTo>
                  <a:lnTo>
                    <a:pt x="9212" y="102846"/>
                  </a:lnTo>
                  <a:lnTo>
                    <a:pt x="7245" y="130641"/>
                  </a:lnTo>
                  <a:lnTo>
                    <a:pt x="3725" y="161514"/>
                  </a:lnTo>
                  <a:lnTo>
                    <a:pt x="1632" y="191640"/>
                  </a:lnTo>
                  <a:lnTo>
                    <a:pt x="701" y="221699"/>
                  </a:lnTo>
                  <a:lnTo>
                    <a:pt x="288" y="253578"/>
                  </a:lnTo>
                  <a:lnTo>
                    <a:pt x="104" y="282035"/>
                  </a:lnTo>
                  <a:lnTo>
                    <a:pt x="0" y="316135"/>
                  </a:lnTo>
                  <a:lnTo>
                    <a:pt x="3758" y="348990"/>
                  </a:lnTo>
                  <a:lnTo>
                    <a:pt x="8777" y="375736"/>
                  </a:lnTo>
                  <a:lnTo>
                    <a:pt x="14244" y="38576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79" name="SMARTInkShape-1201"/>
            <p:cNvSpPr/>
            <p:nvPr/>
          </p:nvSpPr>
          <p:spPr bwMode="auto">
            <a:xfrm>
              <a:off x="1621689" y="5000625"/>
              <a:ext cx="14231" cy="378620"/>
            </a:xfrm>
            <a:custGeom>
              <a:avLst/>
              <a:gdLst/>
              <a:ahLst/>
              <a:cxnLst/>
              <a:rect l="0" t="0" r="0" b="0"/>
              <a:pathLst>
                <a:path w="14231" h="378620">
                  <a:moveTo>
                    <a:pt x="14230" y="0"/>
                  </a:moveTo>
                  <a:lnTo>
                    <a:pt x="8079" y="0"/>
                  </a:lnTo>
                  <a:lnTo>
                    <a:pt x="7748" y="794"/>
                  </a:lnTo>
                  <a:lnTo>
                    <a:pt x="7103" y="31333"/>
                  </a:lnTo>
                  <a:lnTo>
                    <a:pt x="7091" y="57086"/>
                  </a:lnTo>
                  <a:lnTo>
                    <a:pt x="7088" y="89498"/>
                  </a:lnTo>
                  <a:lnTo>
                    <a:pt x="6293" y="125031"/>
                  </a:lnTo>
                  <a:lnTo>
                    <a:pt x="3294" y="151613"/>
                  </a:lnTo>
                  <a:lnTo>
                    <a:pt x="1432" y="179302"/>
                  </a:lnTo>
                  <a:lnTo>
                    <a:pt x="604" y="206690"/>
                  </a:lnTo>
                  <a:lnTo>
                    <a:pt x="236" y="232091"/>
                  </a:lnTo>
                  <a:lnTo>
                    <a:pt x="73" y="258727"/>
                  </a:lnTo>
                  <a:lnTo>
                    <a:pt x="0" y="284852"/>
                  </a:lnTo>
                  <a:lnTo>
                    <a:pt x="753" y="317410"/>
                  </a:lnTo>
                  <a:lnTo>
                    <a:pt x="5600" y="352623"/>
                  </a:lnTo>
                  <a:lnTo>
                    <a:pt x="7086" y="37861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80" name="SMARTInkShape-1202"/>
            <p:cNvSpPr/>
            <p:nvPr/>
          </p:nvSpPr>
          <p:spPr bwMode="auto">
            <a:xfrm>
              <a:off x="1478756" y="5264944"/>
              <a:ext cx="14289" cy="114301"/>
            </a:xfrm>
            <a:custGeom>
              <a:avLst/>
              <a:gdLst/>
              <a:ahLst/>
              <a:cxnLst/>
              <a:rect l="0" t="0" r="0" b="0"/>
              <a:pathLst>
                <a:path w="14289" h="114301">
                  <a:moveTo>
                    <a:pt x="0" y="0"/>
                  </a:moveTo>
                  <a:lnTo>
                    <a:pt x="794" y="17888"/>
                  </a:lnTo>
                  <a:lnTo>
                    <a:pt x="5654" y="40193"/>
                  </a:lnTo>
                  <a:lnTo>
                    <a:pt x="6850" y="70910"/>
                  </a:lnTo>
                  <a:lnTo>
                    <a:pt x="12760" y="102853"/>
                  </a:lnTo>
                  <a:lnTo>
                    <a:pt x="14288" y="11430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27288" name="SMARTInkShape-Group160"/>
          <p:cNvGrpSpPr/>
          <p:nvPr/>
        </p:nvGrpSpPr>
        <p:grpSpPr>
          <a:xfrm>
            <a:off x="1980242" y="4987454"/>
            <a:ext cx="991559" cy="341785"/>
            <a:chOff x="1980242" y="4987454"/>
            <a:chExt cx="991559" cy="341785"/>
          </a:xfrm>
        </p:grpSpPr>
        <p:sp>
          <p:nvSpPr>
            <p:cNvPr id="27282" name="SMARTInkShape-1203"/>
            <p:cNvSpPr/>
            <p:nvPr/>
          </p:nvSpPr>
          <p:spPr bwMode="auto">
            <a:xfrm>
              <a:off x="2550319" y="5180213"/>
              <a:ext cx="85726" cy="13294"/>
            </a:xfrm>
            <a:custGeom>
              <a:avLst/>
              <a:gdLst/>
              <a:ahLst/>
              <a:cxnLst/>
              <a:rect l="0" t="0" r="0" b="0"/>
              <a:pathLst>
                <a:path w="85726" h="13294">
                  <a:moveTo>
                    <a:pt x="0" y="13293"/>
                  </a:moveTo>
                  <a:lnTo>
                    <a:pt x="0" y="9501"/>
                  </a:lnTo>
                  <a:lnTo>
                    <a:pt x="794" y="8383"/>
                  </a:lnTo>
                  <a:lnTo>
                    <a:pt x="2116" y="7639"/>
                  </a:lnTo>
                  <a:lnTo>
                    <a:pt x="12185" y="5552"/>
                  </a:lnTo>
                  <a:lnTo>
                    <a:pt x="19132" y="1298"/>
                  </a:lnTo>
                  <a:lnTo>
                    <a:pt x="23849" y="24"/>
                  </a:lnTo>
                  <a:lnTo>
                    <a:pt x="43957" y="0"/>
                  </a:lnTo>
                  <a:lnTo>
                    <a:pt x="79501" y="5863"/>
                  </a:lnTo>
                  <a:lnTo>
                    <a:pt x="85725" y="615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83" name="SMARTInkShape-1204"/>
            <p:cNvSpPr/>
            <p:nvPr/>
          </p:nvSpPr>
          <p:spPr bwMode="auto">
            <a:xfrm>
              <a:off x="2807923" y="5130205"/>
              <a:ext cx="163878" cy="199034"/>
            </a:xfrm>
            <a:custGeom>
              <a:avLst/>
              <a:gdLst/>
              <a:ahLst/>
              <a:cxnLst/>
              <a:rect l="0" t="0" r="0" b="0"/>
              <a:pathLst>
                <a:path w="163878" h="199034">
                  <a:moveTo>
                    <a:pt x="13858" y="6151"/>
                  </a:moveTo>
                  <a:lnTo>
                    <a:pt x="17651" y="6151"/>
                  </a:lnTo>
                  <a:lnTo>
                    <a:pt x="40594" y="0"/>
                  </a:lnTo>
                  <a:lnTo>
                    <a:pt x="47701" y="1565"/>
                  </a:lnTo>
                  <a:lnTo>
                    <a:pt x="71849" y="10457"/>
                  </a:lnTo>
                  <a:lnTo>
                    <a:pt x="86427" y="13248"/>
                  </a:lnTo>
                  <a:lnTo>
                    <a:pt x="112169" y="27719"/>
                  </a:lnTo>
                  <a:lnTo>
                    <a:pt x="117083" y="32406"/>
                  </a:lnTo>
                  <a:lnTo>
                    <a:pt x="119267" y="37135"/>
                  </a:lnTo>
                  <a:lnTo>
                    <a:pt x="120861" y="55190"/>
                  </a:lnTo>
                  <a:lnTo>
                    <a:pt x="120969" y="64690"/>
                  </a:lnTo>
                  <a:lnTo>
                    <a:pt x="118878" y="70004"/>
                  </a:lnTo>
                  <a:lnTo>
                    <a:pt x="104221" y="93239"/>
                  </a:lnTo>
                  <a:lnTo>
                    <a:pt x="83896" y="108455"/>
                  </a:lnTo>
                  <a:lnTo>
                    <a:pt x="76471" y="111151"/>
                  </a:lnTo>
                  <a:lnTo>
                    <a:pt x="44716" y="113181"/>
                  </a:lnTo>
                  <a:lnTo>
                    <a:pt x="20023" y="113297"/>
                  </a:lnTo>
                  <a:lnTo>
                    <a:pt x="14482" y="111186"/>
                  </a:lnTo>
                  <a:lnTo>
                    <a:pt x="9373" y="108395"/>
                  </a:lnTo>
                  <a:lnTo>
                    <a:pt x="1018" y="106458"/>
                  </a:lnTo>
                  <a:lnTo>
                    <a:pt x="536" y="105566"/>
                  </a:lnTo>
                  <a:lnTo>
                    <a:pt x="0" y="102459"/>
                  </a:lnTo>
                  <a:lnTo>
                    <a:pt x="1444" y="100519"/>
                  </a:lnTo>
                  <a:lnTo>
                    <a:pt x="7282" y="96247"/>
                  </a:lnTo>
                  <a:lnTo>
                    <a:pt x="27016" y="88468"/>
                  </a:lnTo>
                  <a:lnTo>
                    <a:pt x="35846" y="88510"/>
                  </a:lnTo>
                  <a:lnTo>
                    <a:pt x="69568" y="93698"/>
                  </a:lnTo>
                  <a:lnTo>
                    <a:pt x="104450" y="109726"/>
                  </a:lnTo>
                  <a:lnTo>
                    <a:pt x="128515" y="128721"/>
                  </a:lnTo>
                  <a:lnTo>
                    <a:pt x="151205" y="158757"/>
                  </a:lnTo>
                  <a:lnTo>
                    <a:pt x="162064" y="186246"/>
                  </a:lnTo>
                  <a:lnTo>
                    <a:pt x="163877" y="19903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84" name="SMARTInkShape-1205"/>
            <p:cNvSpPr/>
            <p:nvPr/>
          </p:nvSpPr>
          <p:spPr bwMode="auto">
            <a:xfrm>
              <a:off x="2678906" y="5079232"/>
              <a:ext cx="121292" cy="185713"/>
            </a:xfrm>
            <a:custGeom>
              <a:avLst/>
              <a:gdLst/>
              <a:ahLst/>
              <a:cxnLst/>
              <a:rect l="0" t="0" r="0" b="0"/>
              <a:pathLst>
                <a:path w="121292" h="185713">
                  <a:moveTo>
                    <a:pt x="7144" y="7118"/>
                  </a:moveTo>
                  <a:lnTo>
                    <a:pt x="10936" y="7118"/>
                  </a:lnTo>
                  <a:lnTo>
                    <a:pt x="12054" y="6324"/>
                  </a:lnTo>
                  <a:lnTo>
                    <a:pt x="12798" y="5001"/>
                  </a:lnTo>
                  <a:lnTo>
                    <a:pt x="13295" y="3326"/>
                  </a:lnTo>
                  <a:lnTo>
                    <a:pt x="14420" y="2208"/>
                  </a:lnTo>
                  <a:lnTo>
                    <a:pt x="17786" y="967"/>
                  </a:lnTo>
                  <a:lnTo>
                    <a:pt x="51865" y="0"/>
                  </a:lnTo>
                  <a:lnTo>
                    <a:pt x="87143" y="7251"/>
                  </a:lnTo>
                  <a:lnTo>
                    <a:pt x="101469" y="12642"/>
                  </a:lnTo>
                  <a:lnTo>
                    <a:pt x="109391" y="14335"/>
                  </a:lnTo>
                  <a:lnTo>
                    <a:pt x="120927" y="21083"/>
                  </a:lnTo>
                  <a:lnTo>
                    <a:pt x="121291" y="25102"/>
                  </a:lnTo>
                  <a:lnTo>
                    <a:pt x="120548" y="26251"/>
                  </a:lnTo>
                  <a:lnTo>
                    <a:pt x="119259" y="27018"/>
                  </a:lnTo>
                  <a:lnTo>
                    <a:pt x="114123" y="29455"/>
                  </a:lnTo>
                  <a:lnTo>
                    <a:pt x="95656" y="39724"/>
                  </a:lnTo>
                  <a:lnTo>
                    <a:pt x="70717" y="48924"/>
                  </a:lnTo>
                  <a:lnTo>
                    <a:pt x="60269" y="56390"/>
                  </a:lnTo>
                  <a:lnTo>
                    <a:pt x="58436" y="60604"/>
                  </a:lnTo>
                  <a:lnTo>
                    <a:pt x="58801" y="65000"/>
                  </a:lnTo>
                  <a:lnTo>
                    <a:pt x="64783" y="76656"/>
                  </a:lnTo>
                  <a:lnTo>
                    <a:pt x="73916" y="87705"/>
                  </a:lnTo>
                  <a:lnTo>
                    <a:pt x="96181" y="104727"/>
                  </a:lnTo>
                  <a:lnTo>
                    <a:pt x="105443" y="121417"/>
                  </a:lnTo>
                  <a:lnTo>
                    <a:pt x="106014" y="123798"/>
                  </a:lnTo>
                  <a:lnTo>
                    <a:pt x="105601" y="126180"/>
                  </a:lnTo>
                  <a:lnTo>
                    <a:pt x="103026" y="130943"/>
                  </a:lnTo>
                  <a:lnTo>
                    <a:pt x="90334" y="145231"/>
                  </a:lnTo>
                  <a:lnTo>
                    <a:pt x="83540" y="147876"/>
                  </a:lnTo>
                  <a:lnTo>
                    <a:pt x="66243" y="153367"/>
                  </a:lnTo>
                  <a:lnTo>
                    <a:pt x="30900" y="175410"/>
                  </a:lnTo>
                  <a:lnTo>
                    <a:pt x="15923" y="180061"/>
                  </a:lnTo>
                  <a:lnTo>
                    <a:pt x="10252" y="183200"/>
                  </a:lnTo>
                  <a:lnTo>
                    <a:pt x="0" y="18571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85" name="SMARTInkShape-1206"/>
            <p:cNvSpPr/>
            <p:nvPr/>
          </p:nvSpPr>
          <p:spPr bwMode="auto">
            <a:xfrm>
              <a:off x="1980242" y="4987454"/>
              <a:ext cx="185547" cy="213071"/>
            </a:xfrm>
            <a:custGeom>
              <a:avLst/>
              <a:gdLst/>
              <a:ahLst/>
              <a:cxnLst/>
              <a:rect l="0" t="0" r="0" b="0"/>
              <a:pathLst>
                <a:path w="185547" h="213071">
                  <a:moveTo>
                    <a:pt x="34296" y="41746"/>
                  </a:moveTo>
                  <a:lnTo>
                    <a:pt x="30503" y="41746"/>
                  </a:lnTo>
                  <a:lnTo>
                    <a:pt x="29386" y="40952"/>
                  </a:lnTo>
                  <a:lnTo>
                    <a:pt x="28641" y="39629"/>
                  </a:lnTo>
                  <a:lnTo>
                    <a:pt x="28145" y="37954"/>
                  </a:lnTo>
                  <a:lnTo>
                    <a:pt x="28607" y="36043"/>
                  </a:lnTo>
                  <a:lnTo>
                    <a:pt x="33051" y="29561"/>
                  </a:lnTo>
                  <a:lnTo>
                    <a:pt x="40189" y="22613"/>
                  </a:lnTo>
                  <a:lnTo>
                    <a:pt x="60952" y="10779"/>
                  </a:lnTo>
                  <a:lnTo>
                    <a:pt x="95256" y="2652"/>
                  </a:lnTo>
                  <a:lnTo>
                    <a:pt x="114006" y="0"/>
                  </a:lnTo>
                  <a:lnTo>
                    <a:pt x="130850" y="3007"/>
                  </a:lnTo>
                  <a:lnTo>
                    <a:pt x="164408" y="18035"/>
                  </a:lnTo>
                  <a:lnTo>
                    <a:pt x="170969" y="22741"/>
                  </a:lnTo>
                  <a:lnTo>
                    <a:pt x="182918" y="41231"/>
                  </a:lnTo>
                  <a:lnTo>
                    <a:pt x="185546" y="55804"/>
                  </a:lnTo>
                  <a:lnTo>
                    <a:pt x="180765" y="84563"/>
                  </a:lnTo>
                  <a:lnTo>
                    <a:pt x="170651" y="102234"/>
                  </a:lnTo>
                  <a:lnTo>
                    <a:pt x="138283" y="127337"/>
                  </a:lnTo>
                  <a:lnTo>
                    <a:pt x="105159" y="153333"/>
                  </a:lnTo>
                  <a:lnTo>
                    <a:pt x="75593" y="169663"/>
                  </a:lnTo>
                  <a:lnTo>
                    <a:pt x="41929" y="182446"/>
                  </a:lnTo>
                  <a:lnTo>
                    <a:pt x="32926" y="182861"/>
                  </a:lnTo>
                  <a:lnTo>
                    <a:pt x="26278" y="180399"/>
                  </a:lnTo>
                  <a:lnTo>
                    <a:pt x="13063" y="172208"/>
                  </a:lnTo>
                  <a:lnTo>
                    <a:pt x="8190" y="170373"/>
                  </a:lnTo>
                  <a:lnTo>
                    <a:pt x="3378" y="166912"/>
                  </a:lnTo>
                  <a:lnTo>
                    <a:pt x="711" y="162728"/>
                  </a:lnTo>
                  <a:lnTo>
                    <a:pt x="0" y="160500"/>
                  </a:lnTo>
                  <a:lnTo>
                    <a:pt x="319" y="159016"/>
                  </a:lnTo>
                  <a:lnTo>
                    <a:pt x="1326" y="158026"/>
                  </a:lnTo>
                  <a:lnTo>
                    <a:pt x="4561" y="156132"/>
                  </a:lnTo>
                  <a:lnTo>
                    <a:pt x="10845" y="151397"/>
                  </a:lnTo>
                  <a:lnTo>
                    <a:pt x="15406" y="150011"/>
                  </a:lnTo>
                  <a:lnTo>
                    <a:pt x="26229" y="149231"/>
                  </a:lnTo>
                  <a:lnTo>
                    <a:pt x="39490" y="152792"/>
                  </a:lnTo>
                  <a:lnTo>
                    <a:pt x="72421" y="168041"/>
                  </a:lnTo>
                  <a:lnTo>
                    <a:pt x="105088" y="187157"/>
                  </a:lnTo>
                  <a:lnTo>
                    <a:pt x="139278" y="208347"/>
                  </a:lnTo>
                  <a:lnTo>
                    <a:pt x="149627" y="211759"/>
                  </a:lnTo>
                  <a:lnTo>
                    <a:pt x="171296" y="213070"/>
                  </a:lnTo>
                  <a:lnTo>
                    <a:pt x="176677" y="211023"/>
                  </a:lnTo>
                  <a:lnTo>
                    <a:pt x="184314" y="20605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86" name="SMARTInkShape-1207"/>
            <p:cNvSpPr/>
            <p:nvPr/>
          </p:nvSpPr>
          <p:spPr bwMode="auto">
            <a:xfrm>
              <a:off x="2350588" y="5093581"/>
              <a:ext cx="184198" cy="164220"/>
            </a:xfrm>
            <a:custGeom>
              <a:avLst/>
              <a:gdLst/>
              <a:ahLst/>
              <a:cxnLst/>
              <a:rect l="0" t="0" r="0" b="0"/>
              <a:pathLst>
                <a:path w="184198" h="164220">
                  <a:moveTo>
                    <a:pt x="6850" y="7057"/>
                  </a:moveTo>
                  <a:lnTo>
                    <a:pt x="0" y="207"/>
                  </a:lnTo>
                  <a:lnTo>
                    <a:pt x="3585" y="0"/>
                  </a:lnTo>
                  <a:lnTo>
                    <a:pt x="7515" y="2068"/>
                  </a:lnTo>
                  <a:lnTo>
                    <a:pt x="9675" y="3731"/>
                  </a:lnTo>
                  <a:lnTo>
                    <a:pt x="16307" y="5578"/>
                  </a:lnTo>
                  <a:lnTo>
                    <a:pt x="28966" y="8735"/>
                  </a:lnTo>
                  <a:lnTo>
                    <a:pt x="38904" y="11771"/>
                  </a:lnTo>
                  <a:lnTo>
                    <a:pt x="71602" y="17673"/>
                  </a:lnTo>
                  <a:lnTo>
                    <a:pt x="100602" y="25528"/>
                  </a:lnTo>
                  <a:lnTo>
                    <a:pt x="131848" y="30019"/>
                  </a:lnTo>
                  <a:lnTo>
                    <a:pt x="153778" y="34523"/>
                  </a:lnTo>
                  <a:lnTo>
                    <a:pt x="171810" y="36207"/>
                  </a:lnTo>
                  <a:lnTo>
                    <a:pt x="173973" y="37602"/>
                  </a:lnTo>
                  <a:lnTo>
                    <a:pt x="175415" y="39327"/>
                  </a:lnTo>
                  <a:lnTo>
                    <a:pt x="179134" y="41242"/>
                  </a:lnTo>
                  <a:lnTo>
                    <a:pt x="184197" y="42472"/>
                  </a:lnTo>
                  <a:lnTo>
                    <a:pt x="183819" y="43367"/>
                  </a:lnTo>
                  <a:lnTo>
                    <a:pt x="181281" y="46478"/>
                  </a:lnTo>
                  <a:lnTo>
                    <a:pt x="179625" y="52623"/>
                  </a:lnTo>
                  <a:lnTo>
                    <a:pt x="178095" y="59852"/>
                  </a:lnTo>
                  <a:lnTo>
                    <a:pt x="171977" y="69178"/>
                  </a:lnTo>
                  <a:lnTo>
                    <a:pt x="150121" y="100077"/>
                  </a:lnTo>
                  <a:lnTo>
                    <a:pt x="133079" y="133271"/>
                  </a:lnTo>
                  <a:lnTo>
                    <a:pt x="129239" y="146612"/>
                  </a:lnTo>
                  <a:lnTo>
                    <a:pt x="128293" y="16421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87" name="SMARTInkShape-1208"/>
            <p:cNvSpPr/>
            <p:nvPr/>
          </p:nvSpPr>
          <p:spPr bwMode="auto">
            <a:xfrm>
              <a:off x="2201604" y="5043488"/>
              <a:ext cx="133948" cy="228021"/>
            </a:xfrm>
            <a:custGeom>
              <a:avLst/>
              <a:gdLst/>
              <a:ahLst/>
              <a:cxnLst/>
              <a:rect l="0" t="0" r="0" b="0"/>
              <a:pathLst>
                <a:path w="133948" h="228021">
                  <a:moveTo>
                    <a:pt x="41534" y="0"/>
                  </a:moveTo>
                  <a:lnTo>
                    <a:pt x="37741" y="3792"/>
                  </a:lnTo>
                  <a:lnTo>
                    <a:pt x="35879" y="7770"/>
                  </a:lnTo>
                  <a:lnTo>
                    <a:pt x="32998" y="24835"/>
                  </a:lnTo>
                  <a:lnTo>
                    <a:pt x="18322" y="51551"/>
                  </a:lnTo>
                  <a:lnTo>
                    <a:pt x="13224" y="83796"/>
                  </a:lnTo>
                  <a:lnTo>
                    <a:pt x="5397" y="116035"/>
                  </a:lnTo>
                  <a:lnTo>
                    <a:pt x="0" y="148950"/>
                  </a:lnTo>
                  <a:lnTo>
                    <a:pt x="4637" y="178382"/>
                  </a:lnTo>
                  <a:lnTo>
                    <a:pt x="11728" y="199168"/>
                  </a:lnTo>
                  <a:lnTo>
                    <a:pt x="23530" y="214941"/>
                  </a:lnTo>
                  <a:lnTo>
                    <a:pt x="32474" y="222000"/>
                  </a:lnTo>
                  <a:lnTo>
                    <a:pt x="41740" y="225666"/>
                  </a:lnTo>
                  <a:lnTo>
                    <a:pt x="64417" y="228020"/>
                  </a:lnTo>
                  <a:lnTo>
                    <a:pt x="81034" y="224635"/>
                  </a:lnTo>
                  <a:lnTo>
                    <a:pt x="100871" y="215587"/>
                  </a:lnTo>
                  <a:lnTo>
                    <a:pt x="114501" y="203754"/>
                  </a:lnTo>
                  <a:lnTo>
                    <a:pt x="129214" y="180838"/>
                  </a:lnTo>
                  <a:lnTo>
                    <a:pt x="132865" y="166647"/>
                  </a:lnTo>
                  <a:lnTo>
                    <a:pt x="133947" y="152388"/>
                  </a:lnTo>
                  <a:lnTo>
                    <a:pt x="132083" y="144986"/>
                  </a:lnTo>
                  <a:lnTo>
                    <a:pt x="124419" y="133767"/>
                  </a:lnTo>
                  <a:lnTo>
                    <a:pt x="117598" y="126329"/>
                  </a:lnTo>
                  <a:lnTo>
                    <a:pt x="112911" y="123614"/>
                  </a:lnTo>
                  <a:lnTo>
                    <a:pt x="110550" y="122891"/>
                  </a:lnTo>
                  <a:lnTo>
                    <a:pt x="103693" y="124203"/>
                  </a:lnTo>
                  <a:lnTo>
                    <a:pt x="86356" y="131514"/>
                  </a:lnTo>
                  <a:lnTo>
                    <a:pt x="79182" y="138090"/>
                  </a:lnTo>
                  <a:lnTo>
                    <a:pt x="60696" y="169207"/>
                  </a:lnTo>
                  <a:lnTo>
                    <a:pt x="57266" y="183397"/>
                  </a:lnTo>
                  <a:lnTo>
                    <a:pt x="70109" y="21431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27289" name="SMARTInkShape-1209"/>
          <p:cNvSpPr/>
          <p:nvPr/>
        </p:nvSpPr>
        <p:spPr bwMode="auto">
          <a:xfrm>
            <a:off x="2943225" y="5107781"/>
            <a:ext cx="233840" cy="264320"/>
          </a:xfrm>
          <a:custGeom>
            <a:avLst/>
            <a:gdLst/>
            <a:ahLst/>
            <a:cxnLst/>
            <a:rect l="0" t="0" r="0" b="0"/>
            <a:pathLst>
              <a:path w="233840" h="264320">
                <a:moveTo>
                  <a:pt x="0" y="0"/>
                </a:moveTo>
                <a:lnTo>
                  <a:pt x="7585" y="0"/>
                </a:lnTo>
                <a:lnTo>
                  <a:pt x="40686" y="15523"/>
                </a:lnTo>
                <a:lnTo>
                  <a:pt x="69117" y="25942"/>
                </a:lnTo>
                <a:lnTo>
                  <a:pt x="98443" y="39525"/>
                </a:lnTo>
                <a:lnTo>
                  <a:pt x="131121" y="58278"/>
                </a:lnTo>
                <a:lnTo>
                  <a:pt x="161265" y="78122"/>
                </a:lnTo>
                <a:lnTo>
                  <a:pt x="195661" y="101568"/>
                </a:lnTo>
                <a:lnTo>
                  <a:pt x="229315" y="136374"/>
                </a:lnTo>
                <a:lnTo>
                  <a:pt x="232886" y="142102"/>
                </a:lnTo>
                <a:lnTo>
                  <a:pt x="233839" y="144741"/>
                </a:lnTo>
                <a:lnTo>
                  <a:pt x="233680" y="146501"/>
                </a:lnTo>
                <a:lnTo>
                  <a:pt x="232780" y="147673"/>
                </a:lnTo>
                <a:lnTo>
                  <a:pt x="231387" y="148455"/>
                </a:lnTo>
                <a:lnTo>
                  <a:pt x="197645" y="149958"/>
                </a:lnTo>
                <a:lnTo>
                  <a:pt x="185474" y="149198"/>
                </a:lnTo>
                <a:lnTo>
                  <a:pt x="169696" y="145895"/>
                </a:lnTo>
                <a:lnTo>
                  <a:pt x="154967" y="149238"/>
                </a:lnTo>
                <a:lnTo>
                  <a:pt x="137885" y="157479"/>
                </a:lnTo>
                <a:lnTo>
                  <a:pt x="134786" y="159755"/>
                </a:lnTo>
                <a:lnTo>
                  <a:pt x="132719" y="162859"/>
                </a:lnTo>
                <a:lnTo>
                  <a:pt x="129812" y="174814"/>
                </a:lnTo>
                <a:lnTo>
                  <a:pt x="129744" y="188410"/>
                </a:lnTo>
                <a:lnTo>
                  <a:pt x="132541" y="197773"/>
                </a:lnTo>
                <a:lnTo>
                  <a:pt x="150853" y="225707"/>
                </a:lnTo>
                <a:lnTo>
                  <a:pt x="161649" y="249019"/>
                </a:lnTo>
                <a:lnTo>
                  <a:pt x="163519" y="258551"/>
                </a:lnTo>
                <a:lnTo>
                  <a:pt x="162987" y="260473"/>
                </a:lnTo>
                <a:lnTo>
                  <a:pt x="161840" y="261755"/>
                </a:lnTo>
                <a:lnTo>
                  <a:pt x="158447" y="263180"/>
                </a:lnTo>
                <a:lnTo>
                  <a:pt x="125824" y="264299"/>
                </a:lnTo>
                <a:lnTo>
                  <a:pt x="92869" y="264319"/>
                </a:lnTo>
              </a:path>
            </a:pathLst>
          </a:cu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27298" name="SMARTInkShape-Group162"/>
          <p:cNvGrpSpPr/>
          <p:nvPr/>
        </p:nvGrpSpPr>
        <p:grpSpPr>
          <a:xfrm>
            <a:off x="5835684" y="4200819"/>
            <a:ext cx="1172235" cy="242595"/>
            <a:chOff x="5835684" y="4200819"/>
            <a:chExt cx="1172235" cy="242595"/>
          </a:xfrm>
        </p:grpSpPr>
        <p:sp>
          <p:nvSpPr>
            <p:cNvPr id="27290" name="SMARTInkShape-1210"/>
            <p:cNvSpPr/>
            <p:nvPr/>
          </p:nvSpPr>
          <p:spPr bwMode="auto">
            <a:xfrm>
              <a:off x="6279356" y="4265809"/>
              <a:ext cx="114301" cy="6155"/>
            </a:xfrm>
            <a:custGeom>
              <a:avLst/>
              <a:gdLst/>
              <a:ahLst/>
              <a:cxnLst/>
              <a:rect l="0" t="0" r="0" b="0"/>
              <a:pathLst>
                <a:path w="114301" h="6155">
                  <a:moveTo>
                    <a:pt x="0" y="6154"/>
                  </a:moveTo>
                  <a:lnTo>
                    <a:pt x="3792" y="6154"/>
                  </a:lnTo>
                  <a:lnTo>
                    <a:pt x="7771" y="4037"/>
                  </a:lnTo>
                  <a:lnTo>
                    <a:pt x="9943" y="2361"/>
                  </a:lnTo>
                  <a:lnTo>
                    <a:pt x="24378" y="3"/>
                  </a:lnTo>
                  <a:lnTo>
                    <a:pt x="50589" y="0"/>
                  </a:lnTo>
                  <a:lnTo>
                    <a:pt x="82929" y="4703"/>
                  </a:lnTo>
                  <a:lnTo>
                    <a:pt x="114300" y="615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91" name="SMARTInkShape-1211"/>
            <p:cNvSpPr/>
            <p:nvPr/>
          </p:nvSpPr>
          <p:spPr bwMode="auto">
            <a:xfrm>
              <a:off x="6522702" y="4200819"/>
              <a:ext cx="174860" cy="214020"/>
            </a:xfrm>
            <a:custGeom>
              <a:avLst/>
              <a:gdLst/>
              <a:ahLst/>
              <a:cxnLst/>
              <a:rect l="0" t="0" r="0" b="0"/>
              <a:pathLst>
                <a:path w="174860" h="214020">
                  <a:moveTo>
                    <a:pt x="85267" y="6850"/>
                  </a:moveTo>
                  <a:lnTo>
                    <a:pt x="89060" y="6850"/>
                  </a:lnTo>
                  <a:lnTo>
                    <a:pt x="90177" y="6056"/>
                  </a:lnTo>
                  <a:lnTo>
                    <a:pt x="90921" y="4733"/>
                  </a:lnTo>
                  <a:lnTo>
                    <a:pt x="92116" y="699"/>
                  </a:lnTo>
                  <a:lnTo>
                    <a:pt x="94396" y="147"/>
                  </a:lnTo>
                  <a:lnTo>
                    <a:pt x="96116" y="0"/>
                  </a:lnTo>
                  <a:lnTo>
                    <a:pt x="106120" y="3586"/>
                  </a:lnTo>
                  <a:lnTo>
                    <a:pt x="141792" y="29732"/>
                  </a:lnTo>
                  <a:lnTo>
                    <a:pt x="161547" y="52259"/>
                  </a:lnTo>
                  <a:lnTo>
                    <a:pt x="170762" y="69894"/>
                  </a:lnTo>
                  <a:lnTo>
                    <a:pt x="174859" y="88315"/>
                  </a:lnTo>
                  <a:lnTo>
                    <a:pt x="172446" y="107086"/>
                  </a:lnTo>
                  <a:lnTo>
                    <a:pt x="165288" y="125218"/>
                  </a:lnTo>
                  <a:lnTo>
                    <a:pt x="154170" y="141214"/>
                  </a:lnTo>
                  <a:lnTo>
                    <a:pt x="141290" y="152028"/>
                  </a:lnTo>
                  <a:lnTo>
                    <a:pt x="107343" y="168137"/>
                  </a:lnTo>
                  <a:lnTo>
                    <a:pt x="90132" y="174936"/>
                  </a:lnTo>
                  <a:lnTo>
                    <a:pt x="56392" y="177857"/>
                  </a:lnTo>
                  <a:lnTo>
                    <a:pt x="23746" y="178261"/>
                  </a:lnTo>
                  <a:lnTo>
                    <a:pt x="12975" y="178288"/>
                  </a:lnTo>
                  <a:lnTo>
                    <a:pt x="7365" y="176178"/>
                  </a:lnTo>
                  <a:lnTo>
                    <a:pt x="0" y="171450"/>
                  </a:lnTo>
                  <a:lnTo>
                    <a:pt x="26988" y="171164"/>
                  </a:lnTo>
                  <a:lnTo>
                    <a:pt x="58213" y="181100"/>
                  </a:lnTo>
                  <a:lnTo>
                    <a:pt x="89744" y="188854"/>
                  </a:lnTo>
                  <a:lnTo>
                    <a:pt x="124730" y="202203"/>
                  </a:lnTo>
                  <a:lnTo>
                    <a:pt x="149426" y="211914"/>
                  </a:lnTo>
                  <a:lnTo>
                    <a:pt x="163848" y="21401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92" name="SMARTInkShape-1212"/>
            <p:cNvSpPr/>
            <p:nvPr/>
          </p:nvSpPr>
          <p:spPr bwMode="auto">
            <a:xfrm>
              <a:off x="6772914" y="4286250"/>
              <a:ext cx="99219" cy="155948"/>
            </a:xfrm>
            <a:custGeom>
              <a:avLst/>
              <a:gdLst/>
              <a:ahLst/>
              <a:cxnLst/>
              <a:rect l="0" t="0" r="0" b="0"/>
              <a:pathLst>
                <a:path w="99219" h="155948">
                  <a:moveTo>
                    <a:pt x="77942" y="0"/>
                  </a:moveTo>
                  <a:lnTo>
                    <a:pt x="74149" y="0"/>
                  </a:lnTo>
                  <a:lnTo>
                    <a:pt x="70171" y="2117"/>
                  </a:lnTo>
                  <a:lnTo>
                    <a:pt x="37322" y="33494"/>
                  </a:lnTo>
                  <a:lnTo>
                    <a:pt x="19490" y="55103"/>
                  </a:lnTo>
                  <a:lnTo>
                    <a:pt x="4218" y="87166"/>
                  </a:lnTo>
                  <a:lnTo>
                    <a:pt x="0" y="113862"/>
                  </a:lnTo>
                  <a:lnTo>
                    <a:pt x="438" y="122837"/>
                  </a:lnTo>
                  <a:lnTo>
                    <a:pt x="9341" y="141461"/>
                  </a:lnTo>
                  <a:lnTo>
                    <a:pt x="13851" y="146215"/>
                  </a:lnTo>
                  <a:lnTo>
                    <a:pt x="35401" y="154427"/>
                  </a:lnTo>
                  <a:lnTo>
                    <a:pt x="42630" y="155947"/>
                  </a:lnTo>
                  <a:lnTo>
                    <a:pt x="58748" y="153010"/>
                  </a:lnTo>
                  <a:lnTo>
                    <a:pt x="71020" y="147113"/>
                  </a:lnTo>
                  <a:lnTo>
                    <a:pt x="93428" y="127153"/>
                  </a:lnTo>
                  <a:lnTo>
                    <a:pt x="96731" y="119748"/>
                  </a:lnTo>
                  <a:lnTo>
                    <a:pt x="99218" y="91799"/>
                  </a:lnTo>
                  <a:lnTo>
                    <a:pt x="97683" y="88981"/>
                  </a:lnTo>
                  <a:lnTo>
                    <a:pt x="89524" y="81221"/>
                  </a:lnTo>
                  <a:lnTo>
                    <a:pt x="85608" y="74689"/>
                  </a:lnTo>
                  <a:lnTo>
                    <a:pt x="68107" y="66813"/>
                  </a:lnTo>
                  <a:lnTo>
                    <a:pt x="62194" y="65413"/>
                  </a:lnTo>
                  <a:lnTo>
                    <a:pt x="54803" y="66908"/>
                  </a:lnTo>
                  <a:lnTo>
                    <a:pt x="43834" y="72212"/>
                  </a:lnTo>
                  <a:lnTo>
                    <a:pt x="33017" y="81115"/>
                  </a:lnTo>
                  <a:lnTo>
                    <a:pt x="25649" y="91944"/>
                  </a:lnTo>
                  <a:lnTo>
                    <a:pt x="22232" y="101414"/>
                  </a:lnTo>
                  <a:lnTo>
                    <a:pt x="20919" y="122746"/>
                  </a:lnTo>
                  <a:lnTo>
                    <a:pt x="22965" y="128108"/>
                  </a:lnTo>
                  <a:lnTo>
                    <a:pt x="27936" y="13573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93" name="SMARTInkShape-1213"/>
            <p:cNvSpPr/>
            <p:nvPr/>
          </p:nvSpPr>
          <p:spPr bwMode="auto">
            <a:xfrm>
              <a:off x="6415088" y="4321969"/>
              <a:ext cx="42863" cy="7145"/>
            </a:xfrm>
            <a:custGeom>
              <a:avLst/>
              <a:gdLst/>
              <a:ahLst/>
              <a:cxnLst/>
              <a:rect l="0" t="0" r="0" b="0"/>
              <a:pathLst>
                <a:path w="42863" h="7145">
                  <a:moveTo>
                    <a:pt x="0" y="0"/>
                  </a:moveTo>
                  <a:lnTo>
                    <a:pt x="22943" y="0"/>
                  </a:lnTo>
                  <a:lnTo>
                    <a:pt x="42862" y="71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94" name="SMARTInkShape-1214"/>
            <p:cNvSpPr/>
            <p:nvPr/>
          </p:nvSpPr>
          <p:spPr bwMode="auto">
            <a:xfrm>
              <a:off x="6916569" y="4279400"/>
              <a:ext cx="91350" cy="164014"/>
            </a:xfrm>
            <a:custGeom>
              <a:avLst/>
              <a:gdLst/>
              <a:ahLst/>
              <a:cxnLst/>
              <a:rect l="0" t="0" r="0" b="0"/>
              <a:pathLst>
                <a:path w="91350" h="164014">
                  <a:moveTo>
                    <a:pt x="70019" y="6850"/>
                  </a:moveTo>
                  <a:lnTo>
                    <a:pt x="70019" y="699"/>
                  </a:lnTo>
                  <a:lnTo>
                    <a:pt x="69225" y="368"/>
                  </a:lnTo>
                  <a:lnTo>
                    <a:pt x="66226" y="0"/>
                  </a:lnTo>
                  <a:lnTo>
                    <a:pt x="64315" y="1490"/>
                  </a:lnTo>
                  <a:lnTo>
                    <a:pt x="35259" y="34407"/>
                  </a:lnTo>
                  <a:lnTo>
                    <a:pt x="15445" y="66461"/>
                  </a:lnTo>
                  <a:lnTo>
                    <a:pt x="1773" y="94963"/>
                  </a:lnTo>
                  <a:lnTo>
                    <a:pt x="0" y="104484"/>
                  </a:lnTo>
                  <a:lnTo>
                    <a:pt x="1328" y="111891"/>
                  </a:lnTo>
                  <a:lnTo>
                    <a:pt x="15410" y="136702"/>
                  </a:lnTo>
                  <a:lnTo>
                    <a:pt x="34948" y="149578"/>
                  </a:lnTo>
                  <a:lnTo>
                    <a:pt x="44112" y="153628"/>
                  </a:lnTo>
                  <a:lnTo>
                    <a:pt x="78144" y="156742"/>
                  </a:lnTo>
                  <a:lnTo>
                    <a:pt x="80198" y="155991"/>
                  </a:lnTo>
                  <a:lnTo>
                    <a:pt x="81567" y="154696"/>
                  </a:lnTo>
                  <a:lnTo>
                    <a:pt x="85611" y="149081"/>
                  </a:lnTo>
                  <a:lnTo>
                    <a:pt x="90296" y="143865"/>
                  </a:lnTo>
                  <a:lnTo>
                    <a:pt x="91108" y="139169"/>
                  </a:lnTo>
                  <a:lnTo>
                    <a:pt x="91349" y="132751"/>
                  </a:lnTo>
                  <a:lnTo>
                    <a:pt x="90589" y="131265"/>
                  </a:lnTo>
                  <a:lnTo>
                    <a:pt x="89288" y="130275"/>
                  </a:lnTo>
                  <a:lnTo>
                    <a:pt x="85726" y="129174"/>
                  </a:lnTo>
                  <a:lnTo>
                    <a:pt x="81498" y="128685"/>
                  </a:lnTo>
                  <a:lnTo>
                    <a:pt x="76972" y="126351"/>
                  </a:lnTo>
                  <a:lnTo>
                    <a:pt x="74654" y="124617"/>
                  </a:lnTo>
                  <a:lnTo>
                    <a:pt x="71522" y="124255"/>
                  </a:lnTo>
                  <a:lnTo>
                    <a:pt x="36554" y="131882"/>
                  </a:lnTo>
                  <a:lnTo>
                    <a:pt x="29216" y="138091"/>
                  </a:lnTo>
                  <a:lnTo>
                    <a:pt x="5725" y="16401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95" name="SMARTInkShape-1215"/>
            <p:cNvSpPr/>
            <p:nvPr/>
          </p:nvSpPr>
          <p:spPr bwMode="auto">
            <a:xfrm>
              <a:off x="5835684" y="4222969"/>
              <a:ext cx="210587" cy="170438"/>
            </a:xfrm>
            <a:custGeom>
              <a:avLst/>
              <a:gdLst/>
              <a:ahLst/>
              <a:cxnLst/>
              <a:rect l="0" t="0" r="0" b="0"/>
              <a:pathLst>
                <a:path w="210587" h="170438">
                  <a:moveTo>
                    <a:pt x="22191" y="20419"/>
                  </a:moveTo>
                  <a:lnTo>
                    <a:pt x="22191" y="10476"/>
                  </a:lnTo>
                  <a:lnTo>
                    <a:pt x="23779" y="9027"/>
                  </a:lnTo>
                  <a:lnTo>
                    <a:pt x="53254" y="646"/>
                  </a:lnTo>
                  <a:lnTo>
                    <a:pt x="86813" y="0"/>
                  </a:lnTo>
                  <a:lnTo>
                    <a:pt x="122247" y="8959"/>
                  </a:lnTo>
                  <a:lnTo>
                    <a:pt x="155697" y="23829"/>
                  </a:lnTo>
                  <a:lnTo>
                    <a:pt x="189555" y="46748"/>
                  </a:lnTo>
                  <a:lnTo>
                    <a:pt x="209742" y="81350"/>
                  </a:lnTo>
                  <a:lnTo>
                    <a:pt x="210586" y="91420"/>
                  </a:lnTo>
                  <a:lnTo>
                    <a:pt x="204661" y="110820"/>
                  </a:lnTo>
                  <a:lnTo>
                    <a:pt x="190556" y="125168"/>
                  </a:lnTo>
                  <a:lnTo>
                    <a:pt x="163663" y="143445"/>
                  </a:lnTo>
                  <a:lnTo>
                    <a:pt x="128600" y="155521"/>
                  </a:lnTo>
                  <a:lnTo>
                    <a:pt x="94201" y="160991"/>
                  </a:lnTo>
                  <a:lnTo>
                    <a:pt x="66101" y="161476"/>
                  </a:lnTo>
                  <a:lnTo>
                    <a:pt x="40384" y="159046"/>
                  </a:lnTo>
                  <a:lnTo>
                    <a:pt x="7385" y="149423"/>
                  </a:lnTo>
                  <a:lnTo>
                    <a:pt x="2002" y="145316"/>
                  </a:lnTo>
                  <a:lnTo>
                    <a:pt x="0" y="140989"/>
                  </a:lnTo>
                  <a:lnTo>
                    <a:pt x="1216" y="132743"/>
                  </a:lnTo>
                  <a:lnTo>
                    <a:pt x="4402" y="126432"/>
                  </a:lnTo>
                  <a:lnTo>
                    <a:pt x="7157" y="124432"/>
                  </a:lnTo>
                  <a:lnTo>
                    <a:pt x="14451" y="122209"/>
                  </a:lnTo>
                  <a:lnTo>
                    <a:pt x="45190" y="120587"/>
                  </a:lnTo>
                  <a:lnTo>
                    <a:pt x="80472" y="126595"/>
                  </a:lnTo>
                  <a:lnTo>
                    <a:pt x="107438" y="135217"/>
                  </a:lnTo>
                  <a:lnTo>
                    <a:pt x="141226" y="151416"/>
                  </a:lnTo>
                  <a:lnTo>
                    <a:pt x="173698" y="168322"/>
                  </a:lnTo>
                  <a:lnTo>
                    <a:pt x="193641" y="17043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96" name="SMARTInkShape-1216"/>
            <p:cNvSpPr/>
            <p:nvPr/>
          </p:nvSpPr>
          <p:spPr bwMode="auto">
            <a:xfrm>
              <a:off x="6072603" y="4271963"/>
              <a:ext cx="149148" cy="150019"/>
            </a:xfrm>
            <a:custGeom>
              <a:avLst/>
              <a:gdLst/>
              <a:ahLst/>
              <a:cxnLst/>
              <a:rect l="0" t="0" r="0" b="0"/>
              <a:pathLst>
                <a:path w="149148" h="150019">
                  <a:moveTo>
                    <a:pt x="28160" y="0"/>
                  </a:moveTo>
                  <a:lnTo>
                    <a:pt x="24367" y="0"/>
                  </a:lnTo>
                  <a:lnTo>
                    <a:pt x="20389" y="2116"/>
                  </a:lnTo>
                  <a:lnTo>
                    <a:pt x="15975" y="4909"/>
                  </a:lnTo>
                  <a:lnTo>
                    <a:pt x="6673" y="6702"/>
                  </a:lnTo>
                  <a:lnTo>
                    <a:pt x="4311" y="6849"/>
                  </a:lnTo>
                  <a:lnTo>
                    <a:pt x="2735" y="7741"/>
                  </a:lnTo>
                  <a:lnTo>
                    <a:pt x="1685" y="9129"/>
                  </a:lnTo>
                  <a:lnTo>
                    <a:pt x="518" y="12788"/>
                  </a:lnTo>
                  <a:lnTo>
                    <a:pt x="0" y="17060"/>
                  </a:lnTo>
                  <a:lnTo>
                    <a:pt x="1886" y="21605"/>
                  </a:lnTo>
                  <a:lnTo>
                    <a:pt x="3500" y="23928"/>
                  </a:lnTo>
                  <a:lnTo>
                    <a:pt x="7410" y="26510"/>
                  </a:lnTo>
                  <a:lnTo>
                    <a:pt x="37172" y="38397"/>
                  </a:lnTo>
                  <a:lnTo>
                    <a:pt x="71268" y="50045"/>
                  </a:lnTo>
                  <a:lnTo>
                    <a:pt x="101070" y="62711"/>
                  </a:lnTo>
                  <a:lnTo>
                    <a:pt x="136251" y="87812"/>
                  </a:lnTo>
                  <a:lnTo>
                    <a:pt x="144412" y="95162"/>
                  </a:lnTo>
                  <a:lnTo>
                    <a:pt x="147296" y="102090"/>
                  </a:lnTo>
                  <a:lnTo>
                    <a:pt x="149147" y="115680"/>
                  </a:lnTo>
                  <a:lnTo>
                    <a:pt x="147284" y="120998"/>
                  </a:lnTo>
                  <a:lnTo>
                    <a:pt x="139620" y="130881"/>
                  </a:lnTo>
                  <a:lnTo>
                    <a:pt x="115808" y="145248"/>
                  </a:lnTo>
                  <a:lnTo>
                    <a:pt x="92215" y="149076"/>
                  </a:lnTo>
                  <a:lnTo>
                    <a:pt x="57569" y="149936"/>
                  </a:lnTo>
                  <a:lnTo>
                    <a:pt x="35303" y="15001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297" name="SMARTInkShape-1217"/>
            <p:cNvSpPr/>
            <p:nvPr/>
          </p:nvSpPr>
          <p:spPr bwMode="auto">
            <a:xfrm>
              <a:off x="6086475" y="4265260"/>
              <a:ext cx="227751" cy="120940"/>
            </a:xfrm>
            <a:custGeom>
              <a:avLst/>
              <a:gdLst/>
              <a:ahLst/>
              <a:cxnLst/>
              <a:rect l="0" t="0" r="0" b="0"/>
              <a:pathLst>
                <a:path w="227751" h="120940">
                  <a:moveTo>
                    <a:pt x="0" y="6703"/>
                  </a:moveTo>
                  <a:lnTo>
                    <a:pt x="9943" y="6703"/>
                  </a:lnTo>
                  <a:lnTo>
                    <a:pt x="45182" y="0"/>
                  </a:lnTo>
                  <a:lnTo>
                    <a:pt x="64981" y="1806"/>
                  </a:lnTo>
                  <a:lnTo>
                    <a:pt x="96797" y="5736"/>
                  </a:lnTo>
                  <a:lnTo>
                    <a:pt x="128746" y="6511"/>
                  </a:lnTo>
                  <a:lnTo>
                    <a:pt x="162691" y="8781"/>
                  </a:lnTo>
                  <a:lnTo>
                    <a:pt x="194109" y="13179"/>
                  </a:lnTo>
                  <a:lnTo>
                    <a:pt x="225733" y="13820"/>
                  </a:lnTo>
                  <a:lnTo>
                    <a:pt x="226688" y="13035"/>
                  </a:lnTo>
                  <a:lnTo>
                    <a:pt x="227750" y="10046"/>
                  </a:lnTo>
                  <a:lnTo>
                    <a:pt x="227240" y="8932"/>
                  </a:lnTo>
                  <a:lnTo>
                    <a:pt x="226106" y="8188"/>
                  </a:lnTo>
                  <a:lnTo>
                    <a:pt x="220718" y="7143"/>
                  </a:lnTo>
                  <a:lnTo>
                    <a:pt x="207993" y="6790"/>
                  </a:lnTo>
                  <a:lnTo>
                    <a:pt x="181825" y="13983"/>
                  </a:lnTo>
                  <a:lnTo>
                    <a:pt x="169180" y="23703"/>
                  </a:lnTo>
                  <a:lnTo>
                    <a:pt x="166473" y="30398"/>
                  </a:lnTo>
                  <a:lnTo>
                    <a:pt x="165750" y="34405"/>
                  </a:lnTo>
                  <a:lnTo>
                    <a:pt x="167065" y="43092"/>
                  </a:lnTo>
                  <a:lnTo>
                    <a:pt x="172267" y="54791"/>
                  </a:lnTo>
                  <a:lnTo>
                    <a:pt x="197807" y="87075"/>
                  </a:lnTo>
                  <a:lnTo>
                    <a:pt x="218358" y="104867"/>
                  </a:lnTo>
                  <a:lnTo>
                    <a:pt x="223519" y="112773"/>
                  </a:lnTo>
                  <a:lnTo>
                    <a:pt x="224419" y="115516"/>
                  </a:lnTo>
                  <a:lnTo>
                    <a:pt x="224225" y="117345"/>
                  </a:lnTo>
                  <a:lnTo>
                    <a:pt x="223302" y="118564"/>
                  </a:lnTo>
                  <a:lnTo>
                    <a:pt x="220160" y="119919"/>
                  </a:lnTo>
                  <a:lnTo>
                    <a:pt x="194768" y="120939"/>
                  </a:lnTo>
                  <a:lnTo>
                    <a:pt x="187634" y="118858"/>
                  </a:lnTo>
                  <a:lnTo>
                    <a:pt x="181025" y="116080"/>
                  </a:lnTo>
                  <a:lnTo>
                    <a:pt x="164306" y="11385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2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103313" y="5410200"/>
            <a:ext cx="7620000" cy="1143000"/>
          </a:xfrm>
        </p:spPr>
        <p:txBody>
          <a:bodyPr/>
          <a:lstStyle/>
          <a:p>
            <a:r>
              <a:rPr lang="en-US" altLang="en-US" smtClean="0"/>
              <a:t>Pd 8 notes – for after reading questions</a:t>
            </a:r>
          </a:p>
        </p:txBody>
      </p:sp>
      <p:grpSp>
        <p:nvGrpSpPr>
          <p:cNvPr id="27651" name="SMARTInkShape-Group85"/>
          <p:cNvGrpSpPr>
            <a:grpSpLocks/>
          </p:cNvGrpSpPr>
          <p:nvPr/>
        </p:nvGrpSpPr>
        <p:grpSpPr bwMode="auto">
          <a:xfrm>
            <a:off x="1257300" y="563563"/>
            <a:ext cx="1041400" cy="479425"/>
            <a:chOff x="1257300" y="564356"/>
            <a:chExt cx="1041979" cy="478633"/>
          </a:xfrm>
        </p:grpSpPr>
        <p:sp>
          <p:nvSpPr>
            <p:cNvPr id="27788" name="SMARTInkShape-677"/>
            <p:cNvSpPr>
              <a:spLocks/>
            </p:cNvSpPr>
            <p:nvPr/>
          </p:nvSpPr>
          <p:spPr bwMode="auto">
            <a:xfrm>
              <a:off x="1278731" y="664369"/>
              <a:ext cx="21433" cy="271463"/>
            </a:xfrm>
            <a:custGeom>
              <a:avLst/>
              <a:gdLst>
                <a:gd name="T0" fmla="*/ 0 w 21433"/>
                <a:gd name="T1" fmla="*/ 0 h 271463"/>
                <a:gd name="T2" fmla="*/ 0 w 21433"/>
                <a:gd name="T3" fmla="*/ 30539 h 271463"/>
                <a:gd name="T4" fmla="*/ 0 w 21433"/>
                <a:gd name="T5" fmla="*/ 64552 h 271463"/>
                <a:gd name="T6" fmla="*/ 794 w 21433"/>
                <a:gd name="T7" fmla="*/ 97829 h 271463"/>
                <a:gd name="T8" fmla="*/ 5654 w 21433"/>
                <a:gd name="T9" fmla="*/ 130273 h 271463"/>
                <a:gd name="T10" fmla="*/ 6703 w 21433"/>
                <a:gd name="T11" fmla="*/ 157662 h 271463"/>
                <a:gd name="T12" fmla="*/ 9130 w 21433"/>
                <a:gd name="T13" fmla="*/ 185885 h 271463"/>
                <a:gd name="T14" fmla="*/ 14876 w 21433"/>
                <a:gd name="T15" fmla="*/ 214356 h 271463"/>
                <a:gd name="T16" fmla="*/ 20137 w 21433"/>
                <a:gd name="T17" fmla="*/ 244836 h 271463"/>
                <a:gd name="T18" fmla="*/ 21432 w 21433"/>
                <a:gd name="T19" fmla="*/ 271462 h 271463"/>
                <a:gd name="T20" fmla="*/ 0 w 21433"/>
                <a:gd name="T21" fmla="*/ 0 h 271463"/>
                <a:gd name="T22" fmla="*/ 21433 w 21433"/>
                <a:gd name="T23" fmla="*/ 271463 h 271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433" h="271463">
                  <a:moveTo>
                    <a:pt x="0" y="0"/>
                  </a:moveTo>
                  <a:lnTo>
                    <a:pt x="0" y="30539"/>
                  </a:lnTo>
                  <a:lnTo>
                    <a:pt x="0" y="64552"/>
                  </a:lnTo>
                  <a:lnTo>
                    <a:pt x="794" y="97829"/>
                  </a:lnTo>
                  <a:lnTo>
                    <a:pt x="5654" y="130273"/>
                  </a:lnTo>
                  <a:lnTo>
                    <a:pt x="6703" y="157662"/>
                  </a:lnTo>
                  <a:lnTo>
                    <a:pt x="9130" y="185885"/>
                  </a:lnTo>
                  <a:lnTo>
                    <a:pt x="14876" y="214356"/>
                  </a:lnTo>
                  <a:lnTo>
                    <a:pt x="20137" y="244836"/>
                  </a:lnTo>
                  <a:lnTo>
                    <a:pt x="21432" y="27146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89" name="SMARTInkShape-678"/>
            <p:cNvSpPr>
              <a:spLocks/>
            </p:cNvSpPr>
            <p:nvPr/>
          </p:nvSpPr>
          <p:spPr bwMode="auto">
            <a:xfrm>
              <a:off x="1257300" y="757238"/>
              <a:ext cx="150020" cy="85726"/>
            </a:xfrm>
            <a:custGeom>
              <a:avLst/>
              <a:gdLst>
                <a:gd name="T0" fmla="*/ 0 w 150020"/>
                <a:gd name="T1" fmla="*/ 85725 h 85726"/>
                <a:gd name="T2" fmla="*/ 0 w 150020"/>
                <a:gd name="T3" fmla="*/ 81932 h 85726"/>
                <a:gd name="T4" fmla="*/ 794 w 150020"/>
                <a:gd name="T5" fmla="*/ 80815 h 85726"/>
                <a:gd name="T6" fmla="*/ 2117 w 150020"/>
                <a:gd name="T7" fmla="*/ 80070 h 85726"/>
                <a:gd name="T8" fmla="*/ 3792 w 150020"/>
                <a:gd name="T9" fmla="*/ 79574 h 85726"/>
                <a:gd name="T10" fmla="*/ 4909 w 150020"/>
                <a:gd name="T11" fmla="*/ 78449 h 85726"/>
                <a:gd name="T12" fmla="*/ 8069 w 150020"/>
                <a:gd name="T13" fmla="*/ 72280 h 85726"/>
                <a:gd name="T14" fmla="*/ 23151 w 150020"/>
                <a:gd name="T15" fmla="*/ 55663 h 85726"/>
                <a:gd name="T16" fmla="*/ 51173 w 150020"/>
                <a:gd name="T17" fmla="*/ 42980 h 85726"/>
                <a:gd name="T18" fmla="*/ 85085 w 150020"/>
                <a:gd name="T19" fmla="*/ 30971 h 85726"/>
                <a:gd name="T20" fmla="*/ 115313 w 150020"/>
                <a:gd name="T21" fmla="*/ 15259 h 85726"/>
                <a:gd name="T22" fmla="*/ 150019 w 150020"/>
                <a:gd name="T23" fmla="*/ 0 h 85726"/>
                <a:gd name="T24" fmla="*/ 0 w 150020"/>
                <a:gd name="T25" fmla="*/ 0 h 85726"/>
                <a:gd name="T26" fmla="*/ 150020 w 150020"/>
                <a:gd name="T27" fmla="*/ 85726 h 85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T24" t="T25" r="T26" b="T27"/>
              <a:pathLst>
                <a:path w="150020" h="85726">
                  <a:moveTo>
                    <a:pt x="0" y="85725"/>
                  </a:moveTo>
                  <a:lnTo>
                    <a:pt x="0" y="81932"/>
                  </a:lnTo>
                  <a:lnTo>
                    <a:pt x="794" y="80815"/>
                  </a:lnTo>
                  <a:lnTo>
                    <a:pt x="2117" y="80070"/>
                  </a:lnTo>
                  <a:lnTo>
                    <a:pt x="3792" y="79574"/>
                  </a:lnTo>
                  <a:lnTo>
                    <a:pt x="4909" y="78449"/>
                  </a:lnTo>
                  <a:lnTo>
                    <a:pt x="8069" y="72280"/>
                  </a:lnTo>
                  <a:lnTo>
                    <a:pt x="23151" y="55663"/>
                  </a:lnTo>
                  <a:lnTo>
                    <a:pt x="51173" y="42980"/>
                  </a:lnTo>
                  <a:lnTo>
                    <a:pt x="85085" y="30971"/>
                  </a:lnTo>
                  <a:lnTo>
                    <a:pt x="115313" y="15259"/>
                  </a:lnTo>
                  <a:lnTo>
                    <a:pt x="150019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90" name="SMARTInkShape-679"/>
            <p:cNvSpPr>
              <a:spLocks/>
            </p:cNvSpPr>
            <p:nvPr/>
          </p:nvSpPr>
          <p:spPr bwMode="auto">
            <a:xfrm>
              <a:off x="1400318" y="564356"/>
              <a:ext cx="21289" cy="407195"/>
            </a:xfrm>
            <a:custGeom>
              <a:avLst/>
              <a:gdLst>
                <a:gd name="T0" fmla="*/ 21288 w 21289"/>
                <a:gd name="T1" fmla="*/ 0 h 407195"/>
                <a:gd name="T2" fmla="*/ 21288 w 21289"/>
                <a:gd name="T3" fmla="*/ 9943 h 407195"/>
                <a:gd name="T4" fmla="*/ 14806 w 21289"/>
                <a:gd name="T5" fmla="*/ 44107 h 407195"/>
                <a:gd name="T6" fmla="*/ 12159 w 21289"/>
                <a:gd name="T7" fmla="*/ 73800 h 407195"/>
                <a:gd name="T8" fmla="*/ 8529 w 21289"/>
                <a:gd name="T9" fmla="*/ 100713 h 407195"/>
                <a:gd name="T10" fmla="*/ 5337 w 21289"/>
                <a:gd name="T11" fmla="*/ 128795 h 407195"/>
                <a:gd name="T12" fmla="*/ 1481 w 21289"/>
                <a:gd name="T13" fmla="*/ 159341 h 407195"/>
                <a:gd name="T14" fmla="*/ 338 w 21289"/>
                <a:gd name="T15" fmla="*/ 191410 h 407195"/>
                <a:gd name="T16" fmla="*/ 0 w 21289"/>
                <a:gd name="T17" fmla="*/ 223137 h 407195"/>
                <a:gd name="T18" fmla="*/ 2016 w 21289"/>
                <a:gd name="T19" fmla="*/ 255557 h 407195"/>
                <a:gd name="T20" fmla="*/ 5524 w 21289"/>
                <a:gd name="T21" fmla="*/ 285271 h 407195"/>
                <a:gd name="T22" fmla="*/ 6563 w 21289"/>
                <a:gd name="T23" fmla="*/ 314183 h 407195"/>
                <a:gd name="T24" fmla="*/ 10707 w 21289"/>
                <a:gd name="T25" fmla="*/ 348605 h 407195"/>
                <a:gd name="T26" fmla="*/ 13843 w 21289"/>
                <a:gd name="T27" fmla="*/ 382837 h 407195"/>
                <a:gd name="T28" fmla="*/ 14145 w 21289"/>
                <a:gd name="T29" fmla="*/ 407194 h 407195"/>
                <a:gd name="T30" fmla="*/ 0 w 21289"/>
                <a:gd name="T31" fmla="*/ 0 h 407195"/>
                <a:gd name="T32" fmla="*/ 21289 w 21289"/>
                <a:gd name="T33" fmla="*/ 407195 h 407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T30" t="T31" r="T32" b="T33"/>
              <a:pathLst>
                <a:path w="21289" h="407195">
                  <a:moveTo>
                    <a:pt x="21288" y="0"/>
                  </a:moveTo>
                  <a:lnTo>
                    <a:pt x="21288" y="9943"/>
                  </a:lnTo>
                  <a:lnTo>
                    <a:pt x="14806" y="44107"/>
                  </a:lnTo>
                  <a:lnTo>
                    <a:pt x="12159" y="73800"/>
                  </a:lnTo>
                  <a:lnTo>
                    <a:pt x="8529" y="100713"/>
                  </a:lnTo>
                  <a:lnTo>
                    <a:pt x="5337" y="128795"/>
                  </a:lnTo>
                  <a:lnTo>
                    <a:pt x="1481" y="159341"/>
                  </a:lnTo>
                  <a:lnTo>
                    <a:pt x="338" y="191410"/>
                  </a:lnTo>
                  <a:lnTo>
                    <a:pt x="0" y="223137"/>
                  </a:lnTo>
                  <a:lnTo>
                    <a:pt x="2016" y="255557"/>
                  </a:lnTo>
                  <a:lnTo>
                    <a:pt x="5524" y="285271"/>
                  </a:lnTo>
                  <a:lnTo>
                    <a:pt x="6563" y="314183"/>
                  </a:lnTo>
                  <a:lnTo>
                    <a:pt x="10707" y="348605"/>
                  </a:lnTo>
                  <a:lnTo>
                    <a:pt x="13843" y="382837"/>
                  </a:lnTo>
                  <a:lnTo>
                    <a:pt x="14145" y="40719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91" name="SMARTInkShape-680"/>
            <p:cNvSpPr>
              <a:spLocks/>
            </p:cNvSpPr>
            <p:nvPr/>
          </p:nvSpPr>
          <p:spPr bwMode="auto">
            <a:xfrm>
              <a:off x="1515860" y="814388"/>
              <a:ext cx="100800" cy="167783"/>
            </a:xfrm>
            <a:custGeom>
              <a:avLst/>
              <a:gdLst>
                <a:gd name="T0" fmla="*/ 41478 w 100800"/>
                <a:gd name="T1" fmla="*/ 0 h 167783"/>
                <a:gd name="T2" fmla="*/ 41478 w 100800"/>
                <a:gd name="T3" fmla="*/ 3792 h 167783"/>
                <a:gd name="T4" fmla="*/ 39361 w 100800"/>
                <a:gd name="T5" fmla="*/ 7770 h 167783"/>
                <a:gd name="T6" fmla="*/ 24685 w 100800"/>
                <a:gd name="T7" fmla="*/ 33792 h 167783"/>
                <a:gd name="T8" fmla="*/ 18540 w 100800"/>
                <a:gd name="T9" fmla="*/ 64980 h 167783"/>
                <a:gd name="T10" fmla="*/ 7942 w 100800"/>
                <a:gd name="T11" fmla="*/ 100102 h 167783"/>
                <a:gd name="T12" fmla="*/ 0 w 100800"/>
                <a:gd name="T13" fmla="*/ 135743 h 167783"/>
                <a:gd name="T14" fmla="*/ 2818 w 100800"/>
                <a:gd name="T15" fmla="*/ 153373 h 167783"/>
                <a:gd name="T16" fmla="*/ 4592 w 100800"/>
                <a:gd name="T17" fmla="*/ 157017 h 167783"/>
                <a:gd name="T18" fmla="*/ 6568 w 100800"/>
                <a:gd name="T19" fmla="*/ 159447 h 167783"/>
                <a:gd name="T20" fmla="*/ 15444 w 100800"/>
                <a:gd name="T21" fmla="*/ 167138 h 167783"/>
                <a:gd name="T22" fmla="*/ 18565 w 100800"/>
                <a:gd name="T23" fmla="*/ 167782 h 167783"/>
                <a:gd name="T24" fmla="*/ 26267 w 100800"/>
                <a:gd name="T25" fmla="*/ 166380 h 167783"/>
                <a:gd name="T26" fmla="*/ 39528 w 100800"/>
                <a:gd name="T27" fmla="*/ 161128 h 167783"/>
                <a:gd name="T28" fmla="*/ 71502 w 100800"/>
                <a:gd name="T29" fmla="*/ 137624 h 167783"/>
                <a:gd name="T30" fmla="*/ 80751 w 100800"/>
                <a:gd name="T31" fmla="*/ 126253 h 167783"/>
                <a:gd name="T32" fmla="*/ 98312 w 100800"/>
                <a:gd name="T33" fmla="*/ 91174 h 167783"/>
                <a:gd name="T34" fmla="*/ 100799 w 100800"/>
                <a:gd name="T35" fmla="*/ 84595 h 167783"/>
                <a:gd name="T36" fmla="*/ 100506 w 100800"/>
                <a:gd name="T37" fmla="*/ 60166 h 167783"/>
                <a:gd name="T38" fmla="*/ 95392 w 100800"/>
                <a:gd name="T39" fmla="*/ 44197 h 167783"/>
                <a:gd name="T40" fmla="*/ 88849 w 100800"/>
                <a:gd name="T41" fmla="*/ 34438 h 167783"/>
                <a:gd name="T42" fmla="*/ 78091 w 100800"/>
                <a:gd name="T43" fmla="*/ 26519 h 167783"/>
                <a:gd name="T44" fmla="*/ 44721 w 100800"/>
                <a:gd name="T45" fmla="*/ 18085 h 167783"/>
                <a:gd name="T46" fmla="*/ 29827 w 100800"/>
                <a:gd name="T47" fmla="*/ 15412 h 167783"/>
                <a:gd name="T48" fmla="*/ 5759 w 100800"/>
                <a:gd name="T49" fmla="*/ 21431 h 167783"/>
                <a:gd name="T50" fmla="*/ 0 w 100800"/>
                <a:gd name="T51" fmla="*/ 0 h 167783"/>
                <a:gd name="T52" fmla="*/ 100800 w 100800"/>
                <a:gd name="T53" fmla="*/ 167783 h 167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T50" t="T51" r="T52" b="T53"/>
              <a:pathLst>
                <a:path w="100800" h="167783">
                  <a:moveTo>
                    <a:pt x="41478" y="0"/>
                  </a:moveTo>
                  <a:lnTo>
                    <a:pt x="41478" y="3792"/>
                  </a:lnTo>
                  <a:lnTo>
                    <a:pt x="39361" y="7770"/>
                  </a:lnTo>
                  <a:lnTo>
                    <a:pt x="24685" y="33792"/>
                  </a:lnTo>
                  <a:lnTo>
                    <a:pt x="18540" y="64980"/>
                  </a:lnTo>
                  <a:lnTo>
                    <a:pt x="7942" y="100102"/>
                  </a:lnTo>
                  <a:lnTo>
                    <a:pt x="0" y="135743"/>
                  </a:lnTo>
                  <a:lnTo>
                    <a:pt x="2818" y="153373"/>
                  </a:lnTo>
                  <a:lnTo>
                    <a:pt x="4592" y="157017"/>
                  </a:lnTo>
                  <a:lnTo>
                    <a:pt x="6568" y="159447"/>
                  </a:lnTo>
                  <a:lnTo>
                    <a:pt x="15444" y="167138"/>
                  </a:lnTo>
                  <a:lnTo>
                    <a:pt x="18565" y="167782"/>
                  </a:lnTo>
                  <a:lnTo>
                    <a:pt x="26267" y="166380"/>
                  </a:lnTo>
                  <a:lnTo>
                    <a:pt x="39528" y="161128"/>
                  </a:lnTo>
                  <a:lnTo>
                    <a:pt x="71502" y="137624"/>
                  </a:lnTo>
                  <a:lnTo>
                    <a:pt x="80751" y="126253"/>
                  </a:lnTo>
                  <a:lnTo>
                    <a:pt x="98312" y="91174"/>
                  </a:lnTo>
                  <a:lnTo>
                    <a:pt x="100799" y="84595"/>
                  </a:lnTo>
                  <a:lnTo>
                    <a:pt x="100506" y="60166"/>
                  </a:lnTo>
                  <a:lnTo>
                    <a:pt x="95392" y="44197"/>
                  </a:lnTo>
                  <a:lnTo>
                    <a:pt x="88849" y="34438"/>
                  </a:lnTo>
                  <a:lnTo>
                    <a:pt x="78091" y="26519"/>
                  </a:lnTo>
                  <a:lnTo>
                    <a:pt x="44721" y="18085"/>
                  </a:lnTo>
                  <a:lnTo>
                    <a:pt x="29827" y="15412"/>
                  </a:lnTo>
                  <a:lnTo>
                    <a:pt x="5759" y="2143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92" name="SMARTInkShape-681"/>
            <p:cNvSpPr>
              <a:spLocks/>
            </p:cNvSpPr>
            <p:nvPr/>
          </p:nvSpPr>
          <p:spPr bwMode="auto">
            <a:xfrm>
              <a:off x="1607344" y="771525"/>
              <a:ext cx="162867" cy="146488"/>
            </a:xfrm>
            <a:custGeom>
              <a:avLst/>
              <a:gdLst>
                <a:gd name="T0" fmla="*/ 0 w 162867"/>
                <a:gd name="T1" fmla="*/ 42863 h 146488"/>
                <a:gd name="T2" fmla="*/ 0 w 162867"/>
                <a:gd name="T3" fmla="*/ 52806 h 146488"/>
                <a:gd name="T4" fmla="*/ 14473 w 162867"/>
                <a:gd name="T5" fmla="*/ 88044 h 146488"/>
                <a:gd name="T6" fmla="*/ 26218 w 162867"/>
                <a:gd name="T7" fmla="*/ 115252 h 146488"/>
                <a:gd name="T8" fmla="*/ 41895 w 162867"/>
                <a:gd name="T9" fmla="*/ 134259 h 146488"/>
                <a:gd name="T10" fmla="*/ 50635 w 162867"/>
                <a:gd name="T11" fmla="*/ 139046 h 146488"/>
                <a:gd name="T12" fmla="*/ 73901 w 162867"/>
                <a:gd name="T13" fmla="*/ 146487 h 146488"/>
                <a:gd name="T14" fmla="*/ 83380 w 162867"/>
                <a:gd name="T15" fmla="*/ 145009 h 146488"/>
                <a:gd name="T16" fmla="*/ 111922 w 162867"/>
                <a:gd name="T17" fmla="*/ 126969 h 146488"/>
                <a:gd name="T18" fmla="*/ 119328 w 162867"/>
                <a:gd name="T19" fmla="*/ 117549 h 146488"/>
                <a:gd name="T20" fmla="*/ 141200 w 162867"/>
                <a:gd name="T21" fmla="*/ 83894 h 146488"/>
                <a:gd name="T22" fmla="*/ 157015 w 162867"/>
                <a:gd name="T23" fmla="*/ 50473 h 146488"/>
                <a:gd name="T24" fmla="*/ 161066 w 162867"/>
                <a:gd name="T25" fmla="*/ 40689 h 146488"/>
                <a:gd name="T26" fmla="*/ 162866 w 162867"/>
                <a:gd name="T27" fmla="*/ 31048 h 146488"/>
                <a:gd name="T28" fmla="*/ 161549 w 162867"/>
                <a:gd name="T29" fmla="*/ 23589 h 146488"/>
                <a:gd name="T30" fmla="*/ 159112 w 162867"/>
                <a:gd name="T31" fmla="*/ 16834 h 146488"/>
                <a:gd name="T32" fmla="*/ 157162 w 162867"/>
                <a:gd name="T33" fmla="*/ 0 h 146488"/>
                <a:gd name="T34" fmla="*/ 0 w 162867"/>
                <a:gd name="T35" fmla="*/ 0 h 146488"/>
                <a:gd name="T36" fmla="*/ 162867 w 162867"/>
                <a:gd name="T37" fmla="*/ 146488 h 146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T34" t="T35" r="T36" b="T37"/>
              <a:pathLst>
                <a:path w="162867" h="146488">
                  <a:moveTo>
                    <a:pt x="0" y="42863"/>
                  </a:moveTo>
                  <a:lnTo>
                    <a:pt x="0" y="52806"/>
                  </a:lnTo>
                  <a:lnTo>
                    <a:pt x="14473" y="88044"/>
                  </a:lnTo>
                  <a:lnTo>
                    <a:pt x="26218" y="115252"/>
                  </a:lnTo>
                  <a:lnTo>
                    <a:pt x="41895" y="134259"/>
                  </a:lnTo>
                  <a:lnTo>
                    <a:pt x="50635" y="139046"/>
                  </a:lnTo>
                  <a:lnTo>
                    <a:pt x="73901" y="146487"/>
                  </a:lnTo>
                  <a:lnTo>
                    <a:pt x="83380" y="145009"/>
                  </a:lnTo>
                  <a:lnTo>
                    <a:pt x="111922" y="126969"/>
                  </a:lnTo>
                  <a:lnTo>
                    <a:pt x="119328" y="117549"/>
                  </a:lnTo>
                  <a:lnTo>
                    <a:pt x="141200" y="83894"/>
                  </a:lnTo>
                  <a:lnTo>
                    <a:pt x="157015" y="50473"/>
                  </a:lnTo>
                  <a:lnTo>
                    <a:pt x="161066" y="40689"/>
                  </a:lnTo>
                  <a:lnTo>
                    <a:pt x="162866" y="31048"/>
                  </a:lnTo>
                  <a:lnTo>
                    <a:pt x="161549" y="23589"/>
                  </a:lnTo>
                  <a:lnTo>
                    <a:pt x="159112" y="16834"/>
                  </a:lnTo>
                  <a:lnTo>
                    <a:pt x="157162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93" name="SMARTInkShape-682"/>
            <p:cNvSpPr>
              <a:spLocks/>
            </p:cNvSpPr>
            <p:nvPr/>
          </p:nvSpPr>
          <p:spPr bwMode="auto">
            <a:xfrm>
              <a:off x="1765053" y="707231"/>
              <a:ext cx="133546" cy="207170"/>
            </a:xfrm>
            <a:custGeom>
              <a:avLst/>
              <a:gdLst>
                <a:gd name="T0" fmla="*/ 78035 w 133546"/>
                <a:gd name="T1" fmla="*/ 0 h 207170"/>
                <a:gd name="T2" fmla="*/ 68092 w 133546"/>
                <a:gd name="T3" fmla="*/ 0 h 207170"/>
                <a:gd name="T4" fmla="*/ 63561 w 133546"/>
                <a:gd name="T5" fmla="*/ 2117 h 207170"/>
                <a:gd name="T6" fmla="*/ 30974 w 133546"/>
                <a:gd name="T7" fmla="*/ 22944 h 207170"/>
                <a:gd name="T8" fmla="*/ 5677 w 133546"/>
                <a:gd name="T9" fmla="*/ 44175 h 207170"/>
                <a:gd name="T10" fmla="*/ 2219 w 133546"/>
                <a:gd name="T11" fmla="*/ 49531 h 207170"/>
                <a:gd name="T12" fmla="*/ 0 w 133546"/>
                <a:gd name="T13" fmla="*/ 55645 h 207170"/>
                <a:gd name="T14" fmla="*/ 1813 w 133546"/>
                <a:gd name="T15" fmla="*/ 58598 h 207170"/>
                <a:gd name="T16" fmla="*/ 3407 w 133546"/>
                <a:gd name="T17" fmla="*/ 60497 h 207170"/>
                <a:gd name="T18" fmla="*/ 9413 w 133546"/>
                <a:gd name="T19" fmla="*/ 62606 h 207170"/>
                <a:gd name="T20" fmla="*/ 43892 w 133546"/>
                <a:gd name="T21" fmla="*/ 64195 h 207170"/>
                <a:gd name="T22" fmla="*/ 75318 w 133546"/>
                <a:gd name="T23" fmla="*/ 69184 h 207170"/>
                <a:gd name="T24" fmla="*/ 107349 w 133546"/>
                <a:gd name="T25" fmla="*/ 74933 h 207170"/>
                <a:gd name="T26" fmla="*/ 120675 w 133546"/>
                <a:gd name="T27" fmla="*/ 81293 h 207170"/>
                <a:gd name="T28" fmla="*/ 129651 w 133546"/>
                <a:gd name="T29" fmla="*/ 88204 h 207170"/>
                <a:gd name="T30" fmla="*/ 132725 w 133546"/>
                <a:gd name="T31" fmla="*/ 95029 h 207170"/>
                <a:gd name="T32" fmla="*/ 133545 w 133546"/>
                <a:gd name="T33" fmla="*/ 99072 h 207170"/>
                <a:gd name="T34" fmla="*/ 132339 w 133546"/>
                <a:gd name="T35" fmla="*/ 107797 h 207170"/>
                <a:gd name="T36" fmla="*/ 125097 w 133546"/>
                <a:gd name="T37" fmla="*/ 126333 h 207170"/>
                <a:gd name="T38" fmla="*/ 89497 w 133546"/>
                <a:gd name="T39" fmla="*/ 159551 h 207170"/>
                <a:gd name="T40" fmla="*/ 54915 w 133546"/>
                <a:gd name="T41" fmla="*/ 187326 h 207170"/>
                <a:gd name="T42" fmla="*/ 20885 w 133546"/>
                <a:gd name="T43" fmla="*/ 207169 h 207170"/>
                <a:gd name="T44" fmla="*/ 0 w 133546"/>
                <a:gd name="T45" fmla="*/ 0 h 207170"/>
                <a:gd name="T46" fmla="*/ 133546 w 133546"/>
                <a:gd name="T47" fmla="*/ 207170 h 207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T44" t="T45" r="T46" b="T47"/>
              <a:pathLst>
                <a:path w="133546" h="207170">
                  <a:moveTo>
                    <a:pt x="78035" y="0"/>
                  </a:moveTo>
                  <a:lnTo>
                    <a:pt x="68092" y="0"/>
                  </a:lnTo>
                  <a:lnTo>
                    <a:pt x="63561" y="2117"/>
                  </a:lnTo>
                  <a:lnTo>
                    <a:pt x="30974" y="22944"/>
                  </a:lnTo>
                  <a:lnTo>
                    <a:pt x="5677" y="44175"/>
                  </a:lnTo>
                  <a:lnTo>
                    <a:pt x="2219" y="49531"/>
                  </a:lnTo>
                  <a:lnTo>
                    <a:pt x="0" y="55645"/>
                  </a:lnTo>
                  <a:lnTo>
                    <a:pt x="1813" y="58598"/>
                  </a:lnTo>
                  <a:lnTo>
                    <a:pt x="3407" y="60497"/>
                  </a:lnTo>
                  <a:lnTo>
                    <a:pt x="9413" y="62606"/>
                  </a:lnTo>
                  <a:lnTo>
                    <a:pt x="43892" y="64195"/>
                  </a:lnTo>
                  <a:lnTo>
                    <a:pt x="75318" y="69184"/>
                  </a:lnTo>
                  <a:lnTo>
                    <a:pt x="107349" y="74933"/>
                  </a:lnTo>
                  <a:lnTo>
                    <a:pt x="120675" y="81293"/>
                  </a:lnTo>
                  <a:lnTo>
                    <a:pt x="129651" y="88204"/>
                  </a:lnTo>
                  <a:lnTo>
                    <a:pt x="132725" y="95029"/>
                  </a:lnTo>
                  <a:lnTo>
                    <a:pt x="133545" y="99072"/>
                  </a:lnTo>
                  <a:lnTo>
                    <a:pt x="132339" y="107797"/>
                  </a:lnTo>
                  <a:lnTo>
                    <a:pt x="125097" y="126333"/>
                  </a:lnTo>
                  <a:lnTo>
                    <a:pt x="89497" y="159551"/>
                  </a:lnTo>
                  <a:lnTo>
                    <a:pt x="54915" y="187326"/>
                  </a:lnTo>
                  <a:lnTo>
                    <a:pt x="20885" y="20716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94" name="SMARTInkShape-683"/>
            <p:cNvSpPr>
              <a:spLocks/>
            </p:cNvSpPr>
            <p:nvPr/>
          </p:nvSpPr>
          <p:spPr bwMode="auto">
            <a:xfrm>
              <a:off x="1914525" y="800100"/>
              <a:ext cx="7145" cy="114301"/>
            </a:xfrm>
            <a:custGeom>
              <a:avLst/>
              <a:gdLst>
                <a:gd name="T0" fmla="*/ 0 w 7145"/>
                <a:gd name="T1" fmla="*/ 0 h 114301"/>
                <a:gd name="T2" fmla="*/ 794 w 7145"/>
                <a:gd name="T3" fmla="*/ 31318 h 114301"/>
                <a:gd name="T4" fmla="*/ 6482 w 7145"/>
                <a:gd name="T5" fmla="*/ 64472 h 114301"/>
                <a:gd name="T6" fmla="*/ 7132 w 7145"/>
                <a:gd name="T7" fmla="*/ 99788 h 114301"/>
                <a:gd name="T8" fmla="*/ 7144 w 7145"/>
                <a:gd name="T9" fmla="*/ 114300 h 114301"/>
                <a:gd name="T10" fmla="*/ 0 w 7145"/>
                <a:gd name="T11" fmla="*/ 0 h 114301"/>
                <a:gd name="T12" fmla="*/ 7145 w 7145"/>
                <a:gd name="T13" fmla="*/ 114301 h 114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7145" h="114301">
                  <a:moveTo>
                    <a:pt x="0" y="0"/>
                  </a:moveTo>
                  <a:lnTo>
                    <a:pt x="794" y="31318"/>
                  </a:lnTo>
                  <a:lnTo>
                    <a:pt x="6482" y="64472"/>
                  </a:lnTo>
                  <a:lnTo>
                    <a:pt x="7132" y="99788"/>
                  </a:lnTo>
                  <a:lnTo>
                    <a:pt x="7144" y="11430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95" name="SMARTInkShape-684"/>
            <p:cNvSpPr>
              <a:spLocks/>
            </p:cNvSpPr>
            <p:nvPr/>
          </p:nvSpPr>
          <p:spPr bwMode="auto">
            <a:xfrm>
              <a:off x="1893094" y="678656"/>
              <a:ext cx="14288" cy="14289"/>
            </a:xfrm>
            <a:custGeom>
              <a:avLst/>
              <a:gdLst>
                <a:gd name="T0" fmla="*/ 14287 w 14288"/>
                <a:gd name="T1" fmla="*/ 14288 h 14289"/>
                <a:gd name="T2" fmla="*/ 10495 w 14288"/>
                <a:gd name="T3" fmla="*/ 14288 h 14289"/>
                <a:gd name="T4" fmla="*/ 9378 w 14288"/>
                <a:gd name="T5" fmla="*/ 13494 h 14289"/>
                <a:gd name="T6" fmla="*/ 8633 w 14288"/>
                <a:gd name="T7" fmla="*/ 12171 h 14289"/>
                <a:gd name="T8" fmla="*/ 8136 w 14288"/>
                <a:gd name="T9" fmla="*/ 10495 h 14289"/>
                <a:gd name="T10" fmla="*/ 0 w 14288"/>
                <a:gd name="T11" fmla="*/ 0 h 14289"/>
                <a:gd name="T12" fmla="*/ 0 w 14288"/>
                <a:gd name="T13" fmla="*/ 0 h 14289"/>
                <a:gd name="T14" fmla="*/ 14288 w 14288"/>
                <a:gd name="T15" fmla="*/ 14289 h 14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14288" h="14289">
                  <a:moveTo>
                    <a:pt x="14287" y="14288"/>
                  </a:moveTo>
                  <a:lnTo>
                    <a:pt x="10495" y="14288"/>
                  </a:lnTo>
                  <a:lnTo>
                    <a:pt x="9378" y="13494"/>
                  </a:lnTo>
                  <a:lnTo>
                    <a:pt x="8633" y="12171"/>
                  </a:lnTo>
                  <a:lnTo>
                    <a:pt x="8136" y="10495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96" name="SMARTInkShape-685"/>
            <p:cNvSpPr>
              <a:spLocks/>
            </p:cNvSpPr>
            <p:nvPr/>
          </p:nvSpPr>
          <p:spPr bwMode="auto">
            <a:xfrm>
              <a:off x="1986050" y="787030"/>
              <a:ext cx="107070" cy="120227"/>
            </a:xfrm>
            <a:custGeom>
              <a:avLst/>
              <a:gdLst>
                <a:gd name="T0" fmla="*/ 7056 w 107070"/>
                <a:gd name="T1" fmla="*/ 63076 h 120227"/>
                <a:gd name="T2" fmla="*/ 7056 w 107070"/>
                <a:gd name="T3" fmla="*/ 94998 h 120227"/>
                <a:gd name="T4" fmla="*/ 7056 w 107070"/>
                <a:gd name="T5" fmla="*/ 116666 h 120227"/>
                <a:gd name="T6" fmla="*/ 7056 w 107070"/>
                <a:gd name="T7" fmla="*/ 113711 h 120227"/>
                <a:gd name="T8" fmla="*/ 3264 w 107070"/>
                <a:gd name="T9" fmla="*/ 109476 h 120227"/>
                <a:gd name="T10" fmla="*/ 1402 w 107070"/>
                <a:gd name="T11" fmla="*/ 103278 h 120227"/>
                <a:gd name="T12" fmla="*/ 0 w 107070"/>
                <a:gd name="T13" fmla="*/ 72446 h 120227"/>
                <a:gd name="T14" fmla="*/ 7695 w 107070"/>
                <a:gd name="T15" fmla="*/ 43114 h 120227"/>
                <a:gd name="T16" fmla="*/ 14389 w 107070"/>
                <a:gd name="T17" fmla="*/ 29909 h 120227"/>
                <a:gd name="T18" fmla="*/ 26925 w 107070"/>
                <a:gd name="T19" fmla="*/ 11672 h 120227"/>
                <a:gd name="T20" fmla="*/ 47671 w 107070"/>
                <a:gd name="T21" fmla="*/ 1521 h 120227"/>
                <a:gd name="T22" fmla="*/ 55799 w 107070"/>
                <a:gd name="T23" fmla="*/ 0 h 120227"/>
                <a:gd name="T24" fmla="*/ 62586 w 107070"/>
                <a:gd name="T25" fmla="*/ 1440 h 120227"/>
                <a:gd name="T26" fmla="*/ 80015 w 107070"/>
                <a:gd name="T27" fmla="*/ 11039 h 120227"/>
                <a:gd name="T28" fmla="*/ 88689 w 107070"/>
                <a:gd name="T29" fmla="*/ 26433 h 120227"/>
                <a:gd name="T30" fmla="*/ 96883 w 107070"/>
                <a:gd name="T31" fmla="*/ 44314 h 120227"/>
                <a:gd name="T32" fmla="*/ 105401 w 107070"/>
                <a:gd name="T33" fmla="*/ 77381 h 120227"/>
                <a:gd name="T34" fmla="*/ 107025 w 107070"/>
                <a:gd name="T35" fmla="*/ 112456 h 120227"/>
                <a:gd name="T36" fmla="*/ 107069 w 107070"/>
                <a:gd name="T37" fmla="*/ 120226 h 120227"/>
                <a:gd name="T38" fmla="*/ 0 w 107070"/>
                <a:gd name="T39" fmla="*/ 0 h 120227"/>
                <a:gd name="T40" fmla="*/ 107070 w 107070"/>
                <a:gd name="T41" fmla="*/ 120227 h 120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T38" t="T39" r="T40" b="T41"/>
              <a:pathLst>
                <a:path w="107070" h="120227">
                  <a:moveTo>
                    <a:pt x="7056" y="63076"/>
                  </a:moveTo>
                  <a:lnTo>
                    <a:pt x="7056" y="94998"/>
                  </a:lnTo>
                  <a:lnTo>
                    <a:pt x="7056" y="116666"/>
                  </a:lnTo>
                  <a:lnTo>
                    <a:pt x="7056" y="113711"/>
                  </a:lnTo>
                  <a:lnTo>
                    <a:pt x="3264" y="109476"/>
                  </a:lnTo>
                  <a:lnTo>
                    <a:pt x="1402" y="103278"/>
                  </a:lnTo>
                  <a:lnTo>
                    <a:pt x="0" y="72446"/>
                  </a:lnTo>
                  <a:lnTo>
                    <a:pt x="7695" y="43114"/>
                  </a:lnTo>
                  <a:lnTo>
                    <a:pt x="14389" y="29909"/>
                  </a:lnTo>
                  <a:lnTo>
                    <a:pt x="26925" y="11672"/>
                  </a:lnTo>
                  <a:lnTo>
                    <a:pt x="47671" y="1521"/>
                  </a:lnTo>
                  <a:lnTo>
                    <a:pt x="55799" y="0"/>
                  </a:lnTo>
                  <a:lnTo>
                    <a:pt x="62586" y="1440"/>
                  </a:lnTo>
                  <a:lnTo>
                    <a:pt x="80015" y="11039"/>
                  </a:lnTo>
                  <a:lnTo>
                    <a:pt x="88689" y="26433"/>
                  </a:lnTo>
                  <a:lnTo>
                    <a:pt x="96883" y="44314"/>
                  </a:lnTo>
                  <a:lnTo>
                    <a:pt x="105401" y="77381"/>
                  </a:lnTo>
                  <a:lnTo>
                    <a:pt x="107025" y="112456"/>
                  </a:lnTo>
                  <a:lnTo>
                    <a:pt x="107069" y="12022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97" name="SMARTInkShape-686"/>
            <p:cNvSpPr>
              <a:spLocks/>
            </p:cNvSpPr>
            <p:nvPr/>
          </p:nvSpPr>
          <p:spPr bwMode="auto">
            <a:xfrm>
              <a:off x="2167962" y="736101"/>
              <a:ext cx="131317" cy="306888"/>
            </a:xfrm>
            <a:custGeom>
              <a:avLst/>
              <a:gdLst>
                <a:gd name="T0" fmla="*/ 96607 w 131317"/>
                <a:gd name="T1" fmla="*/ 6849 h 306888"/>
                <a:gd name="T2" fmla="*/ 92814 w 131317"/>
                <a:gd name="T3" fmla="*/ 3057 h 306888"/>
                <a:gd name="T4" fmla="*/ 88836 w 131317"/>
                <a:gd name="T5" fmla="*/ 1195 h 306888"/>
                <a:gd name="T6" fmla="*/ 83607 w 131317"/>
                <a:gd name="T7" fmla="*/ 0 h 306888"/>
                <a:gd name="T8" fmla="*/ 83178 w 131317"/>
                <a:gd name="T9" fmla="*/ 695 h 306888"/>
                <a:gd name="T10" fmla="*/ 82701 w 131317"/>
                <a:gd name="T11" fmla="*/ 3585 h 306888"/>
                <a:gd name="T12" fmla="*/ 78640 w 131317"/>
                <a:gd name="T13" fmla="*/ 9674 h 306888"/>
                <a:gd name="T14" fmla="*/ 44247 w 131317"/>
                <a:gd name="T15" fmla="*/ 41723 h 306888"/>
                <a:gd name="T16" fmla="*/ 21353 w 131317"/>
                <a:gd name="T17" fmla="*/ 65243 h 306888"/>
                <a:gd name="T18" fmla="*/ 10192 w 131317"/>
                <a:gd name="T19" fmla="*/ 82007 h 306888"/>
                <a:gd name="T20" fmla="*/ 0 w 131317"/>
                <a:gd name="T21" fmla="*/ 109828 h 306888"/>
                <a:gd name="T22" fmla="*/ 452 w 131317"/>
                <a:gd name="T23" fmla="*/ 111221 h 306888"/>
                <a:gd name="T24" fmla="*/ 1547 w 131317"/>
                <a:gd name="T25" fmla="*/ 112149 h 306888"/>
                <a:gd name="T26" fmla="*/ 4881 w 131317"/>
                <a:gd name="T27" fmla="*/ 113180 h 306888"/>
                <a:gd name="T28" fmla="*/ 6881 w 131317"/>
                <a:gd name="T29" fmla="*/ 113455 h 306888"/>
                <a:gd name="T30" fmla="*/ 11220 w 131317"/>
                <a:gd name="T31" fmla="*/ 111644 h 306888"/>
                <a:gd name="T32" fmla="*/ 44679 w 131317"/>
                <a:gd name="T33" fmla="*/ 92513 h 306888"/>
                <a:gd name="T34" fmla="*/ 79720 w 131317"/>
                <a:gd name="T35" fmla="*/ 67173 h 306888"/>
                <a:gd name="T36" fmla="*/ 84603 w 131317"/>
                <a:gd name="T37" fmla="*/ 65410 h 306888"/>
                <a:gd name="T38" fmla="*/ 87017 w 131317"/>
                <a:gd name="T39" fmla="*/ 65733 h 306888"/>
                <a:gd name="T40" fmla="*/ 91816 w 131317"/>
                <a:gd name="T41" fmla="*/ 68209 h 306888"/>
                <a:gd name="T42" fmla="*/ 93413 w 131317"/>
                <a:gd name="T43" fmla="*/ 70775 h 306888"/>
                <a:gd name="T44" fmla="*/ 106425 w 131317"/>
                <a:gd name="T45" fmla="*/ 104652 h 306888"/>
                <a:gd name="T46" fmla="*/ 114921 w 131317"/>
                <a:gd name="T47" fmla="*/ 129267 h 306888"/>
                <a:gd name="T48" fmla="*/ 121420 w 131317"/>
                <a:gd name="T49" fmla="*/ 164140 h 306888"/>
                <a:gd name="T50" fmla="*/ 126803 w 131317"/>
                <a:gd name="T51" fmla="*/ 197630 h 306888"/>
                <a:gd name="T52" fmla="*/ 131234 w 131317"/>
                <a:gd name="T53" fmla="*/ 218365 h 306888"/>
                <a:gd name="T54" fmla="*/ 131316 w 131317"/>
                <a:gd name="T55" fmla="*/ 238542 h 306888"/>
                <a:gd name="T56" fmla="*/ 126558 w 131317"/>
                <a:gd name="T57" fmla="*/ 256209 h 306888"/>
                <a:gd name="T58" fmla="*/ 120915 w 131317"/>
                <a:gd name="T59" fmla="*/ 267970 h 306888"/>
                <a:gd name="T60" fmla="*/ 119317 w 131317"/>
                <a:gd name="T61" fmla="*/ 276626 h 306888"/>
                <a:gd name="T62" fmla="*/ 117303 w 131317"/>
                <a:gd name="T63" fmla="*/ 280363 h 306888"/>
                <a:gd name="T64" fmla="*/ 110832 w 131317"/>
                <a:gd name="T65" fmla="*/ 286632 h 306888"/>
                <a:gd name="T66" fmla="*/ 98264 w 131317"/>
                <a:gd name="T67" fmla="*/ 294623 h 306888"/>
                <a:gd name="T68" fmla="*/ 60888 w 131317"/>
                <a:gd name="T69" fmla="*/ 306887 h 306888"/>
                <a:gd name="T70" fmla="*/ 0 w 131317"/>
                <a:gd name="T71" fmla="*/ 0 h 306888"/>
                <a:gd name="T72" fmla="*/ 131317 w 131317"/>
                <a:gd name="T73" fmla="*/ 306888 h 306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T70" t="T71" r="T72" b="T73"/>
              <a:pathLst>
                <a:path w="131317" h="306888">
                  <a:moveTo>
                    <a:pt x="96607" y="6849"/>
                  </a:moveTo>
                  <a:lnTo>
                    <a:pt x="92814" y="3057"/>
                  </a:lnTo>
                  <a:lnTo>
                    <a:pt x="88836" y="1195"/>
                  </a:lnTo>
                  <a:lnTo>
                    <a:pt x="83607" y="0"/>
                  </a:lnTo>
                  <a:lnTo>
                    <a:pt x="83178" y="695"/>
                  </a:lnTo>
                  <a:lnTo>
                    <a:pt x="82701" y="3585"/>
                  </a:lnTo>
                  <a:lnTo>
                    <a:pt x="78640" y="9674"/>
                  </a:lnTo>
                  <a:lnTo>
                    <a:pt x="44247" y="41723"/>
                  </a:lnTo>
                  <a:lnTo>
                    <a:pt x="21353" y="65243"/>
                  </a:lnTo>
                  <a:lnTo>
                    <a:pt x="10192" y="82007"/>
                  </a:lnTo>
                  <a:lnTo>
                    <a:pt x="0" y="109828"/>
                  </a:lnTo>
                  <a:lnTo>
                    <a:pt x="452" y="111221"/>
                  </a:lnTo>
                  <a:lnTo>
                    <a:pt x="1547" y="112149"/>
                  </a:lnTo>
                  <a:lnTo>
                    <a:pt x="4881" y="113180"/>
                  </a:lnTo>
                  <a:lnTo>
                    <a:pt x="6881" y="113455"/>
                  </a:lnTo>
                  <a:lnTo>
                    <a:pt x="11220" y="111644"/>
                  </a:lnTo>
                  <a:lnTo>
                    <a:pt x="44679" y="92513"/>
                  </a:lnTo>
                  <a:lnTo>
                    <a:pt x="79720" y="67173"/>
                  </a:lnTo>
                  <a:lnTo>
                    <a:pt x="84603" y="65410"/>
                  </a:lnTo>
                  <a:lnTo>
                    <a:pt x="87017" y="65733"/>
                  </a:lnTo>
                  <a:lnTo>
                    <a:pt x="91816" y="68209"/>
                  </a:lnTo>
                  <a:lnTo>
                    <a:pt x="93413" y="70775"/>
                  </a:lnTo>
                  <a:lnTo>
                    <a:pt x="106425" y="104652"/>
                  </a:lnTo>
                  <a:lnTo>
                    <a:pt x="114921" y="129267"/>
                  </a:lnTo>
                  <a:lnTo>
                    <a:pt x="121420" y="164140"/>
                  </a:lnTo>
                  <a:lnTo>
                    <a:pt x="126803" y="197630"/>
                  </a:lnTo>
                  <a:lnTo>
                    <a:pt x="131234" y="218365"/>
                  </a:lnTo>
                  <a:lnTo>
                    <a:pt x="131316" y="238542"/>
                  </a:lnTo>
                  <a:lnTo>
                    <a:pt x="126558" y="256209"/>
                  </a:lnTo>
                  <a:lnTo>
                    <a:pt x="120915" y="267970"/>
                  </a:lnTo>
                  <a:lnTo>
                    <a:pt x="119317" y="276626"/>
                  </a:lnTo>
                  <a:lnTo>
                    <a:pt x="117303" y="280363"/>
                  </a:lnTo>
                  <a:lnTo>
                    <a:pt x="110832" y="286632"/>
                  </a:lnTo>
                  <a:lnTo>
                    <a:pt x="98264" y="294623"/>
                  </a:lnTo>
                  <a:lnTo>
                    <a:pt x="60888" y="30688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652" name="SMARTInkShape-Group86"/>
          <p:cNvGrpSpPr>
            <a:grpSpLocks/>
          </p:cNvGrpSpPr>
          <p:nvPr/>
        </p:nvGrpSpPr>
        <p:grpSpPr bwMode="auto">
          <a:xfrm>
            <a:off x="2343150" y="561975"/>
            <a:ext cx="2286000" cy="395288"/>
            <a:chOff x="2343150" y="561330"/>
            <a:chExt cx="2286001" cy="395934"/>
          </a:xfrm>
        </p:grpSpPr>
        <p:sp>
          <p:nvSpPr>
            <p:cNvPr id="27776" name="SMARTInkShape-687"/>
            <p:cNvSpPr>
              <a:spLocks/>
            </p:cNvSpPr>
            <p:nvPr/>
          </p:nvSpPr>
          <p:spPr bwMode="auto">
            <a:xfrm>
              <a:off x="2343150" y="807244"/>
              <a:ext cx="150020" cy="42863"/>
            </a:xfrm>
            <a:custGeom>
              <a:avLst/>
              <a:gdLst>
                <a:gd name="T0" fmla="*/ 0 w 150020"/>
                <a:gd name="T1" fmla="*/ 42862 h 42863"/>
                <a:gd name="T2" fmla="*/ 0 w 150020"/>
                <a:gd name="T3" fmla="*/ 39070 h 42863"/>
                <a:gd name="T4" fmla="*/ 794 w 150020"/>
                <a:gd name="T5" fmla="*/ 37953 h 42863"/>
                <a:gd name="T6" fmla="*/ 2117 w 150020"/>
                <a:gd name="T7" fmla="*/ 37208 h 42863"/>
                <a:gd name="T8" fmla="*/ 3792 w 150020"/>
                <a:gd name="T9" fmla="*/ 36712 h 42863"/>
                <a:gd name="T10" fmla="*/ 12979 w 150020"/>
                <a:gd name="T11" fmla="*/ 31005 h 42863"/>
                <a:gd name="T12" fmla="*/ 43313 w 150020"/>
                <a:gd name="T13" fmla="*/ 23879 h 42863"/>
                <a:gd name="T14" fmla="*/ 72594 w 150020"/>
                <a:gd name="T15" fmla="*/ 17961 h 42863"/>
                <a:gd name="T16" fmla="*/ 105192 w 150020"/>
                <a:gd name="T17" fmla="*/ 9117 h 42863"/>
                <a:gd name="T18" fmla="*/ 120862 w 150020"/>
                <a:gd name="T19" fmla="*/ 5612 h 42863"/>
                <a:gd name="T20" fmla="*/ 136586 w 150020"/>
                <a:gd name="T21" fmla="*/ 1108 h 42863"/>
                <a:gd name="T22" fmla="*/ 150019 w 150020"/>
                <a:gd name="T23" fmla="*/ 0 h 42863"/>
                <a:gd name="T24" fmla="*/ 0 w 150020"/>
                <a:gd name="T25" fmla="*/ 0 h 42863"/>
                <a:gd name="T26" fmla="*/ 150020 w 150020"/>
                <a:gd name="T27" fmla="*/ 42863 h 42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T24" t="T25" r="T26" b="T27"/>
              <a:pathLst>
                <a:path w="150020" h="42863">
                  <a:moveTo>
                    <a:pt x="0" y="42862"/>
                  </a:moveTo>
                  <a:lnTo>
                    <a:pt x="0" y="39070"/>
                  </a:lnTo>
                  <a:lnTo>
                    <a:pt x="794" y="37953"/>
                  </a:lnTo>
                  <a:lnTo>
                    <a:pt x="2117" y="37208"/>
                  </a:lnTo>
                  <a:lnTo>
                    <a:pt x="3792" y="36712"/>
                  </a:lnTo>
                  <a:lnTo>
                    <a:pt x="12979" y="31005"/>
                  </a:lnTo>
                  <a:lnTo>
                    <a:pt x="43313" y="23879"/>
                  </a:lnTo>
                  <a:lnTo>
                    <a:pt x="72594" y="17961"/>
                  </a:lnTo>
                  <a:lnTo>
                    <a:pt x="105192" y="9117"/>
                  </a:lnTo>
                  <a:lnTo>
                    <a:pt x="120862" y="5612"/>
                  </a:lnTo>
                  <a:lnTo>
                    <a:pt x="136586" y="1108"/>
                  </a:lnTo>
                  <a:lnTo>
                    <a:pt x="150019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77" name="SMARTInkShape-688"/>
            <p:cNvSpPr>
              <a:spLocks/>
            </p:cNvSpPr>
            <p:nvPr/>
          </p:nvSpPr>
          <p:spPr bwMode="auto">
            <a:xfrm>
              <a:off x="2721769" y="664369"/>
              <a:ext cx="7145" cy="257176"/>
            </a:xfrm>
            <a:custGeom>
              <a:avLst/>
              <a:gdLst>
                <a:gd name="T0" fmla="*/ 7144 w 7145"/>
                <a:gd name="T1" fmla="*/ 0 h 257176"/>
                <a:gd name="T2" fmla="*/ 7144 w 7145"/>
                <a:gd name="T3" fmla="*/ 31374 h 257176"/>
                <a:gd name="T4" fmla="*/ 5027 w 7145"/>
                <a:gd name="T5" fmla="*/ 50835 h 257176"/>
                <a:gd name="T6" fmla="*/ 662 w 7145"/>
                <a:gd name="T7" fmla="*/ 85834 h 257176"/>
                <a:gd name="T8" fmla="*/ 131 w 7145"/>
                <a:gd name="T9" fmla="*/ 116438 h 257176"/>
                <a:gd name="T10" fmla="*/ 26 w 7145"/>
                <a:gd name="T11" fmla="*/ 149030 h 257176"/>
                <a:gd name="T12" fmla="*/ 5 w 7145"/>
                <a:gd name="T13" fmla="*/ 178398 h 257176"/>
                <a:gd name="T14" fmla="*/ 0 w 7145"/>
                <a:gd name="T15" fmla="*/ 210494 h 257176"/>
                <a:gd name="T16" fmla="*/ 794 w 7145"/>
                <a:gd name="T17" fmla="*/ 230697 h 257176"/>
                <a:gd name="T18" fmla="*/ 4115 w 7145"/>
                <a:gd name="T19" fmla="*/ 244391 h 257176"/>
                <a:gd name="T20" fmla="*/ 0 w 7145"/>
                <a:gd name="T21" fmla="*/ 257175 h 257176"/>
                <a:gd name="T22" fmla="*/ 0 w 7145"/>
                <a:gd name="T23" fmla="*/ 0 h 257176"/>
                <a:gd name="T24" fmla="*/ 7145 w 7145"/>
                <a:gd name="T25" fmla="*/ 257176 h 257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T22" t="T23" r="T24" b="T25"/>
              <a:pathLst>
                <a:path w="7145" h="257176">
                  <a:moveTo>
                    <a:pt x="7144" y="0"/>
                  </a:moveTo>
                  <a:lnTo>
                    <a:pt x="7144" y="31374"/>
                  </a:lnTo>
                  <a:lnTo>
                    <a:pt x="5027" y="50835"/>
                  </a:lnTo>
                  <a:lnTo>
                    <a:pt x="662" y="85834"/>
                  </a:lnTo>
                  <a:lnTo>
                    <a:pt x="131" y="116438"/>
                  </a:lnTo>
                  <a:lnTo>
                    <a:pt x="26" y="149030"/>
                  </a:lnTo>
                  <a:lnTo>
                    <a:pt x="5" y="178398"/>
                  </a:lnTo>
                  <a:lnTo>
                    <a:pt x="0" y="210494"/>
                  </a:lnTo>
                  <a:lnTo>
                    <a:pt x="794" y="230697"/>
                  </a:lnTo>
                  <a:lnTo>
                    <a:pt x="4115" y="244391"/>
                  </a:lnTo>
                  <a:lnTo>
                    <a:pt x="0" y="25717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78" name="SMARTInkShape-689"/>
            <p:cNvSpPr>
              <a:spLocks/>
            </p:cNvSpPr>
            <p:nvPr/>
          </p:nvSpPr>
          <p:spPr bwMode="auto">
            <a:xfrm>
              <a:off x="2621756" y="561330"/>
              <a:ext cx="478212" cy="395934"/>
            </a:xfrm>
            <a:custGeom>
              <a:avLst/>
              <a:gdLst>
                <a:gd name="T0" fmla="*/ 0 w 478212"/>
                <a:gd name="T1" fmla="*/ 249265 h 395934"/>
                <a:gd name="T2" fmla="*/ 9888 w 478212"/>
                <a:gd name="T3" fmla="*/ 232930 h 395934"/>
                <a:gd name="T4" fmla="*/ 75401 w 478212"/>
                <a:gd name="T5" fmla="*/ 193402 h 395934"/>
                <a:gd name="T6" fmla="*/ 136642 w 478212"/>
                <a:gd name="T7" fmla="*/ 138398 h 395934"/>
                <a:gd name="T8" fmla="*/ 170673 w 478212"/>
                <a:gd name="T9" fmla="*/ 74891 h 395934"/>
                <a:gd name="T10" fmla="*/ 185306 w 478212"/>
                <a:gd name="T11" fmla="*/ 17468 h 395934"/>
                <a:gd name="T12" fmla="*/ 180743 w 478212"/>
                <a:gd name="T13" fmla="*/ 5908 h 395934"/>
                <a:gd name="T14" fmla="*/ 178437 w 478212"/>
                <a:gd name="T15" fmla="*/ 0 h 395934"/>
                <a:gd name="T16" fmla="*/ 175085 w 478212"/>
                <a:gd name="T17" fmla="*/ 1152 h 395934"/>
                <a:gd name="T18" fmla="*/ 166753 w 478212"/>
                <a:gd name="T19" fmla="*/ 20805 h 395934"/>
                <a:gd name="T20" fmla="*/ 156578 w 478212"/>
                <a:gd name="T21" fmla="*/ 89583 h 395934"/>
                <a:gd name="T22" fmla="*/ 150595 w 478212"/>
                <a:gd name="T23" fmla="*/ 148091 h 395934"/>
                <a:gd name="T24" fmla="*/ 143902 w 478212"/>
                <a:gd name="T25" fmla="*/ 213279 h 395934"/>
                <a:gd name="T26" fmla="*/ 142887 w 478212"/>
                <a:gd name="T27" fmla="*/ 279283 h 395934"/>
                <a:gd name="T28" fmla="*/ 143669 w 478212"/>
                <a:gd name="T29" fmla="*/ 257449 h 395934"/>
                <a:gd name="T30" fmla="*/ 164362 w 478212"/>
                <a:gd name="T31" fmla="*/ 205603 h 395934"/>
                <a:gd name="T32" fmla="*/ 169887 w 478212"/>
                <a:gd name="T33" fmla="*/ 200217 h 395934"/>
                <a:gd name="T34" fmla="*/ 186787 w 478212"/>
                <a:gd name="T35" fmla="*/ 198276 h 395934"/>
                <a:gd name="T36" fmla="*/ 195470 w 478212"/>
                <a:gd name="T37" fmla="*/ 209693 h 395934"/>
                <a:gd name="T38" fmla="*/ 214225 w 478212"/>
                <a:gd name="T39" fmla="*/ 276218 h 395934"/>
                <a:gd name="T40" fmla="*/ 224140 w 478212"/>
                <a:gd name="T41" fmla="*/ 296804 h 395934"/>
                <a:gd name="T42" fmla="*/ 249768 w 478212"/>
                <a:gd name="T43" fmla="*/ 309750 h 395934"/>
                <a:gd name="T44" fmla="*/ 281360 w 478212"/>
                <a:gd name="T45" fmla="*/ 289611 h 395934"/>
                <a:gd name="T46" fmla="*/ 312571 w 478212"/>
                <a:gd name="T47" fmla="*/ 244178 h 395934"/>
                <a:gd name="T48" fmla="*/ 321315 w 478212"/>
                <a:gd name="T49" fmla="*/ 195031 h 395934"/>
                <a:gd name="T50" fmla="*/ 319284 w 478212"/>
                <a:gd name="T51" fmla="*/ 191549 h 395934"/>
                <a:gd name="T52" fmla="*/ 310823 w 478212"/>
                <a:gd name="T53" fmla="*/ 192719 h 395934"/>
                <a:gd name="T54" fmla="*/ 295387 w 478212"/>
                <a:gd name="T55" fmla="*/ 227636 h 395934"/>
                <a:gd name="T56" fmla="*/ 295157 w 478212"/>
                <a:gd name="T57" fmla="*/ 252475 h 395934"/>
                <a:gd name="T58" fmla="*/ 307380 w 478212"/>
                <a:gd name="T59" fmla="*/ 265177 h 395934"/>
                <a:gd name="T60" fmla="*/ 324817 w 478212"/>
                <a:gd name="T61" fmla="*/ 266266 h 395934"/>
                <a:gd name="T62" fmla="*/ 387162 w 478212"/>
                <a:gd name="T63" fmla="*/ 233849 h 395934"/>
                <a:gd name="T64" fmla="*/ 407059 w 478212"/>
                <a:gd name="T65" fmla="*/ 203497 h 395934"/>
                <a:gd name="T66" fmla="*/ 407194 w 478212"/>
                <a:gd name="T67" fmla="*/ 241137 h 395934"/>
                <a:gd name="T68" fmla="*/ 409311 w 478212"/>
                <a:gd name="T69" fmla="*/ 243791 h 395934"/>
                <a:gd name="T70" fmla="*/ 417137 w 478212"/>
                <a:gd name="T71" fmla="*/ 245494 h 395934"/>
                <a:gd name="T72" fmla="*/ 453968 w 478212"/>
                <a:gd name="T73" fmla="*/ 219033 h 395934"/>
                <a:gd name="T74" fmla="*/ 473836 w 478212"/>
                <a:gd name="T75" fmla="*/ 199975 h 395934"/>
                <a:gd name="T76" fmla="*/ 476500 w 478212"/>
                <a:gd name="T77" fmla="*/ 199832 h 395934"/>
                <a:gd name="T78" fmla="*/ 478211 w 478212"/>
                <a:gd name="T79" fmla="*/ 206208 h 395934"/>
                <a:gd name="T80" fmla="*/ 472478 w 478212"/>
                <a:gd name="T81" fmla="*/ 274655 h 395934"/>
                <a:gd name="T82" fmla="*/ 453166 w 478212"/>
                <a:gd name="T83" fmla="*/ 341020 h 395934"/>
                <a:gd name="T84" fmla="*/ 450057 w 478212"/>
                <a:gd name="T85" fmla="*/ 395933 h 395934"/>
                <a:gd name="T86" fmla="*/ 0 w 478212"/>
                <a:gd name="T87" fmla="*/ 0 h 395934"/>
                <a:gd name="T88" fmla="*/ 478212 w 478212"/>
                <a:gd name="T89" fmla="*/ 395934 h 395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T86" t="T87" r="T88" b="T89"/>
              <a:pathLst>
                <a:path w="478212" h="395934">
                  <a:moveTo>
                    <a:pt x="0" y="253058"/>
                  </a:moveTo>
                  <a:lnTo>
                    <a:pt x="0" y="249265"/>
                  </a:lnTo>
                  <a:lnTo>
                    <a:pt x="3793" y="239322"/>
                  </a:lnTo>
                  <a:lnTo>
                    <a:pt x="9888" y="232930"/>
                  </a:lnTo>
                  <a:lnTo>
                    <a:pt x="43731" y="211799"/>
                  </a:lnTo>
                  <a:lnTo>
                    <a:pt x="75401" y="193402"/>
                  </a:lnTo>
                  <a:lnTo>
                    <a:pt x="105734" y="171747"/>
                  </a:lnTo>
                  <a:lnTo>
                    <a:pt x="136642" y="138398"/>
                  </a:lnTo>
                  <a:lnTo>
                    <a:pt x="157989" y="105202"/>
                  </a:lnTo>
                  <a:lnTo>
                    <a:pt x="170673" y="74891"/>
                  </a:lnTo>
                  <a:lnTo>
                    <a:pt x="182460" y="43711"/>
                  </a:lnTo>
                  <a:lnTo>
                    <a:pt x="185306" y="17468"/>
                  </a:lnTo>
                  <a:lnTo>
                    <a:pt x="183429" y="11297"/>
                  </a:lnTo>
                  <a:lnTo>
                    <a:pt x="180743" y="5908"/>
                  </a:lnTo>
                  <a:lnTo>
                    <a:pt x="179549" y="868"/>
                  </a:lnTo>
                  <a:lnTo>
                    <a:pt x="178437" y="0"/>
                  </a:lnTo>
                  <a:lnTo>
                    <a:pt x="176902" y="215"/>
                  </a:lnTo>
                  <a:lnTo>
                    <a:pt x="175085" y="1152"/>
                  </a:lnTo>
                  <a:lnTo>
                    <a:pt x="173873" y="2570"/>
                  </a:lnTo>
                  <a:lnTo>
                    <a:pt x="166753" y="20805"/>
                  </a:lnTo>
                  <a:lnTo>
                    <a:pt x="163727" y="54864"/>
                  </a:lnTo>
                  <a:lnTo>
                    <a:pt x="156578" y="89583"/>
                  </a:lnTo>
                  <a:lnTo>
                    <a:pt x="151962" y="117573"/>
                  </a:lnTo>
                  <a:lnTo>
                    <a:pt x="150595" y="148091"/>
                  </a:lnTo>
                  <a:lnTo>
                    <a:pt x="148073" y="178035"/>
                  </a:lnTo>
                  <a:lnTo>
                    <a:pt x="143902" y="213279"/>
                  </a:lnTo>
                  <a:lnTo>
                    <a:pt x="143078" y="244318"/>
                  </a:lnTo>
                  <a:lnTo>
                    <a:pt x="142887" y="279283"/>
                  </a:lnTo>
                  <a:lnTo>
                    <a:pt x="142876" y="288221"/>
                  </a:lnTo>
                  <a:lnTo>
                    <a:pt x="143669" y="257449"/>
                  </a:lnTo>
                  <a:lnTo>
                    <a:pt x="155060" y="224303"/>
                  </a:lnTo>
                  <a:lnTo>
                    <a:pt x="164362" y="205603"/>
                  </a:lnTo>
                  <a:lnTo>
                    <a:pt x="166724" y="202371"/>
                  </a:lnTo>
                  <a:lnTo>
                    <a:pt x="169887" y="200217"/>
                  </a:lnTo>
                  <a:lnTo>
                    <a:pt x="183337" y="196475"/>
                  </a:lnTo>
                  <a:lnTo>
                    <a:pt x="186787" y="198276"/>
                  </a:lnTo>
                  <a:lnTo>
                    <a:pt x="188819" y="199868"/>
                  </a:lnTo>
                  <a:lnTo>
                    <a:pt x="195470" y="209693"/>
                  </a:lnTo>
                  <a:lnTo>
                    <a:pt x="205462" y="242055"/>
                  </a:lnTo>
                  <a:lnTo>
                    <a:pt x="214225" y="276218"/>
                  </a:lnTo>
                  <a:lnTo>
                    <a:pt x="219755" y="290171"/>
                  </a:lnTo>
                  <a:lnTo>
                    <a:pt x="224140" y="296804"/>
                  </a:lnTo>
                  <a:lnTo>
                    <a:pt x="240510" y="308665"/>
                  </a:lnTo>
                  <a:lnTo>
                    <a:pt x="249768" y="309750"/>
                  </a:lnTo>
                  <a:lnTo>
                    <a:pt x="256000" y="307888"/>
                  </a:lnTo>
                  <a:lnTo>
                    <a:pt x="281360" y="289611"/>
                  </a:lnTo>
                  <a:lnTo>
                    <a:pt x="289884" y="278828"/>
                  </a:lnTo>
                  <a:lnTo>
                    <a:pt x="312571" y="244178"/>
                  </a:lnTo>
                  <a:lnTo>
                    <a:pt x="318833" y="226085"/>
                  </a:lnTo>
                  <a:lnTo>
                    <a:pt x="321315" y="195031"/>
                  </a:lnTo>
                  <a:lnTo>
                    <a:pt x="320573" y="192942"/>
                  </a:lnTo>
                  <a:lnTo>
                    <a:pt x="319284" y="191549"/>
                  </a:lnTo>
                  <a:lnTo>
                    <a:pt x="315305" y="189314"/>
                  </a:lnTo>
                  <a:lnTo>
                    <a:pt x="310823" y="192719"/>
                  </a:lnTo>
                  <a:lnTo>
                    <a:pt x="304468" y="202548"/>
                  </a:lnTo>
                  <a:lnTo>
                    <a:pt x="295387" y="227636"/>
                  </a:lnTo>
                  <a:lnTo>
                    <a:pt x="293222" y="246985"/>
                  </a:lnTo>
                  <a:lnTo>
                    <a:pt x="295157" y="252475"/>
                  </a:lnTo>
                  <a:lnTo>
                    <a:pt x="302866" y="262468"/>
                  </a:lnTo>
                  <a:lnTo>
                    <a:pt x="307380" y="265177"/>
                  </a:lnTo>
                  <a:lnTo>
                    <a:pt x="316501" y="266703"/>
                  </a:lnTo>
                  <a:lnTo>
                    <a:pt x="324817" y="266266"/>
                  </a:lnTo>
                  <a:lnTo>
                    <a:pt x="357420" y="254341"/>
                  </a:lnTo>
                  <a:lnTo>
                    <a:pt x="387162" y="233849"/>
                  </a:lnTo>
                  <a:lnTo>
                    <a:pt x="403724" y="213294"/>
                  </a:lnTo>
                  <a:lnTo>
                    <a:pt x="407059" y="203497"/>
                  </a:lnTo>
                  <a:lnTo>
                    <a:pt x="407194" y="238749"/>
                  </a:lnTo>
                  <a:lnTo>
                    <a:pt x="407194" y="241137"/>
                  </a:lnTo>
                  <a:lnTo>
                    <a:pt x="407988" y="242729"/>
                  </a:lnTo>
                  <a:lnTo>
                    <a:pt x="409311" y="243791"/>
                  </a:lnTo>
                  <a:lnTo>
                    <a:pt x="412897" y="244970"/>
                  </a:lnTo>
                  <a:lnTo>
                    <a:pt x="417137" y="245494"/>
                  </a:lnTo>
                  <a:lnTo>
                    <a:pt x="423784" y="241494"/>
                  </a:lnTo>
                  <a:lnTo>
                    <a:pt x="453968" y="219033"/>
                  </a:lnTo>
                  <a:lnTo>
                    <a:pt x="461711" y="208492"/>
                  </a:lnTo>
                  <a:lnTo>
                    <a:pt x="473836" y="199975"/>
                  </a:lnTo>
                  <a:lnTo>
                    <a:pt x="475434" y="199413"/>
                  </a:lnTo>
                  <a:lnTo>
                    <a:pt x="476500" y="199832"/>
                  </a:lnTo>
                  <a:lnTo>
                    <a:pt x="477211" y="200905"/>
                  </a:lnTo>
                  <a:lnTo>
                    <a:pt x="478211" y="206208"/>
                  </a:lnTo>
                  <a:lnTo>
                    <a:pt x="477813" y="240035"/>
                  </a:lnTo>
                  <a:lnTo>
                    <a:pt x="472478" y="274655"/>
                  </a:lnTo>
                  <a:lnTo>
                    <a:pt x="463847" y="310229"/>
                  </a:lnTo>
                  <a:lnTo>
                    <a:pt x="453166" y="341020"/>
                  </a:lnTo>
                  <a:lnTo>
                    <a:pt x="450238" y="375495"/>
                  </a:lnTo>
                  <a:lnTo>
                    <a:pt x="450057" y="39593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79" name="SMARTInkShape-690"/>
            <p:cNvSpPr>
              <a:spLocks/>
            </p:cNvSpPr>
            <p:nvPr/>
          </p:nvSpPr>
          <p:spPr bwMode="auto">
            <a:xfrm>
              <a:off x="3221831" y="785813"/>
              <a:ext cx="261587" cy="120894"/>
            </a:xfrm>
            <a:custGeom>
              <a:avLst/>
              <a:gdLst>
                <a:gd name="T0" fmla="*/ 0 w 261587"/>
                <a:gd name="T1" fmla="*/ 0 h 120894"/>
                <a:gd name="T2" fmla="*/ 0 w 261587"/>
                <a:gd name="T3" fmla="*/ 9943 h 120894"/>
                <a:gd name="T4" fmla="*/ 6482 w 261587"/>
                <a:gd name="T5" fmla="*/ 43312 h 120894"/>
                <a:gd name="T6" fmla="*/ 7086 w 261587"/>
                <a:gd name="T7" fmla="*/ 78558 h 120894"/>
                <a:gd name="T8" fmla="*/ 7933 w 261587"/>
                <a:gd name="T9" fmla="*/ 108532 h 120894"/>
                <a:gd name="T10" fmla="*/ 13294 w 261587"/>
                <a:gd name="T11" fmla="*/ 119586 h 120894"/>
                <a:gd name="T12" fmla="*/ 14419 w 261587"/>
                <a:gd name="T13" fmla="*/ 120205 h 120894"/>
                <a:gd name="T14" fmla="*/ 17786 w 261587"/>
                <a:gd name="T15" fmla="*/ 120893 h 120894"/>
                <a:gd name="T16" fmla="*/ 21928 w 261587"/>
                <a:gd name="T17" fmla="*/ 119082 h 120894"/>
                <a:gd name="T18" fmla="*/ 24144 w 261587"/>
                <a:gd name="T19" fmla="*/ 117488 h 120894"/>
                <a:gd name="T20" fmla="*/ 50647 w 261587"/>
                <a:gd name="T21" fmla="*/ 83361 h 120894"/>
                <a:gd name="T22" fmla="*/ 70867 w 261587"/>
                <a:gd name="T23" fmla="*/ 50425 h 120894"/>
                <a:gd name="T24" fmla="*/ 84280 w 261587"/>
                <a:gd name="T25" fmla="*/ 30428 h 120894"/>
                <a:gd name="T26" fmla="*/ 84762 w 261587"/>
                <a:gd name="T27" fmla="*/ 30604 h 120894"/>
                <a:gd name="T28" fmla="*/ 85297 w 261587"/>
                <a:gd name="T29" fmla="*/ 32916 h 120894"/>
                <a:gd name="T30" fmla="*/ 86512 w 261587"/>
                <a:gd name="T31" fmla="*/ 66987 h 120894"/>
                <a:gd name="T32" fmla="*/ 93466 w 261587"/>
                <a:gd name="T33" fmla="*/ 97360 h 120894"/>
                <a:gd name="T34" fmla="*/ 98994 w 261587"/>
                <a:gd name="T35" fmla="*/ 105709 h 120894"/>
                <a:gd name="T36" fmla="*/ 101677 w 261587"/>
                <a:gd name="T37" fmla="*/ 106513 h 120894"/>
                <a:gd name="T38" fmla="*/ 103503 w 261587"/>
                <a:gd name="T39" fmla="*/ 106727 h 120894"/>
                <a:gd name="T40" fmla="*/ 107649 w 261587"/>
                <a:gd name="T41" fmla="*/ 104849 h 120894"/>
                <a:gd name="T42" fmla="*/ 120571 w 261587"/>
                <a:gd name="T43" fmla="*/ 93383 h 120894"/>
                <a:gd name="T44" fmla="*/ 145213 w 261587"/>
                <a:gd name="T45" fmla="*/ 61803 h 120894"/>
                <a:gd name="T46" fmla="*/ 166593 w 261587"/>
                <a:gd name="T47" fmla="*/ 27600 h 120894"/>
                <a:gd name="T48" fmla="*/ 169291 w 261587"/>
                <a:gd name="T49" fmla="*/ 22056 h 120894"/>
                <a:gd name="T50" fmla="*/ 171324 w 261587"/>
                <a:gd name="T51" fmla="*/ 14742 h 120894"/>
                <a:gd name="T52" fmla="*/ 165779 w 261587"/>
                <a:gd name="T53" fmla="*/ 27772 h 120894"/>
                <a:gd name="T54" fmla="*/ 163707 w 261587"/>
                <a:gd name="T55" fmla="*/ 45285 h 120894"/>
                <a:gd name="T56" fmla="*/ 158691 w 261587"/>
                <a:gd name="T57" fmla="*/ 58804 h 120894"/>
                <a:gd name="T58" fmla="*/ 157464 w 261587"/>
                <a:gd name="T59" fmla="*/ 72734 h 120894"/>
                <a:gd name="T60" fmla="*/ 159413 w 261587"/>
                <a:gd name="T61" fmla="*/ 78099 h 120894"/>
                <a:gd name="T62" fmla="*/ 167133 w 261587"/>
                <a:gd name="T63" fmla="*/ 88011 h 120894"/>
                <a:gd name="T64" fmla="*/ 173764 w 261587"/>
                <a:gd name="T65" fmla="*/ 90709 h 120894"/>
                <a:gd name="T66" fmla="*/ 177756 w 261587"/>
                <a:gd name="T67" fmla="*/ 91429 h 120894"/>
                <a:gd name="T68" fmla="*/ 186423 w 261587"/>
                <a:gd name="T69" fmla="*/ 90112 h 120894"/>
                <a:gd name="T70" fmla="*/ 216490 w 261587"/>
                <a:gd name="T71" fmla="*/ 78339 h 120894"/>
                <a:gd name="T72" fmla="*/ 228774 w 261587"/>
                <a:gd name="T73" fmla="*/ 72917 h 120894"/>
                <a:gd name="T74" fmla="*/ 254503 w 261587"/>
                <a:gd name="T75" fmla="*/ 51955 h 120894"/>
                <a:gd name="T76" fmla="*/ 259956 w 261587"/>
                <a:gd name="T77" fmla="*/ 44787 h 120894"/>
                <a:gd name="T78" fmla="*/ 261411 w 261587"/>
                <a:gd name="T79" fmla="*/ 41764 h 120894"/>
                <a:gd name="T80" fmla="*/ 261586 w 261587"/>
                <a:gd name="T81" fmla="*/ 38955 h 120894"/>
                <a:gd name="T82" fmla="*/ 259665 w 261587"/>
                <a:gd name="T83" fmla="*/ 33717 h 120894"/>
                <a:gd name="T84" fmla="*/ 250328 w 261587"/>
                <a:gd name="T85" fmla="*/ 26306 h 120894"/>
                <a:gd name="T86" fmla="*/ 237507 w 261587"/>
                <a:gd name="T87" fmla="*/ 19083 h 120894"/>
                <a:gd name="T88" fmla="*/ 214044 w 261587"/>
                <a:gd name="T89" fmla="*/ 15234 h 120894"/>
                <a:gd name="T90" fmla="*/ 164307 w 261587"/>
                <a:gd name="T91" fmla="*/ 14287 h 120894"/>
                <a:gd name="T92" fmla="*/ 0 w 261587"/>
                <a:gd name="T93" fmla="*/ 0 h 120894"/>
                <a:gd name="T94" fmla="*/ 261587 w 261587"/>
                <a:gd name="T95" fmla="*/ 120894 h 120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T92" t="T93" r="T94" b="T95"/>
              <a:pathLst>
                <a:path w="261587" h="120894">
                  <a:moveTo>
                    <a:pt x="0" y="0"/>
                  </a:moveTo>
                  <a:lnTo>
                    <a:pt x="0" y="9943"/>
                  </a:lnTo>
                  <a:lnTo>
                    <a:pt x="6482" y="43312"/>
                  </a:lnTo>
                  <a:lnTo>
                    <a:pt x="7086" y="78558"/>
                  </a:lnTo>
                  <a:lnTo>
                    <a:pt x="7933" y="108532"/>
                  </a:lnTo>
                  <a:lnTo>
                    <a:pt x="13294" y="119586"/>
                  </a:lnTo>
                  <a:lnTo>
                    <a:pt x="14419" y="120205"/>
                  </a:lnTo>
                  <a:lnTo>
                    <a:pt x="17786" y="120893"/>
                  </a:lnTo>
                  <a:lnTo>
                    <a:pt x="21928" y="119082"/>
                  </a:lnTo>
                  <a:lnTo>
                    <a:pt x="24144" y="117488"/>
                  </a:lnTo>
                  <a:lnTo>
                    <a:pt x="50647" y="83361"/>
                  </a:lnTo>
                  <a:lnTo>
                    <a:pt x="70867" y="50425"/>
                  </a:lnTo>
                  <a:lnTo>
                    <a:pt x="84280" y="30428"/>
                  </a:lnTo>
                  <a:lnTo>
                    <a:pt x="84762" y="30604"/>
                  </a:lnTo>
                  <a:lnTo>
                    <a:pt x="85297" y="32916"/>
                  </a:lnTo>
                  <a:lnTo>
                    <a:pt x="86512" y="66987"/>
                  </a:lnTo>
                  <a:lnTo>
                    <a:pt x="93466" y="97360"/>
                  </a:lnTo>
                  <a:lnTo>
                    <a:pt x="98994" y="105709"/>
                  </a:lnTo>
                  <a:lnTo>
                    <a:pt x="101677" y="106513"/>
                  </a:lnTo>
                  <a:lnTo>
                    <a:pt x="103503" y="106727"/>
                  </a:lnTo>
                  <a:lnTo>
                    <a:pt x="107649" y="104849"/>
                  </a:lnTo>
                  <a:lnTo>
                    <a:pt x="120571" y="93383"/>
                  </a:lnTo>
                  <a:lnTo>
                    <a:pt x="145213" y="61803"/>
                  </a:lnTo>
                  <a:lnTo>
                    <a:pt x="166593" y="27600"/>
                  </a:lnTo>
                  <a:lnTo>
                    <a:pt x="169291" y="22056"/>
                  </a:lnTo>
                  <a:lnTo>
                    <a:pt x="171324" y="14742"/>
                  </a:lnTo>
                  <a:lnTo>
                    <a:pt x="165779" y="27772"/>
                  </a:lnTo>
                  <a:lnTo>
                    <a:pt x="163707" y="45285"/>
                  </a:lnTo>
                  <a:lnTo>
                    <a:pt x="158691" y="58804"/>
                  </a:lnTo>
                  <a:lnTo>
                    <a:pt x="157464" y="72734"/>
                  </a:lnTo>
                  <a:lnTo>
                    <a:pt x="159413" y="78099"/>
                  </a:lnTo>
                  <a:lnTo>
                    <a:pt x="167133" y="88011"/>
                  </a:lnTo>
                  <a:lnTo>
                    <a:pt x="173764" y="90709"/>
                  </a:lnTo>
                  <a:lnTo>
                    <a:pt x="177756" y="91429"/>
                  </a:lnTo>
                  <a:lnTo>
                    <a:pt x="186423" y="90112"/>
                  </a:lnTo>
                  <a:lnTo>
                    <a:pt x="216490" y="78339"/>
                  </a:lnTo>
                  <a:lnTo>
                    <a:pt x="228774" y="72917"/>
                  </a:lnTo>
                  <a:lnTo>
                    <a:pt x="254503" y="51955"/>
                  </a:lnTo>
                  <a:lnTo>
                    <a:pt x="259956" y="44787"/>
                  </a:lnTo>
                  <a:lnTo>
                    <a:pt x="261411" y="41764"/>
                  </a:lnTo>
                  <a:lnTo>
                    <a:pt x="261586" y="38955"/>
                  </a:lnTo>
                  <a:lnTo>
                    <a:pt x="259665" y="33717"/>
                  </a:lnTo>
                  <a:lnTo>
                    <a:pt x="250328" y="26306"/>
                  </a:lnTo>
                  <a:lnTo>
                    <a:pt x="237507" y="19083"/>
                  </a:lnTo>
                  <a:lnTo>
                    <a:pt x="214044" y="15234"/>
                  </a:lnTo>
                  <a:lnTo>
                    <a:pt x="164307" y="1428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80" name="SMARTInkShape-691"/>
            <p:cNvSpPr>
              <a:spLocks/>
            </p:cNvSpPr>
            <p:nvPr/>
          </p:nvSpPr>
          <p:spPr bwMode="auto">
            <a:xfrm>
              <a:off x="3414713" y="704081"/>
              <a:ext cx="569672" cy="216042"/>
            </a:xfrm>
            <a:custGeom>
              <a:avLst/>
              <a:gdLst>
                <a:gd name="T0" fmla="*/ 3792 w 569672"/>
                <a:gd name="T1" fmla="*/ 117450 h 216042"/>
                <a:gd name="T2" fmla="*/ 13772 w 569672"/>
                <a:gd name="T3" fmla="*/ 123153 h 216042"/>
                <a:gd name="T4" fmla="*/ 75858 w 569672"/>
                <a:gd name="T5" fmla="*/ 161418 h 216042"/>
                <a:gd name="T6" fmla="*/ 99326 w 569672"/>
                <a:gd name="T7" fmla="*/ 190232 h 216042"/>
                <a:gd name="T8" fmla="*/ 100000 w 569672"/>
                <a:gd name="T9" fmla="*/ 185289 h 216042"/>
                <a:gd name="T10" fmla="*/ 95426 w 569672"/>
                <a:gd name="T11" fmla="*/ 155052 h 216042"/>
                <a:gd name="T12" fmla="*/ 129234 w 569672"/>
                <a:gd name="T13" fmla="*/ 117595 h 216042"/>
                <a:gd name="T14" fmla="*/ 187464 w 569672"/>
                <a:gd name="T15" fmla="*/ 97740 h 216042"/>
                <a:gd name="T16" fmla="*/ 219301 w 569672"/>
                <a:gd name="T17" fmla="*/ 79576 h 216042"/>
                <a:gd name="T18" fmla="*/ 241195 w 569672"/>
                <a:gd name="T19" fmla="*/ 26682 h 216042"/>
                <a:gd name="T20" fmla="*/ 240726 w 569672"/>
                <a:gd name="T21" fmla="*/ 3205 h 216042"/>
                <a:gd name="T22" fmla="*/ 237958 w 569672"/>
                <a:gd name="T23" fmla="*/ 0 h 216042"/>
                <a:gd name="T24" fmla="*/ 236728 w 569672"/>
                <a:gd name="T25" fmla="*/ 1221 h 216042"/>
                <a:gd name="T26" fmla="*/ 228896 w 569672"/>
                <a:gd name="T27" fmla="*/ 67905 h 216042"/>
                <a:gd name="T28" fmla="*/ 221329 w 569672"/>
                <a:gd name="T29" fmla="*/ 138889 h 216042"/>
                <a:gd name="T30" fmla="*/ 214331 w 569672"/>
                <a:gd name="T31" fmla="*/ 199099 h 216042"/>
                <a:gd name="T32" fmla="*/ 216430 w 569672"/>
                <a:gd name="T33" fmla="*/ 188510 h 216042"/>
                <a:gd name="T34" fmla="*/ 232010 w 569672"/>
                <a:gd name="T35" fmla="*/ 142125 h 216042"/>
                <a:gd name="T36" fmla="*/ 264169 w 569672"/>
                <a:gd name="T37" fmla="*/ 96180 h 216042"/>
                <a:gd name="T38" fmla="*/ 262182 w 569672"/>
                <a:gd name="T39" fmla="*/ 103811 h 216042"/>
                <a:gd name="T40" fmla="*/ 231768 w 569672"/>
                <a:gd name="T41" fmla="*/ 148498 h 216042"/>
                <a:gd name="T42" fmla="*/ 229017 w 569672"/>
                <a:gd name="T43" fmla="*/ 162392 h 216042"/>
                <a:gd name="T44" fmla="*/ 232516 w 569672"/>
                <a:gd name="T45" fmla="*/ 169748 h 216042"/>
                <a:gd name="T46" fmla="*/ 255346 w 569672"/>
                <a:gd name="T47" fmla="*/ 184117 h 216042"/>
                <a:gd name="T48" fmla="*/ 301142 w 569672"/>
                <a:gd name="T49" fmla="*/ 181333 h 216042"/>
                <a:gd name="T50" fmla="*/ 348615 w 569672"/>
                <a:gd name="T51" fmla="*/ 168799 h 216042"/>
                <a:gd name="T52" fmla="*/ 400976 w 569672"/>
                <a:gd name="T53" fmla="*/ 130434 h 216042"/>
                <a:gd name="T54" fmla="*/ 405351 w 569672"/>
                <a:gd name="T55" fmla="*/ 122532 h 216042"/>
                <a:gd name="T56" fmla="*/ 404258 w 569672"/>
                <a:gd name="T57" fmla="*/ 119709 h 216042"/>
                <a:gd name="T58" fmla="*/ 397088 w 569672"/>
                <a:gd name="T59" fmla="*/ 117896 h 216042"/>
                <a:gd name="T60" fmla="*/ 388029 w 569672"/>
                <a:gd name="T61" fmla="*/ 122448 h 216042"/>
                <a:gd name="T62" fmla="*/ 378596 w 569672"/>
                <a:gd name="T63" fmla="*/ 128403 h 216042"/>
                <a:gd name="T64" fmla="*/ 361800 w 569672"/>
                <a:gd name="T65" fmla="*/ 143999 h 216042"/>
                <a:gd name="T66" fmla="*/ 352601 w 569672"/>
                <a:gd name="T67" fmla="*/ 160853 h 216042"/>
                <a:gd name="T68" fmla="*/ 352226 w 569672"/>
                <a:gd name="T69" fmla="*/ 194370 h 216042"/>
                <a:gd name="T70" fmla="*/ 356570 w 569672"/>
                <a:gd name="T71" fmla="*/ 199262 h 216042"/>
                <a:gd name="T72" fmla="*/ 376783 w 569672"/>
                <a:gd name="T73" fmla="*/ 202660 h 216042"/>
                <a:gd name="T74" fmla="*/ 421792 w 569672"/>
                <a:gd name="T75" fmla="*/ 195076 h 216042"/>
                <a:gd name="T76" fmla="*/ 483036 w 569672"/>
                <a:gd name="T77" fmla="*/ 161889 h 216042"/>
                <a:gd name="T78" fmla="*/ 492411 w 569672"/>
                <a:gd name="T79" fmla="*/ 149408 h 216042"/>
                <a:gd name="T80" fmla="*/ 483866 w 569672"/>
                <a:gd name="T81" fmla="*/ 165951 h 216042"/>
                <a:gd name="T82" fmla="*/ 471821 w 569672"/>
                <a:gd name="T83" fmla="*/ 205439 h 216042"/>
                <a:gd name="T84" fmla="*/ 475379 w 569672"/>
                <a:gd name="T85" fmla="*/ 212666 h 216042"/>
                <a:gd name="T86" fmla="*/ 485252 w 569672"/>
                <a:gd name="T87" fmla="*/ 216041 h 216042"/>
                <a:gd name="T88" fmla="*/ 526304 w 569672"/>
                <a:gd name="T89" fmla="*/ 200633 h 216042"/>
                <a:gd name="T90" fmla="*/ 565327 w 569672"/>
                <a:gd name="T91" fmla="*/ 158774 h 216042"/>
                <a:gd name="T92" fmla="*/ 568570 w 569672"/>
                <a:gd name="T93" fmla="*/ 126508 h 216042"/>
                <a:gd name="T94" fmla="*/ 551541 w 569672"/>
                <a:gd name="T95" fmla="*/ 75177 h 216042"/>
                <a:gd name="T96" fmla="*/ 507149 w 569672"/>
                <a:gd name="T97" fmla="*/ 26750 h 216042"/>
                <a:gd name="T98" fmla="*/ 479716 w 569672"/>
                <a:gd name="T99" fmla="*/ 6410 h 216042"/>
                <a:gd name="T100" fmla="*/ 0 w 569672"/>
                <a:gd name="T101" fmla="*/ 0 h 216042"/>
                <a:gd name="T102" fmla="*/ 569672 w 569672"/>
                <a:gd name="T103" fmla="*/ 216042 h 2160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T100" t="T101" r="T102" b="T103"/>
              <a:pathLst>
                <a:path w="569672" h="216042">
                  <a:moveTo>
                    <a:pt x="0" y="117450"/>
                  </a:moveTo>
                  <a:lnTo>
                    <a:pt x="3792" y="117450"/>
                  </a:lnTo>
                  <a:lnTo>
                    <a:pt x="7770" y="119567"/>
                  </a:lnTo>
                  <a:lnTo>
                    <a:pt x="13772" y="123153"/>
                  </a:lnTo>
                  <a:lnTo>
                    <a:pt x="43735" y="138035"/>
                  </a:lnTo>
                  <a:lnTo>
                    <a:pt x="75858" y="161418"/>
                  </a:lnTo>
                  <a:lnTo>
                    <a:pt x="98468" y="187149"/>
                  </a:lnTo>
                  <a:lnTo>
                    <a:pt x="99326" y="190232"/>
                  </a:lnTo>
                  <a:lnTo>
                    <a:pt x="99707" y="192660"/>
                  </a:lnTo>
                  <a:lnTo>
                    <a:pt x="100000" y="185289"/>
                  </a:lnTo>
                  <a:lnTo>
                    <a:pt x="93860" y="162169"/>
                  </a:lnTo>
                  <a:lnTo>
                    <a:pt x="95426" y="155052"/>
                  </a:lnTo>
                  <a:lnTo>
                    <a:pt x="109687" y="130460"/>
                  </a:lnTo>
                  <a:lnTo>
                    <a:pt x="129234" y="117595"/>
                  </a:lnTo>
                  <a:lnTo>
                    <a:pt x="153279" y="106357"/>
                  </a:lnTo>
                  <a:lnTo>
                    <a:pt x="187464" y="97740"/>
                  </a:lnTo>
                  <a:lnTo>
                    <a:pt x="211844" y="86407"/>
                  </a:lnTo>
                  <a:lnTo>
                    <a:pt x="219301" y="79576"/>
                  </a:lnTo>
                  <a:lnTo>
                    <a:pt x="230555" y="62256"/>
                  </a:lnTo>
                  <a:lnTo>
                    <a:pt x="241195" y="26682"/>
                  </a:lnTo>
                  <a:lnTo>
                    <a:pt x="242788" y="8036"/>
                  </a:lnTo>
                  <a:lnTo>
                    <a:pt x="240726" y="3205"/>
                  </a:lnTo>
                  <a:lnTo>
                    <a:pt x="239065" y="805"/>
                  </a:lnTo>
                  <a:lnTo>
                    <a:pt x="237958" y="0"/>
                  </a:lnTo>
                  <a:lnTo>
                    <a:pt x="237220" y="256"/>
                  </a:lnTo>
                  <a:lnTo>
                    <a:pt x="236728" y="1221"/>
                  </a:lnTo>
                  <a:lnTo>
                    <a:pt x="230851" y="35228"/>
                  </a:lnTo>
                  <a:lnTo>
                    <a:pt x="228896" y="67905"/>
                  </a:lnTo>
                  <a:lnTo>
                    <a:pt x="226522" y="103224"/>
                  </a:lnTo>
                  <a:lnTo>
                    <a:pt x="221329" y="138889"/>
                  </a:lnTo>
                  <a:lnTo>
                    <a:pt x="215393" y="170809"/>
                  </a:lnTo>
                  <a:lnTo>
                    <a:pt x="214331" y="199099"/>
                  </a:lnTo>
                  <a:lnTo>
                    <a:pt x="214314" y="192800"/>
                  </a:lnTo>
                  <a:lnTo>
                    <a:pt x="216430" y="188510"/>
                  </a:lnTo>
                  <a:lnTo>
                    <a:pt x="224255" y="175496"/>
                  </a:lnTo>
                  <a:lnTo>
                    <a:pt x="232010" y="142125"/>
                  </a:lnTo>
                  <a:lnTo>
                    <a:pt x="241503" y="122383"/>
                  </a:lnTo>
                  <a:lnTo>
                    <a:pt x="264169" y="96180"/>
                  </a:lnTo>
                  <a:lnTo>
                    <a:pt x="264274" y="99859"/>
                  </a:lnTo>
                  <a:lnTo>
                    <a:pt x="262182" y="103811"/>
                  </a:lnTo>
                  <a:lnTo>
                    <a:pt x="238100" y="137105"/>
                  </a:lnTo>
                  <a:lnTo>
                    <a:pt x="231768" y="148498"/>
                  </a:lnTo>
                  <a:lnTo>
                    <a:pt x="229225" y="159860"/>
                  </a:lnTo>
                  <a:lnTo>
                    <a:pt x="229017" y="162392"/>
                  </a:lnTo>
                  <a:lnTo>
                    <a:pt x="230902" y="167322"/>
                  </a:lnTo>
                  <a:lnTo>
                    <a:pt x="232516" y="169748"/>
                  </a:lnTo>
                  <a:lnTo>
                    <a:pt x="246512" y="179345"/>
                  </a:lnTo>
                  <a:lnTo>
                    <a:pt x="255346" y="184117"/>
                  </a:lnTo>
                  <a:lnTo>
                    <a:pt x="266681" y="184651"/>
                  </a:lnTo>
                  <a:lnTo>
                    <a:pt x="301142" y="181333"/>
                  </a:lnTo>
                  <a:lnTo>
                    <a:pt x="334328" y="174049"/>
                  </a:lnTo>
                  <a:lnTo>
                    <a:pt x="348615" y="168799"/>
                  </a:lnTo>
                  <a:lnTo>
                    <a:pt x="380665" y="148253"/>
                  </a:lnTo>
                  <a:lnTo>
                    <a:pt x="400976" y="130434"/>
                  </a:lnTo>
                  <a:lnTo>
                    <a:pt x="404430" y="125073"/>
                  </a:lnTo>
                  <a:lnTo>
                    <a:pt x="405351" y="122532"/>
                  </a:lnTo>
                  <a:lnTo>
                    <a:pt x="405171" y="120838"/>
                  </a:lnTo>
                  <a:lnTo>
                    <a:pt x="404258" y="119709"/>
                  </a:lnTo>
                  <a:lnTo>
                    <a:pt x="401126" y="118454"/>
                  </a:lnTo>
                  <a:lnTo>
                    <a:pt x="397088" y="117896"/>
                  </a:lnTo>
                  <a:lnTo>
                    <a:pt x="392648" y="119765"/>
                  </a:lnTo>
                  <a:lnTo>
                    <a:pt x="388029" y="122448"/>
                  </a:lnTo>
                  <a:lnTo>
                    <a:pt x="383330" y="123640"/>
                  </a:lnTo>
                  <a:lnTo>
                    <a:pt x="378596" y="128403"/>
                  </a:lnTo>
                  <a:lnTo>
                    <a:pt x="373052" y="135018"/>
                  </a:lnTo>
                  <a:lnTo>
                    <a:pt x="361800" y="143999"/>
                  </a:lnTo>
                  <a:lnTo>
                    <a:pt x="355798" y="152004"/>
                  </a:lnTo>
                  <a:lnTo>
                    <a:pt x="352601" y="160853"/>
                  </a:lnTo>
                  <a:lnTo>
                    <a:pt x="350193" y="187531"/>
                  </a:lnTo>
                  <a:lnTo>
                    <a:pt x="352226" y="194370"/>
                  </a:lnTo>
                  <a:lnTo>
                    <a:pt x="353880" y="197305"/>
                  </a:lnTo>
                  <a:lnTo>
                    <a:pt x="356570" y="199262"/>
                  </a:lnTo>
                  <a:lnTo>
                    <a:pt x="363792" y="201436"/>
                  </a:lnTo>
                  <a:lnTo>
                    <a:pt x="376783" y="202660"/>
                  </a:lnTo>
                  <a:lnTo>
                    <a:pt x="407892" y="197453"/>
                  </a:lnTo>
                  <a:lnTo>
                    <a:pt x="421792" y="195076"/>
                  </a:lnTo>
                  <a:lnTo>
                    <a:pt x="457241" y="180021"/>
                  </a:lnTo>
                  <a:lnTo>
                    <a:pt x="483036" y="161889"/>
                  </a:lnTo>
                  <a:lnTo>
                    <a:pt x="488526" y="156251"/>
                  </a:lnTo>
                  <a:lnTo>
                    <a:pt x="492411" y="149408"/>
                  </a:lnTo>
                  <a:lnTo>
                    <a:pt x="498898" y="146471"/>
                  </a:lnTo>
                  <a:lnTo>
                    <a:pt x="483866" y="165951"/>
                  </a:lnTo>
                  <a:lnTo>
                    <a:pt x="472240" y="200530"/>
                  </a:lnTo>
                  <a:lnTo>
                    <a:pt x="471821" y="205439"/>
                  </a:lnTo>
                  <a:lnTo>
                    <a:pt x="473752" y="210267"/>
                  </a:lnTo>
                  <a:lnTo>
                    <a:pt x="475379" y="212666"/>
                  </a:lnTo>
                  <a:lnTo>
                    <a:pt x="478050" y="214265"/>
                  </a:lnTo>
                  <a:lnTo>
                    <a:pt x="485252" y="216041"/>
                  </a:lnTo>
                  <a:lnTo>
                    <a:pt x="493744" y="214714"/>
                  </a:lnTo>
                  <a:lnTo>
                    <a:pt x="526304" y="200633"/>
                  </a:lnTo>
                  <a:lnTo>
                    <a:pt x="554835" y="176549"/>
                  </a:lnTo>
                  <a:lnTo>
                    <a:pt x="565327" y="158774"/>
                  </a:lnTo>
                  <a:lnTo>
                    <a:pt x="569671" y="138425"/>
                  </a:lnTo>
                  <a:lnTo>
                    <a:pt x="568570" y="126508"/>
                  </a:lnTo>
                  <a:lnTo>
                    <a:pt x="559208" y="95330"/>
                  </a:lnTo>
                  <a:lnTo>
                    <a:pt x="551541" y="75177"/>
                  </a:lnTo>
                  <a:lnTo>
                    <a:pt x="525967" y="43892"/>
                  </a:lnTo>
                  <a:lnTo>
                    <a:pt x="507149" y="26750"/>
                  </a:lnTo>
                  <a:lnTo>
                    <a:pt x="484973" y="12961"/>
                  </a:lnTo>
                  <a:lnTo>
                    <a:pt x="479716" y="6410"/>
                  </a:lnTo>
                  <a:lnTo>
                    <a:pt x="471487" y="315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81" name="SMARTInkShape-692"/>
            <p:cNvSpPr>
              <a:spLocks/>
            </p:cNvSpPr>
            <p:nvPr/>
          </p:nvSpPr>
          <p:spPr bwMode="auto">
            <a:xfrm>
              <a:off x="4093812" y="778669"/>
              <a:ext cx="121002" cy="145963"/>
            </a:xfrm>
            <a:custGeom>
              <a:avLst/>
              <a:gdLst>
                <a:gd name="T0" fmla="*/ 42419 w 121002"/>
                <a:gd name="T1" fmla="*/ 0 h 145963"/>
                <a:gd name="T2" fmla="*/ 41626 w 121002"/>
                <a:gd name="T3" fmla="*/ 25629 h 145963"/>
                <a:gd name="T4" fmla="*/ 32476 w 121002"/>
                <a:gd name="T5" fmla="*/ 53910 h 145963"/>
                <a:gd name="T6" fmla="*/ 12420 w 121002"/>
                <a:gd name="T7" fmla="*/ 87061 h 145963"/>
                <a:gd name="T8" fmla="*/ 1799 w 121002"/>
                <a:gd name="T9" fmla="*/ 113849 h 145963"/>
                <a:gd name="T10" fmla="*/ 0 w 121002"/>
                <a:gd name="T11" fmla="*/ 129468 h 145963"/>
                <a:gd name="T12" fmla="*/ 1870 w 121002"/>
                <a:gd name="T13" fmla="*/ 135064 h 145963"/>
                <a:gd name="T14" fmla="*/ 3481 w 121002"/>
                <a:gd name="T15" fmla="*/ 137668 h 145963"/>
                <a:gd name="T16" fmla="*/ 13331 w 121002"/>
                <a:gd name="T17" fmla="*/ 145124 h 145963"/>
                <a:gd name="T18" fmla="*/ 17471 w 121002"/>
                <a:gd name="T19" fmla="*/ 145962 h 145963"/>
                <a:gd name="T20" fmla="*/ 26304 w 121002"/>
                <a:gd name="T21" fmla="*/ 144776 h 145963"/>
                <a:gd name="T22" fmla="*/ 54374 w 121002"/>
                <a:gd name="T23" fmla="*/ 133099 h 145963"/>
                <a:gd name="T24" fmla="*/ 79112 w 121002"/>
                <a:gd name="T25" fmla="*/ 112889 h 145963"/>
                <a:gd name="T26" fmla="*/ 82540 w 121002"/>
                <a:gd name="T27" fmla="*/ 105471 h 145963"/>
                <a:gd name="T28" fmla="*/ 85267 w 121002"/>
                <a:gd name="T29" fmla="*/ 85877 h 145963"/>
                <a:gd name="T30" fmla="*/ 85282 w 121002"/>
                <a:gd name="T31" fmla="*/ 109575 h 145963"/>
                <a:gd name="T32" fmla="*/ 87398 w 121002"/>
                <a:gd name="T33" fmla="*/ 114317 h 145963"/>
                <a:gd name="T34" fmla="*/ 89074 w 121002"/>
                <a:gd name="T35" fmla="*/ 116692 h 145963"/>
                <a:gd name="T36" fmla="*/ 93053 w 121002"/>
                <a:gd name="T37" fmla="*/ 119332 h 145963"/>
                <a:gd name="T38" fmla="*/ 99054 w 121002"/>
                <a:gd name="T39" fmla="*/ 120505 h 145963"/>
                <a:gd name="T40" fmla="*/ 121001 w 121002"/>
                <a:gd name="T41" fmla="*/ 121444 h 145963"/>
                <a:gd name="T42" fmla="*/ 0 w 121002"/>
                <a:gd name="T43" fmla="*/ 0 h 145963"/>
                <a:gd name="T44" fmla="*/ 121002 w 121002"/>
                <a:gd name="T45" fmla="*/ 145963 h 145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121002" h="145963">
                  <a:moveTo>
                    <a:pt x="42419" y="0"/>
                  </a:moveTo>
                  <a:lnTo>
                    <a:pt x="41626" y="25629"/>
                  </a:lnTo>
                  <a:lnTo>
                    <a:pt x="32476" y="53910"/>
                  </a:lnTo>
                  <a:lnTo>
                    <a:pt x="12420" y="87061"/>
                  </a:lnTo>
                  <a:lnTo>
                    <a:pt x="1799" y="113849"/>
                  </a:lnTo>
                  <a:lnTo>
                    <a:pt x="0" y="129468"/>
                  </a:lnTo>
                  <a:lnTo>
                    <a:pt x="1870" y="135064"/>
                  </a:lnTo>
                  <a:lnTo>
                    <a:pt x="3481" y="137668"/>
                  </a:lnTo>
                  <a:lnTo>
                    <a:pt x="13331" y="145124"/>
                  </a:lnTo>
                  <a:lnTo>
                    <a:pt x="17471" y="145962"/>
                  </a:lnTo>
                  <a:lnTo>
                    <a:pt x="26304" y="144776"/>
                  </a:lnTo>
                  <a:lnTo>
                    <a:pt x="54374" y="133099"/>
                  </a:lnTo>
                  <a:lnTo>
                    <a:pt x="79112" y="112889"/>
                  </a:lnTo>
                  <a:lnTo>
                    <a:pt x="82540" y="105471"/>
                  </a:lnTo>
                  <a:lnTo>
                    <a:pt x="85267" y="85877"/>
                  </a:lnTo>
                  <a:lnTo>
                    <a:pt x="85282" y="109575"/>
                  </a:lnTo>
                  <a:lnTo>
                    <a:pt x="87398" y="114317"/>
                  </a:lnTo>
                  <a:lnTo>
                    <a:pt x="89074" y="116692"/>
                  </a:lnTo>
                  <a:lnTo>
                    <a:pt x="93053" y="119332"/>
                  </a:lnTo>
                  <a:lnTo>
                    <a:pt x="99054" y="120505"/>
                  </a:lnTo>
                  <a:lnTo>
                    <a:pt x="121001" y="1214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82" name="SMARTInkShape-693"/>
            <p:cNvSpPr>
              <a:spLocks/>
            </p:cNvSpPr>
            <p:nvPr/>
          </p:nvSpPr>
          <p:spPr bwMode="auto">
            <a:xfrm>
              <a:off x="4257765" y="628737"/>
              <a:ext cx="21342" cy="257089"/>
            </a:xfrm>
            <a:custGeom>
              <a:avLst/>
              <a:gdLst>
                <a:gd name="T0" fmla="*/ 14198 w 21342"/>
                <a:gd name="T1" fmla="*/ 7057 h 257089"/>
                <a:gd name="T2" fmla="*/ 14198 w 21342"/>
                <a:gd name="T3" fmla="*/ 0 h 257089"/>
                <a:gd name="T4" fmla="*/ 8543 w 21342"/>
                <a:gd name="T5" fmla="*/ 13350 h 257089"/>
                <a:gd name="T6" fmla="*/ 5068 w 21342"/>
                <a:gd name="T7" fmla="*/ 43955 h 257089"/>
                <a:gd name="T8" fmla="*/ 589 w 21342"/>
                <a:gd name="T9" fmla="*/ 78650 h 257089"/>
                <a:gd name="T10" fmla="*/ 0 w 21342"/>
                <a:gd name="T11" fmla="*/ 114233 h 257089"/>
                <a:gd name="T12" fmla="*/ 5576 w 21342"/>
                <a:gd name="T13" fmla="*/ 149934 h 257089"/>
                <a:gd name="T14" fmla="*/ 10554 w 21342"/>
                <a:gd name="T15" fmla="*/ 182300 h 257089"/>
                <a:gd name="T16" fmla="*/ 15834 w 21342"/>
                <a:gd name="T17" fmla="*/ 213157 h 257089"/>
                <a:gd name="T18" fmla="*/ 19710 w 21342"/>
                <a:gd name="T19" fmla="*/ 228196 h 257089"/>
                <a:gd name="T20" fmla="*/ 21341 w 21342"/>
                <a:gd name="T21" fmla="*/ 257088 h 257089"/>
                <a:gd name="T22" fmla="*/ 0 w 21342"/>
                <a:gd name="T23" fmla="*/ 0 h 257089"/>
                <a:gd name="T24" fmla="*/ 21342 w 21342"/>
                <a:gd name="T25" fmla="*/ 257089 h 2570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T22" t="T23" r="T24" b="T25"/>
              <a:pathLst>
                <a:path w="21342" h="257089">
                  <a:moveTo>
                    <a:pt x="14198" y="7057"/>
                  </a:moveTo>
                  <a:lnTo>
                    <a:pt x="14198" y="0"/>
                  </a:lnTo>
                  <a:lnTo>
                    <a:pt x="8543" y="13350"/>
                  </a:lnTo>
                  <a:lnTo>
                    <a:pt x="5068" y="43955"/>
                  </a:lnTo>
                  <a:lnTo>
                    <a:pt x="589" y="78650"/>
                  </a:lnTo>
                  <a:lnTo>
                    <a:pt x="0" y="114233"/>
                  </a:lnTo>
                  <a:lnTo>
                    <a:pt x="5576" y="149934"/>
                  </a:lnTo>
                  <a:lnTo>
                    <a:pt x="10554" y="182300"/>
                  </a:lnTo>
                  <a:lnTo>
                    <a:pt x="15834" y="213157"/>
                  </a:lnTo>
                  <a:lnTo>
                    <a:pt x="19710" y="228196"/>
                  </a:lnTo>
                  <a:lnTo>
                    <a:pt x="21341" y="25708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83" name="SMARTInkShape-694"/>
            <p:cNvSpPr>
              <a:spLocks/>
            </p:cNvSpPr>
            <p:nvPr/>
          </p:nvSpPr>
          <p:spPr bwMode="auto">
            <a:xfrm>
              <a:off x="4179094" y="828683"/>
              <a:ext cx="214313" cy="7137"/>
            </a:xfrm>
            <a:custGeom>
              <a:avLst/>
              <a:gdLst>
                <a:gd name="T0" fmla="*/ 0 w 214313"/>
                <a:gd name="T1" fmla="*/ 7136 h 7137"/>
                <a:gd name="T2" fmla="*/ 0 w 214313"/>
                <a:gd name="T3" fmla="*/ 3343 h 7137"/>
                <a:gd name="T4" fmla="*/ 794 w 214313"/>
                <a:gd name="T5" fmla="*/ 2226 h 7137"/>
                <a:gd name="T6" fmla="*/ 2116 w 214313"/>
                <a:gd name="T7" fmla="*/ 1482 h 7137"/>
                <a:gd name="T8" fmla="*/ 9887 w 214313"/>
                <a:gd name="T9" fmla="*/ 433 h 7137"/>
                <a:gd name="T10" fmla="*/ 40193 w 214313"/>
                <a:gd name="T11" fmla="*/ 31 h 7137"/>
                <a:gd name="T12" fmla="*/ 70910 w 214313"/>
                <a:gd name="T13" fmla="*/ 0 h 7137"/>
                <a:gd name="T14" fmla="*/ 100297 w 214313"/>
                <a:gd name="T15" fmla="*/ 3787 h 7137"/>
                <a:gd name="T16" fmla="*/ 130347 w 214313"/>
                <a:gd name="T17" fmla="*/ 6143 h 7137"/>
                <a:gd name="T18" fmla="*/ 159359 w 214313"/>
                <a:gd name="T19" fmla="*/ 6842 h 7137"/>
                <a:gd name="T20" fmla="*/ 191110 w 214313"/>
                <a:gd name="T21" fmla="*/ 7078 h 7137"/>
                <a:gd name="T22" fmla="*/ 214312 w 214313"/>
                <a:gd name="T23" fmla="*/ 7136 h 7137"/>
                <a:gd name="T24" fmla="*/ 0 w 214313"/>
                <a:gd name="T25" fmla="*/ 0 h 7137"/>
                <a:gd name="T26" fmla="*/ 214313 w 214313"/>
                <a:gd name="T27" fmla="*/ 7137 h 7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T24" t="T25" r="T26" b="T27"/>
              <a:pathLst>
                <a:path w="214313" h="7137">
                  <a:moveTo>
                    <a:pt x="0" y="7136"/>
                  </a:moveTo>
                  <a:lnTo>
                    <a:pt x="0" y="3343"/>
                  </a:lnTo>
                  <a:lnTo>
                    <a:pt x="794" y="2226"/>
                  </a:lnTo>
                  <a:lnTo>
                    <a:pt x="2116" y="1482"/>
                  </a:lnTo>
                  <a:lnTo>
                    <a:pt x="9887" y="433"/>
                  </a:lnTo>
                  <a:lnTo>
                    <a:pt x="40193" y="31"/>
                  </a:lnTo>
                  <a:lnTo>
                    <a:pt x="70910" y="0"/>
                  </a:lnTo>
                  <a:lnTo>
                    <a:pt x="100297" y="3787"/>
                  </a:lnTo>
                  <a:lnTo>
                    <a:pt x="130347" y="6143"/>
                  </a:lnTo>
                  <a:lnTo>
                    <a:pt x="159359" y="6842"/>
                  </a:lnTo>
                  <a:lnTo>
                    <a:pt x="191110" y="7078"/>
                  </a:lnTo>
                  <a:lnTo>
                    <a:pt x="214312" y="713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84" name="SMARTInkShape-695"/>
            <p:cNvSpPr>
              <a:spLocks/>
            </p:cNvSpPr>
            <p:nvPr/>
          </p:nvSpPr>
          <p:spPr bwMode="auto">
            <a:xfrm>
              <a:off x="4457700" y="835819"/>
              <a:ext cx="28576" cy="85726"/>
            </a:xfrm>
            <a:custGeom>
              <a:avLst/>
              <a:gdLst>
                <a:gd name="T0" fmla="*/ 0 w 28576"/>
                <a:gd name="T1" fmla="*/ 0 h 85726"/>
                <a:gd name="T2" fmla="*/ 3792 w 28576"/>
                <a:gd name="T3" fmla="*/ 3792 h 85726"/>
                <a:gd name="T4" fmla="*/ 5654 w 28576"/>
                <a:gd name="T5" fmla="*/ 7771 h 85726"/>
                <a:gd name="T6" fmla="*/ 9130 w 28576"/>
                <a:gd name="T7" fmla="*/ 27140 h 85726"/>
                <a:gd name="T8" fmla="*/ 18518 w 28576"/>
                <a:gd name="T9" fmla="*/ 45995 h 85726"/>
                <a:gd name="T10" fmla="*/ 27837 w 28576"/>
                <a:gd name="T11" fmla="*/ 81629 h 85726"/>
                <a:gd name="T12" fmla="*/ 28575 w 28576"/>
                <a:gd name="T13" fmla="*/ 85725 h 85726"/>
                <a:gd name="T14" fmla="*/ 0 w 28576"/>
                <a:gd name="T15" fmla="*/ 0 h 85726"/>
                <a:gd name="T16" fmla="*/ 28576 w 28576"/>
                <a:gd name="T17" fmla="*/ 85726 h 85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28576" h="85726">
                  <a:moveTo>
                    <a:pt x="0" y="0"/>
                  </a:moveTo>
                  <a:lnTo>
                    <a:pt x="3792" y="3792"/>
                  </a:lnTo>
                  <a:lnTo>
                    <a:pt x="5654" y="7771"/>
                  </a:lnTo>
                  <a:lnTo>
                    <a:pt x="9130" y="27140"/>
                  </a:lnTo>
                  <a:lnTo>
                    <a:pt x="18518" y="45995"/>
                  </a:lnTo>
                  <a:lnTo>
                    <a:pt x="27837" y="81629"/>
                  </a:lnTo>
                  <a:lnTo>
                    <a:pt x="28575" y="8572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85" name="SMARTInkShape-696"/>
            <p:cNvSpPr>
              <a:spLocks/>
            </p:cNvSpPr>
            <p:nvPr/>
          </p:nvSpPr>
          <p:spPr bwMode="auto">
            <a:xfrm>
              <a:off x="4530194" y="715368"/>
              <a:ext cx="98957" cy="226045"/>
            </a:xfrm>
            <a:custGeom>
              <a:avLst/>
              <a:gdLst>
                <a:gd name="T0" fmla="*/ 41806 w 98957"/>
                <a:gd name="T1" fmla="*/ 6151 h 226045"/>
                <a:gd name="T2" fmla="*/ 41806 w 98957"/>
                <a:gd name="T3" fmla="*/ 0 h 226045"/>
                <a:gd name="T4" fmla="*/ 41806 w 98957"/>
                <a:gd name="T5" fmla="*/ 5245 h 226045"/>
                <a:gd name="T6" fmla="*/ 36152 w 98957"/>
                <a:gd name="T7" fmla="*/ 21573 h 226045"/>
                <a:gd name="T8" fmla="*/ 35655 w 98957"/>
                <a:gd name="T9" fmla="*/ 25957 h 226045"/>
                <a:gd name="T10" fmla="*/ 30870 w 98957"/>
                <a:gd name="T11" fmla="*/ 35062 h 226045"/>
                <a:gd name="T12" fmla="*/ 21368 w 98957"/>
                <a:gd name="T13" fmla="*/ 51230 h 226045"/>
                <a:gd name="T14" fmla="*/ 16847 w 98957"/>
                <a:gd name="T15" fmla="*/ 64286 h 226045"/>
                <a:gd name="T16" fmla="*/ 9915 w 98957"/>
                <a:gd name="T17" fmla="*/ 99149 h 226045"/>
                <a:gd name="T18" fmla="*/ 937 w 98957"/>
                <a:gd name="T19" fmla="*/ 129101 h 226045"/>
                <a:gd name="T20" fmla="*/ 0 w 98957"/>
                <a:gd name="T21" fmla="*/ 162718 h 226045"/>
                <a:gd name="T22" fmla="*/ 11151 w 98957"/>
                <a:gd name="T23" fmla="*/ 194008 h 226045"/>
                <a:gd name="T24" fmla="*/ 22796 w 98957"/>
                <a:gd name="T25" fmla="*/ 214255 h 226045"/>
                <a:gd name="T26" fmla="*/ 29653 w 98957"/>
                <a:gd name="T27" fmla="*/ 217704 h 226045"/>
                <a:gd name="T28" fmla="*/ 61935 w 98957"/>
                <a:gd name="T29" fmla="*/ 225875 h 226045"/>
                <a:gd name="T30" fmla="*/ 72184 w 98957"/>
                <a:gd name="T31" fmla="*/ 226044 h 226045"/>
                <a:gd name="T32" fmla="*/ 98956 w 98957"/>
                <a:gd name="T33" fmla="*/ 220463 h 226045"/>
                <a:gd name="T34" fmla="*/ 0 w 98957"/>
                <a:gd name="T35" fmla="*/ 0 h 226045"/>
                <a:gd name="T36" fmla="*/ 98957 w 98957"/>
                <a:gd name="T37" fmla="*/ 226045 h 226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T34" t="T35" r="T36" b="T37"/>
              <a:pathLst>
                <a:path w="98957" h="226045">
                  <a:moveTo>
                    <a:pt x="41806" y="6151"/>
                  </a:moveTo>
                  <a:lnTo>
                    <a:pt x="41806" y="0"/>
                  </a:lnTo>
                  <a:lnTo>
                    <a:pt x="41806" y="5245"/>
                  </a:lnTo>
                  <a:lnTo>
                    <a:pt x="36152" y="21573"/>
                  </a:lnTo>
                  <a:lnTo>
                    <a:pt x="35655" y="25957"/>
                  </a:lnTo>
                  <a:lnTo>
                    <a:pt x="30870" y="35062"/>
                  </a:lnTo>
                  <a:lnTo>
                    <a:pt x="21368" y="51230"/>
                  </a:lnTo>
                  <a:lnTo>
                    <a:pt x="16847" y="64286"/>
                  </a:lnTo>
                  <a:lnTo>
                    <a:pt x="9915" y="99149"/>
                  </a:lnTo>
                  <a:lnTo>
                    <a:pt x="937" y="129101"/>
                  </a:lnTo>
                  <a:lnTo>
                    <a:pt x="0" y="162718"/>
                  </a:lnTo>
                  <a:lnTo>
                    <a:pt x="11151" y="194008"/>
                  </a:lnTo>
                  <a:lnTo>
                    <a:pt x="22796" y="214255"/>
                  </a:lnTo>
                  <a:lnTo>
                    <a:pt x="29653" y="217704"/>
                  </a:lnTo>
                  <a:lnTo>
                    <a:pt x="61935" y="225875"/>
                  </a:lnTo>
                  <a:lnTo>
                    <a:pt x="72184" y="226044"/>
                  </a:lnTo>
                  <a:lnTo>
                    <a:pt x="98956" y="22046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86" name="SMARTInkShape-697"/>
            <p:cNvSpPr>
              <a:spLocks/>
            </p:cNvSpPr>
            <p:nvPr/>
          </p:nvSpPr>
          <p:spPr bwMode="auto">
            <a:xfrm>
              <a:off x="4509019" y="821558"/>
              <a:ext cx="84413" cy="14262"/>
            </a:xfrm>
            <a:custGeom>
              <a:avLst/>
              <a:gdLst>
                <a:gd name="T0" fmla="*/ 20119 w 84413"/>
                <a:gd name="T1" fmla="*/ 14261 h 14262"/>
                <a:gd name="T2" fmla="*/ 13968 w 84413"/>
                <a:gd name="T3" fmla="*/ 8110 h 14262"/>
                <a:gd name="T4" fmla="*/ 7467 w 84413"/>
                <a:gd name="T5" fmla="*/ 6519 h 14262"/>
                <a:gd name="T6" fmla="*/ 0 w 84413"/>
                <a:gd name="T7" fmla="*/ 992 h 14262"/>
                <a:gd name="T8" fmla="*/ 356 w 84413"/>
                <a:gd name="T9" fmla="*/ 652 h 14262"/>
                <a:gd name="T10" fmla="*/ 33042 w 84413"/>
                <a:gd name="T11" fmla="*/ 0 h 14262"/>
                <a:gd name="T12" fmla="*/ 84412 w 84413"/>
                <a:gd name="T13" fmla="*/ 7117 h 14262"/>
                <a:gd name="T14" fmla="*/ 0 w 84413"/>
                <a:gd name="T15" fmla="*/ 0 h 14262"/>
                <a:gd name="T16" fmla="*/ 84413 w 84413"/>
                <a:gd name="T17" fmla="*/ 14262 h 14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84413" h="14262">
                  <a:moveTo>
                    <a:pt x="20119" y="14261"/>
                  </a:moveTo>
                  <a:lnTo>
                    <a:pt x="13968" y="8110"/>
                  </a:lnTo>
                  <a:lnTo>
                    <a:pt x="7467" y="6519"/>
                  </a:lnTo>
                  <a:lnTo>
                    <a:pt x="0" y="992"/>
                  </a:lnTo>
                  <a:lnTo>
                    <a:pt x="356" y="652"/>
                  </a:lnTo>
                  <a:lnTo>
                    <a:pt x="33042" y="0"/>
                  </a:lnTo>
                  <a:lnTo>
                    <a:pt x="84412" y="711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87" name="SMARTInkShape-698"/>
            <p:cNvSpPr>
              <a:spLocks/>
            </p:cNvSpPr>
            <p:nvPr/>
          </p:nvSpPr>
          <p:spPr bwMode="auto">
            <a:xfrm>
              <a:off x="4471988" y="735806"/>
              <a:ext cx="1" cy="7145"/>
            </a:xfrm>
            <a:custGeom>
              <a:avLst/>
              <a:gdLst>
                <a:gd name="T0" fmla="*/ 0 w 1"/>
                <a:gd name="T1" fmla="*/ 7144 h 7145"/>
                <a:gd name="T2" fmla="*/ 0 w 1"/>
                <a:gd name="T3" fmla="*/ 0 h 7145"/>
                <a:gd name="T4" fmla="*/ 0 w 1"/>
                <a:gd name="T5" fmla="*/ 0 h 7145"/>
                <a:gd name="T6" fmla="*/ 1 w 1"/>
                <a:gd name="T7" fmla="*/ 7145 h 7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T4" t="T5" r="T6" b="T7"/>
              <a:pathLst>
                <a:path w="1" h="7145">
                  <a:moveTo>
                    <a:pt x="0" y="7144"/>
                  </a:move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653" name="SMARTInkShape-Group87"/>
          <p:cNvGrpSpPr>
            <a:grpSpLocks/>
          </p:cNvGrpSpPr>
          <p:nvPr/>
        </p:nvGrpSpPr>
        <p:grpSpPr bwMode="auto">
          <a:xfrm>
            <a:off x="4565650" y="385763"/>
            <a:ext cx="1114425" cy="4286250"/>
            <a:chOff x="4564902" y="385763"/>
            <a:chExt cx="1114380" cy="4286251"/>
          </a:xfrm>
        </p:grpSpPr>
        <p:sp>
          <p:nvSpPr>
            <p:cNvPr id="27769" name="SMARTInkShape-699"/>
            <p:cNvSpPr>
              <a:spLocks/>
            </p:cNvSpPr>
            <p:nvPr/>
          </p:nvSpPr>
          <p:spPr bwMode="auto">
            <a:xfrm>
              <a:off x="4564902" y="385763"/>
              <a:ext cx="207029" cy="4286251"/>
            </a:xfrm>
            <a:custGeom>
              <a:avLst/>
              <a:gdLst>
                <a:gd name="T0" fmla="*/ 196628 w 207029"/>
                <a:gd name="T1" fmla="*/ 0 h 4286251"/>
                <a:gd name="T2" fmla="*/ 198490 w 207029"/>
                <a:gd name="T3" fmla="*/ 2116 h 4286251"/>
                <a:gd name="T4" fmla="*/ 206643 w 207029"/>
                <a:gd name="T5" fmla="*/ 69139 h 4286251"/>
                <a:gd name="T6" fmla="*/ 207028 w 207029"/>
                <a:gd name="T7" fmla="*/ 122400 h 4286251"/>
                <a:gd name="T8" fmla="*/ 203303 w 207029"/>
                <a:gd name="T9" fmla="*/ 172174 h 4286251"/>
                <a:gd name="T10" fmla="*/ 199340 w 207029"/>
                <a:gd name="T11" fmla="*/ 210665 h 4286251"/>
                <a:gd name="T12" fmla="*/ 194932 w 207029"/>
                <a:gd name="T13" fmla="*/ 252379 h 4286251"/>
                <a:gd name="T14" fmla="*/ 190328 w 207029"/>
                <a:gd name="T15" fmla="*/ 297376 h 4286251"/>
                <a:gd name="T16" fmla="*/ 185636 w 207029"/>
                <a:gd name="T17" fmla="*/ 348067 h 4286251"/>
                <a:gd name="T18" fmla="*/ 180110 w 207029"/>
                <a:gd name="T19" fmla="*/ 402346 h 4286251"/>
                <a:gd name="T20" fmla="*/ 172363 w 207029"/>
                <a:gd name="T21" fmla="*/ 458220 h 4286251"/>
                <a:gd name="T22" fmla="*/ 165745 w 207029"/>
                <a:gd name="T23" fmla="*/ 519037 h 4286251"/>
                <a:gd name="T24" fmla="*/ 159364 w 207029"/>
                <a:gd name="T25" fmla="*/ 583901 h 4286251"/>
                <a:gd name="T26" fmla="*/ 151236 w 207029"/>
                <a:gd name="T27" fmla="*/ 652418 h 4286251"/>
                <a:gd name="T28" fmla="*/ 142332 w 207029"/>
                <a:gd name="T29" fmla="*/ 724674 h 4286251"/>
                <a:gd name="T30" fmla="*/ 133083 w 207029"/>
                <a:gd name="T31" fmla="*/ 800708 h 4286251"/>
                <a:gd name="T32" fmla="*/ 123681 w 207029"/>
                <a:gd name="T33" fmla="*/ 882126 h 4286251"/>
                <a:gd name="T34" fmla="*/ 112094 w 207029"/>
                <a:gd name="T35" fmla="*/ 965937 h 4286251"/>
                <a:gd name="T36" fmla="*/ 99800 w 207029"/>
                <a:gd name="T37" fmla="*/ 1052399 h 4286251"/>
                <a:gd name="T38" fmla="*/ 89045 w 207029"/>
                <a:gd name="T39" fmla="*/ 1143743 h 4286251"/>
                <a:gd name="T40" fmla="*/ 78973 w 207029"/>
                <a:gd name="T41" fmla="*/ 1237257 h 4286251"/>
                <a:gd name="T42" fmla="*/ 68411 w 207029"/>
                <a:gd name="T43" fmla="*/ 1333323 h 4286251"/>
                <a:gd name="T44" fmla="*/ 55780 w 207029"/>
                <a:gd name="T45" fmla="*/ 1434227 h 4286251"/>
                <a:gd name="T46" fmla="*/ 44345 w 207029"/>
                <a:gd name="T47" fmla="*/ 1537282 h 4286251"/>
                <a:gd name="T48" fmla="*/ 34765 w 207029"/>
                <a:gd name="T49" fmla="*/ 1642086 h 4286251"/>
                <a:gd name="T50" fmla="*/ 27861 w 207029"/>
                <a:gd name="T51" fmla="*/ 1749520 h 4286251"/>
                <a:gd name="T52" fmla="*/ 20030 w 207029"/>
                <a:gd name="T53" fmla="*/ 1860239 h 4286251"/>
                <a:gd name="T54" fmla="*/ 12052 w 207029"/>
                <a:gd name="T55" fmla="*/ 1972948 h 4286251"/>
                <a:gd name="T56" fmla="*/ 5860 w 207029"/>
                <a:gd name="T57" fmla="*/ 2086540 h 4286251"/>
                <a:gd name="T58" fmla="*/ 2579 w 207029"/>
                <a:gd name="T59" fmla="*/ 2202643 h 4286251"/>
                <a:gd name="T60" fmla="*/ 1121 w 207029"/>
                <a:gd name="T61" fmla="*/ 2321183 h 4286251"/>
                <a:gd name="T62" fmla="*/ 473 w 207029"/>
                <a:gd name="T63" fmla="*/ 2442660 h 4286251"/>
                <a:gd name="T64" fmla="*/ 185 w 207029"/>
                <a:gd name="T65" fmla="*/ 2565441 h 4286251"/>
                <a:gd name="T66" fmla="*/ 57 w 207029"/>
                <a:gd name="T67" fmla="*/ 2689595 h 4286251"/>
                <a:gd name="T68" fmla="*/ 0 w 207029"/>
                <a:gd name="T69" fmla="*/ 2816213 h 4286251"/>
                <a:gd name="T70" fmla="*/ 2091 w 207029"/>
                <a:gd name="T71" fmla="*/ 2943925 h 4286251"/>
                <a:gd name="T72" fmla="*/ 5666 w 207029"/>
                <a:gd name="T73" fmla="*/ 3073711 h 4286251"/>
                <a:gd name="T74" fmla="*/ 9901 w 207029"/>
                <a:gd name="T75" fmla="*/ 3208123 h 4286251"/>
                <a:gd name="T76" fmla="*/ 16546 w 207029"/>
                <a:gd name="T77" fmla="*/ 3344590 h 4286251"/>
                <a:gd name="T78" fmla="*/ 24791 w 207029"/>
                <a:gd name="T79" fmla="*/ 3482766 h 4286251"/>
                <a:gd name="T80" fmla="*/ 33747 w 207029"/>
                <a:gd name="T81" fmla="*/ 3623552 h 4286251"/>
                <a:gd name="T82" fmla="*/ 43019 w 207029"/>
                <a:gd name="T83" fmla="*/ 3769732 h 4286251"/>
                <a:gd name="T84" fmla="*/ 52432 w 207029"/>
                <a:gd name="T85" fmla="*/ 3913017 h 4286251"/>
                <a:gd name="T86" fmla="*/ 61907 w 207029"/>
                <a:gd name="T87" fmla="*/ 4040200 h 4286251"/>
                <a:gd name="T88" fmla="*/ 71410 w 207029"/>
                <a:gd name="T89" fmla="*/ 4145408 h 4286251"/>
                <a:gd name="T90" fmla="*/ 79337 w 207029"/>
                <a:gd name="T91" fmla="*/ 4223654 h 4286251"/>
                <a:gd name="T92" fmla="*/ 0 w 207029"/>
                <a:gd name="T93" fmla="*/ 0 h 4286251"/>
                <a:gd name="T94" fmla="*/ 207029 w 207029"/>
                <a:gd name="T95" fmla="*/ 4286251 h 4286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T92" t="T93" r="T94" b="T95"/>
              <a:pathLst>
                <a:path w="207029" h="4286251">
                  <a:moveTo>
                    <a:pt x="192836" y="0"/>
                  </a:moveTo>
                  <a:lnTo>
                    <a:pt x="196628" y="0"/>
                  </a:lnTo>
                  <a:lnTo>
                    <a:pt x="197745" y="793"/>
                  </a:lnTo>
                  <a:lnTo>
                    <a:pt x="198490" y="2116"/>
                  </a:lnTo>
                  <a:lnTo>
                    <a:pt x="205503" y="37786"/>
                  </a:lnTo>
                  <a:lnTo>
                    <a:pt x="206643" y="69139"/>
                  </a:lnTo>
                  <a:lnTo>
                    <a:pt x="206910" y="95022"/>
                  </a:lnTo>
                  <a:lnTo>
                    <a:pt x="207028" y="122400"/>
                  </a:lnTo>
                  <a:lnTo>
                    <a:pt x="204964" y="154677"/>
                  </a:lnTo>
                  <a:lnTo>
                    <a:pt x="203303" y="172174"/>
                  </a:lnTo>
                  <a:lnTo>
                    <a:pt x="201401" y="190983"/>
                  </a:lnTo>
                  <a:lnTo>
                    <a:pt x="199340" y="210665"/>
                  </a:lnTo>
                  <a:lnTo>
                    <a:pt x="197172" y="230931"/>
                  </a:lnTo>
                  <a:lnTo>
                    <a:pt x="194932" y="252379"/>
                  </a:lnTo>
                  <a:lnTo>
                    <a:pt x="192646" y="274615"/>
                  </a:lnTo>
                  <a:lnTo>
                    <a:pt x="190328" y="297376"/>
                  </a:lnTo>
                  <a:lnTo>
                    <a:pt x="187989" y="322076"/>
                  </a:lnTo>
                  <a:lnTo>
                    <a:pt x="185636" y="348067"/>
                  </a:lnTo>
                  <a:lnTo>
                    <a:pt x="183273" y="374919"/>
                  </a:lnTo>
                  <a:lnTo>
                    <a:pt x="180110" y="402346"/>
                  </a:lnTo>
                  <a:lnTo>
                    <a:pt x="176415" y="430156"/>
                  </a:lnTo>
                  <a:lnTo>
                    <a:pt x="172363" y="458220"/>
                  </a:lnTo>
                  <a:lnTo>
                    <a:pt x="168869" y="488042"/>
                  </a:lnTo>
                  <a:lnTo>
                    <a:pt x="165745" y="519037"/>
                  </a:lnTo>
                  <a:lnTo>
                    <a:pt x="162869" y="550812"/>
                  </a:lnTo>
                  <a:lnTo>
                    <a:pt x="159364" y="583901"/>
                  </a:lnTo>
                  <a:lnTo>
                    <a:pt x="155440" y="617867"/>
                  </a:lnTo>
                  <a:lnTo>
                    <a:pt x="151236" y="652418"/>
                  </a:lnTo>
                  <a:lnTo>
                    <a:pt x="146846" y="688151"/>
                  </a:lnTo>
                  <a:lnTo>
                    <a:pt x="142332" y="724674"/>
                  </a:lnTo>
                  <a:lnTo>
                    <a:pt x="137735" y="761722"/>
                  </a:lnTo>
                  <a:lnTo>
                    <a:pt x="133083" y="800708"/>
                  </a:lnTo>
                  <a:lnTo>
                    <a:pt x="128394" y="840987"/>
                  </a:lnTo>
                  <a:lnTo>
                    <a:pt x="123681" y="882126"/>
                  </a:lnTo>
                  <a:lnTo>
                    <a:pt x="118158" y="923840"/>
                  </a:lnTo>
                  <a:lnTo>
                    <a:pt x="112094" y="965937"/>
                  </a:lnTo>
                  <a:lnTo>
                    <a:pt x="105670" y="1008289"/>
                  </a:lnTo>
                  <a:lnTo>
                    <a:pt x="99800" y="1052399"/>
                  </a:lnTo>
                  <a:lnTo>
                    <a:pt x="94300" y="1097680"/>
                  </a:lnTo>
                  <a:lnTo>
                    <a:pt x="89045" y="1143743"/>
                  </a:lnTo>
                  <a:lnTo>
                    <a:pt x="83955" y="1190326"/>
                  </a:lnTo>
                  <a:lnTo>
                    <a:pt x="78973" y="1237257"/>
                  </a:lnTo>
                  <a:lnTo>
                    <a:pt x="74065" y="1284419"/>
                  </a:lnTo>
                  <a:lnTo>
                    <a:pt x="68411" y="1333323"/>
                  </a:lnTo>
                  <a:lnTo>
                    <a:pt x="62261" y="1383388"/>
                  </a:lnTo>
                  <a:lnTo>
                    <a:pt x="55780" y="1434227"/>
                  </a:lnTo>
                  <a:lnTo>
                    <a:pt x="49871" y="1485583"/>
                  </a:lnTo>
                  <a:lnTo>
                    <a:pt x="44345" y="1537282"/>
                  </a:lnTo>
                  <a:lnTo>
                    <a:pt x="39073" y="1589211"/>
                  </a:lnTo>
                  <a:lnTo>
                    <a:pt x="34765" y="1642086"/>
                  </a:lnTo>
                  <a:lnTo>
                    <a:pt x="31098" y="1695593"/>
                  </a:lnTo>
                  <a:lnTo>
                    <a:pt x="27861" y="1749520"/>
                  </a:lnTo>
                  <a:lnTo>
                    <a:pt x="24115" y="1804522"/>
                  </a:lnTo>
                  <a:lnTo>
                    <a:pt x="20030" y="1860239"/>
                  </a:lnTo>
                  <a:lnTo>
                    <a:pt x="15720" y="1916434"/>
                  </a:lnTo>
                  <a:lnTo>
                    <a:pt x="12052" y="1972948"/>
                  </a:lnTo>
                  <a:lnTo>
                    <a:pt x="8813" y="2029673"/>
                  </a:lnTo>
                  <a:lnTo>
                    <a:pt x="5860" y="2086540"/>
                  </a:lnTo>
                  <a:lnTo>
                    <a:pt x="3892" y="2144295"/>
                  </a:lnTo>
                  <a:lnTo>
                    <a:pt x="2579" y="2202643"/>
                  </a:lnTo>
                  <a:lnTo>
                    <a:pt x="1704" y="2261384"/>
                  </a:lnTo>
                  <a:lnTo>
                    <a:pt x="1121" y="2321183"/>
                  </a:lnTo>
                  <a:lnTo>
                    <a:pt x="732" y="2381686"/>
                  </a:lnTo>
                  <a:lnTo>
                    <a:pt x="473" y="2442660"/>
                  </a:lnTo>
                  <a:lnTo>
                    <a:pt x="300" y="2503946"/>
                  </a:lnTo>
                  <a:lnTo>
                    <a:pt x="185" y="2565441"/>
                  </a:lnTo>
                  <a:lnTo>
                    <a:pt x="108" y="2627075"/>
                  </a:lnTo>
                  <a:lnTo>
                    <a:pt x="57" y="2689595"/>
                  </a:lnTo>
                  <a:lnTo>
                    <a:pt x="22" y="2752707"/>
                  </a:lnTo>
                  <a:lnTo>
                    <a:pt x="0" y="2816213"/>
                  </a:lnTo>
                  <a:lnTo>
                    <a:pt x="778" y="2879981"/>
                  </a:lnTo>
                  <a:lnTo>
                    <a:pt x="2091" y="2943925"/>
                  </a:lnTo>
                  <a:lnTo>
                    <a:pt x="3760" y="3007985"/>
                  </a:lnTo>
                  <a:lnTo>
                    <a:pt x="5666" y="3073711"/>
                  </a:lnTo>
                  <a:lnTo>
                    <a:pt x="7731" y="3140547"/>
                  </a:lnTo>
                  <a:lnTo>
                    <a:pt x="9901" y="3208123"/>
                  </a:lnTo>
                  <a:lnTo>
                    <a:pt x="12936" y="3276192"/>
                  </a:lnTo>
                  <a:lnTo>
                    <a:pt x="16546" y="3344590"/>
                  </a:lnTo>
                  <a:lnTo>
                    <a:pt x="20540" y="3413208"/>
                  </a:lnTo>
                  <a:lnTo>
                    <a:pt x="24791" y="3482766"/>
                  </a:lnTo>
                  <a:lnTo>
                    <a:pt x="29212" y="3552950"/>
                  </a:lnTo>
                  <a:lnTo>
                    <a:pt x="33747" y="3623552"/>
                  </a:lnTo>
                  <a:lnTo>
                    <a:pt x="38358" y="3696020"/>
                  </a:lnTo>
                  <a:lnTo>
                    <a:pt x="43019" y="3769732"/>
                  </a:lnTo>
                  <a:lnTo>
                    <a:pt x="47714" y="3844273"/>
                  </a:lnTo>
                  <a:lnTo>
                    <a:pt x="52432" y="3913017"/>
                  </a:lnTo>
                  <a:lnTo>
                    <a:pt x="57164" y="3977897"/>
                  </a:lnTo>
                  <a:lnTo>
                    <a:pt x="61907" y="4040200"/>
                  </a:lnTo>
                  <a:lnTo>
                    <a:pt x="66656" y="4095229"/>
                  </a:lnTo>
                  <a:lnTo>
                    <a:pt x="71410" y="4145408"/>
                  </a:lnTo>
                  <a:lnTo>
                    <a:pt x="76166" y="4192356"/>
                  </a:lnTo>
                  <a:lnTo>
                    <a:pt x="79337" y="4223654"/>
                  </a:lnTo>
                  <a:lnTo>
                    <a:pt x="85679" y="428625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70" name="SMARTInkShape-700"/>
            <p:cNvSpPr>
              <a:spLocks/>
            </p:cNvSpPr>
            <p:nvPr/>
          </p:nvSpPr>
          <p:spPr bwMode="auto">
            <a:xfrm>
              <a:off x="4965202" y="585788"/>
              <a:ext cx="164012" cy="521494"/>
            </a:xfrm>
            <a:custGeom>
              <a:avLst/>
              <a:gdLst>
                <a:gd name="T0" fmla="*/ 99717 w 164012"/>
                <a:gd name="T1" fmla="*/ 521493 h 521494"/>
                <a:gd name="T2" fmla="*/ 89774 w 164012"/>
                <a:gd name="T3" fmla="*/ 521493 h 521494"/>
                <a:gd name="T4" fmla="*/ 85244 w 164012"/>
                <a:gd name="T5" fmla="*/ 519377 h 521494"/>
                <a:gd name="T6" fmla="*/ 82924 w 164012"/>
                <a:gd name="T7" fmla="*/ 517701 h 521494"/>
                <a:gd name="T8" fmla="*/ 73499 w 164012"/>
                <a:gd name="T9" fmla="*/ 497902 h 521494"/>
                <a:gd name="T10" fmla="*/ 61876 w 164012"/>
                <a:gd name="T11" fmla="*/ 468944 h 521494"/>
                <a:gd name="T12" fmla="*/ 51198 w 164012"/>
                <a:gd name="T13" fmla="*/ 437925 h 521494"/>
                <a:gd name="T14" fmla="*/ 45609 w 164012"/>
                <a:gd name="T15" fmla="*/ 412914 h 521494"/>
                <a:gd name="T16" fmla="*/ 40479 w 164012"/>
                <a:gd name="T17" fmla="*/ 388569 h 521494"/>
                <a:gd name="T18" fmla="*/ 35554 w 164012"/>
                <a:gd name="T19" fmla="*/ 362403 h 521494"/>
                <a:gd name="T20" fmla="*/ 29925 w 164012"/>
                <a:gd name="T21" fmla="*/ 335693 h 521494"/>
                <a:gd name="T22" fmla="*/ 22132 w 164012"/>
                <a:gd name="T23" fmla="*/ 310592 h 521494"/>
                <a:gd name="T24" fmla="*/ 15493 w 164012"/>
                <a:gd name="T25" fmla="*/ 284091 h 521494"/>
                <a:gd name="T26" fmla="*/ 9897 w 164012"/>
                <a:gd name="T27" fmla="*/ 258025 h 521494"/>
                <a:gd name="T28" fmla="*/ 3077 w 164012"/>
                <a:gd name="T29" fmla="*/ 225500 h 521494"/>
                <a:gd name="T30" fmla="*/ 703 w 164012"/>
                <a:gd name="T31" fmla="*/ 195755 h 521494"/>
                <a:gd name="T32" fmla="*/ 0 w 164012"/>
                <a:gd name="T33" fmla="*/ 167627 h 521494"/>
                <a:gd name="T34" fmla="*/ 1379 w 164012"/>
                <a:gd name="T35" fmla="*/ 141477 h 521494"/>
                <a:gd name="T36" fmla="*/ 11137 w 164012"/>
                <a:gd name="T37" fmla="*/ 107006 h 521494"/>
                <a:gd name="T38" fmla="*/ 28656 w 164012"/>
                <a:gd name="T39" fmla="*/ 74935 h 521494"/>
                <a:gd name="T40" fmla="*/ 57051 w 164012"/>
                <a:gd name="T41" fmla="*/ 43969 h 521494"/>
                <a:gd name="T42" fmla="*/ 90345 w 164012"/>
                <a:gd name="T43" fmla="*/ 23174 h 521494"/>
                <a:gd name="T44" fmla="*/ 124823 w 164012"/>
                <a:gd name="T45" fmla="*/ 11133 h 521494"/>
                <a:gd name="T46" fmla="*/ 164011 w 164012"/>
                <a:gd name="T47" fmla="*/ 0 h 521494"/>
                <a:gd name="T48" fmla="*/ 0 w 164012"/>
                <a:gd name="T49" fmla="*/ 0 h 521494"/>
                <a:gd name="T50" fmla="*/ 164012 w 164012"/>
                <a:gd name="T51" fmla="*/ 521494 h 521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T48" t="T49" r="T50" b="T51"/>
              <a:pathLst>
                <a:path w="164012" h="521494">
                  <a:moveTo>
                    <a:pt x="99717" y="521493"/>
                  </a:moveTo>
                  <a:lnTo>
                    <a:pt x="89774" y="521493"/>
                  </a:lnTo>
                  <a:lnTo>
                    <a:pt x="85244" y="519377"/>
                  </a:lnTo>
                  <a:lnTo>
                    <a:pt x="82924" y="517701"/>
                  </a:lnTo>
                  <a:lnTo>
                    <a:pt x="73499" y="497902"/>
                  </a:lnTo>
                  <a:lnTo>
                    <a:pt x="61876" y="468944"/>
                  </a:lnTo>
                  <a:lnTo>
                    <a:pt x="51198" y="437925"/>
                  </a:lnTo>
                  <a:lnTo>
                    <a:pt x="45609" y="412914"/>
                  </a:lnTo>
                  <a:lnTo>
                    <a:pt x="40479" y="388569"/>
                  </a:lnTo>
                  <a:lnTo>
                    <a:pt x="35554" y="362403"/>
                  </a:lnTo>
                  <a:lnTo>
                    <a:pt x="29925" y="335693"/>
                  </a:lnTo>
                  <a:lnTo>
                    <a:pt x="22132" y="310592"/>
                  </a:lnTo>
                  <a:lnTo>
                    <a:pt x="15493" y="284091"/>
                  </a:lnTo>
                  <a:lnTo>
                    <a:pt x="9897" y="258025"/>
                  </a:lnTo>
                  <a:lnTo>
                    <a:pt x="3077" y="225500"/>
                  </a:lnTo>
                  <a:lnTo>
                    <a:pt x="703" y="195755"/>
                  </a:lnTo>
                  <a:lnTo>
                    <a:pt x="0" y="167627"/>
                  </a:lnTo>
                  <a:lnTo>
                    <a:pt x="1379" y="141477"/>
                  </a:lnTo>
                  <a:lnTo>
                    <a:pt x="11137" y="107006"/>
                  </a:lnTo>
                  <a:lnTo>
                    <a:pt x="28656" y="74935"/>
                  </a:lnTo>
                  <a:lnTo>
                    <a:pt x="57051" y="43969"/>
                  </a:lnTo>
                  <a:lnTo>
                    <a:pt x="90345" y="23174"/>
                  </a:lnTo>
                  <a:lnTo>
                    <a:pt x="124823" y="11133"/>
                  </a:lnTo>
                  <a:lnTo>
                    <a:pt x="164011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71" name="SMARTInkShape-701"/>
            <p:cNvSpPr>
              <a:spLocks/>
            </p:cNvSpPr>
            <p:nvPr/>
          </p:nvSpPr>
          <p:spPr bwMode="auto">
            <a:xfrm>
              <a:off x="4943769" y="843532"/>
              <a:ext cx="305051" cy="189426"/>
            </a:xfrm>
            <a:custGeom>
              <a:avLst/>
              <a:gdLst>
                <a:gd name="T0" fmla="*/ 6850 w 305051"/>
                <a:gd name="T1" fmla="*/ 99443 h 189426"/>
                <a:gd name="T2" fmla="*/ 3058 w 305051"/>
                <a:gd name="T3" fmla="*/ 99443 h 189426"/>
                <a:gd name="T4" fmla="*/ 1940 w 305051"/>
                <a:gd name="T5" fmla="*/ 100237 h 189426"/>
                <a:gd name="T6" fmla="*/ 1195 w 305051"/>
                <a:gd name="T7" fmla="*/ 101560 h 189426"/>
                <a:gd name="T8" fmla="*/ 0 w 305051"/>
                <a:gd name="T9" fmla="*/ 105594 h 189426"/>
                <a:gd name="T10" fmla="*/ 30242 w 305051"/>
                <a:gd name="T11" fmla="*/ 85976 h 189426"/>
                <a:gd name="T12" fmla="*/ 58831 w 305051"/>
                <a:gd name="T13" fmla="*/ 63269 h 189426"/>
                <a:gd name="T14" fmla="*/ 89015 w 305051"/>
                <a:gd name="T15" fmla="*/ 46832 h 189426"/>
                <a:gd name="T16" fmla="*/ 119213 w 305051"/>
                <a:gd name="T17" fmla="*/ 28028 h 189426"/>
                <a:gd name="T18" fmla="*/ 151356 w 305051"/>
                <a:gd name="T19" fmla="*/ 12843 h 189426"/>
                <a:gd name="T20" fmla="*/ 182238 w 305051"/>
                <a:gd name="T21" fmla="*/ 2315 h 189426"/>
                <a:gd name="T22" fmla="*/ 203860 w 305051"/>
                <a:gd name="T23" fmla="*/ 0 h 189426"/>
                <a:gd name="T24" fmla="*/ 207246 w 305051"/>
                <a:gd name="T25" fmla="*/ 1398 h 189426"/>
                <a:gd name="T26" fmla="*/ 209504 w 305051"/>
                <a:gd name="T27" fmla="*/ 3917 h 189426"/>
                <a:gd name="T28" fmla="*/ 212012 w 305051"/>
                <a:gd name="T29" fmla="*/ 10949 h 189426"/>
                <a:gd name="T30" fmla="*/ 213127 w 305051"/>
                <a:gd name="T31" fmla="*/ 19367 h 189426"/>
                <a:gd name="T32" fmla="*/ 206130 w 305051"/>
                <a:gd name="T33" fmla="*/ 50181 h 189426"/>
                <a:gd name="T34" fmla="*/ 193410 w 305051"/>
                <a:gd name="T35" fmla="*/ 81951 h 189426"/>
                <a:gd name="T36" fmla="*/ 182108 w 305051"/>
                <a:gd name="T37" fmla="*/ 113891 h 189426"/>
                <a:gd name="T38" fmla="*/ 179052 w 305051"/>
                <a:gd name="T39" fmla="*/ 145718 h 189426"/>
                <a:gd name="T40" fmla="*/ 178449 w 305051"/>
                <a:gd name="T41" fmla="*/ 167762 h 189426"/>
                <a:gd name="T42" fmla="*/ 182599 w 305051"/>
                <a:gd name="T43" fmla="*/ 177697 h 189426"/>
                <a:gd name="T44" fmla="*/ 188942 w 305051"/>
                <a:gd name="T45" fmla="*/ 185816 h 189426"/>
                <a:gd name="T46" fmla="*/ 194407 w 305051"/>
                <a:gd name="T47" fmla="*/ 189425 h 189426"/>
                <a:gd name="T48" fmla="*/ 203714 w 305051"/>
                <a:gd name="T49" fmla="*/ 188912 h 189426"/>
                <a:gd name="T50" fmla="*/ 225300 w 305051"/>
                <a:gd name="T51" fmla="*/ 182115 h 189426"/>
                <a:gd name="T52" fmla="*/ 243820 w 305051"/>
                <a:gd name="T53" fmla="*/ 167859 h 189426"/>
                <a:gd name="T54" fmla="*/ 270703 w 305051"/>
                <a:gd name="T55" fmla="*/ 134764 h 189426"/>
                <a:gd name="T56" fmla="*/ 290127 w 305051"/>
                <a:gd name="T57" fmla="*/ 102716 h 189426"/>
                <a:gd name="T58" fmla="*/ 302753 w 305051"/>
                <a:gd name="T59" fmla="*/ 72308 h 189426"/>
                <a:gd name="T60" fmla="*/ 305050 w 305051"/>
                <a:gd name="T61" fmla="*/ 60660 h 189426"/>
                <a:gd name="T62" fmla="*/ 303954 w 305051"/>
                <a:gd name="T63" fmla="*/ 50192 h 189426"/>
                <a:gd name="T64" fmla="*/ 302550 w 305051"/>
                <a:gd name="T65" fmla="*/ 45178 h 189426"/>
                <a:gd name="T66" fmla="*/ 296758 w 305051"/>
                <a:gd name="T67" fmla="*/ 37490 h 189426"/>
                <a:gd name="T68" fmla="*/ 280104 w 305051"/>
                <a:gd name="T69" fmla="*/ 26087 h 189426"/>
                <a:gd name="T70" fmla="*/ 262439 w 305051"/>
                <a:gd name="T71" fmla="*/ 22410 h 189426"/>
                <a:gd name="T72" fmla="*/ 235137 w 305051"/>
                <a:gd name="T73" fmla="*/ 26871 h 189426"/>
                <a:gd name="T74" fmla="*/ 203482 w 305051"/>
                <a:gd name="T75" fmla="*/ 33902 h 189426"/>
                <a:gd name="T76" fmla="*/ 171156 w 305051"/>
                <a:gd name="T77" fmla="*/ 42293 h 189426"/>
                <a:gd name="T78" fmla="*/ 0 w 305051"/>
                <a:gd name="T79" fmla="*/ 0 h 189426"/>
                <a:gd name="T80" fmla="*/ 305051 w 305051"/>
                <a:gd name="T81" fmla="*/ 189426 h 189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T78" t="T79" r="T80" b="T81"/>
              <a:pathLst>
                <a:path w="305051" h="189426">
                  <a:moveTo>
                    <a:pt x="6850" y="99443"/>
                  </a:moveTo>
                  <a:lnTo>
                    <a:pt x="3058" y="99443"/>
                  </a:lnTo>
                  <a:lnTo>
                    <a:pt x="1940" y="100237"/>
                  </a:lnTo>
                  <a:lnTo>
                    <a:pt x="1195" y="101560"/>
                  </a:lnTo>
                  <a:lnTo>
                    <a:pt x="0" y="105594"/>
                  </a:lnTo>
                  <a:lnTo>
                    <a:pt x="30242" y="85976"/>
                  </a:lnTo>
                  <a:lnTo>
                    <a:pt x="58831" y="63269"/>
                  </a:lnTo>
                  <a:lnTo>
                    <a:pt x="89015" y="46832"/>
                  </a:lnTo>
                  <a:lnTo>
                    <a:pt x="119213" y="28028"/>
                  </a:lnTo>
                  <a:lnTo>
                    <a:pt x="151356" y="12843"/>
                  </a:lnTo>
                  <a:lnTo>
                    <a:pt x="182238" y="2315"/>
                  </a:lnTo>
                  <a:lnTo>
                    <a:pt x="203860" y="0"/>
                  </a:lnTo>
                  <a:lnTo>
                    <a:pt x="207246" y="1398"/>
                  </a:lnTo>
                  <a:lnTo>
                    <a:pt x="209504" y="3917"/>
                  </a:lnTo>
                  <a:lnTo>
                    <a:pt x="212012" y="10949"/>
                  </a:lnTo>
                  <a:lnTo>
                    <a:pt x="213127" y="19367"/>
                  </a:lnTo>
                  <a:lnTo>
                    <a:pt x="206130" y="50181"/>
                  </a:lnTo>
                  <a:lnTo>
                    <a:pt x="193410" y="81951"/>
                  </a:lnTo>
                  <a:lnTo>
                    <a:pt x="182108" y="113891"/>
                  </a:lnTo>
                  <a:lnTo>
                    <a:pt x="179052" y="145718"/>
                  </a:lnTo>
                  <a:lnTo>
                    <a:pt x="178449" y="167762"/>
                  </a:lnTo>
                  <a:lnTo>
                    <a:pt x="182599" y="177697"/>
                  </a:lnTo>
                  <a:lnTo>
                    <a:pt x="188942" y="185816"/>
                  </a:lnTo>
                  <a:lnTo>
                    <a:pt x="194407" y="189425"/>
                  </a:lnTo>
                  <a:lnTo>
                    <a:pt x="203714" y="188912"/>
                  </a:lnTo>
                  <a:lnTo>
                    <a:pt x="225300" y="182115"/>
                  </a:lnTo>
                  <a:lnTo>
                    <a:pt x="243820" y="167859"/>
                  </a:lnTo>
                  <a:lnTo>
                    <a:pt x="270703" y="134764"/>
                  </a:lnTo>
                  <a:lnTo>
                    <a:pt x="290127" y="102716"/>
                  </a:lnTo>
                  <a:lnTo>
                    <a:pt x="302753" y="72308"/>
                  </a:lnTo>
                  <a:lnTo>
                    <a:pt x="305050" y="60660"/>
                  </a:lnTo>
                  <a:lnTo>
                    <a:pt x="303954" y="50192"/>
                  </a:lnTo>
                  <a:lnTo>
                    <a:pt x="302550" y="45178"/>
                  </a:lnTo>
                  <a:lnTo>
                    <a:pt x="296758" y="37490"/>
                  </a:lnTo>
                  <a:lnTo>
                    <a:pt x="280104" y="26087"/>
                  </a:lnTo>
                  <a:lnTo>
                    <a:pt x="262439" y="22410"/>
                  </a:lnTo>
                  <a:lnTo>
                    <a:pt x="235137" y="26871"/>
                  </a:lnTo>
                  <a:lnTo>
                    <a:pt x="203482" y="33902"/>
                  </a:lnTo>
                  <a:lnTo>
                    <a:pt x="171156" y="4229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72" name="SMARTInkShape-702"/>
            <p:cNvSpPr>
              <a:spLocks/>
            </p:cNvSpPr>
            <p:nvPr/>
          </p:nvSpPr>
          <p:spPr bwMode="auto">
            <a:xfrm>
              <a:off x="5239593" y="871538"/>
              <a:ext cx="89191" cy="139847"/>
            </a:xfrm>
            <a:custGeom>
              <a:avLst/>
              <a:gdLst>
                <a:gd name="T0" fmla="*/ 11063 w 89191"/>
                <a:gd name="T1" fmla="*/ 28575 h 139847"/>
                <a:gd name="T2" fmla="*/ 10270 w 89191"/>
                <a:gd name="T3" fmla="*/ 40775 h 139847"/>
                <a:gd name="T4" fmla="*/ 4912 w 89191"/>
                <a:gd name="T5" fmla="*/ 72103 h 139847"/>
                <a:gd name="T6" fmla="*/ 0 w 89191"/>
                <a:gd name="T7" fmla="*/ 104259 h 139847"/>
                <a:gd name="T8" fmla="*/ 1648 w 89191"/>
                <a:gd name="T9" fmla="*/ 116716 h 139847"/>
                <a:gd name="T10" fmla="*/ 7143 w 89191"/>
                <a:gd name="T11" fmla="*/ 127545 h 139847"/>
                <a:gd name="T12" fmla="*/ 10831 w 89191"/>
                <a:gd name="T13" fmla="*/ 132654 h 139847"/>
                <a:gd name="T14" fmla="*/ 19162 w 89191"/>
                <a:gd name="T15" fmla="*/ 138332 h 139847"/>
                <a:gd name="T16" fmla="*/ 23607 w 89191"/>
                <a:gd name="T17" fmla="*/ 139846 h 139847"/>
                <a:gd name="T18" fmla="*/ 32777 w 89191"/>
                <a:gd name="T19" fmla="*/ 139412 h 139847"/>
                <a:gd name="T20" fmla="*/ 51600 w 89191"/>
                <a:gd name="T21" fmla="*/ 132666 h 139847"/>
                <a:gd name="T22" fmla="*/ 65848 w 89191"/>
                <a:gd name="T23" fmla="*/ 122211 h 139847"/>
                <a:gd name="T24" fmla="*/ 76332 w 89191"/>
                <a:gd name="T25" fmla="*/ 105267 h 139847"/>
                <a:gd name="T26" fmla="*/ 87343 w 89191"/>
                <a:gd name="T27" fmla="*/ 73305 h 139847"/>
                <a:gd name="T28" fmla="*/ 89190 w 89191"/>
                <a:gd name="T29" fmla="*/ 48964 h 139847"/>
                <a:gd name="T30" fmla="*/ 85718 w 89191"/>
                <a:gd name="T31" fmla="*/ 32058 h 139847"/>
                <a:gd name="T32" fmla="*/ 79697 w 89191"/>
                <a:gd name="T33" fmla="*/ 24037 h 139847"/>
                <a:gd name="T34" fmla="*/ 48999 w 89191"/>
                <a:gd name="T35" fmla="*/ 4915 h 139847"/>
                <a:gd name="T36" fmla="*/ 30875 w 89191"/>
                <a:gd name="T37" fmla="*/ 970 h 139847"/>
                <a:gd name="T38" fmla="*/ 11063 w 89191"/>
                <a:gd name="T39" fmla="*/ 0 h 139847"/>
                <a:gd name="T40" fmla="*/ 0 w 89191"/>
                <a:gd name="T41" fmla="*/ 0 h 139847"/>
                <a:gd name="T42" fmla="*/ 89191 w 89191"/>
                <a:gd name="T43" fmla="*/ 139847 h 139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T40" t="T41" r="T42" b="T43"/>
              <a:pathLst>
                <a:path w="89191" h="139847">
                  <a:moveTo>
                    <a:pt x="11063" y="28575"/>
                  </a:moveTo>
                  <a:lnTo>
                    <a:pt x="10270" y="40775"/>
                  </a:lnTo>
                  <a:lnTo>
                    <a:pt x="4912" y="72103"/>
                  </a:lnTo>
                  <a:lnTo>
                    <a:pt x="0" y="104259"/>
                  </a:lnTo>
                  <a:lnTo>
                    <a:pt x="1648" y="116716"/>
                  </a:lnTo>
                  <a:lnTo>
                    <a:pt x="7143" y="127545"/>
                  </a:lnTo>
                  <a:lnTo>
                    <a:pt x="10831" y="132654"/>
                  </a:lnTo>
                  <a:lnTo>
                    <a:pt x="19162" y="138332"/>
                  </a:lnTo>
                  <a:lnTo>
                    <a:pt x="23607" y="139846"/>
                  </a:lnTo>
                  <a:lnTo>
                    <a:pt x="32777" y="139412"/>
                  </a:lnTo>
                  <a:lnTo>
                    <a:pt x="51600" y="132666"/>
                  </a:lnTo>
                  <a:lnTo>
                    <a:pt x="65848" y="122211"/>
                  </a:lnTo>
                  <a:lnTo>
                    <a:pt x="76332" y="105267"/>
                  </a:lnTo>
                  <a:lnTo>
                    <a:pt x="87343" y="73305"/>
                  </a:lnTo>
                  <a:lnTo>
                    <a:pt x="89190" y="48964"/>
                  </a:lnTo>
                  <a:lnTo>
                    <a:pt x="85718" y="32058"/>
                  </a:lnTo>
                  <a:lnTo>
                    <a:pt x="79697" y="24037"/>
                  </a:lnTo>
                  <a:lnTo>
                    <a:pt x="48999" y="4915"/>
                  </a:lnTo>
                  <a:lnTo>
                    <a:pt x="30875" y="970"/>
                  </a:lnTo>
                  <a:lnTo>
                    <a:pt x="11063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73" name="SMARTInkShape-703"/>
            <p:cNvSpPr>
              <a:spLocks/>
            </p:cNvSpPr>
            <p:nvPr/>
          </p:nvSpPr>
          <p:spPr bwMode="auto">
            <a:xfrm>
              <a:off x="5366110" y="687714"/>
              <a:ext cx="91716" cy="325731"/>
            </a:xfrm>
            <a:custGeom>
              <a:avLst/>
              <a:gdLst>
                <a:gd name="T0" fmla="*/ 63140 w 91716"/>
                <a:gd name="T1" fmla="*/ 148105 h 325731"/>
                <a:gd name="T2" fmla="*/ 63140 w 91716"/>
                <a:gd name="T3" fmla="*/ 151897 h 325731"/>
                <a:gd name="T4" fmla="*/ 38770 w 91716"/>
                <a:gd name="T5" fmla="*/ 185919 h 325731"/>
                <a:gd name="T6" fmla="*/ 20167 w 91716"/>
                <a:gd name="T7" fmla="*/ 218310 h 325731"/>
                <a:gd name="T8" fmla="*/ 8074 w 91716"/>
                <a:gd name="T9" fmla="*/ 242725 h 325731"/>
                <a:gd name="T10" fmla="*/ 669 w 91716"/>
                <a:gd name="T11" fmla="*/ 275627 h 325731"/>
                <a:gd name="T12" fmla="*/ 0 w 91716"/>
                <a:gd name="T13" fmla="*/ 304263 h 325731"/>
                <a:gd name="T14" fmla="*/ 2799 w 91716"/>
                <a:gd name="T15" fmla="*/ 315669 h 325731"/>
                <a:gd name="T16" fmla="*/ 4656 w 91716"/>
                <a:gd name="T17" fmla="*/ 319345 h 325731"/>
                <a:gd name="T18" fmla="*/ 6688 w 91716"/>
                <a:gd name="T19" fmla="*/ 321796 h 325731"/>
                <a:gd name="T20" fmla="*/ 8837 w 91716"/>
                <a:gd name="T21" fmla="*/ 323430 h 325731"/>
                <a:gd name="T22" fmla="*/ 15458 w 91716"/>
                <a:gd name="T23" fmla="*/ 325246 h 325731"/>
                <a:gd name="T24" fmla="*/ 19445 w 91716"/>
                <a:gd name="T25" fmla="*/ 325730 h 325731"/>
                <a:gd name="T26" fmla="*/ 25993 w 91716"/>
                <a:gd name="T27" fmla="*/ 324151 h 325731"/>
                <a:gd name="T28" fmla="*/ 28850 w 91716"/>
                <a:gd name="T29" fmla="*/ 322619 h 325731"/>
                <a:gd name="T30" fmla="*/ 36664 w 91716"/>
                <a:gd name="T31" fmla="*/ 312878 h 325731"/>
                <a:gd name="T32" fmla="*/ 51325 w 91716"/>
                <a:gd name="T33" fmla="*/ 283958 h 325731"/>
                <a:gd name="T34" fmla="*/ 60874 w 91716"/>
                <a:gd name="T35" fmla="*/ 256179 h 325731"/>
                <a:gd name="T36" fmla="*/ 72611 w 91716"/>
                <a:gd name="T37" fmla="*/ 223166 h 325731"/>
                <a:gd name="T38" fmla="*/ 80675 w 91716"/>
                <a:gd name="T39" fmla="*/ 187455 h 325731"/>
                <a:gd name="T40" fmla="*/ 82840 w 91716"/>
                <a:gd name="T41" fmla="*/ 160831 h 325731"/>
                <a:gd name="T42" fmla="*/ 85918 w 91716"/>
                <a:gd name="T43" fmla="*/ 135240 h 325731"/>
                <a:gd name="T44" fmla="*/ 89138 w 91716"/>
                <a:gd name="T45" fmla="*/ 110637 h 325731"/>
                <a:gd name="T46" fmla="*/ 90158 w 91716"/>
                <a:gd name="T47" fmla="*/ 75267 h 325731"/>
                <a:gd name="T48" fmla="*/ 85786 w 91716"/>
                <a:gd name="T49" fmla="*/ 45914 h 325731"/>
                <a:gd name="T50" fmla="*/ 74893 w 91716"/>
                <a:gd name="T51" fmla="*/ 15722 h 325731"/>
                <a:gd name="T52" fmla="*/ 67857 w 91716"/>
                <a:gd name="T53" fmla="*/ 4546 h 325731"/>
                <a:gd name="T54" fmla="*/ 63120 w 91716"/>
                <a:gd name="T55" fmla="*/ 957 h 325731"/>
                <a:gd name="T56" fmla="*/ 60746 w 91716"/>
                <a:gd name="T57" fmla="*/ 0 h 325731"/>
                <a:gd name="T58" fmla="*/ 59162 w 91716"/>
                <a:gd name="T59" fmla="*/ 156 h 325731"/>
                <a:gd name="T60" fmla="*/ 58107 w 91716"/>
                <a:gd name="T61" fmla="*/ 1053 h 325731"/>
                <a:gd name="T62" fmla="*/ 56140 w 91716"/>
                <a:gd name="T63" fmla="*/ 4167 h 325731"/>
                <a:gd name="T64" fmla="*/ 52621 w 91716"/>
                <a:gd name="T65" fmla="*/ 8197 h 325731"/>
                <a:gd name="T66" fmla="*/ 49969 w 91716"/>
                <a:gd name="T67" fmla="*/ 22513 h 325731"/>
                <a:gd name="T68" fmla="*/ 49073 w 91716"/>
                <a:gd name="T69" fmla="*/ 54387 h 325731"/>
                <a:gd name="T70" fmla="*/ 49712 w 91716"/>
                <a:gd name="T71" fmla="*/ 82678 h 325731"/>
                <a:gd name="T72" fmla="*/ 54575 w 91716"/>
                <a:gd name="T73" fmla="*/ 115842 h 325731"/>
                <a:gd name="T74" fmla="*/ 60249 w 91716"/>
                <a:gd name="T75" fmla="*/ 150011 h 325731"/>
                <a:gd name="T76" fmla="*/ 63871 w 91716"/>
                <a:gd name="T77" fmla="*/ 180596 h 325731"/>
                <a:gd name="T78" fmla="*/ 73499 w 91716"/>
                <a:gd name="T79" fmla="*/ 208973 h 325731"/>
                <a:gd name="T80" fmla="*/ 86749 w 91716"/>
                <a:gd name="T81" fmla="*/ 243874 h 325731"/>
                <a:gd name="T82" fmla="*/ 91715 w 91716"/>
                <a:gd name="T83" fmla="*/ 255261 h 325731"/>
                <a:gd name="T84" fmla="*/ 0 w 91716"/>
                <a:gd name="T85" fmla="*/ 0 h 325731"/>
                <a:gd name="T86" fmla="*/ 91716 w 91716"/>
                <a:gd name="T87" fmla="*/ 325731 h 3257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T84" t="T85" r="T86" b="T87"/>
              <a:pathLst>
                <a:path w="91716" h="325731">
                  <a:moveTo>
                    <a:pt x="63140" y="148105"/>
                  </a:moveTo>
                  <a:lnTo>
                    <a:pt x="63140" y="151897"/>
                  </a:lnTo>
                  <a:lnTo>
                    <a:pt x="38770" y="185919"/>
                  </a:lnTo>
                  <a:lnTo>
                    <a:pt x="20167" y="218310"/>
                  </a:lnTo>
                  <a:lnTo>
                    <a:pt x="8074" y="242725"/>
                  </a:lnTo>
                  <a:lnTo>
                    <a:pt x="669" y="275627"/>
                  </a:lnTo>
                  <a:lnTo>
                    <a:pt x="0" y="304263"/>
                  </a:lnTo>
                  <a:lnTo>
                    <a:pt x="2799" y="315669"/>
                  </a:lnTo>
                  <a:lnTo>
                    <a:pt x="4656" y="319345"/>
                  </a:lnTo>
                  <a:lnTo>
                    <a:pt x="6688" y="321796"/>
                  </a:lnTo>
                  <a:lnTo>
                    <a:pt x="8837" y="323430"/>
                  </a:lnTo>
                  <a:lnTo>
                    <a:pt x="15458" y="325246"/>
                  </a:lnTo>
                  <a:lnTo>
                    <a:pt x="19445" y="325730"/>
                  </a:lnTo>
                  <a:lnTo>
                    <a:pt x="25993" y="324151"/>
                  </a:lnTo>
                  <a:lnTo>
                    <a:pt x="28850" y="322619"/>
                  </a:lnTo>
                  <a:lnTo>
                    <a:pt x="36664" y="312878"/>
                  </a:lnTo>
                  <a:lnTo>
                    <a:pt x="51325" y="283958"/>
                  </a:lnTo>
                  <a:lnTo>
                    <a:pt x="60874" y="256179"/>
                  </a:lnTo>
                  <a:lnTo>
                    <a:pt x="72611" y="223166"/>
                  </a:lnTo>
                  <a:lnTo>
                    <a:pt x="80675" y="187455"/>
                  </a:lnTo>
                  <a:lnTo>
                    <a:pt x="82840" y="160831"/>
                  </a:lnTo>
                  <a:lnTo>
                    <a:pt x="85918" y="135240"/>
                  </a:lnTo>
                  <a:lnTo>
                    <a:pt x="89138" y="110637"/>
                  </a:lnTo>
                  <a:lnTo>
                    <a:pt x="90158" y="75267"/>
                  </a:lnTo>
                  <a:lnTo>
                    <a:pt x="85786" y="45914"/>
                  </a:lnTo>
                  <a:lnTo>
                    <a:pt x="74893" y="15722"/>
                  </a:lnTo>
                  <a:lnTo>
                    <a:pt x="67857" y="4546"/>
                  </a:lnTo>
                  <a:lnTo>
                    <a:pt x="63120" y="957"/>
                  </a:lnTo>
                  <a:lnTo>
                    <a:pt x="60746" y="0"/>
                  </a:lnTo>
                  <a:lnTo>
                    <a:pt x="59162" y="156"/>
                  </a:lnTo>
                  <a:lnTo>
                    <a:pt x="58107" y="1053"/>
                  </a:lnTo>
                  <a:lnTo>
                    <a:pt x="56140" y="4167"/>
                  </a:lnTo>
                  <a:lnTo>
                    <a:pt x="52621" y="8197"/>
                  </a:lnTo>
                  <a:lnTo>
                    <a:pt x="49969" y="22513"/>
                  </a:lnTo>
                  <a:lnTo>
                    <a:pt x="49073" y="54387"/>
                  </a:lnTo>
                  <a:lnTo>
                    <a:pt x="49712" y="82678"/>
                  </a:lnTo>
                  <a:lnTo>
                    <a:pt x="54575" y="115842"/>
                  </a:lnTo>
                  <a:lnTo>
                    <a:pt x="60249" y="150011"/>
                  </a:lnTo>
                  <a:lnTo>
                    <a:pt x="63871" y="180596"/>
                  </a:lnTo>
                  <a:lnTo>
                    <a:pt x="73499" y="208973"/>
                  </a:lnTo>
                  <a:lnTo>
                    <a:pt x="86749" y="243874"/>
                  </a:lnTo>
                  <a:lnTo>
                    <a:pt x="91715" y="25526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74" name="SMARTInkShape-704"/>
            <p:cNvSpPr>
              <a:spLocks/>
            </p:cNvSpPr>
            <p:nvPr/>
          </p:nvSpPr>
          <p:spPr bwMode="auto">
            <a:xfrm>
              <a:off x="5600700" y="835819"/>
              <a:ext cx="78582" cy="42863"/>
            </a:xfrm>
            <a:custGeom>
              <a:avLst/>
              <a:gdLst>
                <a:gd name="T0" fmla="*/ 0 w 78582"/>
                <a:gd name="T1" fmla="*/ 42862 h 42863"/>
                <a:gd name="T2" fmla="*/ 16590 w 78582"/>
                <a:gd name="T3" fmla="*/ 28389 h 42863"/>
                <a:gd name="T4" fmla="*/ 50836 w 78582"/>
                <a:gd name="T5" fmla="*/ 14271 h 42863"/>
                <a:gd name="T6" fmla="*/ 67450 w 78582"/>
                <a:gd name="T7" fmla="*/ 7139 h 42863"/>
                <a:gd name="T8" fmla="*/ 78581 w 78582"/>
                <a:gd name="T9" fmla="*/ 0 h 42863"/>
                <a:gd name="T10" fmla="*/ 0 w 78582"/>
                <a:gd name="T11" fmla="*/ 0 h 42863"/>
                <a:gd name="T12" fmla="*/ 78582 w 78582"/>
                <a:gd name="T13" fmla="*/ 42863 h 42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78582" h="42863">
                  <a:moveTo>
                    <a:pt x="0" y="42862"/>
                  </a:moveTo>
                  <a:lnTo>
                    <a:pt x="16590" y="28389"/>
                  </a:lnTo>
                  <a:lnTo>
                    <a:pt x="50836" y="14271"/>
                  </a:lnTo>
                  <a:lnTo>
                    <a:pt x="67450" y="7139"/>
                  </a:lnTo>
                  <a:lnTo>
                    <a:pt x="78581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75" name="SMARTInkShape-705"/>
            <p:cNvSpPr>
              <a:spLocks/>
            </p:cNvSpPr>
            <p:nvPr/>
          </p:nvSpPr>
          <p:spPr bwMode="auto">
            <a:xfrm>
              <a:off x="5607844" y="957263"/>
              <a:ext cx="21432" cy="7144"/>
            </a:xfrm>
            <a:custGeom>
              <a:avLst/>
              <a:gdLst>
                <a:gd name="T0" fmla="*/ 0 w 21432"/>
                <a:gd name="T1" fmla="*/ 7143 h 7144"/>
                <a:gd name="T2" fmla="*/ 3792 w 21432"/>
                <a:gd name="T3" fmla="*/ 3351 h 7144"/>
                <a:gd name="T4" fmla="*/ 7771 w 21432"/>
                <a:gd name="T5" fmla="*/ 1489 h 7144"/>
                <a:gd name="T6" fmla="*/ 21431 w 21432"/>
                <a:gd name="T7" fmla="*/ 0 h 7144"/>
                <a:gd name="T8" fmla="*/ 0 w 21432"/>
                <a:gd name="T9" fmla="*/ 0 h 7144"/>
                <a:gd name="T10" fmla="*/ 21432 w 21432"/>
                <a:gd name="T11" fmla="*/ 7144 h 7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432" h="7144">
                  <a:moveTo>
                    <a:pt x="0" y="7143"/>
                  </a:moveTo>
                  <a:lnTo>
                    <a:pt x="3792" y="3351"/>
                  </a:lnTo>
                  <a:lnTo>
                    <a:pt x="7771" y="1489"/>
                  </a:lnTo>
                  <a:lnTo>
                    <a:pt x="21431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654" name="SMARTInkShape-Group88"/>
          <p:cNvGrpSpPr>
            <a:grpSpLocks/>
          </p:cNvGrpSpPr>
          <p:nvPr/>
        </p:nvGrpSpPr>
        <p:grpSpPr bwMode="auto">
          <a:xfrm>
            <a:off x="5743575" y="328613"/>
            <a:ext cx="2206625" cy="728662"/>
            <a:chOff x="5743575" y="328613"/>
            <a:chExt cx="2205914" cy="728663"/>
          </a:xfrm>
        </p:grpSpPr>
        <p:sp>
          <p:nvSpPr>
            <p:cNvPr id="27753" name="SMARTInkShape-706"/>
            <p:cNvSpPr>
              <a:spLocks/>
            </p:cNvSpPr>
            <p:nvPr/>
          </p:nvSpPr>
          <p:spPr bwMode="auto">
            <a:xfrm>
              <a:off x="5816002" y="878681"/>
              <a:ext cx="27587" cy="171451"/>
            </a:xfrm>
            <a:custGeom>
              <a:avLst/>
              <a:gdLst>
                <a:gd name="T0" fmla="*/ 6154 w 27587"/>
                <a:gd name="T1" fmla="*/ 0 h 171451"/>
                <a:gd name="T2" fmla="*/ 5361 w 27587"/>
                <a:gd name="T3" fmla="*/ 18354 h 171451"/>
                <a:gd name="T4" fmla="*/ 3 w 27587"/>
                <a:gd name="T5" fmla="*/ 40703 h 171451"/>
                <a:gd name="T6" fmla="*/ 0 w 27587"/>
                <a:gd name="T7" fmla="*/ 65279 h 171451"/>
                <a:gd name="T8" fmla="*/ 4704 w 27587"/>
                <a:gd name="T9" fmla="*/ 95180 h 171451"/>
                <a:gd name="T10" fmla="*/ 5867 w 27587"/>
                <a:gd name="T11" fmla="*/ 127633 h 171451"/>
                <a:gd name="T12" fmla="*/ 9862 w 27587"/>
                <a:gd name="T13" fmla="*/ 145944 h 171451"/>
                <a:gd name="T14" fmla="*/ 16072 w 27587"/>
                <a:gd name="T15" fmla="*/ 157631 h 171451"/>
                <a:gd name="T16" fmla="*/ 27586 w 27587"/>
                <a:gd name="T17" fmla="*/ 171450 h 171451"/>
                <a:gd name="T18" fmla="*/ 0 w 27587"/>
                <a:gd name="T19" fmla="*/ 0 h 171451"/>
                <a:gd name="T20" fmla="*/ 27587 w 27587"/>
                <a:gd name="T21" fmla="*/ 171451 h 171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27587" h="171451">
                  <a:moveTo>
                    <a:pt x="6154" y="0"/>
                  </a:moveTo>
                  <a:lnTo>
                    <a:pt x="5361" y="18354"/>
                  </a:lnTo>
                  <a:lnTo>
                    <a:pt x="3" y="40703"/>
                  </a:lnTo>
                  <a:lnTo>
                    <a:pt x="0" y="65279"/>
                  </a:lnTo>
                  <a:lnTo>
                    <a:pt x="4704" y="95180"/>
                  </a:lnTo>
                  <a:lnTo>
                    <a:pt x="5867" y="127633"/>
                  </a:lnTo>
                  <a:lnTo>
                    <a:pt x="9862" y="145944"/>
                  </a:lnTo>
                  <a:lnTo>
                    <a:pt x="16072" y="157631"/>
                  </a:lnTo>
                  <a:lnTo>
                    <a:pt x="27586" y="17145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54" name="SMARTInkShape-707"/>
            <p:cNvSpPr>
              <a:spLocks/>
            </p:cNvSpPr>
            <p:nvPr/>
          </p:nvSpPr>
          <p:spPr bwMode="auto">
            <a:xfrm>
              <a:off x="5936456" y="707231"/>
              <a:ext cx="21433" cy="350045"/>
            </a:xfrm>
            <a:custGeom>
              <a:avLst/>
              <a:gdLst>
                <a:gd name="T0" fmla="*/ 21432 w 21433"/>
                <a:gd name="T1" fmla="*/ 0 h 350045"/>
                <a:gd name="T2" fmla="*/ 21432 w 21433"/>
                <a:gd name="T3" fmla="*/ 9943 h 350045"/>
                <a:gd name="T4" fmla="*/ 14950 w 21433"/>
                <a:gd name="T5" fmla="*/ 44900 h 350045"/>
                <a:gd name="T6" fmla="*/ 13690 w 21433"/>
                <a:gd name="T7" fmla="*/ 71160 h 350045"/>
                <a:gd name="T8" fmla="*/ 9436 w 21433"/>
                <a:gd name="T9" fmla="*/ 102929 h 350045"/>
                <a:gd name="T10" fmla="*/ 7823 w 21433"/>
                <a:gd name="T11" fmla="*/ 133597 h 350045"/>
                <a:gd name="T12" fmla="*/ 7345 w 21433"/>
                <a:gd name="T13" fmla="*/ 167466 h 350045"/>
                <a:gd name="T14" fmla="*/ 7204 w 21433"/>
                <a:gd name="T15" fmla="*/ 201843 h 350045"/>
                <a:gd name="T16" fmla="*/ 7162 w 21433"/>
                <a:gd name="T17" fmla="*/ 233284 h 350045"/>
                <a:gd name="T18" fmla="*/ 7149 w 21433"/>
                <a:gd name="T19" fmla="*/ 265795 h 350045"/>
                <a:gd name="T20" fmla="*/ 7145 w 21433"/>
                <a:gd name="T21" fmla="*/ 298918 h 350045"/>
                <a:gd name="T22" fmla="*/ 5028 w 21433"/>
                <a:gd name="T23" fmla="*/ 319021 h 350045"/>
                <a:gd name="T24" fmla="*/ 441 w 21433"/>
                <a:gd name="T25" fmla="*/ 342058 h 350045"/>
                <a:gd name="T26" fmla="*/ 0 w 21433"/>
                <a:gd name="T27" fmla="*/ 350044 h 350045"/>
                <a:gd name="T28" fmla="*/ 0 w 21433"/>
                <a:gd name="T29" fmla="*/ 0 h 350045"/>
                <a:gd name="T30" fmla="*/ 21433 w 21433"/>
                <a:gd name="T31" fmla="*/ 350045 h 350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T28" t="T29" r="T30" b="T31"/>
              <a:pathLst>
                <a:path w="21433" h="350045">
                  <a:moveTo>
                    <a:pt x="21432" y="0"/>
                  </a:moveTo>
                  <a:lnTo>
                    <a:pt x="21432" y="9943"/>
                  </a:lnTo>
                  <a:lnTo>
                    <a:pt x="14950" y="44900"/>
                  </a:lnTo>
                  <a:lnTo>
                    <a:pt x="13690" y="71160"/>
                  </a:lnTo>
                  <a:lnTo>
                    <a:pt x="9436" y="102929"/>
                  </a:lnTo>
                  <a:lnTo>
                    <a:pt x="7823" y="133597"/>
                  </a:lnTo>
                  <a:lnTo>
                    <a:pt x="7345" y="167466"/>
                  </a:lnTo>
                  <a:lnTo>
                    <a:pt x="7204" y="201843"/>
                  </a:lnTo>
                  <a:lnTo>
                    <a:pt x="7162" y="233284"/>
                  </a:lnTo>
                  <a:lnTo>
                    <a:pt x="7149" y="265795"/>
                  </a:lnTo>
                  <a:lnTo>
                    <a:pt x="7145" y="298918"/>
                  </a:lnTo>
                  <a:lnTo>
                    <a:pt x="5028" y="319021"/>
                  </a:lnTo>
                  <a:lnTo>
                    <a:pt x="441" y="342058"/>
                  </a:lnTo>
                  <a:lnTo>
                    <a:pt x="0" y="3500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55" name="SMARTInkShape-708"/>
            <p:cNvSpPr>
              <a:spLocks/>
            </p:cNvSpPr>
            <p:nvPr/>
          </p:nvSpPr>
          <p:spPr bwMode="auto">
            <a:xfrm>
              <a:off x="5857875" y="907256"/>
              <a:ext cx="107157" cy="28575"/>
            </a:xfrm>
            <a:custGeom>
              <a:avLst/>
              <a:gdLst>
                <a:gd name="T0" fmla="*/ 0 w 107157"/>
                <a:gd name="T1" fmla="*/ 21432 h 28575"/>
                <a:gd name="T2" fmla="*/ 0 w 107157"/>
                <a:gd name="T3" fmla="*/ 28488 h 28575"/>
                <a:gd name="T4" fmla="*/ 31317 w 107157"/>
                <a:gd name="T5" fmla="*/ 28574 h 28575"/>
                <a:gd name="T6" fmla="*/ 52194 w 107157"/>
                <a:gd name="T7" fmla="*/ 26458 h 28575"/>
                <a:gd name="T8" fmla="*/ 75221 w 107157"/>
                <a:gd name="T9" fmla="*/ 18632 h 28575"/>
                <a:gd name="T10" fmla="*/ 107156 w 107157"/>
                <a:gd name="T11" fmla="*/ 0 h 28575"/>
                <a:gd name="T12" fmla="*/ 0 w 107157"/>
                <a:gd name="T13" fmla="*/ 0 h 28575"/>
                <a:gd name="T14" fmla="*/ 107157 w 107157"/>
                <a:gd name="T15" fmla="*/ 28575 h 28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107157" h="28575">
                  <a:moveTo>
                    <a:pt x="0" y="21432"/>
                  </a:moveTo>
                  <a:lnTo>
                    <a:pt x="0" y="28488"/>
                  </a:lnTo>
                  <a:lnTo>
                    <a:pt x="31317" y="28574"/>
                  </a:lnTo>
                  <a:lnTo>
                    <a:pt x="52194" y="26458"/>
                  </a:lnTo>
                  <a:lnTo>
                    <a:pt x="75221" y="18632"/>
                  </a:lnTo>
                  <a:lnTo>
                    <a:pt x="107156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56" name="SMARTInkShape-709"/>
            <p:cNvSpPr>
              <a:spLocks/>
            </p:cNvSpPr>
            <p:nvPr/>
          </p:nvSpPr>
          <p:spPr bwMode="auto">
            <a:xfrm>
              <a:off x="5743575" y="800100"/>
              <a:ext cx="7145" cy="1"/>
            </a:xfrm>
            <a:custGeom>
              <a:avLst/>
              <a:gdLst>
                <a:gd name="T0" fmla="*/ 7144 w 7145"/>
                <a:gd name="T1" fmla="*/ 0 h 1"/>
                <a:gd name="T2" fmla="*/ 0 w 7145"/>
                <a:gd name="T3" fmla="*/ 0 h 1"/>
                <a:gd name="T4" fmla="*/ 0 w 7145"/>
                <a:gd name="T5" fmla="*/ 0 h 1"/>
                <a:gd name="T6" fmla="*/ 7145 w 714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T4" t="T5" r="T6" b="T7"/>
              <a:pathLst>
                <a:path w="7145" h="1">
                  <a:moveTo>
                    <a:pt x="7144" y="0"/>
                  </a:move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57" name="SMARTInkShape-710"/>
            <p:cNvSpPr>
              <a:spLocks/>
            </p:cNvSpPr>
            <p:nvPr/>
          </p:nvSpPr>
          <p:spPr bwMode="auto">
            <a:xfrm>
              <a:off x="6097930" y="807244"/>
              <a:ext cx="117134" cy="211612"/>
            </a:xfrm>
            <a:custGeom>
              <a:avLst/>
              <a:gdLst>
                <a:gd name="T0" fmla="*/ 117133 w 117134"/>
                <a:gd name="T1" fmla="*/ 0 h 211612"/>
                <a:gd name="T2" fmla="*/ 86594 w 117134"/>
                <a:gd name="T3" fmla="*/ 25629 h 211612"/>
                <a:gd name="T4" fmla="*/ 67338 w 117134"/>
                <a:gd name="T5" fmla="*/ 44900 h 211612"/>
                <a:gd name="T6" fmla="*/ 44090 w 117134"/>
                <a:gd name="T7" fmla="*/ 77337 h 211612"/>
                <a:gd name="T8" fmla="*/ 20595 w 117134"/>
                <a:gd name="T9" fmla="*/ 110703 h 211612"/>
                <a:gd name="T10" fmla="*/ 6371 w 117134"/>
                <a:gd name="T11" fmla="*/ 142164 h 211612"/>
                <a:gd name="T12" fmla="*/ 0 w 117134"/>
                <a:gd name="T13" fmla="*/ 163302 h 211612"/>
                <a:gd name="T14" fmla="*/ 1044 w 117134"/>
                <a:gd name="T15" fmla="*/ 174707 h 211612"/>
                <a:gd name="T16" fmla="*/ 6095 w 117134"/>
                <a:gd name="T17" fmla="*/ 190054 h 211612"/>
                <a:gd name="T18" fmla="*/ 16411 w 117134"/>
                <a:gd name="T19" fmla="*/ 204655 h 211612"/>
                <a:gd name="T20" fmla="*/ 27123 w 117134"/>
                <a:gd name="T21" fmla="*/ 210020 h 211612"/>
                <a:gd name="T22" fmla="*/ 39029 w 117134"/>
                <a:gd name="T23" fmla="*/ 211611 h 211612"/>
                <a:gd name="T24" fmla="*/ 67126 w 117134"/>
                <a:gd name="T25" fmla="*/ 207169 h 211612"/>
                <a:gd name="T26" fmla="*/ 0 w 117134"/>
                <a:gd name="T27" fmla="*/ 0 h 211612"/>
                <a:gd name="T28" fmla="*/ 117134 w 117134"/>
                <a:gd name="T29" fmla="*/ 211612 h 211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T26" t="T27" r="T28" b="T29"/>
              <a:pathLst>
                <a:path w="117134" h="211612">
                  <a:moveTo>
                    <a:pt x="117133" y="0"/>
                  </a:moveTo>
                  <a:lnTo>
                    <a:pt x="86594" y="25629"/>
                  </a:lnTo>
                  <a:lnTo>
                    <a:pt x="67338" y="44900"/>
                  </a:lnTo>
                  <a:lnTo>
                    <a:pt x="44090" y="77337"/>
                  </a:lnTo>
                  <a:lnTo>
                    <a:pt x="20595" y="110703"/>
                  </a:lnTo>
                  <a:lnTo>
                    <a:pt x="6371" y="142164"/>
                  </a:lnTo>
                  <a:lnTo>
                    <a:pt x="0" y="163302"/>
                  </a:lnTo>
                  <a:lnTo>
                    <a:pt x="1044" y="174707"/>
                  </a:lnTo>
                  <a:lnTo>
                    <a:pt x="6095" y="190054"/>
                  </a:lnTo>
                  <a:lnTo>
                    <a:pt x="16411" y="204655"/>
                  </a:lnTo>
                  <a:lnTo>
                    <a:pt x="27123" y="210020"/>
                  </a:lnTo>
                  <a:lnTo>
                    <a:pt x="39029" y="211611"/>
                  </a:lnTo>
                  <a:lnTo>
                    <a:pt x="67126" y="20716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58" name="SMARTInkShape-711"/>
            <p:cNvSpPr>
              <a:spLocks/>
            </p:cNvSpPr>
            <p:nvPr/>
          </p:nvSpPr>
          <p:spPr bwMode="auto">
            <a:xfrm>
              <a:off x="6237258" y="821531"/>
              <a:ext cx="234981" cy="162053"/>
            </a:xfrm>
            <a:custGeom>
              <a:avLst/>
              <a:gdLst>
                <a:gd name="T0" fmla="*/ 63530 w 234981"/>
                <a:gd name="T1" fmla="*/ 0 h 162053"/>
                <a:gd name="T2" fmla="*/ 32095 w 234981"/>
                <a:gd name="T3" fmla="*/ 31434 h 162053"/>
                <a:gd name="T4" fmla="*/ 12285 w 234981"/>
                <a:gd name="T5" fmla="*/ 66787 h 162053"/>
                <a:gd name="T6" fmla="*/ 3102 w 234981"/>
                <a:gd name="T7" fmla="*/ 91491 h 162053"/>
                <a:gd name="T8" fmla="*/ 0 w 234981"/>
                <a:gd name="T9" fmla="*/ 121172 h 162053"/>
                <a:gd name="T10" fmla="*/ 3254 w 234981"/>
                <a:gd name="T11" fmla="*/ 142795 h 162053"/>
                <a:gd name="T12" fmla="*/ 9246 w 234981"/>
                <a:gd name="T13" fmla="*/ 156698 h 162053"/>
                <a:gd name="T14" fmla="*/ 13739 w 234981"/>
                <a:gd name="T15" fmla="*/ 160925 h 162053"/>
                <a:gd name="T16" fmla="*/ 16048 w 234981"/>
                <a:gd name="T17" fmla="*/ 162052 h 162053"/>
                <a:gd name="T18" fmla="*/ 22847 w 234981"/>
                <a:gd name="T19" fmla="*/ 161188 h 162053"/>
                <a:gd name="T20" fmla="*/ 31161 w 234981"/>
                <a:gd name="T21" fmla="*/ 157364 h 162053"/>
                <a:gd name="T22" fmla="*/ 43973 w 234981"/>
                <a:gd name="T23" fmla="*/ 146286 h 162053"/>
                <a:gd name="T24" fmla="*/ 62179 w 234981"/>
                <a:gd name="T25" fmla="*/ 119855 h 162053"/>
                <a:gd name="T26" fmla="*/ 66898 w 234981"/>
                <a:gd name="T27" fmla="*/ 106450 h 162053"/>
                <a:gd name="T28" fmla="*/ 70342 w 234981"/>
                <a:gd name="T29" fmla="*/ 72003 h 162053"/>
                <a:gd name="T30" fmla="*/ 70452 w 234981"/>
                <a:gd name="T31" fmla="*/ 67052 h 162053"/>
                <a:gd name="T32" fmla="*/ 69732 w 234981"/>
                <a:gd name="T33" fmla="*/ 63751 h 162053"/>
                <a:gd name="T34" fmla="*/ 68458 w 234981"/>
                <a:gd name="T35" fmla="*/ 61551 h 162053"/>
                <a:gd name="T36" fmla="*/ 66815 w 234981"/>
                <a:gd name="T37" fmla="*/ 60084 h 162053"/>
                <a:gd name="T38" fmla="*/ 64926 w 234981"/>
                <a:gd name="T39" fmla="*/ 59900 h 162053"/>
                <a:gd name="T40" fmla="*/ 60711 w 234981"/>
                <a:gd name="T41" fmla="*/ 61812 h 162053"/>
                <a:gd name="T42" fmla="*/ 53875 w 234981"/>
                <a:gd name="T43" fmla="*/ 71143 h 162053"/>
                <a:gd name="T44" fmla="*/ 50615 w 234981"/>
                <a:gd name="T45" fmla="*/ 83962 h 162053"/>
                <a:gd name="T46" fmla="*/ 49362 w 234981"/>
                <a:gd name="T47" fmla="*/ 118124 h 162053"/>
                <a:gd name="T48" fmla="*/ 49278 w 234981"/>
                <a:gd name="T49" fmla="*/ 133072 h 162053"/>
                <a:gd name="T50" fmla="*/ 50854 w 234981"/>
                <a:gd name="T51" fmla="*/ 137134 h 162053"/>
                <a:gd name="T52" fmla="*/ 56838 w 234981"/>
                <a:gd name="T53" fmla="*/ 143763 h 162053"/>
                <a:gd name="T54" fmla="*/ 59862 w 234981"/>
                <a:gd name="T55" fmla="*/ 145055 h 162053"/>
                <a:gd name="T56" fmla="*/ 62672 w 234981"/>
                <a:gd name="T57" fmla="*/ 145122 h 162053"/>
                <a:gd name="T58" fmla="*/ 76678 w 234981"/>
                <a:gd name="T59" fmla="*/ 139527 h 162053"/>
                <a:gd name="T60" fmla="*/ 83397 w 234981"/>
                <a:gd name="T61" fmla="*/ 131068 h 162053"/>
                <a:gd name="T62" fmla="*/ 102364 w 234981"/>
                <a:gd name="T63" fmla="*/ 99399 h 162053"/>
                <a:gd name="T64" fmla="*/ 121746 w 234981"/>
                <a:gd name="T65" fmla="*/ 68005 h 162053"/>
                <a:gd name="T66" fmla="*/ 137233 w 234981"/>
                <a:gd name="T67" fmla="*/ 48160 h 162053"/>
                <a:gd name="T68" fmla="*/ 138859 w 234981"/>
                <a:gd name="T69" fmla="*/ 47188 h 162053"/>
                <a:gd name="T70" fmla="*/ 139943 w 234981"/>
                <a:gd name="T71" fmla="*/ 47334 h 162053"/>
                <a:gd name="T72" fmla="*/ 145475 w 234981"/>
                <a:gd name="T73" fmla="*/ 57063 h 162053"/>
                <a:gd name="T74" fmla="*/ 156528 w 234981"/>
                <a:gd name="T75" fmla="*/ 90192 h 162053"/>
                <a:gd name="T76" fmla="*/ 165949 w 234981"/>
                <a:gd name="T77" fmla="*/ 111390 h 162053"/>
                <a:gd name="T78" fmla="*/ 172814 w 234981"/>
                <a:gd name="T79" fmla="*/ 119092 h 162053"/>
                <a:gd name="T80" fmla="*/ 203166 w 234981"/>
                <a:gd name="T81" fmla="*/ 139608 h 162053"/>
                <a:gd name="T82" fmla="*/ 213379 w 234981"/>
                <a:gd name="T83" fmla="*/ 144347 h 162053"/>
                <a:gd name="T84" fmla="*/ 219247 w 234981"/>
                <a:gd name="T85" fmla="*/ 148899 h 162053"/>
                <a:gd name="T86" fmla="*/ 224056 w 234981"/>
                <a:gd name="T87" fmla="*/ 149687 h 162053"/>
                <a:gd name="T88" fmla="*/ 234980 w 234981"/>
                <a:gd name="T89" fmla="*/ 150019 h 162053"/>
                <a:gd name="T90" fmla="*/ 0 w 234981"/>
                <a:gd name="T91" fmla="*/ 0 h 162053"/>
                <a:gd name="T92" fmla="*/ 234981 w 234981"/>
                <a:gd name="T93" fmla="*/ 162053 h 162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T90" t="T91" r="T92" b="T93"/>
              <a:pathLst>
                <a:path w="234981" h="162053">
                  <a:moveTo>
                    <a:pt x="63530" y="0"/>
                  </a:moveTo>
                  <a:lnTo>
                    <a:pt x="32095" y="31434"/>
                  </a:lnTo>
                  <a:lnTo>
                    <a:pt x="12285" y="66787"/>
                  </a:lnTo>
                  <a:lnTo>
                    <a:pt x="3102" y="91491"/>
                  </a:lnTo>
                  <a:lnTo>
                    <a:pt x="0" y="121172"/>
                  </a:lnTo>
                  <a:lnTo>
                    <a:pt x="3254" y="142795"/>
                  </a:lnTo>
                  <a:lnTo>
                    <a:pt x="9246" y="156698"/>
                  </a:lnTo>
                  <a:lnTo>
                    <a:pt x="13739" y="160925"/>
                  </a:lnTo>
                  <a:lnTo>
                    <a:pt x="16048" y="162052"/>
                  </a:lnTo>
                  <a:lnTo>
                    <a:pt x="22847" y="161188"/>
                  </a:lnTo>
                  <a:lnTo>
                    <a:pt x="31161" y="157364"/>
                  </a:lnTo>
                  <a:lnTo>
                    <a:pt x="43973" y="146286"/>
                  </a:lnTo>
                  <a:lnTo>
                    <a:pt x="62179" y="119855"/>
                  </a:lnTo>
                  <a:lnTo>
                    <a:pt x="66898" y="106450"/>
                  </a:lnTo>
                  <a:lnTo>
                    <a:pt x="70342" y="72003"/>
                  </a:lnTo>
                  <a:lnTo>
                    <a:pt x="70452" y="67052"/>
                  </a:lnTo>
                  <a:lnTo>
                    <a:pt x="69732" y="63751"/>
                  </a:lnTo>
                  <a:lnTo>
                    <a:pt x="68458" y="61551"/>
                  </a:lnTo>
                  <a:lnTo>
                    <a:pt x="66815" y="60084"/>
                  </a:lnTo>
                  <a:lnTo>
                    <a:pt x="64926" y="59900"/>
                  </a:lnTo>
                  <a:lnTo>
                    <a:pt x="60711" y="61812"/>
                  </a:lnTo>
                  <a:lnTo>
                    <a:pt x="53875" y="71143"/>
                  </a:lnTo>
                  <a:lnTo>
                    <a:pt x="50615" y="83962"/>
                  </a:lnTo>
                  <a:lnTo>
                    <a:pt x="49362" y="118124"/>
                  </a:lnTo>
                  <a:lnTo>
                    <a:pt x="49278" y="133072"/>
                  </a:lnTo>
                  <a:lnTo>
                    <a:pt x="50854" y="137134"/>
                  </a:lnTo>
                  <a:lnTo>
                    <a:pt x="56838" y="143763"/>
                  </a:lnTo>
                  <a:lnTo>
                    <a:pt x="59862" y="145055"/>
                  </a:lnTo>
                  <a:lnTo>
                    <a:pt x="62672" y="145122"/>
                  </a:lnTo>
                  <a:lnTo>
                    <a:pt x="76678" y="139527"/>
                  </a:lnTo>
                  <a:lnTo>
                    <a:pt x="83397" y="131068"/>
                  </a:lnTo>
                  <a:lnTo>
                    <a:pt x="102364" y="99399"/>
                  </a:lnTo>
                  <a:lnTo>
                    <a:pt x="121746" y="68005"/>
                  </a:lnTo>
                  <a:lnTo>
                    <a:pt x="137233" y="48160"/>
                  </a:lnTo>
                  <a:lnTo>
                    <a:pt x="138859" y="47188"/>
                  </a:lnTo>
                  <a:lnTo>
                    <a:pt x="139943" y="47334"/>
                  </a:lnTo>
                  <a:lnTo>
                    <a:pt x="145475" y="57063"/>
                  </a:lnTo>
                  <a:lnTo>
                    <a:pt x="156528" y="90192"/>
                  </a:lnTo>
                  <a:lnTo>
                    <a:pt x="165949" y="111390"/>
                  </a:lnTo>
                  <a:lnTo>
                    <a:pt x="172814" y="119092"/>
                  </a:lnTo>
                  <a:lnTo>
                    <a:pt x="203166" y="139608"/>
                  </a:lnTo>
                  <a:lnTo>
                    <a:pt x="213379" y="144347"/>
                  </a:lnTo>
                  <a:lnTo>
                    <a:pt x="219247" y="148899"/>
                  </a:lnTo>
                  <a:lnTo>
                    <a:pt x="224056" y="149687"/>
                  </a:lnTo>
                  <a:lnTo>
                    <a:pt x="234980" y="15001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59" name="SMARTInkShape-712"/>
            <p:cNvSpPr>
              <a:spLocks/>
            </p:cNvSpPr>
            <p:nvPr/>
          </p:nvSpPr>
          <p:spPr bwMode="auto">
            <a:xfrm>
              <a:off x="6436530" y="635794"/>
              <a:ext cx="14277" cy="85726"/>
            </a:xfrm>
            <a:custGeom>
              <a:avLst/>
              <a:gdLst>
                <a:gd name="T0" fmla="*/ 7133 w 14277"/>
                <a:gd name="T1" fmla="*/ 0 h 85726"/>
                <a:gd name="T2" fmla="*/ 3340 w 14277"/>
                <a:gd name="T3" fmla="*/ 0 h 85726"/>
                <a:gd name="T4" fmla="*/ 2223 w 14277"/>
                <a:gd name="T5" fmla="*/ 794 h 85726"/>
                <a:gd name="T6" fmla="*/ 1478 w 14277"/>
                <a:gd name="T7" fmla="*/ 2116 h 85726"/>
                <a:gd name="T8" fmla="*/ 283 w 14277"/>
                <a:gd name="T9" fmla="*/ 9943 h 85726"/>
                <a:gd name="T10" fmla="*/ 0 w 14277"/>
                <a:gd name="T11" fmla="*/ 42016 h 85726"/>
                <a:gd name="T12" fmla="*/ 2109 w 14277"/>
                <a:gd name="T13" fmla="*/ 59016 h 85726"/>
                <a:gd name="T14" fmla="*/ 7761 w 14277"/>
                <a:gd name="T15" fmla="*/ 74901 h 85726"/>
                <a:gd name="T16" fmla="*/ 14276 w 14277"/>
                <a:gd name="T17" fmla="*/ 85725 h 85726"/>
                <a:gd name="T18" fmla="*/ 0 w 14277"/>
                <a:gd name="T19" fmla="*/ 0 h 85726"/>
                <a:gd name="T20" fmla="*/ 14277 w 14277"/>
                <a:gd name="T21" fmla="*/ 85726 h 85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14277" h="85726">
                  <a:moveTo>
                    <a:pt x="7133" y="0"/>
                  </a:moveTo>
                  <a:lnTo>
                    <a:pt x="3340" y="0"/>
                  </a:lnTo>
                  <a:lnTo>
                    <a:pt x="2223" y="794"/>
                  </a:lnTo>
                  <a:lnTo>
                    <a:pt x="1478" y="2116"/>
                  </a:lnTo>
                  <a:lnTo>
                    <a:pt x="283" y="9943"/>
                  </a:lnTo>
                  <a:lnTo>
                    <a:pt x="0" y="42016"/>
                  </a:lnTo>
                  <a:lnTo>
                    <a:pt x="2109" y="59016"/>
                  </a:lnTo>
                  <a:lnTo>
                    <a:pt x="7761" y="74901"/>
                  </a:lnTo>
                  <a:lnTo>
                    <a:pt x="14276" y="8572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60" name="SMARTInkShape-713"/>
            <p:cNvSpPr>
              <a:spLocks/>
            </p:cNvSpPr>
            <p:nvPr/>
          </p:nvSpPr>
          <p:spPr bwMode="auto">
            <a:xfrm>
              <a:off x="6572544" y="650081"/>
              <a:ext cx="35426" cy="307183"/>
            </a:xfrm>
            <a:custGeom>
              <a:avLst/>
              <a:gdLst>
                <a:gd name="T0" fmla="*/ 35425 w 35426"/>
                <a:gd name="T1" fmla="*/ 0 h 307183"/>
                <a:gd name="T2" fmla="*/ 35425 w 35426"/>
                <a:gd name="T3" fmla="*/ 3793 h 307183"/>
                <a:gd name="T4" fmla="*/ 21689 w 35426"/>
                <a:gd name="T5" fmla="*/ 34321 h 307183"/>
                <a:gd name="T6" fmla="*/ 12481 w 35426"/>
                <a:gd name="T7" fmla="*/ 64321 h 307183"/>
                <a:gd name="T8" fmla="*/ 7236 w 35426"/>
                <a:gd name="T9" fmla="*/ 88912 h 307183"/>
                <a:gd name="T10" fmla="*/ 3052 w 35426"/>
                <a:gd name="T11" fmla="*/ 114923 h 307183"/>
                <a:gd name="T12" fmla="*/ 1193 w 35426"/>
                <a:gd name="T13" fmla="*/ 139712 h 307183"/>
                <a:gd name="T14" fmla="*/ 367 w 35426"/>
                <a:gd name="T15" fmla="*/ 163959 h 307183"/>
                <a:gd name="T16" fmla="*/ 0 w 35426"/>
                <a:gd name="T17" fmla="*/ 187965 h 307183"/>
                <a:gd name="T18" fmla="*/ 587 w 35426"/>
                <a:gd name="T19" fmla="*/ 222998 h 307183"/>
                <a:gd name="T20" fmla="*/ 5435 w 35426"/>
                <a:gd name="T21" fmla="*/ 253046 h 307183"/>
                <a:gd name="T22" fmla="*/ 16502 w 35426"/>
                <a:gd name="T23" fmla="*/ 288558 h 307183"/>
                <a:gd name="T24" fmla="*/ 21137 w 35426"/>
                <a:gd name="T25" fmla="*/ 307182 h 307183"/>
                <a:gd name="T26" fmla="*/ 0 w 35426"/>
                <a:gd name="T27" fmla="*/ 0 h 307183"/>
                <a:gd name="T28" fmla="*/ 35426 w 35426"/>
                <a:gd name="T29" fmla="*/ 307183 h 307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T26" t="T27" r="T28" b="T29"/>
              <a:pathLst>
                <a:path w="35426" h="307183">
                  <a:moveTo>
                    <a:pt x="35425" y="0"/>
                  </a:moveTo>
                  <a:lnTo>
                    <a:pt x="35425" y="3793"/>
                  </a:lnTo>
                  <a:lnTo>
                    <a:pt x="21689" y="34321"/>
                  </a:lnTo>
                  <a:lnTo>
                    <a:pt x="12481" y="64321"/>
                  </a:lnTo>
                  <a:lnTo>
                    <a:pt x="7236" y="88912"/>
                  </a:lnTo>
                  <a:lnTo>
                    <a:pt x="3052" y="114923"/>
                  </a:lnTo>
                  <a:lnTo>
                    <a:pt x="1193" y="139712"/>
                  </a:lnTo>
                  <a:lnTo>
                    <a:pt x="367" y="163959"/>
                  </a:lnTo>
                  <a:lnTo>
                    <a:pt x="0" y="187965"/>
                  </a:lnTo>
                  <a:lnTo>
                    <a:pt x="587" y="222998"/>
                  </a:lnTo>
                  <a:lnTo>
                    <a:pt x="5435" y="253046"/>
                  </a:lnTo>
                  <a:lnTo>
                    <a:pt x="16502" y="288558"/>
                  </a:lnTo>
                  <a:lnTo>
                    <a:pt x="21137" y="30718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61" name="SMARTInkShape-714"/>
            <p:cNvSpPr>
              <a:spLocks/>
            </p:cNvSpPr>
            <p:nvPr/>
          </p:nvSpPr>
          <p:spPr bwMode="auto">
            <a:xfrm>
              <a:off x="6493669" y="792956"/>
              <a:ext cx="114301" cy="57151"/>
            </a:xfrm>
            <a:custGeom>
              <a:avLst/>
              <a:gdLst>
                <a:gd name="T0" fmla="*/ 0 w 114301"/>
                <a:gd name="T1" fmla="*/ 57150 h 57151"/>
                <a:gd name="T2" fmla="*/ 3792 w 114301"/>
                <a:gd name="T3" fmla="*/ 53358 h 57151"/>
                <a:gd name="T4" fmla="*/ 9888 w 114301"/>
                <a:gd name="T5" fmla="*/ 51496 h 57151"/>
                <a:gd name="T6" fmla="*/ 13735 w 114301"/>
                <a:gd name="T7" fmla="*/ 51000 h 57151"/>
                <a:gd name="T8" fmla="*/ 45847 w 114301"/>
                <a:gd name="T9" fmla="*/ 34595 h 57151"/>
                <a:gd name="T10" fmla="*/ 77759 w 114301"/>
                <a:gd name="T11" fmla="*/ 16447 h 57151"/>
                <a:gd name="T12" fmla="*/ 114300 w 114301"/>
                <a:gd name="T13" fmla="*/ 0 h 57151"/>
                <a:gd name="T14" fmla="*/ 0 w 114301"/>
                <a:gd name="T15" fmla="*/ 0 h 57151"/>
                <a:gd name="T16" fmla="*/ 114301 w 114301"/>
                <a:gd name="T17" fmla="*/ 57151 h 57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114301" h="57151">
                  <a:moveTo>
                    <a:pt x="0" y="57150"/>
                  </a:moveTo>
                  <a:lnTo>
                    <a:pt x="3792" y="53358"/>
                  </a:lnTo>
                  <a:lnTo>
                    <a:pt x="9888" y="51496"/>
                  </a:lnTo>
                  <a:lnTo>
                    <a:pt x="13735" y="51000"/>
                  </a:lnTo>
                  <a:lnTo>
                    <a:pt x="45847" y="34595"/>
                  </a:lnTo>
                  <a:lnTo>
                    <a:pt x="77759" y="16447"/>
                  </a:lnTo>
                  <a:lnTo>
                    <a:pt x="11430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62" name="SMARTInkShape-715"/>
            <p:cNvSpPr>
              <a:spLocks/>
            </p:cNvSpPr>
            <p:nvPr/>
          </p:nvSpPr>
          <p:spPr bwMode="auto">
            <a:xfrm>
              <a:off x="6780156" y="578644"/>
              <a:ext cx="170714" cy="317113"/>
            </a:xfrm>
            <a:custGeom>
              <a:avLst/>
              <a:gdLst>
                <a:gd name="T0" fmla="*/ 20694 w 170714"/>
                <a:gd name="T1" fmla="*/ 0 h 317113"/>
                <a:gd name="T2" fmla="*/ 20694 w 170714"/>
                <a:gd name="T3" fmla="*/ 9943 h 317113"/>
                <a:gd name="T4" fmla="*/ 10751 w 170714"/>
                <a:gd name="T5" fmla="*/ 41377 h 317113"/>
                <a:gd name="T6" fmla="*/ 6471 w 170714"/>
                <a:gd name="T7" fmla="*/ 71938 h 317113"/>
                <a:gd name="T8" fmla="*/ 1751 w 170714"/>
                <a:gd name="T9" fmla="*/ 99278 h 317113"/>
                <a:gd name="T10" fmla="*/ 0 w 170714"/>
                <a:gd name="T11" fmla="*/ 132162 h 317113"/>
                <a:gd name="T12" fmla="*/ 275 w 170714"/>
                <a:gd name="T13" fmla="*/ 167041 h 317113"/>
                <a:gd name="T14" fmla="*/ 4237 w 170714"/>
                <a:gd name="T15" fmla="*/ 201717 h 317113"/>
                <a:gd name="T16" fmla="*/ 6558 w 170714"/>
                <a:gd name="T17" fmla="*/ 232453 h 317113"/>
                <a:gd name="T18" fmla="*/ 12713 w 170714"/>
                <a:gd name="T19" fmla="*/ 260874 h 317113"/>
                <a:gd name="T20" fmla="*/ 28613 w 170714"/>
                <a:gd name="T21" fmla="*/ 290096 h 317113"/>
                <a:gd name="T22" fmla="*/ 46843 w 170714"/>
                <a:gd name="T23" fmla="*/ 310634 h 317113"/>
                <a:gd name="T24" fmla="*/ 55070 w 170714"/>
                <a:gd name="T25" fmla="*/ 316124 h 317113"/>
                <a:gd name="T26" fmla="*/ 58692 w 170714"/>
                <a:gd name="T27" fmla="*/ 317112 h 317113"/>
                <a:gd name="T28" fmla="*/ 61902 w 170714"/>
                <a:gd name="T29" fmla="*/ 316977 h 317113"/>
                <a:gd name="T30" fmla="*/ 67583 w 170714"/>
                <a:gd name="T31" fmla="*/ 314710 h 317113"/>
                <a:gd name="T32" fmla="*/ 72754 w 170714"/>
                <a:gd name="T33" fmla="*/ 311056 h 317113"/>
                <a:gd name="T34" fmla="*/ 82542 w 170714"/>
                <a:gd name="T35" fmla="*/ 290837 h 317113"/>
                <a:gd name="T36" fmla="*/ 92118 w 170714"/>
                <a:gd name="T37" fmla="*/ 261796 h 317113"/>
                <a:gd name="T38" fmla="*/ 97861 w 170714"/>
                <a:gd name="T39" fmla="*/ 229512 h 317113"/>
                <a:gd name="T40" fmla="*/ 98202 w 170714"/>
                <a:gd name="T41" fmla="*/ 205908 h 317113"/>
                <a:gd name="T42" fmla="*/ 95358 w 170714"/>
                <a:gd name="T43" fmla="*/ 195760 h 317113"/>
                <a:gd name="T44" fmla="*/ 93489 w 170714"/>
                <a:gd name="T45" fmla="*/ 192419 h 317113"/>
                <a:gd name="T46" fmla="*/ 91449 w 170714"/>
                <a:gd name="T47" fmla="*/ 190192 h 317113"/>
                <a:gd name="T48" fmla="*/ 89296 w 170714"/>
                <a:gd name="T49" fmla="*/ 188707 h 317113"/>
                <a:gd name="T50" fmla="*/ 78680 w 170714"/>
                <a:gd name="T51" fmla="*/ 186617 h 317113"/>
                <a:gd name="T52" fmla="*/ 65480 w 170714"/>
                <a:gd name="T53" fmla="*/ 189790 h 317113"/>
                <a:gd name="T54" fmla="*/ 52501 w 170714"/>
                <a:gd name="T55" fmla="*/ 197974 h 317113"/>
                <a:gd name="T56" fmla="*/ 43648 w 170714"/>
                <a:gd name="T57" fmla="*/ 205801 h 317113"/>
                <a:gd name="T58" fmla="*/ 42802 w 170714"/>
                <a:gd name="T59" fmla="*/ 208677 h 317113"/>
                <a:gd name="T60" fmla="*/ 42576 w 170714"/>
                <a:gd name="T61" fmla="*/ 210556 h 317113"/>
                <a:gd name="T62" fmla="*/ 43220 w 170714"/>
                <a:gd name="T63" fmla="*/ 211808 h 317113"/>
                <a:gd name="T64" fmla="*/ 44442 w 170714"/>
                <a:gd name="T65" fmla="*/ 212643 h 317113"/>
                <a:gd name="T66" fmla="*/ 46051 w 170714"/>
                <a:gd name="T67" fmla="*/ 213199 h 317113"/>
                <a:gd name="T68" fmla="*/ 47917 w 170714"/>
                <a:gd name="T69" fmla="*/ 212776 h 317113"/>
                <a:gd name="T70" fmla="*/ 54337 w 170714"/>
                <a:gd name="T71" fmla="*/ 208389 h 317113"/>
                <a:gd name="T72" fmla="*/ 87656 w 170714"/>
                <a:gd name="T73" fmla="*/ 182385 h 317113"/>
                <a:gd name="T74" fmla="*/ 115175 w 170714"/>
                <a:gd name="T75" fmla="*/ 150580 h 317113"/>
                <a:gd name="T76" fmla="*/ 123742 w 170714"/>
                <a:gd name="T77" fmla="*/ 139690 h 317113"/>
                <a:gd name="T78" fmla="*/ 127309 w 170714"/>
                <a:gd name="T79" fmla="*/ 130206 h 317113"/>
                <a:gd name="T80" fmla="*/ 126695 w 170714"/>
                <a:gd name="T81" fmla="*/ 130460 h 317113"/>
                <a:gd name="T82" fmla="*/ 94054 w 170714"/>
                <a:gd name="T83" fmla="*/ 162392 h 317113"/>
                <a:gd name="T84" fmla="*/ 89017 w 170714"/>
                <a:gd name="T85" fmla="*/ 171657 h 317113"/>
                <a:gd name="T86" fmla="*/ 85519 w 170714"/>
                <a:gd name="T87" fmla="*/ 190380 h 317113"/>
                <a:gd name="T88" fmla="*/ 85939 w 170714"/>
                <a:gd name="T89" fmla="*/ 203076 h 317113"/>
                <a:gd name="T90" fmla="*/ 88850 w 170714"/>
                <a:gd name="T91" fmla="*/ 212229 h 317113"/>
                <a:gd name="T92" fmla="*/ 91532 w 170714"/>
                <a:gd name="T93" fmla="*/ 215305 h 317113"/>
                <a:gd name="T94" fmla="*/ 111730 w 170714"/>
                <a:gd name="T95" fmla="*/ 224438 h 317113"/>
                <a:gd name="T96" fmla="*/ 123067 w 170714"/>
                <a:gd name="T97" fmla="*/ 224634 h 317113"/>
                <a:gd name="T98" fmla="*/ 145955 w 170714"/>
                <a:gd name="T99" fmla="*/ 218291 h 317113"/>
                <a:gd name="T100" fmla="*/ 170713 w 170714"/>
                <a:gd name="T101" fmla="*/ 207169 h 317113"/>
                <a:gd name="T102" fmla="*/ 0 w 170714"/>
                <a:gd name="T103" fmla="*/ 0 h 317113"/>
                <a:gd name="T104" fmla="*/ 170714 w 170714"/>
                <a:gd name="T105" fmla="*/ 317113 h 317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T102" t="T103" r="T104" b="T105"/>
              <a:pathLst>
                <a:path w="170714" h="317113">
                  <a:moveTo>
                    <a:pt x="20694" y="0"/>
                  </a:moveTo>
                  <a:lnTo>
                    <a:pt x="20694" y="9943"/>
                  </a:lnTo>
                  <a:lnTo>
                    <a:pt x="10751" y="41377"/>
                  </a:lnTo>
                  <a:lnTo>
                    <a:pt x="6471" y="71938"/>
                  </a:lnTo>
                  <a:lnTo>
                    <a:pt x="1751" y="99278"/>
                  </a:lnTo>
                  <a:lnTo>
                    <a:pt x="0" y="132162"/>
                  </a:lnTo>
                  <a:lnTo>
                    <a:pt x="275" y="167041"/>
                  </a:lnTo>
                  <a:lnTo>
                    <a:pt x="4237" y="201717"/>
                  </a:lnTo>
                  <a:lnTo>
                    <a:pt x="6558" y="232453"/>
                  </a:lnTo>
                  <a:lnTo>
                    <a:pt x="12713" y="260874"/>
                  </a:lnTo>
                  <a:lnTo>
                    <a:pt x="28613" y="290096"/>
                  </a:lnTo>
                  <a:lnTo>
                    <a:pt x="46843" y="310634"/>
                  </a:lnTo>
                  <a:lnTo>
                    <a:pt x="55070" y="316124"/>
                  </a:lnTo>
                  <a:lnTo>
                    <a:pt x="58692" y="317112"/>
                  </a:lnTo>
                  <a:lnTo>
                    <a:pt x="61902" y="316977"/>
                  </a:lnTo>
                  <a:lnTo>
                    <a:pt x="67583" y="314710"/>
                  </a:lnTo>
                  <a:lnTo>
                    <a:pt x="72754" y="311056"/>
                  </a:lnTo>
                  <a:lnTo>
                    <a:pt x="82542" y="290837"/>
                  </a:lnTo>
                  <a:lnTo>
                    <a:pt x="92118" y="261796"/>
                  </a:lnTo>
                  <a:lnTo>
                    <a:pt x="97861" y="229512"/>
                  </a:lnTo>
                  <a:lnTo>
                    <a:pt x="98202" y="205908"/>
                  </a:lnTo>
                  <a:lnTo>
                    <a:pt x="95358" y="195760"/>
                  </a:lnTo>
                  <a:lnTo>
                    <a:pt x="93489" y="192419"/>
                  </a:lnTo>
                  <a:lnTo>
                    <a:pt x="91449" y="190192"/>
                  </a:lnTo>
                  <a:lnTo>
                    <a:pt x="89296" y="188707"/>
                  </a:lnTo>
                  <a:lnTo>
                    <a:pt x="78680" y="186617"/>
                  </a:lnTo>
                  <a:lnTo>
                    <a:pt x="65480" y="189790"/>
                  </a:lnTo>
                  <a:lnTo>
                    <a:pt x="52501" y="197974"/>
                  </a:lnTo>
                  <a:lnTo>
                    <a:pt x="43648" y="205801"/>
                  </a:lnTo>
                  <a:lnTo>
                    <a:pt x="42802" y="208677"/>
                  </a:lnTo>
                  <a:lnTo>
                    <a:pt x="42576" y="210556"/>
                  </a:lnTo>
                  <a:lnTo>
                    <a:pt x="43220" y="211808"/>
                  </a:lnTo>
                  <a:lnTo>
                    <a:pt x="44442" y="212643"/>
                  </a:lnTo>
                  <a:lnTo>
                    <a:pt x="46051" y="213199"/>
                  </a:lnTo>
                  <a:lnTo>
                    <a:pt x="47917" y="212776"/>
                  </a:lnTo>
                  <a:lnTo>
                    <a:pt x="54337" y="208389"/>
                  </a:lnTo>
                  <a:lnTo>
                    <a:pt x="87656" y="182385"/>
                  </a:lnTo>
                  <a:lnTo>
                    <a:pt x="115175" y="150580"/>
                  </a:lnTo>
                  <a:lnTo>
                    <a:pt x="123742" y="139690"/>
                  </a:lnTo>
                  <a:lnTo>
                    <a:pt x="127309" y="130206"/>
                  </a:lnTo>
                  <a:lnTo>
                    <a:pt x="126695" y="130460"/>
                  </a:lnTo>
                  <a:lnTo>
                    <a:pt x="94054" y="162392"/>
                  </a:lnTo>
                  <a:lnTo>
                    <a:pt x="89017" y="171657"/>
                  </a:lnTo>
                  <a:lnTo>
                    <a:pt x="85519" y="190380"/>
                  </a:lnTo>
                  <a:lnTo>
                    <a:pt x="85939" y="203076"/>
                  </a:lnTo>
                  <a:lnTo>
                    <a:pt x="88850" y="212229"/>
                  </a:lnTo>
                  <a:lnTo>
                    <a:pt x="91532" y="215305"/>
                  </a:lnTo>
                  <a:lnTo>
                    <a:pt x="111730" y="224438"/>
                  </a:lnTo>
                  <a:lnTo>
                    <a:pt x="123067" y="224634"/>
                  </a:lnTo>
                  <a:lnTo>
                    <a:pt x="145955" y="218291"/>
                  </a:lnTo>
                  <a:lnTo>
                    <a:pt x="170713" y="20716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63" name="SMARTInkShape-716"/>
            <p:cNvSpPr>
              <a:spLocks/>
            </p:cNvSpPr>
            <p:nvPr/>
          </p:nvSpPr>
          <p:spPr bwMode="auto">
            <a:xfrm>
              <a:off x="7143762" y="478631"/>
              <a:ext cx="128577" cy="381494"/>
            </a:xfrm>
            <a:custGeom>
              <a:avLst/>
              <a:gdLst>
                <a:gd name="T0" fmla="*/ 7132 w 128577"/>
                <a:gd name="T1" fmla="*/ 0 h 381494"/>
                <a:gd name="T2" fmla="*/ 2222 w 128577"/>
                <a:gd name="T3" fmla="*/ 11407 h 381494"/>
                <a:gd name="T4" fmla="*/ 184 w 128577"/>
                <a:gd name="T5" fmla="*/ 44762 h 381494"/>
                <a:gd name="T6" fmla="*/ 27 w 128577"/>
                <a:gd name="T7" fmla="*/ 79427 h 381494"/>
                <a:gd name="T8" fmla="*/ 0 w 128577"/>
                <a:gd name="T9" fmla="*/ 109524 h 381494"/>
                <a:gd name="T10" fmla="*/ 2108 w 128577"/>
                <a:gd name="T11" fmla="*/ 143577 h 381494"/>
                <a:gd name="T12" fmla="*/ 4899 w 128577"/>
                <a:gd name="T13" fmla="*/ 167793 h 381494"/>
                <a:gd name="T14" fmla="*/ 6140 w 128577"/>
                <a:gd name="T15" fmla="*/ 194431 h 381494"/>
                <a:gd name="T16" fmla="*/ 6691 w 128577"/>
                <a:gd name="T17" fmla="*/ 220029 h 381494"/>
                <a:gd name="T18" fmla="*/ 7001 w 128577"/>
                <a:gd name="T19" fmla="*/ 254635 h 381494"/>
                <a:gd name="T20" fmla="*/ 7093 w 128577"/>
                <a:gd name="T21" fmla="*/ 284998 h 381494"/>
                <a:gd name="T22" fmla="*/ 7124 w 128577"/>
                <a:gd name="T23" fmla="*/ 319909 h 381494"/>
                <a:gd name="T24" fmla="*/ 7132 w 128577"/>
                <a:gd name="T25" fmla="*/ 349043 h 381494"/>
                <a:gd name="T26" fmla="*/ 7132 w 128577"/>
                <a:gd name="T27" fmla="*/ 313339 h 381494"/>
                <a:gd name="T28" fmla="*/ 12835 w 128577"/>
                <a:gd name="T29" fmla="*/ 286349 h 381494"/>
                <a:gd name="T30" fmla="*/ 23925 w 128577"/>
                <a:gd name="T31" fmla="*/ 259949 h 381494"/>
                <a:gd name="T32" fmla="*/ 28618 w 128577"/>
                <a:gd name="T33" fmla="*/ 254439 h 381494"/>
                <a:gd name="T34" fmla="*/ 30981 w 128577"/>
                <a:gd name="T35" fmla="*/ 252970 h 381494"/>
                <a:gd name="T36" fmla="*/ 32557 w 128577"/>
                <a:gd name="T37" fmla="*/ 252784 h 381494"/>
                <a:gd name="T38" fmla="*/ 33606 w 128577"/>
                <a:gd name="T39" fmla="*/ 253454 h 381494"/>
                <a:gd name="T40" fmla="*/ 34306 w 128577"/>
                <a:gd name="T41" fmla="*/ 254694 h 381494"/>
                <a:gd name="T42" fmla="*/ 41821 w 128577"/>
                <a:gd name="T43" fmla="*/ 289997 h 381494"/>
                <a:gd name="T44" fmla="*/ 50486 w 128577"/>
                <a:gd name="T45" fmla="*/ 322028 h 381494"/>
                <a:gd name="T46" fmla="*/ 55769 w 128577"/>
                <a:gd name="T47" fmla="*/ 335211 h 381494"/>
                <a:gd name="T48" fmla="*/ 76339 w 128577"/>
                <a:gd name="T49" fmla="*/ 365662 h 381494"/>
                <a:gd name="T50" fmla="*/ 97953 w 128577"/>
                <a:gd name="T51" fmla="*/ 380548 h 381494"/>
                <a:gd name="T52" fmla="*/ 102603 w 128577"/>
                <a:gd name="T53" fmla="*/ 381493 h 381494"/>
                <a:gd name="T54" fmla="*/ 128576 w 128577"/>
                <a:gd name="T55" fmla="*/ 378619 h 381494"/>
                <a:gd name="T56" fmla="*/ 0 w 128577"/>
                <a:gd name="T57" fmla="*/ 0 h 381494"/>
                <a:gd name="T58" fmla="*/ 128577 w 128577"/>
                <a:gd name="T59" fmla="*/ 381494 h 381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T56" t="T57" r="T58" b="T59"/>
              <a:pathLst>
                <a:path w="128577" h="381494">
                  <a:moveTo>
                    <a:pt x="7132" y="0"/>
                  </a:moveTo>
                  <a:lnTo>
                    <a:pt x="2222" y="11407"/>
                  </a:lnTo>
                  <a:lnTo>
                    <a:pt x="184" y="44762"/>
                  </a:lnTo>
                  <a:lnTo>
                    <a:pt x="27" y="79427"/>
                  </a:lnTo>
                  <a:lnTo>
                    <a:pt x="0" y="109524"/>
                  </a:lnTo>
                  <a:lnTo>
                    <a:pt x="2108" y="143577"/>
                  </a:lnTo>
                  <a:lnTo>
                    <a:pt x="4899" y="167793"/>
                  </a:lnTo>
                  <a:lnTo>
                    <a:pt x="6140" y="194431"/>
                  </a:lnTo>
                  <a:lnTo>
                    <a:pt x="6691" y="220029"/>
                  </a:lnTo>
                  <a:lnTo>
                    <a:pt x="7001" y="254635"/>
                  </a:lnTo>
                  <a:lnTo>
                    <a:pt x="7093" y="284998"/>
                  </a:lnTo>
                  <a:lnTo>
                    <a:pt x="7124" y="319909"/>
                  </a:lnTo>
                  <a:lnTo>
                    <a:pt x="7132" y="349043"/>
                  </a:lnTo>
                  <a:lnTo>
                    <a:pt x="7132" y="313339"/>
                  </a:lnTo>
                  <a:lnTo>
                    <a:pt x="12835" y="286349"/>
                  </a:lnTo>
                  <a:lnTo>
                    <a:pt x="23925" y="259949"/>
                  </a:lnTo>
                  <a:lnTo>
                    <a:pt x="28618" y="254439"/>
                  </a:lnTo>
                  <a:lnTo>
                    <a:pt x="30981" y="252970"/>
                  </a:lnTo>
                  <a:lnTo>
                    <a:pt x="32557" y="252784"/>
                  </a:lnTo>
                  <a:lnTo>
                    <a:pt x="33606" y="253454"/>
                  </a:lnTo>
                  <a:lnTo>
                    <a:pt x="34306" y="254694"/>
                  </a:lnTo>
                  <a:lnTo>
                    <a:pt x="41821" y="289997"/>
                  </a:lnTo>
                  <a:lnTo>
                    <a:pt x="50486" y="322028"/>
                  </a:lnTo>
                  <a:lnTo>
                    <a:pt x="55769" y="335211"/>
                  </a:lnTo>
                  <a:lnTo>
                    <a:pt x="76339" y="365662"/>
                  </a:lnTo>
                  <a:lnTo>
                    <a:pt x="97953" y="380548"/>
                  </a:lnTo>
                  <a:lnTo>
                    <a:pt x="102603" y="381493"/>
                  </a:lnTo>
                  <a:lnTo>
                    <a:pt x="128576" y="37861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64" name="SMARTInkShape-717"/>
            <p:cNvSpPr>
              <a:spLocks/>
            </p:cNvSpPr>
            <p:nvPr/>
          </p:nvSpPr>
          <p:spPr bwMode="auto">
            <a:xfrm>
              <a:off x="7325911" y="665240"/>
              <a:ext cx="110734" cy="126852"/>
            </a:xfrm>
            <a:custGeom>
              <a:avLst/>
              <a:gdLst>
                <a:gd name="T0" fmla="*/ 25008 w 110734"/>
                <a:gd name="T1" fmla="*/ 120573 h 126852"/>
                <a:gd name="T2" fmla="*/ 28801 w 110734"/>
                <a:gd name="T3" fmla="*/ 120573 h 126852"/>
                <a:gd name="T4" fmla="*/ 29918 w 110734"/>
                <a:gd name="T5" fmla="*/ 118985 h 126852"/>
                <a:gd name="T6" fmla="*/ 38452 w 110734"/>
                <a:gd name="T7" fmla="*/ 95409 h 126852"/>
                <a:gd name="T8" fmla="*/ 55069 w 110734"/>
                <a:gd name="T9" fmla="*/ 62931 h 126852"/>
                <a:gd name="T10" fmla="*/ 65636 w 110734"/>
                <a:gd name="T11" fmla="*/ 29756 h 126852"/>
                <a:gd name="T12" fmla="*/ 67429 w 110734"/>
                <a:gd name="T13" fmla="*/ 9059 h 126852"/>
                <a:gd name="T14" fmla="*/ 65988 w 110734"/>
                <a:gd name="T15" fmla="*/ 5749 h 126852"/>
                <a:gd name="T16" fmla="*/ 63441 w 110734"/>
                <a:gd name="T17" fmla="*/ 3542 h 126852"/>
                <a:gd name="T18" fmla="*/ 56376 w 110734"/>
                <a:gd name="T19" fmla="*/ 1090 h 126852"/>
                <a:gd name="T20" fmla="*/ 47945 w 110734"/>
                <a:gd name="T21" fmla="*/ 0 h 126852"/>
                <a:gd name="T22" fmla="*/ 41023 w 110734"/>
                <a:gd name="T23" fmla="*/ 1633 h 126852"/>
                <a:gd name="T24" fmla="*/ 30547 w 110734"/>
                <a:gd name="T25" fmla="*/ 9131 h 126852"/>
                <a:gd name="T26" fmla="*/ 12784 w 110734"/>
                <a:gd name="T27" fmla="*/ 29680 h 126852"/>
                <a:gd name="T28" fmla="*/ 7669 w 110734"/>
                <a:gd name="T29" fmla="*/ 42869 h 126852"/>
                <a:gd name="T30" fmla="*/ 0 w 110734"/>
                <a:gd name="T31" fmla="*/ 72916 h 126852"/>
                <a:gd name="T32" fmla="*/ 2958 w 110734"/>
                <a:gd name="T33" fmla="*/ 91900 h 126852"/>
                <a:gd name="T34" fmla="*/ 9655 w 110734"/>
                <a:gd name="T35" fmla="*/ 107932 h 126852"/>
                <a:gd name="T36" fmla="*/ 17126 w 110734"/>
                <a:gd name="T37" fmla="*/ 117865 h 126852"/>
                <a:gd name="T38" fmla="*/ 27855 w 110734"/>
                <a:gd name="T39" fmla="*/ 123338 h 126852"/>
                <a:gd name="T40" fmla="*/ 54145 w 110734"/>
                <a:gd name="T41" fmla="*/ 126851 h 126852"/>
                <a:gd name="T42" fmla="*/ 68120 w 110734"/>
                <a:gd name="T43" fmla="*/ 123099 h 126852"/>
                <a:gd name="T44" fmla="*/ 100867 w 110734"/>
                <a:gd name="T45" fmla="*/ 106507 h 126852"/>
                <a:gd name="T46" fmla="*/ 110733 w 110734"/>
                <a:gd name="T47" fmla="*/ 99141 h 126852"/>
                <a:gd name="T48" fmla="*/ 0 w 110734"/>
                <a:gd name="T49" fmla="*/ 0 h 126852"/>
                <a:gd name="T50" fmla="*/ 110734 w 110734"/>
                <a:gd name="T51" fmla="*/ 126852 h 126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T48" t="T49" r="T50" b="T51"/>
              <a:pathLst>
                <a:path w="110734" h="126852">
                  <a:moveTo>
                    <a:pt x="25008" y="120573"/>
                  </a:moveTo>
                  <a:lnTo>
                    <a:pt x="28801" y="120573"/>
                  </a:lnTo>
                  <a:lnTo>
                    <a:pt x="29918" y="118985"/>
                  </a:lnTo>
                  <a:lnTo>
                    <a:pt x="38452" y="95409"/>
                  </a:lnTo>
                  <a:lnTo>
                    <a:pt x="55069" y="62931"/>
                  </a:lnTo>
                  <a:lnTo>
                    <a:pt x="65636" y="29756"/>
                  </a:lnTo>
                  <a:lnTo>
                    <a:pt x="67429" y="9059"/>
                  </a:lnTo>
                  <a:lnTo>
                    <a:pt x="65988" y="5749"/>
                  </a:lnTo>
                  <a:lnTo>
                    <a:pt x="63441" y="3542"/>
                  </a:lnTo>
                  <a:lnTo>
                    <a:pt x="56376" y="1090"/>
                  </a:lnTo>
                  <a:lnTo>
                    <a:pt x="47945" y="0"/>
                  </a:lnTo>
                  <a:lnTo>
                    <a:pt x="41023" y="1633"/>
                  </a:lnTo>
                  <a:lnTo>
                    <a:pt x="30547" y="9131"/>
                  </a:lnTo>
                  <a:lnTo>
                    <a:pt x="12784" y="29680"/>
                  </a:lnTo>
                  <a:lnTo>
                    <a:pt x="7669" y="42869"/>
                  </a:lnTo>
                  <a:lnTo>
                    <a:pt x="0" y="72916"/>
                  </a:lnTo>
                  <a:lnTo>
                    <a:pt x="2958" y="91900"/>
                  </a:lnTo>
                  <a:lnTo>
                    <a:pt x="9655" y="107932"/>
                  </a:lnTo>
                  <a:lnTo>
                    <a:pt x="17126" y="117865"/>
                  </a:lnTo>
                  <a:lnTo>
                    <a:pt x="27855" y="123338"/>
                  </a:lnTo>
                  <a:lnTo>
                    <a:pt x="54145" y="126851"/>
                  </a:lnTo>
                  <a:lnTo>
                    <a:pt x="68120" y="123099"/>
                  </a:lnTo>
                  <a:lnTo>
                    <a:pt x="100867" y="106507"/>
                  </a:lnTo>
                  <a:lnTo>
                    <a:pt x="110733" y="9914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65" name="SMARTInkShape-718"/>
            <p:cNvSpPr>
              <a:spLocks/>
            </p:cNvSpPr>
            <p:nvPr/>
          </p:nvSpPr>
          <p:spPr bwMode="auto">
            <a:xfrm>
              <a:off x="7511762" y="421481"/>
              <a:ext cx="32039" cy="357189"/>
            </a:xfrm>
            <a:custGeom>
              <a:avLst/>
              <a:gdLst>
                <a:gd name="T0" fmla="*/ 32038 w 32039"/>
                <a:gd name="T1" fmla="*/ 0 h 357189"/>
                <a:gd name="T2" fmla="*/ 28245 w 32039"/>
                <a:gd name="T3" fmla="*/ 0 h 357189"/>
                <a:gd name="T4" fmla="*/ 27128 w 32039"/>
                <a:gd name="T5" fmla="*/ 794 h 357189"/>
                <a:gd name="T6" fmla="*/ 26383 w 32039"/>
                <a:gd name="T7" fmla="*/ 2117 h 357189"/>
                <a:gd name="T8" fmla="*/ 13562 w 32039"/>
                <a:gd name="T9" fmla="*/ 37815 h 357189"/>
                <a:gd name="T10" fmla="*/ 9074 w 32039"/>
                <a:gd name="T11" fmla="*/ 72322 h 357189"/>
                <a:gd name="T12" fmla="*/ 5126 w 32039"/>
                <a:gd name="T13" fmla="*/ 104508 h 357189"/>
                <a:gd name="T14" fmla="*/ 3409 w 32039"/>
                <a:gd name="T15" fmla="*/ 129792 h 357189"/>
                <a:gd name="T16" fmla="*/ 0 w 32039"/>
                <a:gd name="T17" fmla="*/ 154258 h 357189"/>
                <a:gd name="T18" fmla="*/ 72 w 32039"/>
                <a:gd name="T19" fmla="*/ 180478 h 357189"/>
                <a:gd name="T20" fmla="*/ 1955 w 32039"/>
                <a:gd name="T21" fmla="*/ 207213 h 357189"/>
                <a:gd name="T22" fmla="*/ 2793 w 32039"/>
                <a:gd name="T23" fmla="*/ 232324 h 357189"/>
                <a:gd name="T24" fmla="*/ 5282 w 32039"/>
                <a:gd name="T25" fmla="*/ 256713 h 357189"/>
                <a:gd name="T26" fmla="*/ 9029 w 32039"/>
                <a:gd name="T27" fmla="*/ 290641 h 357189"/>
                <a:gd name="T28" fmla="*/ 12256 w 32039"/>
                <a:gd name="T29" fmla="*/ 318685 h 357189"/>
                <a:gd name="T30" fmla="*/ 24894 w 32039"/>
                <a:gd name="T31" fmla="*/ 357188 h 357189"/>
                <a:gd name="T32" fmla="*/ 0 w 32039"/>
                <a:gd name="T33" fmla="*/ 0 h 357189"/>
                <a:gd name="T34" fmla="*/ 32039 w 32039"/>
                <a:gd name="T35" fmla="*/ 357189 h 357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T32" t="T33" r="T34" b="T35"/>
              <a:pathLst>
                <a:path w="32039" h="357189">
                  <a:moveTo>
                    <a:pt x="32038" y="0"/>
                  </a:moveTo>
                  <a:lnTo>
                    <a:pt x="28245" y="0"/>
                  </a:lnTo>
                  <a:lnTo>
                    <a:pt x="27128" y="794"/>
                  </a:lnTo>
                  <a:lnTo>
                    <a:pt x="26383" y="2117"/>
                  </a:lnTo>
                  <a:lnTo>
                    <a:pt x="13562" y="37815"/>
                  </a:lnTo>
                  <a:lnTo>
                    <a:pt x="9074" y="72322"/>
                  </a:lnTo>
                  <a:lnTo>
                    <a:pt x="5126" y="104508"/>
                  </a:lnTo>
                  <a:lnTo>
                    <a:pt x="3409" y="129792"/>
                  </a:lnTo>
                  <a:lnTo>
                    <a:pt x="0" y="154258"/>
                  </a:lnTo>
                  <a:lnTo>
                    <a:pt x="72" y="180478"/>
                  </a:lnTo>
                  <a:lnTo>
                    <a:pt x="1955" y="207213"/>
                  </a:lnTo>
                  <a:lnTo>
                    <a:pt x="2793" y="232324"/>
                  </a:lnTo>
                  <a:lnTo>
                    <a:pt x="5282" y="256713"/>
                  </a:lnTo>
                  <a:lnTo>
                    <a:pt x="9029" y="290641"/>
                  </a:lnTo>
                  <a:lnTo>
                    <a:pt x="12256" y="318685"/>
                  </a:lnTo>
                  <a:lnTo>
                    <a:pt x="24894" y="35718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66" name="SMARTInkShape-719"/>
            <p:cNvSpPr>
              <a:spLocks/>
            </p:cNvSpPr>
            <p:nvPr/>
          </p:nvSpPr>
          <p:spPr bwMode="auto">
            <a:xfrm>
              <a:off x="7590393" y="590231"/>
              <a:ext cx="73732" cy="300826"/>
            </a:xfrm>
            <a:custGeom>
              <a:avLst/>
              <a:gdLst>
                <a:gd name="T0" fmla="*/ 24845 w 73732"/>
                <a:gd name="T1" fmla="*/ 224157 h 300826"/>
                <a:gd name="T2" fmla="*/ 24845 w 73732"/>
                <a:gd name="T3" fmla="*/ 227949 h 300826"/>
                <a:gd name="T4" fmla="*/ 16026 w 73732"/>
                <a:gd name="T5" fmla="*/ 262233 h 300826"/>
                <a:gd name="T6" fmla="*/ 11037 w 73732"/>
                <a:gd name="T7" fmla="*/ 293057 h 300826"/>
                <a:gd name="T8" fmla="*/ 10876 w 73732"/>
                <a:gd name="T9" fmla="*/ 296284 h 300826"/>
                <a:gd name="T10" fmla="*/ 11564 w 73732"/>
                <a:gd name="T11" fmla="*/ 298435 h 300826"/>
                <a:gd name="T12" fmla="*/ 12816 w 73732"/>
                <a:gd name="T13" fmla="*/ 299869 h 300826"/>
                <a:gd name="T14" fmla="*/ 14444 w 73732"/>
                <a:gd name="T15" fmla="*/ 300825 h 300826"/>
                <a:gd name="T16" fmla="*/ 15530 w 73732"/>
                <a:gd name="T17" fmla="*/ 300669 h 300826"/>
                <a:gd name="T18" fmla="*/ 16254 w 73732"/>
                <a:gd name="T19" fmla="*/ 299771 h 300826"/>
                <a:gd name="T20" fmla="*/ 17272 w 73732"/>
                <a:gd name="T21" fmla="*/ 294715 h 300826"/>
                <a:gd name="T22" fmla="*/ 17415 w 73732"/>
                <a:gd name="T23" fmla="*/ 292627 h 300826"/>
                <a:gd name="T24" fmla="*/ 7732 w 73732"/>
                <a:gd name="T25" fmla="*/ 258988 h 300826"/>
                <a:gd name="T26" fmla="*/ 4693 w 73732"/>
                <a:gd name="T27" fmla="*/ 230596 h 300826"/>
                <a:gd name="T28" fmla="*/ 0 w 73732"/>
                <a:gd name="T29" fmla="*/ 197049 h 300826"/>
                <a:gd name="T30" fmla="*/ 44 w 73732"/>
                <a:gd name="T31" fmla="*/ 171627 h 300826"/>
                <a:gd name="T32" fmla="*/ 2709 w 73732"/>
                <a:gd name="T33" fmla="*/ 144454 h 300826"/>
                <a:gd name="T34" fmla="*/ 6540 w 73732"/>
                <a:gd name="T35" fmla="*/ 116502 h 300826"/>
                <a:gd name="T36" fmla="*/ 10889 w 73732"/>
                <a:gd name="T37" fmla="*/ 90320 h 300826"/>
                <a:gd name="T38" fmla="*/ 19915 w 73732"/>
                <a:gd name="T39" fmla="*/ 55385 h 300826"/>
                <a:gd name="T40" fmla="*/ 32645 w 73732"/>
                <a:gd name="T41" fmla="*/ 29158 h 300826"/>
                <a:gd name="T42" fmla="*/ 55421 w 73732"/>
                <a:gd name="T43" fmla="*/ 1031 h 300826"/>
                <a:gd name="T44" fmla="*/ 57929 w 73732"/>
                <a:gd name="T45" fmla="*/ 0 h 300826"/>
                <a:gd name="T46" fmla="*/ 60394 w 73732"/>
                <a:gd name="T47" fmla="*/ 106 h 300826"/>
                <a:gd name="T48" fmla="*/ 62831 w 73732"/>
                <a:gd name="T49" fmla="*/ 971 h 300826"/>
                <a:gd name="T50" fmla="*/ 64457 w 73732"/>
                <a:gd name="T51" fmla="*/ 2341 h 300826"/>
                <a:gd name="T52" fmla="*/ 71072 w 73732"/>
                <a:gd name="T53" fmla="*/ 16284 h 300826"/>
                <a:gd name="T54" fmla="*/ 73731 w 73732"/>
                <a:gd name="T55" fmla="*/ 29391 h 300826"/>
                <a:gd name="T56" fmla="*/ 70727 w 73732"/>
                <a:gd name="T57" fmla="*/ 43329 h 300826"/>
                <a:gd name="T58" fmla="*/ 54905 w 73732"/>
                <a:gd name="T59" fmla="*/ 76528 h 300826"/>
                <a:gd name="T60" fmla="*/ 24845 w 73732"/>
                <a:gd name="T61" fmla="*/ 109857 h 300826"/>
                <a:gd name="T62" fmla="*/ 0 w 73732"/>
                <a:gd name="T63" fmla="*/ 0 h 300826"/>
                <a:gd name="T64" fmla="*/ 73732 w 73732"/>
                <a:gd name="T65" fmla="*/ 300826 h 300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T62" t="T63" r="T64" b="T65"/>
              <a:pathLst>
                <a:path w="73732" h="300826">
                  <a:moveTo>
                    <a:pt x="24845" y="224157"/>
                  </a:moveTo>
                  <a:lnTo>
                    <a:pt x="24845" y="227949"/>
                  </a:lnTo>
                  <a:lnTo>
                    <a:pt x="16026" y="262233"/>
                  </a:lnTo>
                  <a:lnTo>
                    <a:pt x="11037" y="293057"/>
                  </a:lnTo>
                  <a:lnTo>
                    <a:pt x="10876" y="296284"/>
                  </a:lnTo>
                  <a:lnTo>
                    <a:pt x="11564" y="298435"/>
                  </a:lnTo>
                  <a:lnTo>
                    <a:pt x="12816" y="299869"/>
                  </a:lnTo>
                  <a:lnTo>
                    <a:pt x="14444" y="300825"/>
                  </a:lnTo>
                  <a:lnTo>
                    <a:pt x="15530" y="300669"/>
                  </a:lnTo>
                  <a:lnTo>
                    <a:pt x="16254" y="299771"/>
                  </a:lnTo>
                  <a:lnTo>
                    <a:pt x="17272" y="294715"/>
                  </a:lnTo>
                  <a:lnTo>
                    <a:pt x="17415" y="292627"/>
                  </a:lnTo>
                  <a:lnTo>
                    <a:pt x="7732" y="258988"/>
                  </a:lnTo>
                  <a:lnTo>
                    <a:pt x="4693" y="230596"/>
                  </a:lnTo>
                  <a:lnTo>
                    <a:pt x="0" y="197049"/>
                  </a:lnTo>
                  <a:lnTo>
                    <a:pt x="44" y="171627"/>
                  </a:lnTo>
                  <a:lnTo>
                    <a:pt x="2709" y="144454"/>
                  </a:lnTo>
                  <a:lnTo>
                    <a:pt x="6540" y="116502"/>
                  </a:lnTo>
                  <a:lnTo>
                    <a:pt x="10889" y="90320"/>
                  </a:lnTo>
                  <a:lnTo>
                    <a:pt x="19915" y="55385"/>
                  </a:lnTo>
                  <a:lnTo>
                    <a:pt x="32645" y="29158"/>
                  </a:lnTo>
                  <a:lnTo>
                    <a:pt x="55421" y="1031"/>
                  </a:lnTo>
                  <a:lnTo>
                    <a:pt x="57929" y="0"/>
                  </a:lnTo>
                  <a:lnTo>
                    <a:pt x="60394" y="106"/>
                  </a:lnTo>
                  <a:lnTo>
                    <a:pt x="62831" y="971"/>
                  </a:lnTo>
                  <a:lnTo>
                    <a:pt x="64457" y="2341"/>
                  </a:lnTo>
                  <a:lnTo>
                    <a:pt x="71072" y="16284"/>
                  </a:lnTo>
                  <a:lnTo>
                    <a:pt x="73731" y="29391"/>
                  </a:lnTo>
                  <a:lnTo>
                    <a:pt x="70727" y="43329"/>
                  </a:lnTo>
                  <a:lnTo>
                    <a:pt x="54905" y="76528"/>
                  </a:lnTo>
                  <a:lnTo>
                    <a:pt x="24845" y="10985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67" name="SMARTInkShape-720"/>
            <p:cNvSpPr>
              <a:spLocks/>
            </p:cNvSpPr>
            <p:nvPr/>
          </p:nvSpPr>
          <p:spPr bwMode="auto">
            <a:xfrm>
              <a:off x="7679531" y="568411"/>
              <a:ext cx="98184" cy="131678"/>
            </a:xfrm>
            <a:custGeom>
              <a:avLst/>
              <a:gdLst>
                <a:gd name="T0" fmla="*/ 0 w 98184"/>
                <a:gd name="T1" fmla="*/ 103102 h 131678"/>
                <a:gd name="T2" fmla="*/ 0 w 98184"/>
                <a:gd name="T3" fmla="*/ 99309 h 131678"/>
                <a:gd name="T4" fmla="*/ 794 w 98184"/>
                <a:gd name="T5" fmla="*/ 98192 h 131678"/>
                <a:gd name="T6" fmla="*/ 2117 w 98184"/>
                <a:gd name="T7" fmla="*/ 97447 h 131678"/>
                <a:gd name="T8" fmla="*/ 13736 w 98184"/>
                <a:gd name="T9" fmla="*/ 92460 h 131678"/>
                <a:gd name="T10" fmla="*/ 45351 w 98184"/>
                <a:gd name="T11" fmla="*/ 68773 h 131678"/>
                <a:gd name="T12" fmla="*/ 73828 w 98184"/>
                <a:gd name="T13" fmla="*/ 36862 h 131678"/>
                <a:gd name="T14" fmla="*/ 95898 w 98184"/>
                <a:gd name="T15" fmla="*/ 13593 h 131678"/>
                <a:gd name="T16" fmla="*/ 98183 w 98184"/>
                <a:gd name="T17" fmla="*/ 8287 h 131678"/>
                <a:gd name="T18" fmla="*/ 98000 w 98184"/>
                <a:gd name="T19" fmla="*/ 5760 h 131678"/>
                <a:gd name="T20" fmla="*/ 95679 w 98184"/>
                <a:gd name="T21" fmla="*/ 837 h 131678"/>
                <a:gd name="T22" fmla="*/ 93154 w 98184"/>
                <a:gd name="T23" fmla="*/ 0 h 131678"/>
                <a:gd name="T24" fmla="*/ 86117 w 98184"/>
                <a:gd name="T25" fmla="*/ 1187 h 131678"/>
                <a:gd name="T26" fmla="*/ 73230 w 98184"/>
                <a:gd name="T27" fmla="*/ 6318 h 131678"/>
                <a:gd name="T28" fmla="*/ 40447 w 98184"/>
                <a:gd name="T29" fmla="*/ 34374 h 131678"/>
                <a:gd name="T30" fmla="*/ 26978 w 98184"/>
                <a:gd name="T31" fmla="*/ 49224 h 131678"/>
                <a:gd name="T32" fmla="*/ 18401 w 98184"/>
                <a:gd name="T33" fmla="*/ 67559 h 131678"/>
                <a:gd name="T34" fmla="*/ 14830 w 98184"/>
                <a:gd name="T35" fmla="*/ 97078 h 131678"/>
                <a:gd name="T36" fmla="*/ 16645 w 98184"/>
                <a:gd name="T37" fmla="*/ 106510 h 131678"/>
                <a:gd name="T38" fmla="*/ 20891 w 98184"/>
                <a:gd name="T39" fmla="*/ 114141 h 131678"/>
                <a:gd name="T40" fmla="*/ 35719 w 98184"/>
                <a:gd name="T41" fmla="*/ 131677 h 131678"/>
                <a:gd name="T42" fmla="*/ 0 w 98184"/>
                <a:gd name="T43" fmla="*/ 0 h 131678"/>
                <a:gd name="T44" fmla="*/ 98184 w 98184"/>
                <a:gd name="T45" fmla="*/ 131678 h 131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T42" t="T43" r="T44" b="T45"/>
              <a:pathLst>
                <a:path w="98184" h="131678">
                  <a:moveTo>
                    <a:pt x="0" y="103102"/>
                  </a:moveTo>
                  <a:lnTo>
                    <a:pt x="0" y="99309"/>
                  </a:lnTo>
                  <a:lnTo>
                    <a:pt x="794" y="98192"/>
                  </a:lnTo>
                  <a:lnTo>
                    <a:pt x="2117" y="97447"/>
                  </a:lnTo>
                  <a:lnTo>
                    <a:pt x="13736" y="92460"/>
                  </a:lnTo>
                  <a:lnTo>
                    <a:pt x="45351" y="68773"/>
                  </a:lnTo>
                  <a:lnTo>
                    <a:pt x="73828" y="36862"/>
                  </a:lnTo>
                  <a:lnTo>
                    <a:pt x="95898" y="13593"/>
                  </a:lnTo>
                  <a:lnTo>
                    <a:pt x="98183" y="8287"/>
                  </a:lnTo>
                  <a:lnTo>
                    <a:pt x="98000" y="5760"/>
                  </a:lnTo>
                  <a:lnTo>
                    <a:pt x="95679" y="837"/>
                  </a:lnTo>
                  <a:lnTo>
                    <a:pt x="93154" y="0"/>
                  </a:lnTo>
                  <a:lnTo>
                    <a:pt x="86117" y="1187"/>
                  </a:lnTo>
                  <a:lnTo>
                    <a:pt x="73230" y="6318"/>
                  </a:lnTo>
                  <a:lnTo>
                    <a:pt x="40447" y="34374"/>
                  </a:lnTo>
                  <a:lnTo>
                    <a:pt x="26978" y="49224"/>
                  </a:lnTo>
                  <a:lnTo>
                    <a:pt x="18401" y="67559"/>
                  </a:lnTo>
                  <a:lnTo>
                    <a:pt x="14830" y="97078"/>
                  </a:lnTo>
                  <a:lnTo>
                    <a:pt x="16645" y="106510"/>
                  </a:lnTo>
                  <a:lnTo>
                    <a:pt x="20891" y="114141"/>
                  </a:lnTo>
                  <a:lnTo>
                    <a:pt x="35719" y="13167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68" name="SMARTInkShape-721"/>
            <p:cNvSpPr>
              <a:spLocks/>
            </p:cNvSpPr>
            <p:nvPr/>
          </p:nvSpPr>
          <p:spPr bwMode="auto">
            <a:xfrm>
              <a:off x="7876304" y="328613"/>
              <a:ext cx="73185" cy="369447"/>
            </a:xfrm>
            <a:custGeom>
              <a:avLst/>
              <a:gdLst>
                <a:gd name="T0" fmla="*/ 24684 w 73185"/>
                <a:gd name="T1" fmla="*/ 264318 h 369447"/>
                <a:gd name="T2" fmla="*/ 20891 w 73185"/>
                <a:gd name="T3" fmla="*/ 264318 h 369447"/>
                <a:gd name="T4" fmla="*/ 19774 w 73185"/>
                <a:gd name="T5" fmla="*/ 265112 h 369447"/>
                <a:gd name="T6" fmla="*/ 19029 w 73185"/>
                <a:gd name="T7" fmla="*/ 266435 h 369447"/>
                <a:gd name="T8" fmla="*/ 17981 w 73185"/>
                <a:gd name="T9" fmla="*/ 274206 h 369447"/>
                <a:gd name="T10" fmla="*/ 16942 w 73185"/>
                <a:gd name="T11" fmla="*/ 282206 h 369447"/>
                <a:gd name="T12" fmla="*/ 5372 w 73185"/>
                <a:gd name="T13" fmla="*/ 316166 h 369447"/>
                <a:gd name="T14" fmla="*/ 0 w 73185"/>
                <a:gd name="T15" fmla="*/ 340182 h 369447"/>
                <a:gd name="T16" fmla="*/ 1278 w 73185"/>
                <a:gd name="T17" fmla="*/ 352540 h 369447"/>
                <a:gd name="T18" fmla="*/ 9230 w 73185"/>
                <a:gd name="T19" fmla="*/ 369446 h 369447"/>
                <a:gd name="T20" fmla="*/ 10412 w 73185"/>
                <a:gd name="T21" fmla="*/ 369329 h 369447"/>
                <a:gd name="T22" fmla="*/ 13843 w 73185"/>
                <a:gd name="T23" fmla="*/ 367081 h 369447"/>
                <a:gd name="T24" fmla="*/ 26941 w 73185"/>
                <a:gd name="T25" fmla="*/ 339264 h 369447"/>
                <a:gd name="T26" fmla="*/ 37523 w 73185"/>
                <a:gd name="T27" fmla="*/ 311131 h 369447"/>
                <a:gd name="T28" fmla="*/ 47802 w 73185"/>
                <a:gd name="T29" fmla="*/ 275543 h 369447"/>
                <a:gd name="T30" fmla="*/ 55596 w 73185"/>
                <a:gd name="T31" fmla="*/ 248669 h 369447"/>
                <a:gd name="T32" fmla="*/ 61706 w 73185"/>
                <a:gd name="T33" fmla="*/ 220851 h 369447"/>
                <a:gd name="T34" fmla="*/ 67067 w 73185"/>
                <a:gd name="T35" fmla="*/ 194729 h 369447"/>
                <a:gd name="T36" fmla="*/ 71302 w 73185"/>
                <a:gd name="T37" fmla="*/ 169889 h 369447"/>
                <a:gd name="T38" fmla="*/ 73184 w 73185"/>
                <a:gd name="T39" fmla="*/ 145621 h 369447"/>
                <a:gd name="T40" fmla="*/ 71904 w 73185"/>
                <a:gd name="T41" fmla="*/ 121605 h 369447"/>
                <a:gd name="T42" fmla="*/ 66720 w 73185"/>
                <a:gd name="T43" fmla="*/ 87889 h 369447"/>
                <a:gd name="T44" fmla="*/ 58041 w 73185"/>
                <a:gd name="T45" fmla="*/ 59908 h 369447"/>
                <a:gd name="T46" fmla="*/ 40886 w 73185"/>
                <a:gd name="T47" fmla="*/ 29119 h 369447"/>
                <a:gd name="T48" fmla="*/ 17540 w 73185"/>
                <a:gd name="T49" fmla="*/ 0 h 369447"/>
                <a:gd name="T50" fmla="*/ 0 w 73185"/>
                <a:gd name="T51" fmla="*/ 0 h 369447"/>
                <a:gd name="T52" fmla="*/ 73185 w 73185"/>
                <a:gd name="T53" fmla="*/ 369447 h 369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T50" t="T51" r="T52" b="T53"/>
              <a:pathLst>
                <a:path w="73185" h="369447">
                  <a:moveTo>
                    <a:pt x="24684" y="264318"/>
                  </a:moveTo>
                  <a:lnTo>
                    <a:pt x="20891" y="264318"/>
                  </a:lnTo>
                  <a:lnTo>
                    <a:pt x="19774" y="265112"/>
                  </a:lnTo>
                  <a:lnTo>
                    <a:pt x="19029" y="266435"/>
                  </a:lnTo>
                  <a:lnTo>
                    <a:pt x="17981" y="274206"/>
                  </a:lnTo>
                  <a:lnTo>
                    <a:pt x="16942" y="282206"/>
                  </a:lnTo>
                  <a:lnTo>
                    <a:pt x="5372" y="316166"/>
                  </a:lnTo>
                  <a:lnTo>
                    <a:pt x="0" y="340182"/>
                  </a:lnTo>
                  <a:lnTo>
                    <a:pt x="1278" y="352540"/>
                  </a:lnTo>
                  <a:lnTo>
                    <a:pt x="9230" y="369446"/>
                  </a:lnTo>
                  <a:lnTo>
                    <a:pt x="10412" y="369329"/>
                  </a:lnTo>
                  <a:lnTo>
                    <a:pt x="13843" y="367081"/>
                  </a:lnTo>
                  <a:lnTo>
                    <a:pt x="26941" y="339264"/>
                  </a:lnTo>
                  <a:lnTo>
                    <a:pt x="37523" y="311131"/>
                  </a:lnTo>
                  <a:lnTo>
                    <a:pt x="47802" y="275543"/>
                  </a:lnTo>
                  <a:lnTo>
                    <a:pt x="55596" y="248669"/>
                  </a:lnTo>
                  <a:lnTo>
                    <a:pt x="61706" y="220851"/>
                  </a:lnTo>
                  <a:lnTo>
                    <a:pt x="67067" y="194729"/>
                  </a:lnTo>
                  <a:lnTo>
                    <a:pt x="71302" y="169889"/>
                  </a:lnTo>
                  <a:lnTo>
                    <a:pt x="73184" y="145621"/>
                  </a:lnTo>
                  <a:lnTo>
                    <a:pt x="71904" y="121605"/>
                  </a:lnTo>
                  <a:lnTo>
                    <a:pt x="66720" y="87889"/>
                  </a:lnTo>
                  <a:lnTo>
                    <a:pt x="58041" y="59908"/>
                  </a:lnTo>
                  <a:lnTo>
                    <a:pt x="40886" y="29119"/>
                  </a:lnTo>
                  <a:lnTo>
                    <a:pt x="1754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655" name="SMARTInkShape-Group89"/>
          <p:cNvGrpSpPr>
            <a:grpSpLocks/>
          </p:cNvGrpSpPr>
          <p:nvPr/>
        </p:nvGrpSpPr>
        <p:grpSpPr bwMode="auto">
          <a:xfrm>
            <a:off x="5637213" y="585788"/>
            <a:ext cx="134937" cy="114300"/>
            <a:chOff x="5636419" y="585788"/>
            <a:chExt cx="135732" cy="114301"/>
          </a:xfrm>
        </p:grpSpPr>
        <p:sp>
          <p:nvSpPr>
            <p:cNvPr id="27751" name="SMARTInkShape-722"/>
            <p:cNvSpPr>
              <a:spLocks/>
            </p:cNvSpPr>
            <p:nvPr/>
          </p:nvSpPr>
          <p:spPr bwMode="auto">
            <a:xfrm>
              <a:off x="5636419" y="614363"/>
              <a:ext cx="42863" cy="85726"/>
            </a:xfrm>
            <a:custGeom>
              <a:avLst/>
              <a:gdLst>
                <a:gd name="T0" fmla="*/ 0 w 42863"/>
                <a:gd name="T1" fmla="*/ 0 h 85726"/>
                <a:gd name="T2" fmla="*/ 0 w 42863"/>
                <a:gd name="T3" fmla="*/ 3792 h 85726"/>
                <a:gd name="T4" fmla="*/ 8819 w 42863"/>
                <a:gd name="T5" fmla="*/ 35959 h 85726"/>
                <a:gd name="T6" fmla="*/ 16999 w 42863"/>
                <a:gd name="T7" fmla="*/ 54816 h 85726"/>
                <a:gd name="T8" fmla="*/ 23695 w 42863"/>
                <a:gd name="T9" fmla="*/ 62198 h 85726"/>
                <a:gd name="T10" fmla="*/ 31168 w 42863"/>
                <a:gd name="T11" fmla="*/ 68918 h 85726"/>
                <a:gd name="T12" fmla="*/ 42862 w 42863"/>
                <a:gd name="T13" fmla="*/ 85725 h 85726"/>
                <a:gd name="T14" fmla="*/ 0 w 42863"/>
                <a:gd name="T15" fmla="*/ 0 h 85726"/>
                <a:gd name="T16" fmla="*/ 42863 w 42863"/>
                <a:gd name="T17" fmla="*/ 85726 h 85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42863" h="85726">
                  <a:moveTo>
                    <a:pt x="0" y="0"/>
                  </a:moveTo>
                  <a:lnTo>
                    <a:pt x="0" y="3792"/>
                  </a:lnTo>
                  <a:lnTo>
                    <a:pt x="8819" y="35959"/>
                  </a:lnTo>
                  <a:lnTo>
                    <a:pt x="16999" y="54816"/>
                  </a:lnTo>
                  <a:lnTo>
                    <a:pt x="23695" y="62198"/>
                  </a:lnTo>
                  <a:lnTo>
                    <a:pt x="31168" y="68918"/>
                  </a:lnTo>
                  <a:lnTo>
                    <a:pt x="42862" y="8572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52" name="SMARTInkShape-723"/>
            <p:cNvSpPr>
              <a:spLocks/>
            </p:cNvSpPr>
            <p:nvPr/>
          </p:nvSpPr>
          <p:spPr bwMode="auto">
            <a:xfrm>
              <a:off x="5722144" y="585788"/>
              <a:ext cx="50007" cy="71438"/>
            </a:xfrm>
            <a:custGeom>
              <a:avLst/>
              <a:gdLst>
                <a:gd name="T0" fmla="*/ 0 w 50007"/>
                <a:gd name="T1" fmla="*/ 0 h 71438"/>
                <a:gd name="T2" fmla="*/ 794 w 50007"/>
                <a:gd name="T3" fmla="*/ 17888 h 71438"/>
                <a:gd name="T4" fmla="*/ 5703 w 50007"/>
                <a:gd name="T5" fmla="*/ 30523 h 71438"/>
                <a:gd name="T6" fmla="*/ 23849 w 50007"/>
                <a:gd name="T7" fmla="*/ 58428 h 71438"/>
                <a:gd name="T8" fmla="*/ 34759 w 50007"/>
                <a:gd name="T9" fmla="*/ 66348 h 71438"/>
                <a:gd name="T10" fmla="*/ 50006 w 50007"/>
                <a:gd name="T11" fmla="*/ 71437 h 71438"/>
                <a:gd name="T12" fmla="*/ 0 w 50007"/>
                <a:gd name="T13" fmla="*/ 0 h 71438"/>
                <a:gd name="T14" fmla="*/ 50007 w 50007"/>
                <a:gd name="T15" fmla="*/ 71438 h 71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007" h="71438">
                  <a:moveTo>
                    <a:pt x="0" y="0"/>
                  </a:moveTo>
                  <a:lnTo>
                    <a:pt x="794" y="17888"/>
                  </a:lnTo>
                  <a:lnTo>
                    <a:pt x="5703" y="30523"/>
                  </a:lnTo>
                  <a:lnTo>
                    <a:pt x="23849" y="58428"/>
                  </a:lnTo>
                  <a:lnTo>
                    <a:pt x="34759" y="66348"/>
                  </a:lnTo>
                  <a:lnTo>
                    <a:pt x="50006" y="7143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656" name="SMARTInkShape-Group90"/>
          <p:cNvGrpSpPr>
            <a:grpSpLocks/>
          </p:cNvGrpSpPr>
          <p:nvPr/>
        </p:nvGrpSpPr>
        <p:grpSpPr bwMode="auto">
          <a:xfrm>
            <a:off x="8086725" y="57150"/>
            <a:ext cx="114300" cy="128588"/>
            <a:chOff x="8086725" y="57150"/>
            <a:chExt cx="114301" cy="128589"/>
          </a:xfrm>
        </p:grpSpPr>
        <p:sp>
          <p:nvSpPr>
            <p:cNvPr id="27749" name="SMARTInkShape-724"/>
            <p:cNvSpPr>
              <a:spLocks/>
            </p:cNvSpPr>
            <p:nvPr/>
          </p:nvSpPr>
          <p:spPr bwMode="auto">
            <a:xfrm>
              <a:off x="8086725" y="78581"/>
              <a:ext cx="35720" cy="92870"/>
            </a:xfrm>
            <a:custGeom>
              <a:avLst/>
              <a:gdLst>
                <a:gd name="T0" fmla="*/ 35719 w 35720"/>
                <a:gd name="T1" fmla="*/ 0 h 92870"/>
                <a:gd name="T2" fmla="*/ 35719 w 35720"/>
                <a:gd name="T3" fmla="*/ 3793 h 92870"/>
                <a:gd name="T4" fmla="*/ 33602 w 35720"/>
                <a:gd name="T5" fmla="*/ 7771 h 92870"/>
                <a:gd name="T6" fmla="*/ 31926 w 35720"/>
                <a:gd name="T7" fmla="*/ 9943 h 92870"/>
                <a:gd name="T8" fmla="*/ 30064 w 35720"/>
                <a:gd name="T9" fmla="*/ 16590 h 92870"/>
                <a:gd name="T10" fmla="*/ 26900 w 35720"/>
                <a:gd name="T11" fmla="*/ 29257 h 92870"/>
                <a:gd name="T12" fmla="*/ 14140 w 35720"/>
                <a:gd name="T13" fmla="*/ 59327 h 92870"/>
                <a:gd name="T14" fmla="*/ 0 w 35720"/>
                <a:gd name="T15" fmla="*/ 92869 h 92870"/>
                <a:gd name="T16" fmla="*/ 0 w 35720"/>
                <a:gd name="T17" fmla="*/ 0 h 92870"/>
                <a:gd name="T18" fmla="*/ 35720 w 35720"/>
                <a:gd name="T19" fmla="*/ 92870 h 92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35720" h="92870">
                  <a:moveTo>
                    <a:pt x="35719" y="0"/>
                  </a:moveTo>
                  <a:lnTo>
                    <a:pt x="35719" y="3793"/>
                  </a:lnTo>
                  <a:lnTo>
                    <a:pt x="33602" y="7771"/>
                  </a:lnTo>
                  <a:lnTo>
                    <a:pt x="31926" y="9943"/>
                  </a:lnTo>
                  <a:lnTo>
                    <a:pt x="30064" y="16590"/>
                  </a:lnTo>
                  <a:lnTo>
                    <a:pt x="26900" y="29257"/>
                  </a:lnTo>
                  <a:lnTo>
                    <a:pt x="14140" y="59327"/>
                  </a:lnTo>
                  <a:lnTo>
                    <a:pt x="0" y="9286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50" name="SMARTInkShape-725"/>
            <p:cNvSpPr>
              <a:spLocks/>
            </p:cNvSpPr>
            <p:nvPr/>
          </p:nvSpPr>
          <p:spPr bwMode="auto">
            <a:xfrm>
              <a:off x="8151019" y="57150"/>
              <a:ext cx="50007" cy="128589"/>
            </a:xfrm>
            <a:custGeom>
              <a:avLst/>
              <a:gdLst>
                <a:gd name="T0" fmla="*/ 50006 w 50007"/>
                <a:gd name="T1" fmla="*/ 0 h 128589"/>
                <a:gd name="T2" fmla="*/ 50006 w 50007"/>
                <a:gd name="T3" fmla="*/ 9943 h 128589"/>
                <a:gd name="T4" fmla="*/ 47889 w 50007"/>
                <a:gd name="T5" fmla="*/ 14473 h 128589"/>
                <a:gd name="T6" fmla="*/ 44302 w 50007"/>
                <a:gd name="T7" fmla="*/ 20720 h 128589"/>
                <a:gd name="T8" fmla="*/ 33213 w 50007"/>
                <a:gd name="T9" fmla="*/ 50853 h 128589"/>
                <a:gd name="T10" fmla="*/ 22994 w 50007"/>
                <a:gd name="T11" fmla="*/ 83658 h 128589"/>
                <a:gd name="T12" fmla="*/ 5751 w 50007"/>
                <a:gd name="T13" fmla="*/ 117379 h 128589"/>
                <a:gd name="T14" fmla="*/ 0 w 50007"/>
                <a:gd name="T15" fmla="*/ 128588 h 128589"/>
                <a:gd name="T16" fmla="*/ 0 w 50007"/>
                <a:gd name="T17" fmla="*/ 0 h 128589"/>
                <a:gd name="T18" fmla="*/ 50007 w 50007"/>
                <a:gd name="T19" fmla="*/ 128589 h 128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50007" h="128589">
                  <a:moveTo>
                    <a:pt x="50006" y="0"/>
                  </a:moveTo>
                  <a:lnTo>
                    <a:pt x="50006" y="9943"/>
                  </a:lnTo>
                  <a:lnTo>
                    <a:pt x="47889" y="14473"/>
                  </a:lnTo>
                  <a:lnTo>
                    <a:pt x="44302" y="20720"/>
                  </a:lnTo>
                  <a:lnTo>
                    <a:pt x="33213" y="50853"/>
                  </a:lnTo>
                  <a:lnTo>
                    <a:pt x="22994" y="83658"/>
                  </a:lnTo>
                  <a:lnTo>
                    <a:pt x="5751" y="117379"/>
                  </a:lnTo>
                  <a:lnTo>
                    <a:pt x="0" y="12858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657" name="SMARTInkShape-Group91"/>
          <p:cNvGrpSpPr>
            <a:grpSpLocks/>
          </p:cNvGrpSpPr>
          <p:nvPr/>
        </p:nvGrpSpPr>
        <p:grpSpPr bwMode="auto">
          <a:xfrm>
            <a:off x="922338" y="1139825"/>
            <a:ext cx="800100" cy="357188"/>
            <a:chOff x="921544" y="1139502"/>
            <a:chExt cx="800377" cy="357582"/>
          </a:xfrm>
        </p:grpSpPr>
        <p:sp>
          <p:nvSpPr>
            <p:cNvPr id="27743" name="SMARTInkShape-726"/>
            <p:cNvSpPr>
              <a:spLocks/>
            </p:cNvSpPr>
            <p:nvPr/>
          </p:nvSpPr>
          <p:spPr bwMode="auto">
            <a:xfrm>
              <a:off x="921544" y="1221581"/>
              <a:ext cx="57151" cy="271464"/>
            </a:xfrm>
            <a:custGeom>
              <a:avLst/>
              <a:gdLst>
                <a:gd name="T0" fmla="*/ 0 w 57151"/>
                <a:gd name="T1" fmla="*/ 0 h 271464"/>
                <a:gd name="T2" fmla="*/ 2116 w 57151"/>
                <a:gd name="T3" fmla="*/ 31064 h 271464"/>
                <a:gd name="T4" fmla="*/ 6150 w 57151"/>
                <a:gd name="T5" fmla="*/ 61434 h 271464"/>
                <a:gd name="T6" fmla="*/ 10642 w 57151"/>
                <a:gd name="T7" fmla="*/ 88670 h 271464"/>
                <a:gd name="T8" fmla="*/ 16999 w 57151"/>
                <a:gd name="T9" fmla="*/ 120641 h 271464"/>
                <a:gd name="T10" fmla="*/ 23910 w 57151"/>
                <a:gd name="T11" fmla="*/ 155249 h 271464"/>
                <a:gd name="T12" fmla="*/ 30985 w 57151"/>
                <a:gd name="T13" fmla="*/ 186846 h 271464"/>
                <a:gd name="T14" fmla="*/ 40487 w 57151"/>
                <a:gd name="T15" fmla="*/ 220264 h 271464"/>
                <a:gd name="T16" fmla="*/ 52388 w 57151"/>
                <a:gd name="T17" fmla="*/ 253226 h 271464"/>
                <a:gd name="T18" fmla="*/ 57150 w 57151"/>
                <a:gd name="T19" fmla="*/ 271463 h 271464"/>
                <a:gd name="T20" fmla="*/ 0 w 57151"/>
                <a:gd name="T21" fmla="*/ 0 h 271464"/>
                <a:gd name="T22" fmla="*/ 57151 w 57151"/>
                <a:gd name="T23" fmla="*/ 271464 h 271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57151" h="271464">
                  <a:moveTo>
                    <a:pt x="0" y="0"/>
                  </a:moveTo>
                  <a:lnTo>
                    <a:pt x="2116" y="31064"/>
                  </a:lnTo>
                  <a:lnTo>
                    <a:pt x="6150" y="61434"/>
                  </a:lnTo>
                  <a:lnTo>
                    <a:pt x="10642" y="88670"/>
                  </a:lnTo>
                  <a:lnTo>
                    <a:pt x="16999" y="120641"/>
                  </a:lnTo>
                  <a:lnTo>
                    <a:pt x="23910" y="155249"/>
                  </a:lnTo>
                  <a:lnTo>
                    <a:pt x="30985" y="186846"/>
                  </a:lnTo>
                  <a:lnTo>
                    <a:pt x="40487" y="220264"/>
                  </a:lnTo>
                  <a:lnTo>
                    <a:pt x="52388" y="253226"/>
                  </a:lnTo>
                  <a:lnTo>
                    <a:pt x="57150" y="27146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44" name="SMARTInkShape-727"/>
            <p:cNvSpPr>
              <a:spLocks/>
            </p:cNvSpPr>
            <p:nvPr/>
          </p:nvSpPr>
          <p:spPr bwMode="auto">
            <a:xfrm>
              <a:off x="996760" y="1271588"/>
              <a:ext cx="106471" cy="225496"/>
            </a:xfrm>
            <a:custGeom>
              <a:avLst/>
              <a:gdLst>
                <a:gd name="T0" fmla="*/ 24796 w 106471"/>
                <a:gd name="T1" fmla="*/ 0 h 225496"/>
                <a:gd name="T2" fmla="*/ 21004 w 106471"/>
                <a:gd name="T3" fmla="*/ 0 h 225496"/>
                <a:gd name="T4" fmla="*/ 19887 w 106471"/>
                <a:gd name="T5" fmla="*/ 793 h 225496"/>
                <a:gd name="T6" fmla="*/ 19142 w 106471"/>
                <a:gd name="T7" fmla="*/ 2116 h 225496"/>
                <a:gd name="T8" fmla="*/ 6319 w 106471"/>
                <a:gd name="T9" fmla="*/ 37020 h 225496"/>
                <a:gd name="T10" fmla="*/ 1832 w 106471"/>
                <a:gd name="T11" fmla="*/ 68784 h 225496"/>
                <a:gd name="T12" fmla="*/ 0 w 106471"/>
                <a:gd name="T13" fmla="*/ 101343 h 225496"/>
                <a:gd name="T14" fmla="*/ 2368 w 106471"/>
                <a:gd name="T15" fmla="*/ 136125 h 225496"/>
                <a:gd name="T16" fmla="*/ 5186 w 106471"/>
                <a:gd name="T17" fmla="*/ 169450 h 225496"/>
                <a:gd name="T18" fmla="*/ 13250 w 106471"/>
                <a:gd name="T19" fmla="*/ 201570 h 225496"/>
                <a:gd name="T20" fmla="*/ 23933 w 106471"/>
                <a:gd name="T21" fmla="*/ 218121 h 225496"/>
                <a:gd name="T22" fmla="*/ 32614 w 106471"/>
                <a:gd name="T23" fmla="*/ 223942 h 225496"/>
                <a:gd name="T24" fmla="*/ 37152 w 106471"/>
                <a:gd name="T25" fmla="*/ 225495 h 225496"/>
                <a:gd name="T26" fmla="*/ 46427 w 106471"/>
                <a:gd name="T27" fmla="*/ 225103 h 225496"/>
                <a:gd name="T28" fmla="*/ 55841 w 106471"/>
                <a:gd name="T29" fmla="*/ 221489 h 225496"/>
                <a:gd name="T30" fmla="*/ 79577 w 106471"/>
                <a:gd name="T31" fmla="*/ 201783 h 225496"/>
                <a:gd name="T32" fmla="*/ 90064 w 106471"/>
                <a:gd name="T33" fmla="*/ 184141 h 225496"/>
                <a:gd name="T34" fmla="*/ 100718 w 106471"/>
                <a:gd name="T35" fmla="*/ 151144 h 225496"/>
                <a:gd name="T36" fmla="*/ 106470 w 106471"/>
                <a:gd name="T37" fmla="*/ 123452 h 225496"/>
                <a:gd name="T38" fmla="*/ 104647 w 106471"/>
                <a:gd name="T39" fmla="*/ 95139 h 225496"/>
                <a:gd name="T40" fmla="*/ 102960 w 106471"/>
                <a:gd name="T41" fmla="*/ 67436 h 225496"/>
                <a:gd name="T42" fmla="*/ 96992 w 106471"/>
                <a:gd name="T43" fmla="*/ 44587 h 225496"/>
                <a:gd name="T44" fmla="*/ 80449 w 106471"/>
                <a:gd name="T45" fmla="*/ 21001 h 225496"/>
                <a:gd name="T46" fmla="*/ 73079 w 106471"/>
                <a:gd name="T47" fmla="*/ 17271 h 225496"/>
                <a:gd name="T48" fmla="*/ 39666 w 106471"/>
                <a:gd name="T49" fmla="*/ 14365 h 225496"/>
                <a:gd name="T50" fmla="*/ 24796 w 106471"/>
                <a:gd name="T51" fmla="*/ 14287 h 225496"/>
                <a:gd name="T52" fmla="*/ 0 w 106471"/>
                <a:gd name="T53" fmla="*/ 0 h 225496"/>
                <a:gd name="T54" fmla="*/ 106471 w 106471"/>
                <a:gd name="T55" fmla="*/ 225496 h 225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T52" t="T53" r="T54" b="T55"/>
              <a:pathLst>
                <a:path w="106471" h="225496">
                  <a:moveTo>
                    <a:pt x="24796" y="0"/>
                  </a:moveTo>
                  <a:lnTo>
                    <a:pt x="21004" y="0"/>
                  </a:lnTo>
                  <a:lnTo>
                    <a:pt x="19887" y="793"/>
                  </a:lnTo>
                  <a:lnTo>
                    <a:pt x="19142" y="2116"/>
                  </a:lnTo>
                  <a:lnTo>
                    <a:pt x="6319" y="37020"/>
                  </a:lnTo>
                  <a:lnTo>
                    <a:pt x="1832" y="68784"/>
                  </a:lnTo>
                  <a:lnTo>
                    <a:pt x="0" y="101343"/>
                  </a:lnTo>
                  <a:lnTo>
                    <a:pt x="2368" y="136125"/>
                  </a:lnTo>
                  <a:lnTo>
                    <a:pt x="5186" y="169450"/>
                  </a:lnTo>
                  <a:lnTo>
                    <a:pt x="13250" y="201570"/>
                  </a:lnTo>
                  <a:lnTo>
                    <a:pt x="23933" y="218121"/>
                  </a:lnTo>
                  <a:lnTo>
                    <a:pt x="32614" y="223942"/>
                  </a:lnTo>
                  <a:lnTo>
                    <a:pt x="37152" y="225495"/>
                  </a:lnTo>
                  <a:lnTo>
                    <a:pt x="46427" y="225103"/>
                  </a:lnTo>
                  <a:lnTo>
                    <a:pt x="55841" y="221489"/>
                  </a:lnTo>
                  <a:lnTo>
                    <a:pt x="79577" y="201783"/>
                  </a:lnTo>
                  <a:lnTo>
                    <a:pt x="90064" y="184141"/>
                  </a:lnTo>
                  <a:lnTo>
                    <a:pt x="100718" y="151144"/>
                  </a:lnTo>
                  <a:lnTo>
                    <a:pt x="106470" y="123452"/>
                  </a:lnTo>
                  <a:lnTo>
                    <a:pt x="104647" y="95139"/>
                  </a:lnTo>
                  <a:lnTo>
                    <a:pt x="102960" y="67436"/>
                  </a:lnTo>
                  <a:lnTo>
                    <a:pt x="96992" y="44587"/>
                  </a:lnTo>
                  <a:lnTo>
                    <a:pt x="80449" y="21001"/>
                  </a:lnTo>
                  <a:lnTo>
                    <a:pt x="73079" y="17271"/>
                  </a:lnTo>
                  <a:lnTo>
                    <a:pt x="39666" y="14365"/>
                  </a:lnTo>
                  <a:lnTo>
                    <a:pt x="24796" y="1428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45" name="SMARTInkShape-728"/>
            <p:cNvSpPr>
              <a:spLocks/>
            </p:cNvSpPr>
            <p:nvPr/>
          </p:nvSpPr>
          <p:spPr bwMode="auto">
            <a:xfrm>
              <a:off x="1050131" y="1173107"/>
              <a:ext cx="171248" cy="241357"/>
            </a:xfrm>
            <a:custGeom>
              <a:avLst/>
              <a:gdLst>
                <a:gd name="T0" fmla="*/ 0 w 171248"/>
                <a:gd name="T1" fmla="*/ 84193 h 241357"/>
                <a:gd name="T2" fmla="*/ 0 w 171248"/>
                <a:gd name="T3" fmla="*/ 80401 h 241357"/>
                <a:gd name="T4" fmla="*/ 794 w 171248"/>
                <a:gd name="T5" fmla="*/ 79284 h 241357"/>
                <a:gd name="T6" fmla="*/ 2117 w 171248"/>
                <a:gd name="T7" fmla="*/ 78539 h 241357"/>
                <a:gd name="T8" fmla="*/ 3793 w 171248"/>
                <a:gd name="T9" fmla="*/ 78042 h 241357"/>
                <a:gd name="T10" fmla="*/ 7771 w 171248"/>
                <a:gd name="T11" fmla="*/ 73257 h 241357"/>
                <a:gd name="T12" fmla="*/ 27642 w 171248"/>
                <a:gd name="T13" fmla="*/ 49640 h 241357"/>
                <a:gd name="T14" fmla="*/ 61047 w 171248"/>
                <a:gd name="T15" fmla="*/ 22174 h 241357"/>
                <a:gd name="T16" fmla="*/ 96562 w 171248"/>
                <a:gd name="T17" fmla="*/ 3639 h 241357"/>
                <a:gd name="T18" fmla="*/ 115395 w 171248"/>
                <a:gd name="T19" fmla="*/ 0 h 241357"/>
                <a:gd name="T20" fmla="*/ 132263 w 171248"/>
                <a:gd name="T21" fmla="*/ 2714 h 241357"/>
                <a:gd name="T22" fmla="*/ 147316 w 171248"/>
                <a:gd name="T23" fmla="*/ 12338 h 241357"/>
                <a:gd name="T24" fmla="*/ 158038 w 171248"/>
                <a:gd name="T25" fmla="*/ 29036 h 241357"/>
                <a:gd name="T26" fmla="*/ 167978 w 171248"/>
                <a:gd name="T27" fmla="*/ 56805 h 241357"/>
                <a:gd name="T28" fmla="*/ 170764 w 171248"/>
                <a:gd name="T29" fmla="*/ 92042 h 241357"/>
                <a:gd name="T30" fmla="*/ 171247 w 171248"/>
                <a:gd name="T31" fmla="*/ 120121 h 241357"/>
                <a:gd name="T32" fmla="*/ 169273 w 171248"/>
                <a:gd name="T33" fmla="*/ 150665 h 241357"/>
                <a:gd name="T34" fmla="*/ 165778 w 171248"/>
                <a:gd name="T35" fmla="*/ 180618 h 241357"/>
                <a:gd name="T36" fmla="*/ 164597 w 171248"/>
                <a:gd name="T37" fmla="*/ 212072 h 241357"/>
                <a:gd name="T38" fmla="*/ 164307 w 171248"/>
                <a:gd name="T39" fmla="*/ 241356 h 241357"/>
                <a:gd name="T40" fmla="*/ 0 w 171248"/>
                <a:gd name="T41" fmla="*/ 0 h 241357"/>
                <a:gd name="T42" fmla="*/ 171248 w 171248"/>
                <a:gd name="T43" fmla="*/ 241357 h 241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T40" t="T41" r="T42" b="T43"/>
              <a:pathLst>
                <a:path w="171248" h="241357">
                  <a:moveTo>
                    <a:pt x="0" y="84193"/>
                  </a:moveTo>
                  <a:lnTo>
                    <a:pt x="0" y="80401"/>
                  </a:lnTo>
                  <a:lnTo>
                    <a:pt x="794" y="79284"/>
                  </a:lnTo>
                  <a:lnTo>
                    <a:pt x="2117" y="78539"/>
                  </a:lnTo>
                  <a:lnTo>
                    <a:pt x="3793" y="78042"/>
                  </a:lnTo>
                  <a:lnTo>
                    <a:pt x="7771" y="73257"/>
                  </a:lnTo>
                  <a:lnTo>
                    <a:pt x="27642" y="49640"/>
                  </a:lnTo>
                  <a:lnTo>
                    <a:pt x="61047" y="22174"/>
                  </a:lnTo>
                  <a:lnTo>
                    <a:pt x="96562" y="3639"/>
                  </a:lnTo>
                  <a:lnTo>
                    <a:pt x="115395" y="0"/>
                  </a:lnTo>
                  <a:lnTo>
                    <a:pt x="132263" y="2714"/>
                  </a:lnTo>
                  <a:lnTo>
                    <a:pt x="147316" y="12338"/>
                  </a:lnTo>
                  <a:lnTo>
                    <a:pt x="158038" y="29036"/>
                  </a:lnTo>
                  <a:lnTo>
                    <a:pt x="167978" y="56805"/>
                  </a:lnTo>
                  <a:lnTo>
                    <a:pt x="170764" y="92042"/>
                  </a:lnTo>
                  <a:lnTo>
                    <a:pt x="171247" y="120121"/>
                  </a:lnTo>
                  <a:lnTo>
                    <a:pt x="169273" y="150665"/>
                  </a:lnTo>
                  <a:lnTo>
                    <a:pt x="165778" y="180618"/>
                  </a:lnTo>
                  <a:lnTo>
                    <a:pt x="164597" y="212072"/>
                  </a:lnTo>
                  <a:lnTo>
                    <a:pt x="164307" y="24135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46" name="SMARTInkShape-729"/>
            <p:cNvSpPr>
              <a:spLocks/>
            </p:cNvSpPr>
            <p:nvPr/>
          </p:nvSpPr>
          <p:spPr bwMode="auto">
            <a:xfrm>
              <a:off x="1285875" y="1285875"/>
              <a:ext cx="64295" cy="35720"/>
            </a:xfrm>
            <a:custGeom>
              <a:avLst/>
              <a:gdLst>
                <a:gd name="T0" fmla="*/ 0 w 64295"/>
                <a:gd name="T1" fmla="*/ 35719 h 35720"/>
                <a:gd name="T2" fmla="*/ 3792 w 64295"/>
                <a:gd name="T3" fmla="*/ 31926 h 35720"/>
                <a:gd name="T4" fmla="*/ 9888 w 64295"/>
                <a:gd name="T5" fmla="*/ 30065 h 35720"/>
                <a:gd name="T6" fmla="*/ 13735 w 64295"/>
                <a:gd name="T7" fmla="*/ 29568 h 35720"/>
                <a:gd name="T8" fmla="*/ 46792 w 64295"/>
                <a:gd name="T9" fmla="*/ 12568 h 35720"/>
                <a:gd name="T10" fmla="*/ 64294 w 64295"/>
                <a:gd name="T11" fmla="*/ 0 h 35720"/>
                <a:gd name="T12" fmla="*/ 0 w 64295"/>
                <a:gd name="T13" fmla="*/ 0 h 35720"/>
                <a:gd name="T14" fmla="*/ 64295 w 64295"/>
                <a:gd name="T15" fmla="*/ 35720 h 35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64295" h="35720">
                  <a:moveTo>
                    <a:pt x="0" y="35719"/>
                  </a:moveTo>
                  <a:lnTo>
                    <a:pt x="3792" y="31926"/>
                  </a:lnTo>
                  <a:lnTo>
                    <a:pt x="9888" y="30065"/>
                  </a:lnTo>
                  <a:lnTo>
                    <a:pt x="13735" y="29568"/>
                  </a:lnTo>
                  <a:lnTo>
                    <a:pt x="46792" y="12568"/>
                  </a:lnTo>
                  <a:lnTo>
                    <a:pt x="64294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47" name="SMARTInkShape-730"/>
            <p:cNvSpPr>
              <a:spLocks/>
            </p:cNvSpPr>
            <p:nvPr/>
          </p:nvSpPr>
          <p:spPr bwMode="auto">
            <a:xfrm>
              <a:off x="1400175" y="1140085"/>
              <a:ext cx="192882" cy="245214"/>
            </a:xfrm>
            <a:custGeom>
              <a:avLst/>
              <a:gdLst>
                <a:gd name="T0" fmla="*/ 0 w 192882"/>
                <a:gd name="T1" fmla="*/ 31490 h 245214"/>
                <a:gd name="T2" fmla="*/ 0 w 192882"/>
                <a:gd name="T3" fmla="*/ 27698 h 245214"/>
                <a:gd name="T4" fmla="*/ 2117 w 192882"/>
                <a:gd name="T5" fmla="*/ 23719 h 245214"/>
                <a:gd name="T6" fmla="*/ 9943 w 192882"/>
                <a:gd name="T7" fmla="*/ 14697 h 245214"/>
                <a:gd name="T8" fmla="*/ 25630 w 192882"/>
                <a:gd name="T9" fmla="*/ 5272 h 245214"/>
                <a:gd name="T10" fmla="*/ 37585 w 192882"/>
                <a:gd name="T11" fmla="*/ 523 h 245214"/>
                <a:gd name="T12" fmla="*/ 48719 w 192882"/>
                <a:gd name="T13" fmla="*/ 0 h 245214"/>
                <a:gd name="T14" fmla="*/ 72594 w 192882"/>
                <a:gd name="T15" fmla="*/ 6131 h 245214"/>
                <a:gd name="T16" fmla="*/ 108251 w 192882"/>
                <a:gd name="T17" fmla="*/ 29600 h 245214"/>
                <a:gd name="T18" fmla="*/ 125119 w 192882"/>
                <a:gd name="T19" fmla="*/ 47334 h 245214"/>
                <a:gd name="T20" fmla="*/ 136379 w 192882"/>
                <a:gd name="T21" fmla="*/ 71462 h 245214"/>
                <a:gd name="T22" fmla="*/ 140950 w 192882"/>
                <a:gd name="T23" fmla="*/ 98720 h 245214"/>
                <a:gd name="T24" fmla="*/ 142305 w 192882"/>
                <a:gd name="T25" fmla="*/ 126904 h 245214"/>
                <a:gd name="T26" fmla="*/ 138914 w 192882"/>
                <a:gd name="T27" fmla="*/ 155364 h 245214"/>
                <a:gd name="T28" fmla="*/ 129090 w 192882"/>
                <a:gd name="T29" fmla="*/ 183904 h 245214"/>
                <a:gd name="T30" fmla="*/ 111548 w 192882"/>
                <a:gd name="T31" fmla="*/ 215496 h 245214"/>
                <a:gd name="T32" fmla="*/ 97521 w 192882"/>
                <a:gd name="T33" fmla="*/ 231884 h 245214"/>
                <a:gd name="T34" fmla="*/ 88057 w 192882"/>
                <a:gd name="T35" fmla="*/ 239087 h 245214"/>
                <a:gd name="T36" fmla="*/ 78560 w 192882"/>
                <a:gd name="T37" fmla="*/ 242818 h 245214"/>
                <a:gd name="T38" fmla="*/ 63319 w 192882"/>
                <a:gd name="T39" fmla="*/ 245213 h 245214"/>
                <a:gd name="T40" fmla="*/ 61263 w 192882"/>
                <a:gd name="T41" fmla="*/ 243822 h 245214"/>
                <a:gd name="T42" fmla="*/ 59892 w 192882"/>
                <a:gd name="T43" fmla="*/ 241307 h 245214"/>
                <a:gd name="T44" fmla="*/ 51160 w 192882"/>
                <a:gd name="T45" fmla="*/ 208409 h 245214"/>
                <a:gd name="T46" fmla="*/ 50348 w 192882"/>
                <a:gd name="T47" fmla="*/ 191949 h 245214"/>
                <a:gd name="T48" fmla="*/ 54391 w 192882"/>
                <a:gd name="T49" fmla="*/ 181915 h 245214"/>
                <a:gd name="T50" fmla="*/ 66130 w 192882"/>
                <a:gd name="T51" fmla="*/ 166331 h 245214"/>
                <a:gd name="T52" fmla="*/ 73312 w 192882"/>
                <a:gd name="T53" fmla="*/ 162857 h 245214"/>
                <a:gd name="T54" fmla="*/ 90858 w 192882"/>
                <a:gd name="T55" fmla="*/ 160627 h 245214"/>
                <a:gd name="T56" fmla="*/ 122887 w 192882"/>
                <a:gd name="T57" fmla="*/ 170069 h 245214"/>
                <a:gd name="T58" fmla="*/ 158282 w 192882"/>
                <a:gd name="T59" fmla="*/ 183931 h 245214"/>
                <a:gd name="T60" fmla="*/ 179604 w 192882"/>
                <a:gd name="T61" fmla="*/ 193685 h 245214"/>
                <a:gd name="T62" fmla="*/ 192881 w 192882"/>
                <a:gd name="T63" fmla="*/ 195796 h 245214"/>
                <a:gd name="T64" fmla="*/ 0 w 192882"/>
                <a:gd name="T65" fmla="*/ 0 h 245214"/>
                <a:gd name="T66" fmla="*/ 192882 w 192882"/>
                <a:gd name="T67" fmla="*/ 245214 h 245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T64" t="T65" r="T66" b="T67"/>
              <a:pathLst>
                <a:path w="192882" h="245214">
                  <a:moveTo>
                    <a:pt x="0" y="31490"/>
                  </a:moveTo>
                  <a:lnTo>
                    <a:pt x="0" y="27698"/>
                  </a:lnTo>
                  <a:lnTo>
                    <a:pt x="2117" y="23719"/>
                  </a:lnTo>
                  <a:lnTo>
                    <a:pt x="9943" y="14697"/>
                  </a:lnTo>
                  <a:lnTo>
                    <a:pt x="25630" y="5272"/>
                  </a:lnTo>
                  <a:lnTo>
                    <a:pt x="37585" y="523"/>
                  </a:lnTo>
                  <a:lnTo>
                    <a:pt x="48719" y="0"/>
                  </a:lnTo>
                  <a:lnTo>
                    <a:pt x="72594" y="6131"/>
                  </a:lnTo>
                  <a:lnTo>
                    <a:pt x="108251" y="29600"/>
                  </a:lnTo>
                  <a:lnTo>
                    <a:pt x="125119" y="47334"/>
                  </a:lnTo>
                  <a:lnTo>
                    <a:pt x="136379" y="71462"/>
                  </a:lnTo>
                  <a:lnTo>
                    <a:pt x="140950" y="98720"/>
                  </a:lnTo>
                  <a:lnTo>
                    <a:pt x="142305" y="126904"/>
                  </a:lnTo>
                  <a:lnTo>
                    <a:pt x="138914" y="155364"/>
                  </a:lnTo>
                  <a:lnTo>
                    <a:pt x="129090" y="183904"/>
                  </a:lnTo>
                  <a:lnTo>
                    <a:pt x="111548" y="215496"/>
                  </a:lnTo>
                  <a:lnTo>
                    <a:pt x="97521" y="231884"/>
                  </a:lnTo>
                  <a:lnTo>
                    <a:pt x="88057" y="239087"/>
                  </a:lnTo>
                  <a:lnTo>
                    <a:pt x="78560" y="242818"/>
                  </a:lnTo>
                  <a:lnTo>
                    <a:pt x="63319" y="245213"/>
                  </a:lnTo>
                  <a:lnTo>
                    <a:pt x="61263" y="243822"/>
                  </a:lnTo>
                  <a:lnTo>
                    <a:pt x="59892" y="241307"/>
                  </a:lnTo>
                  <a:lnTo>
                    <a:pt x="51160" y="208409"/>
                  </a:lnTo>
                  <a:lnTo>
                    <a:pt x="50348" y="191949"/>
                  </a:lnTo>
                  <a:lnTo>
                    <a:pt x="54391" y="181915"/>
                  </a:lnTo>
                  <a:lnTo>
                    <a:pt x="66130" y="166331"/>
                  </a:lnTo>
                  <a:lnTo>
                    <a:pt x="73312" y="162857"/>
                  </a:lnTo>
                  <a:lnTo>
                    <a:pt x="90858" y="160627"/>
                  </a:lnTo>
                  <a:lnTo>
                    <a:pt x="122887" y="170069"/>
                  </a:lnTo>
                  <a:lnTo>
                    <a:pt x="158282" y="183931"/>
                  </a:lnTo>
                  <a:lnTo>
                    <a:pt x="179604" y="193685"/>
                  </a:lnTo>
                  <a:lnTo>
                    <a:pt x="192881" y="19579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48" name="SMARTInkShape-731"/>
            <p:cNvSpPr>
              <a:spLocks/>
            </p:cNvSpPr>
            <p:nvPr/>
          </p:nvSpPr>
          <p:spPr bwMode="auto">
            <a:xfrm>
              <a:off x="1600200" y="1139502"/>
              <a:ext cx="121721" cy="200256"/>
            </a:xfrm>
            <a:custGeom>
              <a:avLst/>
              <a:gdLst>
                <a:gd name="T0" fmla="*/ 0 w 121721"/>
                <a:gd name="T1" fmla="*/ 10642 h 200256"/>
                <a:gd name="T2" fmla="*/ 3792 w 121721"/>
                <a:gd name="T3" fmla="*/ 10642 h 200256"/>
                <a:gd name="T4" fmla="*/ 7771 w 121721"/>
                <a:gd name="T5" fmla="*/ 8525 h 200256"/>
                <a:gd name="T6" fmla="*/ 9943 w 121721"/>
                <a:gd name="T7" fmla="*/ 6849 h 200256"/>
                <a:gd name="T8" fmla="*/ 16590 w 121721"/>
                <a:gd name="T9" fmla="*/ 4988 h 200256"/>
                <a:gd name="T10" fmla="*/ 29257 w 121721"/>
                <a:gd name="T11" fmla="*/ 1823 h 200256"/>
                <a:gd name="T12" fmla="*/ 33792 w 121721"/>
                <a:gd name="T13" fmla="*/ 0 h 200256"/>
                <a:gd name="T14" fmla="*/ 45181 w 121721"/>
                <a:gd name="T15" fmla="*/ 91 h 200256"/>
                <a:gd name="T16" fmla="*/ 73183 w 121721"/>
                <a:gd name="T17" fmla="*/ 8753 h 200256"/>
                <a:gd name="T18" fmla="*/ 83061 w 121721"/>
                <a:gd name="T19" fmla="*/ 13242 h 200256"/>
                <a:gd name="T20" fmla="*/ 90627 w 121721"/>
                <a:gd name="T21" fmla="*/ 19999 h 200256"/>
                <a:gd name="T22" fmla="*/ 99348 w 121721"/>
                <a:gd name="T23" fmla="*/ 34846 h 200256"/>
                <a:gd name="T24" fmla="*/ 111038 w 121721"/>
                <a:gd name="T25" fmla="*/ 64041 h 200256"/>
                <a:gd name="T26" fmla="*/ 112539 w 121721"/>
                <a:gd name="T27" fmla="*/ 87759 h 200256"/>
                <a:gd name="T28" fmla="*/ 106338 w 121721"/>
                <a:gd name="T29" fmla="*/ 119626 h 200256"/>
                <a:gd name="T30" fmla="*/ 97653 w 121721"/>
                <a:gd name="T31" fmla="*/ 144798 h 200256"/>
                <a:gd name="T32" fmla="*/ 84289 w 121721"/>
                <a:gd name="T33" fmla="*/ 174637 h 200256"/>
                <a:gd name="T34" fmla="*/ 72688 w 121721"/>
                <a:gd name="T35" fmla="*/ 192495 h 200256"/>
                <a:gd name="T36" fmla="*/ 65908 w 121721"/>
                <a:gd name="T37" fmla="*/ 198622 h 200256"/>
                <a:gd name="T38" fmla="*/ 62989 w 121721"/>
                <a:gd name="T39" fmla="*/ 200255 h 200256"/>
                <a:gd name="T40" fmla="*/ 62630 w 121721"/>
                <a:gd name="T41" fmla="*/ 198963 h 200256"/>
                <a:gd name="T42" fmla="*/ 68916 w 121721"/>
                <a:gd name="T43" fmla="*/ 187355 h 200256"/>
                <a:gd name="T44" fmla="*/ 73757 w 121721"/>
                <a:gd name="T45" fmla="*/ 180992 h 200256"/>
                <a:gd name="T46" fmla="*/ 104195 w 121721"/>
                <a:gd name="T47" fmla="*/ 165535 h 200256"/>
                <a:gd name="T48" fmla="*/ 121720 w 121721"/>
                <a:gd name="T49" fmla="*/ 163453 h 200256"/>
                <a:gd name="T50" fmla="*/ 0 w 121721"/>
                <a:gd name="T51" fmla="*/ 0 h 200256"/>
                <a:gd name="T52" fmla="*/ 121721 w 121721"/>
                <a:gd name="T53" fmla="*/ 200256 h 200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T50" t="T51" r="T52" b="T53"/>
              <a:pathLst>
                <a:path w="121721" h="200256">
                  <a:moveTo>
                    <a:pt x="0" y="10642"/>
                  </a:moveTo>
                  <a:lnTo>
                    <a:pt x="3792" y="10642"/>
                  </a:lnTo>
                  <a:lnTo>
                    <a:pt x="7771" y="8525"/>
                  </a:lnTo>
                  <a:lnTo>
                    <a:pt x="9943" y="6849"/>
                  </a:lnTo>
                  <a:lnTo>
                    <a:pt x="16590" y="4988"/>
                  </a:lnTo>
                  <a:lnTo>
                    <a:pt x="29257" y="1823"/>
                  </a:lnTo>
                  <a:lnTo>
                    <a:pt x="33792" y="0"/>
                  </a:lnTo>
                  <a:lnTo>
                    <a:pt x="45181" y="91"/>
                  </a:lnTo>
                  <a:lnTo>
                    <a:pt x="73183" y="8753"/>
                  </a:lnTo>
                  <a:lnTo>
                    <a:pt x="83061" y="13242"/>
                  </a:lnTo>
                  <a:lnTo>
                    <a:pt x="90627" y="19999"/>
                  </a:lnTo>
                  <a:lnTo>
                    <a:pt x="99348" y="34846"/>
                  </a:lnTo>
                  <a:lnTo>
                    <a:pt x="111038" y="64041"/>
                  </a:lnTo>
                  <a:lnTo>
                    <a:pt x="112539" y="87759"/>
                  </a:lnTo>
                  <a:lnTo>
                    <a:pt x="106338" y="119626"/>
                  </a:lnTo>
                  <a:lnTo>
                    <a:pt x="97653" y="144798"/>
                  </a:lnTo>
                  <a:lnTo>
                    <a:pt x="84289" y="174637"/>
                  </a:lnTo>
                  <a:lnTo>
                    <a:pt x="72688" y="192495"/>
                  </a:lnTo>
                  <a:lnTo>
                    <a:pt x="65908" y="198622"/>
                  </a:lnTo>
                  <a:lnTo>
                    <a:pt x="62989" y="200255"/>
                  </a:lnTo>
                  <a:lnTo>
                    <a:pt x="62630" y="198963"/>
                  </a:lnTo>
                  <a:lnTo>
                    <a:pt x="68916" y="187355"/>
                  </a:lnTo>
                  <a:lnTo>
                    <a:pt x="73757" y="180992"/>
                  </a:lnTo>
                  <a:lnTo>
                    <a:pt x="104195" y="165535"/>
                  </a:lnTo>
                  <a:lnTo>
                    <a:pt x="121720" y="16345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658" name="SMARTInkShape-Group92"/>
          <p:cNvGrpSpPr>
            <a:grpSpLocks/>
          </p:cNvGrpSpPr>
          <p:nvPr/>
        </p:nvGrpSpPr>
        <p:grpSpPr bwMode="auto">
          <a:xfrm>
            <a:off x="985838" y="1916113"/>
            <a:ext cx="735012" cy="333375"/>
            <a:chOff x="985838" y="1915617"/>
            <a:chExt cx="735473" cy="334533"/>
          </a:xfrm>
        </p:grpSpPr>
        <p:sp>
          <p:nvSpPr>
            <p:cNvPr id="27735" name="SMARTInkShape-732"/>
            <p:cNvSpPr>
              <a:spLocks/>
            </p:cNvSpPr>
            <p:nvPr/>
          </p:nvSpPr>
          <p:spPr bwMode="auto">
            <a:xfrm>
              <a:off x="985838" y="2067647"/>
              <a:ext cx="178594" cy="182503"/>
            </a:xfrm>
            <a:custGeom>
              <a:avLst/>
              <a:gdLst>
                <a:gd name="T0" fmla="*/ 14287 w 178594"/>
                <a:gd name="T1" fmla="*/ 39759 h 182503"/>
                <a:gd name="T2" fmla="*/ 7143 w 178594"/>
                <a:gd name="T3" fmla="*/ 32616 h 182503"/>
                <a:gd name="T4" fmla="*/ 11259 w 178594"/>
                <a:gd name="T5" fmla="*/ 32616 h 182503"/>
                <a:gd name="T6" fmla="*/ 7143 w 178594"/>
                <a:gd name="T7" fmla="*/ 32616 h 182503"/>
                <a:gd name="T8" fmla="*/ 7143 w 178594"/>
                <a:gd name="T9" fmla="*/ 25472 h 182503"/>
                <a:gd name="T10" fmla="*/ 0 w 178594"/>
                <a:gd name="T11" fmla="*/ 25472 h 182503"/>
                <a:gd name="T12" fmla="*/ 7135 w 178594"/>
                <a:gd name="T13" fmla="*/ 25472 h 182503"/>
                <a:gd name="T14" fmla="*/ 87 w 178594"/>
                <a:gd name="T15" fmla="*/ 25472 h 182503"/>
                <a:gd name="T16" fmla="*/ 7118 w 178594"/>
                <a:gd name="T17" fmla="*/ 25472 h 182503"/>
                <a:gd name="T18" fmla="*/ 87 w 178594"/>
                <a:gd name="T19" fmla="*/ 25472 h 182503"/>
                <a:gd name="T20" fmla="*/ 7057 w 178594"/>
                <a:gd name="T21" fmla="*/ 25472 h 182503"/>
                <a:gd name="T22" fmla="*/ 7141 w 178594"/>
                <a:gd name="T23" fmla="*/ 18622 h 182503"/>
                <a:gd name="T24" fmla="*/ 12052 w 178594"/>
                <a:gd name="T25" fmla="*/ 12683 h 182503"/>
                <a:gd name="T26" fmla="*/ 13294 w 178594"/>
                <a:gd name="T27" fmla="*/ 8411 h 182503"/>
                <a:gd name="T28" fmla="*/ 14419 w 178594"/>
                <a:gd name="T29" fmla="*/ 6954 h 182503"/>
                <a:gd name="T30" fmla="*/ 17785 w 178594"/>
                <a:gd name="T31" fmla="*/ 5335 h 182503"/>
                <a:gd name="T32" fmla="*/ 31323 w 178594"/>
                <a:gd name="T33" fmla="*/ 3503 h 182503"/>
                <a:gd name="T34" fmla="*/ 37204 w 178594"/>
                <a:gd name="T35" fmla="*/ 362 h 182503"/>
                <a:gd name="T36" fmla="*/ 39884 w 178594"/>
                <a:gd name="T37" fmla="*/ 0 h 182503"/>
                <a:gd name="T38" fmla="*/ 54716 w 178594"/>
                <a:gd name="T39" fmla="*/ 4375 h 182503"/>
                <a:gd name="T40" fmla="*/ 73816 w 178594"/>
                <a:gd name="T41" fmla="*/ 20815 h 182503"/>
                <a:gd name="T42" fmla="*/ 88106 w 178594"/>
                <a:gd name="T43" fmla="*/ 44949 h 182503"/>
                <a:gd name="T44" fmla="*/ 91457 w 178594"/>
                <a:gd name="T45" fmla="*/ 58936 h 182503"/>
                <a:gd name="T46" fmla="*/ 92450 w 178594"/>
                <a:gd name="T47" fmla="*/ 73134 h 182503"/>
                <a:gd name="T48" fmla="*/ 86681 w 178594"/>
                <a:gd name="T49" fmla="*/ 105467 h 182503"/>
                <a:gd name="T50" fmla="*/ 78080 w 178594"/>
                <a:gd name="T51" fmla="*/ 132187 h 182503"/>
                <a:gd name="T52" fmla="*/ 57136 w 178594"/>
                <a:gd name="T53" fmla="*/ 166660 h 182503"/>
                <a:gd name="T54" fmla="*/ 51587 w 178594"/>
                <a:gd name="T55" fmla="*/ 172360 h 182503"/>
                <a:gd name="T56" fmla="*/ 40332 w 178594"/>
                <a:gd name="T57" fmla="*/ 179237 h 182503"/>
                <a:gd name="T58" fmla="*/ 29015 w 178594"/>
                <a:gd name="T59" fmla="*/ 181963 h 182503"/>
                <a:gd name="T60" fmla="*/ 22929 w 178594"/>
                <a:gd name="T61" fmla="*/ 182502 h 182503"/>
                <a:gd name="T62" fmla="*/ 22430 w 178594"/>
                <a:gd name="T63" fmla="*/ 181752 h 182503"/>
                <a:gd name="T64" fmla="*/ 21562 w 178594"/>
                <a:gd name="T65" fmla="*/ 172679 h 182503"/>
                <a:gd name="T66" fmla="*/ 21442 w 178594"/>
                <a:gd name="T67" fmla="*/ 154992 h 182503"/>
                <a:gd name="T68" fmla="*/ 22232 w 178594"/>
                <a:gd name="T69" fmla="*/ 152300 h 182503"/>
                <a:gd name="T70" fmla="*/ 23553 w 178594"/>
                <a:gd name="T71" fmla="*/ 150505 h 182503"/>
                <a:gd name="T72" fmla="*/ 35167 w 178594"/>
                <a:gd name="T73" fmla="*/ 143832 h 182503"/>
                <a:gd name="T74" fmla="*/ 44374 w 178594"/>
                <a:gd name="T75" fmla="*/ 140975 h 182503"/>
                <a:gd name="T76" fmla="*/ 74840 w 178594"/>
                <a:gd name="T77" fmla="*/ 139842 h 182503"/>
                <a:gd name="T78" fmla="*/ 93083 w 178594"/>
                <a:gd name="T79" fmla="*/ 140586 h 182503"/>
                <a:gd name="T80" fmla="*/ 122569 w 178594"/>
                <a:gd name="T81" fmla="*/ 149717 h 182503"/>
                <a:gd name="T82" fmla="*/ 155194 w 178594"/>
                <a:gd name="T83" fmla="*/ 159142 h 182503"/>
                <a:gd name="T84" fmla="*/ 178593 w 178594"/>
                <a:gd name="T85" fmla="*/ 161203 h 182503"/>
                <a:gd name="T86" fmla="*/ 0 w 178594"/>
                <a:gd name="T87" fmla="*/ 0 h 182503"/>
                <a:gd name="T88" fmla="*/ 178594 w 178594"/>
                <a:gd name="T89" fmla="*/ 182503 h 182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T86" t="T87" r="T88" b="T89"/>
              <a:pathLst>
                <a:path w="178594" h="182503">
                  <a:moveTo>
                    <a:pt x="14287" y="39759"/>
                  </a:moveTo>
                  <a:lnTo>
                    <a:pt x="7143" y="32616"/>
                  </a:lnTo>
                  <a:lnTo>
                    <a:pt x="11259" y="32616"/>
                  </a:lnTo>
                  <a:lnTo>
                    <a:pt x="7143" y="32616"/>
                  </a:lnTo>
                  <a:lnTo>
                    <a:pt x="7143" y="25472"/>
                  </a:lnTo>
                  <a:lnTo>
                    <a:pt x="0" y="25472"/>
                  </a:lnTo>
                  <a:lnTo>
                    <a:pt x="7135" y="25472"/>
                  </a:lnTo>
                  <a:lnTo>
                    <a:pt x="87" y="25472"/>
                  </a:lnTo>
                  <a:lnTo>
                    <a:pt x="7118" y="25472"/>
                  </a:lnTo>
                  <a:lnTo>
                    <a:pt x="87" y="25472"/>
                  </a:lnTo>
                  <a:lnTo>
                    <a:pt x="7057" y="25472"/>
                  </a:lnTo>
                  <a:lnTo>
                    <a:pt x="7141" y="18622"/>
                  </a:lnTo>
                  <a:lnTo>
                    <a:pt x="12052" y="12683"/>
                  </a:lnTo>
                  <a:lnTo>
                    <a:pt x="13294" y="8411"/>
                  </a:lnTo>
                  <a:lnTo>
                    <a:pt x="14419" y="6954"/>
                  </a:lnTo>
                  <a:lnTo>
                    <a:pt x="17785" y="5335"/>
                  </a:lnTo>
                  <a:lnTo>
                    <a:pt x="31323" y="3503"/>
                  </a:lnTo>
                  <a:lnTo>
                    <a:pt x="37204" y="362"/>
                  </a:lnTo>
                  <a:lnTo>
                    <a:pt x="39884" y="0"/>
                  </a:lnTo>
                  <a:lnTo>
                    <a:pt x="54716" y="4375"/>
                  </a:lnTo>
                  <a:lnTo>
                    <a:pt x="73816" y="20815"/>
                  </a:lnTo>
                  <a:lnTo>
                    <a:pt x="88106" y="44949"/>
                  </a:lnTo>
                  <a:lnTo>
                    <a:pt x="91457" y="58936"/>
                  </a:lnTo>
                  <a:lnTo>
                    <a:pt x="92450" y="73134"/>
                  </a:lnTo>
                  <a:lnTo>
                    <a:pt x="86681" y="105467"/>
                  </a:lnTo>
                  <a:lnTo>
                    <a:pt x="78080" y="132187"/>
                  </a:lnTo>
                  <a:lnTo>
                    <a:pt x="57136" y="166660"/>
                  </a:lnTo>
                  <a:lnTo>
                    <a:pt x="51587" y="172360"/>
                  </a:lnTo>
                  <a:lnTo>
                    <a:pt x="40332" y="179237"/>
                  </a:lnTo>
                  <a:lnTo>
                    <a:pt x="29015" y="181963"/>
                  </a:lnTo>
                  <a:lnTo>
                    <a:pt x="22929" y="182502"/>
                  </a:lnTo>
                  <a:lnTo>
                    <a:pt x="22430" y="181752"/>
                  </a:lnTo>
                  <a:lnTo>
                    <a:pt x="21562" y="172679"/>
                  </a:lnTo>
                  <a:lnTo>
                    <a:pt x="21442" y="154992"/>
                  </a:lnTo>
                  <a:lnTo>
                    <a:pt x="22232" y="152300"/>
                  </a:lnTo>
                  <a:lnTo>
                    <a:pt x="23553" y="150505"/>
                  </a:lnTo>
                  <a:lnTo>
                    <a:pt x="35167" y="143832"/>
                  </a:lnTo>
                  <a:lnTo>
                    <a:pt x="44374" y="140975"/>
                  </a:lnTo>
                  <a:lnTo>
                    <a:pt x="74840" y="139842"/>
                  </a:lnTo>
                  <a:lnTo>
                    <a:pt x="93083" y="140586"/>
                  </a:lnTo>
                  <a:lnTo>
                    <a:pt x="122569" y="149717"/>
                  </a:lnTo>
                  <a:lnTo>
                    <a:pt x="155194" y="159142"/>
                  </a:lnTo>
                  <a:lnTo>
                    <a:pt x="178593" y="16120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36" name="SMARTInkShape-733"/>
            <p:cNvSpPr>
              <a:spLocks/>
            </p:cNvSpPr>
            <p:nvPr/>
          </p:nvSpPr>
          <p:spPr bwMode="auto">
            <a:xfrm>
              <a:off x="1071563" y="2080260"/>
              <a:ext cx="107157" cy="162751"/>
            </a:xfrm>
            <a:custGeom>
              <a:avLst/>
              <a:gdLst>
                <a:gd name="T0" fmla="*/ 0 w 107157"/>
                <a:gd name="T1" fmla="*/ 41434 h 162751"/>
                <a:gd name="T2" fmla="*/ 0 w 107157"/>
                <a:gd name="T3" fmla="*/ 26999 h 162751"/>
                <a:gd name="T4" fmla="*/ 2116 w 107157"/>
                <a:gd name="T5" fmla="*/ 20996 h 162751"/>
                <a:gd name="T6" fmla="*/ 9943 w 107157"/>
                <a:gd name="T7" fmla="*/ 10674 h 162751"/>
                <a:gd name="T8" fmla="*/ 20584 w 107157"/>
                <a:gd name="T9" fmla="*/ 3392 h 162751"/>
                <a:gd name="T10" fmla="*/ 33792 w 107157"/>
                <a:gd name="T11" fmla="*/ 0 h 162751"/>
                <a:gd name="T12" fmla="*/ 43064 w 107157"/>
                <a:gd name="T13" fmla="*/ 1323 h 162751"/>
                <a:gd name="T14" fmla="*/ 69338 w 107157"/>
                <a:gd name="T15" fmla="*/ 7446 h 162751"/>
                <a:gd name="T16" fmla="*/ 87976 w 107157"/>
                <a:gd name="T17" fmla="*/ 22759 h 162751"/>
                <a:gd name="T18" fmla="*/ 99516 w 107157"/>
                <a:gd name="T19" fmla="*/ 36010 h 162751"/>
                <a:gd name="T20" fmla="*/ 103760 w 107157"/>
                <a:gd name="T21" fmla="*/ 44580 h 162751"/>
                <a:gd name="T22" fmla="*/ 106957 w 107157"/>
                <a:gd name="T23" fmla="*/ 75081 h 162751"/>
                <a:gd name="T24" fmla="*/ 107117 w 107157"/>
                <a:gd name="T25" fmla="*/ 90061 h 162751"/>
                <a:gd name="T26" fmla="*/ 102905 w 107157"/>
                <a:gd name="T27" fmla="*/ 99029 h 162751"/>
                <a:gd name="T28" fmla="*/ 79720 w 107157"/>
                <a:gd name="T29" fmla="*/ 131947 h 162751"/>
                <a:gd name="T30" fmla="*/ 66576 w 107157"/>
                <a:gd name="T31" fmla="*/ 145273 h 162751"/>
                <a:gd name="T32" fmla="*/ 43344 w 107157"/>
                <a:gd name="T33" fmla="*/ 160706 h 162751"/>
                <a:gd name="T34" fmla="*/ 34271 w 107157"/>
                <a:gd name="T35" fmla="*/ 162687 h 162751"/>
                <a:gd name="T36" fmla="*/ 32372 w 107157"/>
                <a:gd name="T37" fmla="*/ 162750 h 162751"/>
                <a:gd name="T38" fmla="*/ 31106 w 107157"/>
                <a:gd name="T39" fmla="*/ 161999 h 162751"/>
                <a:gd name="T40" fmla="*/ 30262 w 107157"/>
                <a:gd name="T41" fmla="*/ 160704 h 162751"/>
                <a:gd name="T42" fmla="*/ 29075 w 107157"/>
                <a:gd name="T43" fmla="*/ 155090 h 162751"/>
                <a:gd name="T44" fmla="*/ 28908 w 107157"/>
                <a:gd name="T45" fmla="*/ 152923 h 162751"/>
                <a:gd name="T46" fmla="*/ 35870 w 107157"/>
                <a:gd name="T47" fmla="*/ 130177 h 162751"/>
                <a:gd name="T48" fmla="*/ 39225 w 107157"/>
                <a:gd name="T49" fmla="*/ 125061 h 162751"/>
                <a:gd name="T50" fmla="*/ 43362 w 107157"/>
                <a:gd name="T51" fmla="*/ 122257 h 162751"/>
                <a:gd name="T52" fmla="*/ 50154 w 107157"/>
                <a:gd name="T53" fmla="*/ 120679 h 162751"/>
                <a:gd name="T54" fmla="*/ 72834 w 107157"/>
                <a:gd name="T55" fmla="*/ 120054 h 162751"/>
                <a:gd name="T56" fmla="*/ 107156 w 107157"/>
                <a:gd name="T57" fmla="*/ 127159 h 162751"/>
                <a:gd name="T58" fmla="*/ 0 w 107157"/>
                <a:gd name="T59" fmla="*/ 0 h 162751"/>
                <a:gd name="T60" fmla="*/ 107157 w 107157"/>
                <a:gd name="T61" fmla="*/ 162751 h 1627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T58" t="T59" r="T60" b="T61"/>
              <a:pathLst>
                <a:path w="107157" h="162751">
                  <a:moveTo>
                    <a:pt x="0" y="41434"/>
                  </a:moveTo>
                  <a:lnTo>
                    <a:pt x="0" y="26999"/>
                  </a:lnTo>
                  <a:lnTo>
                    <a:pt x="2116" y="20996"/>
                  </a:lnTo>
                  <a:lnTo>
                    <a:pt x="9943" y="10674"/>
                  </a:lnTo>
                  <a:lnTo>
                    <a:pt x="20584" y="3392"/>
                  </a:lnTo>
                  <a:lnTo>
                    <a:pt x="33792" y="0"/>
                  </a:lnTo>
                  <a:lnTo>
                    <a:pt x="43064" y="1323"/>
                  </a:lnTo>
                  <a:lnTo>
                    <a:pt x="69338" y="7446"/>
                  </a:lnTo>
                  <a:lnTo>
                    <a:pt x="87976" y="22759"/>
                  </a:lnTo>
                  <a:lnTo>
                    <a:pt x="99516" y="36010"/>
                  </a:lnTo>
                  <a:lnTo>
                    <a:pt x="103760" y="44580"/>
                  </a:lnTo>
                  <a:lnTo>
                    <a:pt x="106957" y="75081"/>
                  </a:lnTo>
                  <a:lnTo>
                    <a:pt x="107117" y="90061"/>
                  </a:lnTo>
                  <a:lnTo>
                    <a:pt x="102905" y="99029"/>
                  </a:lnTo>
                  <a:lnTo>
                    <a:pt x="79720" y="131947"/>
                  </a:lnTo>
                  <a:lnTo>
                    <a:pt x="66576" y="145273"/>
                  </a:lnTo>
                  <a:lnTo>
                    <a:pt x="43344" y="160706"/>
                  </a:lnTo>
                  <a:lnTo>
                    <a:pt x="34271" y="162687"/>
                  </a:lnTo>
                  <a:lnTo>
                    <a:pt x="32372" y="162750"/>
                  </a:lnTo>
                  <a:lnTo>
                    <a:pt x="31106" y="161999"/>
                  </a:lnTo>
                  <a:lnTo>
                    <a:pt x="30262" y="160704"/>
                  </a:lnTo>
                  <a:lnTo>
                    <a:pt x="29075" y="155090"/>
                  </a:lnTo>
                  <a:lnTo>
                    <a:pt x="28908" y="152923"/>
                  </a:lnTo>
                  <a:lnTo>
                    <a:pt x="35870" y="130177"/>
                  </a:lnTo>
                  <a:lnTo>
                    <a:pt x="39225" y="125061"/>
                  </a:lnTo>
                  <a:lnTo>
                    <a:pt x="43362" y="122257"/>
                  </a:lnTo>
                  <a:lnTo>
                    <a:pt x="50154" y="120679"/>
                  </a:lnTo>
                  <a:lnTo>
                    <a:pt x="72834" y="120054"/>
                  </a:lnTo>
                  <a:lnTo>
                    <a:pt x="107156" y="12715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37" name="SMARTInkShape-734"/>
            <p:cNvSpPr>
              <a:spLocks/>
            </p:cNvSpPr>
            <p:nvPr/>
          </p:nvSpPr>
          <p:spPr bwMode="auto">
            <a:xfrm>
              <a:off x="1185986" y="2043522"/>
              <a:ext cx="107034" cy="121035"/>
            </a:xfrm>
            <a:custGeom>
              <a:avLst/>
              <a:gdLst>
                <a:gd name="T0" fmla="*/ 71314 w 107034"/>
                <a:gd name="T1" fmla="*/ 28166 h 121035"/>
                <a:gd name="T2" fmla="*/ 71314 w 107034"/>
                <a:gd name="T3" fmla="*/ 24373 h 121035"/>
                <a:gd name="T4" fmla="*/ 70520 w 107034"/>
                <a:gd name="T5" fmla="*/ 23256 h 121035"/>
                <a:gd name="T6" fmla="*/ 69197 w 107034"/>
                <a:gd name="T7" fmla="*/ 22511 h 121035"/>
                <a:gd name="T8" fmla="*/ 67522 w 107034"/>
                <a:gd name="T9" fmla="*/ 22015 h 121035"/>
                <a:gd name="T10" fmla="*/ 56841 w 107034"/>
                <a:gd name="T11" fmla="*/ 13382 h 121035"/>
                <a:gd name="T12" fmla="*/ 45096 w 107034"/>
                <a:gd name="T13" fmla="*/ 2700 h 121035"/>
                <a:gd name="T14" fmla="*/ 37969 w 107034"/>
                <a:gd name="T15" fmla="*/ 512 h 121035"/>
                <a:gd name="T16" fmla="*/ 33211 w 107034"/>
                <a:gd name="T17" fmla="*/ 0 h 121035"/>
                <a:gd name="T18" fmla="*/ 28450 w 107034"/>
                <a:gd name="T19" fmla="*/ 1889 h 121035"/>
                <a:gd name="T20" fmla="*/ 26069 w 107034"/>
                <a:gd name="T21" fmla="*/ 3504 h 121035"/>
                <a:gd name="T22" fmla="*/ 16545 w 107034"/>
                <a:gd name="T23" fmla="*/ 17503 h 121035"/>
                <a:gd name="T24" fmla="*/ 3052 w 107034"/>
                <a:gd name="T25" fmla="*/ 44943 h 121035"/>
                <a:gd name="T26" fmla="*/ 0 w 107034"/>
                <a:gd name="T27" fmla="*/ 72996 h 121035"/>
                <a:gd name="T28" fmla="*/ 2048 w 107034"/>
                <a:gd name="T29" fmla="*/ 77988 h 121035"/>
                <a:gd name="T30" fmla="*/ 3706 w 107034"/>
                <a:gd name="T31" fmla="*/ 80430 h 121035"/>
                <a:gd name="T32" fmla="*/ 7664 w 107034"/>
                <a:gd name="T33" fmla="*/ 83144 h 121035"/>
                <a:gd name="T34" fmla="*/ 9830 w 107034"/>
                <a:gd name="T35" fmla="*/ 83868 h 121035"/>
                <a:gd name="T36" fmla="*/ 16471 w 107034"/>
                <a:gd name="T37" fmla="*/ 82556 h 121035"/>
                <a:gd name="T38" fmla="*/ 27018 w 107034"/>
                <a:gd name="T39" fmla="*/ 77354 h 121035"/>
                <a:gd name="T40" fmla="*/ 58390 w 107034"/>
                <a:gd name="T41" fmla="*/ 48194 h 121035"/>
                <a:gd name="T42" fmla="*/ 61601 w 107034"/>
                <a:gd name="T43" fmla="*/ 42888 h 121035"/>
                <a:gd name="T44" fmla="*/ 63822 w 107034"/>
                <a:gd name="T45" fmla="*/ 37884 h 121035"/>
                <a:gd name="T46" fmla="*/ 71214 w 107034"/>
                <a:gd name="T47" fmla="*/ 28292 h 121035"/>
                <a:gd name="T48" fmla="*/ 75077 w 107034"/>
                <a:gd name="T49" fmla="*/ 31995 h 121035"/>
                <a:gd name="T50" fmla="*/ 76955 w 107034"/>
                <a:gd name="T51" fmla="*/ 38070 h 121035"/>
                <a:gd name="T52" fmla="*/ 79193 w 107034"/>
                <a:gd name="T53" fmla="*/ 72723 h 121035"/>
                <a:gd name="T54" fmla="*/ 95248 w 107034"/>
                <a:gd name="T55" fmla="*/ 104664 h 121035"/>
                <a:gd name="T56" fmla="*/ 107033 w 107034"/>
                <a:gd name="T57" fmla="*/ 121034 h 121035"/>
                <a:gd name="T58" fmla="*/ 0 w 107034"/>
                <a:gd name="T59" fmla="*/ 0 h 121035"/>
                <a:gd name="T60" fmla="*/ 107034 w 107034"/>
                <a:gd name="T61" fmla="*/ 121035 h 12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T58" t="T59" r="T60" b="T61"/>
              <a:pathLst>
                <a:path w="107034" h="121035">
                  <a:moveTo>
                    <a:pt x="71314" y="28166"/>
                  </a:moveTo>
                  <a:lnTo>
                    <a:pt x="71314" y="24373"/>
                  </a:lnTo>
                  <a:lnTo>
                    <a:pt x="70520" y="23256"/>
                  </a:lnTo>
                  <a:lnTo>
                    <a:pt x="69197" y="22511"/>
                  </a:lnTo>
                  <a:lnTo>
                    <a:pt x="67522" y="22015"/>
                  </a:lnTo>
                  <a:lnTo>
                    <a:pt x="56841" y="13382"/>
                  </a:lnTo>
                  <a:lnTo>
                    <a:pt x="45096" y="2700"/>
                  </a:lnTo>
                  <a:lnTo>
                    <a:pt x="37969" y="512"/>
                  </a:lnTo>
                  <a:lnTo>
                    <a:pt x="33211" y="0"/>
                  </a:lnTo>
                  <a:lnTo>
                    <a:pt x="28450" y="1889"/>
                  </a:lnTo>
                  <a:lnTo>
                    <a:pt x="26069" y="3504"/>
                  </a:lnTo>
                  <a:lnTo>
                    <a:pt x="16545" y="17503"/>
                  </a:lnTo>
                  <a:lnTo>
                    <a:pt x="3052" y="44943"/>
                  </a:lnTo>
                  <a:lnTo>
                    <a:pt x="0" y="72996"/>
                  </a:lnTo>
                  <a:lnTo>
                    <a:pt x="2048" y="77988"/>
                  </a:lnTo>
                  <a:lnTo>
                    <a:pt x="3706" y="80430"/>
                  </a:lnTo>
                  <a:lnTo>
                    <a:pt x="7664" y="83144"/>
                  </a:lnTo>
                  <a:lnTo>
                    <a:pt x="9830" y="83868"/>
                  </a:lnTo>
                  <a:lnTo>
                    <a:pt x="16471" y="82556"/>
                  </a:lnTo>
                  <a:lnTo>
                    <a:pt x="27018" y="77354"/>
                  </a:lnTo>
                  <a:lnTo>
                    <a:pt x="58390" y="48194"/>
                  </a:lnTo>
                  <a:lnTo>
                    <a:pt x="61601" y="42888"/>
                  </a:lnTo>
                  <a:lnTo>
                    <a:pt x="63822" y="37884"/>
                  </a:lnTo>
                  <a:lnTo>
                    <a:pt x="71214" y="28292"/>
                  </a:lnTo>
                  <a:lnTo>
                    <a:pt x="75077" y="31995"/>
                  </a:lnTo>
                  <a:lnTo>
                    <a:pt x="76955" y="38070"/>
                  </a:lnTo>
                  <a:lnTo>
                    <a:pt x="79193" y="72723"/>
                  </a:lnTo>
                  <a:lnTo>
                    <a:pt x="95248" y="104664"/>
                  </a:lnTo>
                  <a:lnTo>
                    <a:pt x="107033" y="12103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38" name="SMARTInkShape-735"/>
            <p:cNvSpPr>
              <a:spLocks/>
            </p:cNvSpPr>
            <p:nvPr/>
          </p:nvSpPr>
          <p:spPr bwMode="auto">
            <a:xfrm>
              <a:off x="1350169" y="2071688"/>
              <a:ext cx="57151" cy="21432"/>
            </a:xfrm>
            <a:custGeom>
              <a:avLst/>
              <a:gdLst>
                <a:gd name="T0" fmla="*/ 0 w 57151"/>
                <a:gd name="T1" fmla="*/ 21431 h 21432"/>
                <a:gd name="T2" fmla="*/ 3792 w 57151"/>
                <a:gd name="T3" fmla="*/ 21431 h 21432"/>
                <a:gd name="T4" fmla="*/ 36849 w 57151"/>
                <a:gd name="T5" fmla="*/ 8431 h 21432"/>
                <a:gd name="T6" fmla="*/ 57150 w 57151"/>
                <a:gd name="T7" fmla="*/ 0 h 21432"/>
                <a:gd name="T8" fmla="*/ 0 w 57151"/>
                <a:gd name="T9" fmla="*/ 0 h 21432"/>
                <a:gd name="T10" fmla="*/ 57151 w 57151"/>
                <a:gd name="T11" fmla="*/ 21432 h 21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57151" h="21432">
                  <a:moveTo>
                    <a:pt x="0" y="21431"/>
                  </a:moveTo>
                  <a:lnTo>
                    <a:pt x="3792" y="21431"/>
                  </a:lnTo>
                  <a:lnTo>
                    <a:pt x="36849" y="8431"/>
                  </a:lnTo>
                  <a:lnTo>
                    <a:pt x="5715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39" name="SMARTInkShape-736"/>
            <p:cNvSpPr>
              <a:spLocks/>
            </p:cNvSpPr>
            <p:nvPr/>
          </p:nvSpPr>
          <p:spPr bwMode="auto">
            <a:xfrm>
              <a:off x="1486051" y="1950244"/>
              <a:ext cx="125048" cy="164307"/>
            </a:xfrm>
            <a:custGeom>
              <a:avLst/>
              <a:gdLst>
                <a:gd name="T0" fmla="*/ 49855 w 125048"/>
                <a:gd name="T1" fmla="*/ 0 h 164307"/>
                <a:gd name="T2" fmla="*/ 46063 w 125048"/>
                <a:gd name="T3" fmla="*/ 0 h 164307"/>
                <a:gd name="T4" fmla="*/ 44946 w 125048"/>
                <a:gd name="T5" fmla="*/ 794 h 164307"/>
                <a:gd name="T6" fmla="*/ 44201 w 125048"/>
                <a:gd name="T7" fmla="*/ 2116 h 164307"/>
                <a:gd name="T8" fmla="*/ 43704 w 125048"/>
                <a:gd name="T9" fmla="*/ 3792 h 164307"/>
                <a:gd name="T10" fmla="*/ 38919 w 125048"/>
                <a:gd name="T11" fmla="*/ 7771 h 164307"/>
                <a:gd name="T12" fmla="*/ 11739 w 125048"/>
                <a:gd name="T13" fmla="*/ 27012 h 164307"/>
                <a:gd name="T14" fmla="*/ 5663 w 125048"/>
                <a:gd name="T15" fmla="*/ 34759 h 164307"/>
                <a:gd name="T16" fmla="*/ 2433 w 125048"/>
                <a:gd name="T17" fmla="*/ 43494 h 164307"/>
                <a:gd name="T18" fmla="*/ 0 w 125048"/>
                <a:gd name="T19" fmla="*/ 66294 h 164307"/>
                <a:gd name="T20" fmla="*/ 1537 w 125048"/>
                <a:gd name="T21" fmla="*/ 68008 h 164307"/>
                <a:gd name="T22" fmla="*/ 7478 w 125048"/>
                <a:gd name="T23" fmla="*/ 69913 h 164307"/>
                <a:gd name="T24" fmla="*/ 41775 w 125048"/>
                <a:gd name="T25" fmla="*/ 71378 h 164307"/>
                <a:gd name="T26" fmla="*/ 75994 w 125048"/>
                <a:gd name="T27" fmla="*/ 71434 h 164307"/>
                <a:gd name="T28" fmla="*/ 95088 w 125048"/>
                <a:gd name="T29" fmla="*/ 77140 h 164307"/>
                <a:gd name="T30" fmla="*/ 112030 w 125048"/>
                <a:gd name="T31" fmla="*/ 85910 h 164307"/>
                <a:gd name="T32" fmla="*/ 117176 w 125048"/>
                <a:gd name="T33" fmla="*/ 90570 h 164307"/>
                <a:gd name="T34" fmla="*/ 124543 w 125048"/>
                <a:gd name="T35" fmla="*/ 102404 h 164307"/>
                <a:gd name="T36" fmla="*/ 125047 w 125048"/>
                <a:gd name="T37" fmla="*/ 104782 h 164307"/>
                <a:gd name="T38" fmla="*/ 124589 w 125048"/>
                <a:gd name="T39" fmla="*/ 107161 h 164307"/>
                <a:gd name="T40" fmla="*/ 122758 w 125048"/>
                <a:gd name="T41" fmla="*/ 112714 h 164307"/>
                <a:gd name="T42" fmla="*/ 120933 w 125048"/>
                <a:gd name="T43" fmla="*/ 123972 h 164307"/>
                <a:gd name="T44" fmla="*/ 111407 w 125048"/>
                <a:gd name="T45" fmla="*/ 141610 h 164307"/>
                <a:gd name="T46" fmla="*/ 104728 w 125048"/>
                <a:gd name="T47" fmla="*/ 148398 h 164307"/>
                <a:gd name="T48" fmla="*/ 85574 w 125048"/>
                <a:gd name="T49" fmla="*/ 164306 h 164307"/>
                <a:gd name="T50" fmla="*/ 0 w 125048"/>
                <a:gd name="T51" fmla="*/ 0 h 164307"/>
                <a:gd name="T52" fmla="*/ 125048 w 125048"/>
                <a:gd name="T53" fmla="*/ 164307 h 164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T50" t="T51" r="T52" b="T53"/>
              <a:pathLst>
                <a:path w="125048" h="164307">
                  <a:moveTo>
                    <a:pt x="49855" y="0"/>
                  </a:moveTo>
                  <a:lnTo>
                    <a:pt x="46063" y="0"/>
                  </a:lnTo>
                  <a:lnTo>
                    <a:pt x="44946" y="794"/>
                  </a:lnTo>
                  <a:lnTo>
                    <a:pt x="44201" y="2116"/>
                  </a:lnTo>
                  <a:lnTo>
                    <a:pt x="43704" y="3792"/>
                  </a:lnTo>
                  <a:lnTo>
                    <a:pt x="38919" y="7771"/>
                  </a:lnTo>
                  <a:lnTo>
                    <a:pt x="11739" y="27012"/>
                  </a:lnTo>
                  <a:lnTo>
                    <a:pt x="5663" y="34759"/>
                  </a:lnTo>
                  <a:lnTo>
                    <a:pt x="2433" y="43494"/>
                  </a:lnTo>
                  <a:lnTo>
                    <a:pt x="0" y="66294"/>
                  </a:lnTo>
                  <a:lnTo>
                    <a:pt x="1537" y="68008"/>
                  </a:lnTo>
                  <a:lnTo>
                    <a:pt x="7478" y="69913"/>
                  </a:lnTo>
                  <a:lnTo>
                    <a:pt x="41775" y="71378"/>
                  </a:lnTo>
                  <a:lnTo>
                    <a:pt x="75994" y="71434"/>
                  </a:lnTo>
                  <a:lnTo>
                    <a:pt x="95088" y="77140"/>
                  </a:lnTo>
                  <a:lnTo>
                    <a:pt x="112030" y="85910"/>
                  </a:lnTo>
                  <a:lnTo>
                    <a:pt x="117176" y="90570"/>
                  </a:lnTo>
                  <a:lnTo>
                    <a:pt x="124543" y="102404"/>
                  </a:lnTo>
                  <a:lnTo>
                    <a:pt x="125047" y="104782"/>
                  </a:lnTo>
                  <a:lnTo>
                    <a:pt x="124589" y="107161"/>
                  </a:lnTo>
                  <a:lnTo>
                    <a:pt x="122758" y="112714"/>
                  </a:lnTo>
                  <a:lnTo>
                    <a:pt x="120933" y="123972"/>
                  </a:lnTo>
                  <a:lnTo>
                    <a:pt x="111407" y="141610"/>
                  </a:lnTo>
                  <a:lnTo>
                    <a:pt x="104728" y="148398"/>
                  </a:lnTo>
                  <a:lnTo>
                    <a:pt x="85574" y="16430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40" name="SMARTInkShape-737"/>
            <p:cNvSpPr>
              <a:spLocks/>
            </p:cNvSpPr>
            <p:nvPr/>
          </p:nvSpPr>
          <p:spPr bwMode="auto">
            <a:xfrm>
              <a:off x="1464469" y="1957388"/>
              <a:ext cx="107157" cy="57151"/>
            </a:xfrm>
            <a:custGeom>
              <a:avLst/>
              <a:gdLst>
                <a:gd name="T0" fmla="*/ 0 w 107157"/>
                <a:gd name="T1" fmla="*/ 57150 h 57151"/>
                <a:gd name="T2" fmla="*/ 0 w 107157"/>
                <a:gd name="T3" fmla="*/ 50999 h 57151"/>
                <a:gd name="T4" fmla="*/ 9943 w 107157"/>
                <a:gd name="T5" fmla="*/ 40150 h 57151"/>
                <a:gd name="T6" fmla="*/ 33792 w 107157"/>
                <a:gd name="T7" fmla="*/ 26164 h 57151"/>
                <a:gd name="T8" fmla="*/ 68103 w 107157"/>
                <a:gd name="T9" fmla="*/ 11903 h 57151"/>
                <a:gd name="T10" fmla="*/ 107156 w 107157"/>
                <a:gd name="T11" fmla="*/ 0 h 57151"/>
                <a:gd name="T12" fmla="*/ 0 w 107157"/>
                <a:gd name="T13" fmla="*/ 0 h 57151"/>
                <a:gd name="T14" fmla="*/ 107157 w 107157"/>
                <a:gd name="T15" fmla="*/ 57151 h 57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107157" h="57151">
                  <a:moveTo>
                    <a:pt x="0" y="57150"/>
                  </a:moveTo>
                  <a:lnTo>
                    <a:pt x="0" y="50999"/>
                  </a:lnTo>
                  <a:lnTo>
                    <a:pt x="9943" y="40150"/>
                  </a:lnTo>
                  <a:lnTo>
                    <a:pt x="33792" y="26164"/>
                  </a:lnTo>
                  <a:lnTo>
                    <a:pt x="68103" y="11903"/>
                  </a:lnTo>
                  <a:lnTo>
                    <a:pt x="107156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41" name="SMARTInkShape-738"/>
            <p:cNvSpPr>
              <a:spLocks/>
            </p:cNvSpPr>
            <p:nvPr/>
          </p:nvSpPr>
          <p:spPr bwMode="auto">
            <a:xfrm>
              <a:off x="1628871" y="1915617"/>
              <a:ext cx="92440" cy="148928"/>
            </a:xfrm>
            <a:custGeom>
              <a:avLst/>
              <a:gdLst>
                <a:gd name="T0" fmla="*/ 21335 w 92440"/>
                <a:gd name="T1" fmla="*/ 6052 h 148928"/>
                <a:gd name="T2" fmla="*/ 21335 w 92440"/>
                <a:gd name="T3" fmla="*/ 9844 h 148928"/>
                <a:gd name="T4" fmla="*/ 19219 w 92440"/>
                <a:gd name="T5" fmla="*/ 13823 h 148928"/>
                <a:gd name="T6" fmla="*/ 17543 w 92440"/>
                <a:gd name="T7" fmla="*/ 15995 h 148928"/>
                <a:gd name="T8" fmla="*/ 15681 w 92440"/>
                <a:gd name="T9" fmla="*/ 22642 h 148928"/>
                <a:gd name="T10" fmla="*/ 12516 w 92440"/>
                <a:gd name="T11" fmla="*/ 35309 h 148928"/>
                <a:gd name="T12" fmla="*/ 1536 w 92440"/>
                <a:gd name="T13" fmla="*/ 68688 h 148928"/>
                <a:gd name="T14" fmla="*/ 0 w 92440"/>
                <a:gd name="T15" fmla="*/ 83125 h 148928"/>
                <a:gd name="T16" fmla="*/ 761 w 92440"/>
                <a:gd name="T17" fmla="*/ 83628 h 148928"/>
                <a:gd name="T18" fmla="*/ 6063 w 92440"/>
                <a:gd name="T19" fmla="*/ 84501 h 148928"/>
                <a:gd name="T20" fmla="*/ 40879 w 92440"/>
                <a:gd name="T21" fmla="*/ 57491 h 148928"/>
                <a:gd name="T22" fmla="*/ 75420 w 92440"/>
                <a:gd name="T23" fmla="*/ 23399 h 148928"/>
                <a:gd name="T24" fmla="*/ 91648 w 92440"/>
                <a:gd name="T25" fmla="*/ 7176 h 148928"/>
                <a:gd name="T26" fmla="*/ 92439 w 92440"/>
                <a:gd name="T27" fmla="*/ 2593 h 148928"/>
                <a:gd name="T28" fmla="*/ 91757 w 92440"/>
                <a:gd name="T29" fmla="*/ 1364 h 148928"/>
                <a:gd name="T30" fmla="*/ 90508 w 92440"/>
                <a:gd name="T31" fmla="*/ 546 h 148928"/>
                <a:gd name="T32" fmla="*/ 88882 w 92440"/>
                <a:gd name="T33" fmla="*/ 0 h 148928"/>
                <a:gd name="T34" fmla="*/ 87797 w 92440"/>
                <a:gd name="T35" fmla="*/ 430 h 148928"/>
                <a:gd name="T36" fmla="*/ 87075 w 92440"/>
                <a:gd name="T37" fmla="*/ 1510 h 148928"/>
                <a:gd name="T38" fmla="*/ 85914 w 92440"/>
                <a:gd name="T39" fmla="*/ 5155 h 148928"/>
                <a:gd name="T40" fmla="*/ 80776 w 92440"/>
                <a:gd name="T41" fmla="*/ 11578 h 148928"/>
                <a:gd name="T42" fmla="*/ 72965 w 92440"/>
                <a:gd name="T43" fmla="*/ 35299 h 148928"/>
                <a:gd name="T44" fmla="*/ 69367 w 92440"/>
                <a:gd name="T45" fmla="*/ 65377 h 148928"/>
                <a:gd name="T46" fmla="*/ 65219 w 92440"/>
                <a:gd name="T47" fmla="*/ 88414 h 148928"/>
                <a:gd name="T48" fmla="*/ 70438 w 92440"/>
                <a:gd name="T49" fmla="*/ 124035 h 148928"/>
                <a:gd name="T50" fmla="*/ 78485 w 92440"/>
                <a:gd name="T51" fmla="*/ 148927 h 148928"/>
                <a:gd name="T52" fmla="*/ 0 w 92440"/>
                <a:gd name="T53" fmla="*/ 0 h 148928"/>
                <a:gd name="T54" fmla="*/ 92440 w 92440"/>
                <a:gd name="T55" fmla="*/ 148928 h 148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T52" t="T53" r="T54" b="T55"/>
              <a:pathLst>
                <a:path w="92440" h="148928">
                  <a:moveTo>
                    <a:pt x="21335" y="6052"/>
                  </a:moveTo>
                  <a:lnTo>
                    <a:pt x="21335" y="9844"/>
                  </a:lnTo>
                  <a:lnTo>
                    <a:pt x="19219" y="13823"/>
                  </a:lnTo>
                  <a:lnTo>
                    <a:pt x="17543" y="15995"/>
                  </a:lnTo>
                  <a:lnTo>
                    <a:pt x="15681" y="22642"/>
                  </a:lnTo>
                  <a:lnTo>
                    <a:pt x="12516" y="35309"/>
                  </a:lnTo>
                  <a:lnTo>
                    <a:pt x="1536" y="68688"/>
                  </a:lnTo>
                  <a:lnTo>
                    <a:pt x="0" y="83125"/>
                  </a:lnTo>
                  <a:lnTo>
                    <a:pt x="761" y="83628"/>
                  </a:lnTo>
                  <a:lnTo>
                    <a:pt x="6063" y="84501"/>
                  </a:lnTo>
                  <a:lnTo>
                    <a:pt x="40879" y="57491"/>
                  </a:lnTo>
                  <a:lnTo>
                    <a:pt x="75420" y="23399"/>
                  </a:lnTo>
                  <a:lnTo>
                    <a:pt x="91648" y="7176"/>
                  </a:lnTo>
                  <a:lnTo>
                    <a:pt x="92439" y="2593"/>
                  </a:lnTo>
                  <a:lnTo>
                    <a:pt x="91757" y="1364"/>
                  </a:lnTo>
                  <a:lnTo>
                    <a:pt x="90508" y="546"/>
                  </a:lnTo>
                  <a:lnTo>
                    <a:pt x="88882" y="0"/>
                  </a:lnTo>
                  <a:lnTo>
                    <a:pt x="87797" y="430"/>
                  </a:lnTo>
                  <a:lnTo>
                    <a:pt x="87075" y="1510"/>
                  </a:lnTo>
                  <a:lnTo>
                    <a:pt x="85914" y="5155"/>
                  </a:lnTo>
                  <a:lnTo>
                    <a:pt x="80776" y="11578"/>
                  </a:lnTo>
                  <a:lnTo>
                    <a:pt x="72965" y="35299"/>
                  </a:lnTo>
                  <a:lnTo>
                    <a:pt x="69367" y="65377"/>
                  </a:lnTo>
                  <a:lnTo>
                    <a:pt x="65219" y="88414"/>
                  </a:lnTo>
                  <a:lnTo>
                    <a:pt x="70438" y="124035"/>
                  </a:lnTo>
                  <a:lnTo>
                    <a:pt x="78485" y="14892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42" name="SMARTInkShape-739"/>
            <p:cNvSpPr>
              <a:spLocks/>
            </p:cNvSpPr>
            <p:nvPr/>
          </p:nvSpPr>
          <p:spPr bwMode="auto">
            <a:xfrm>
              <a:off x="1314744" y="1986405"/>
              <a:ext cx="185445" cy="210278"/>
            </a:xfrm>
            <a:custGeom>
              <a:avLst/>
              <a:gdLst>
                <a:gd name="T0" fmla="*/ 6850 w 185445"/>
                <a:gd name="T1" fmla="*/ 42420 h 210278"/>
                <a:gd name="T2" fmla="*/ 3057 w 185445"/>
                <a:gd name="T3" fmla="*/ 38628 h 210278"/>
                <a:gd name="T4" fmla="*/ 1196 w 185445"/>
                <a:gd name="T5" fmla="*/ 34649 h 210278"/>
                <a:gd name="T6" fmla="*/ 0 w 185445"/>
                <a:gd name="T7" fmla="*/ 21835 h 210278"/>
                <a:gd name="T8" fmla="*/ 1953 w 185445"/>
                <a:gd name="T9" fmla="*/ 15279 h 210278"/>
                <a:gd name="T10" fmla="*/ 4674 w 185445"/>
                <a:gd name="T11" fmla="*/ 9720 h 210278"/>
                <a:gd name="T12" fmla="*/ 5883 w 185445"/>
                <a:gd name="T13" fmla="*/ 4603 h 210278"/>
                <a:gd name="T14" fmla="*/ 7792 w 185445"/>
                <a:gd name="T15" fmla="*/ 2921 h 210278"/>
                <a:gd name="T16" fmla="*/ 17271 w 185445"/>
                <a:gd name="T17" fmla="*/ 554 h 210278"/>
                <a:gd name="T18" fmla="*/ 22859 w 185445"/>
                <a:gd name="T19" fmla="*/ 0 h 210278"/>
                <a:gd name="T20" fmla="*/ 34259 w 185445"/>
                <a:gd name="T21" fmla="*/ 3481 h 210278"/>
                <a:gd name="T22" fmla="*/ 43899 w 185445"/>
                <a:gd name="T23" fmla="*/ 9539 h 210278"/>
                <a:gd name="T24" fmla="*/ 54267 w 185445"/>
                <a:gd name="T25" fmla="*/ 24401 h 210278"/>
                <a:gd name="T26" fmla="*/ 66354 w 185445"/>
                <a:gd name="T27" fmla="*/ 51111 h 210278"/>
                <a:gd name="T28" fmla="*/ 70513 w 185445"/>
                <a:gd name="T29" fmla="*/ 83370 h 210278"/>
                <a:gd name="T30" fmla="*/ 70267 w 185445"/>
                <a:gd name="T31" fmla="*/ 114546 h 210278"/>
                <a:gd name="T32" fmla="*/ 61189 w 185445"/>
                <a:gd name="T33" fmla="*/ 149667 h 210278"/>
                <a:gd name="T34" fmla="*/ 47293 w 185445"/>
                <a:gd name="T35" fmla="*/ 182504 h 210278"/>
                <a:gd name="T36" fmla="*/ 43968 w 185445"/>
                <a:gd name="T37" fmla="*/ 197080 h 210278"/>
                <a:gd name="T38" fmla="*/ 41914 w 185445"/>
                <a:gd name="T39" fmla="*/ 200295 h 210278"/>
                <a:gd name="T40" fmla="*/ 38957 w 185445"/>
                <a:gd name="T41" fmla="*/ 202439 h 210278"/>
                <a:gd name="T42" fmla="*/ 35399 w 185445"/>
                <a:gd name="T43" fmla="*/ 203868 h 210278"/>
                <a:gd name="T44" fmla="*/ 33026 w 185445"/>
                <a:gd name="T45" fmla="*/ 205614 h 210278"/>
                <a:gd name="T46" fmla="*/ 30390 w 185445"/>
                <a:gd name="T47" fmla="*/ 209672 h 210278"/>
                <a:gd name="T48" fmla="*/ 28893 w 185445"/>
                <a:gd name="T49" fmla="*/ 210277 h 210278"/>
                <a:gd name="T50" fmla="*/ 27102 w 185445"/>
                <a:gd name="T51" fmla="*/ 209887 h 210278"/>
                <a:gd name="T52" fmla="*/ 22315 w 185445"/>
                <a:gd name="T53" fmla="*/ 207351 h 210278"/>
                <a:gd name="T54" fmla="*/ 21661 w 185445"/>
                <a:gd name="T55" fmla="*/ 204887 h 210278"/>
                <a:gd name="T56" fmla="*/ 21241 w 185445"/>
                <a:gd name="T57" fmla="*/ 193045 h 210278"/>
                <a:gd name="T58" fmla="*/ 23300 w 185445"/>
                <a:gd name="T59" fmla="*/ 186623 h 210278"/>
                <a:gd name="T60" fmla="*/ 32535 w 185445"/>
                <a:gd name="T61" fmla="*/ 168654 h 210278"/>
                <a:gd name="T62" fmla="*/ 34140 w 185445"/>
                <a:gd name="T63" fmla="*/ 162553 h 210278"/>
                <a:gd name="T64" fmla="*/ 35362 w 185445"/>
                <a:gd name="T65" fmla="*/ 160609 h 210278"/>
                <a:gd name="T66" fmla="*/ 36970 w 185445"/>
                <a:gd name="T67" fmla="*/ 159312 h 210278"/>
                <a:gd name="T68" fmla="*/ 38836 w 185445"/>
                <a:gd name="T69" fmla="*/ 158448 h 210278"/>
                <a:gd name="T70" fmla="*/ 62127 w 185445"/>
                <a:gd name="T71" fmla="*/ 156872 h 210278"/>
                <a:gd name="T72" fmla="*/ 94030 w 185445"/>
                <a:gd name="T73" fmla="*/ 162884 h 210278"/>
                <a:gd name="T74" fmla="*/ 128485 w 185445"/>
                <a:gd name="T75" fmla="*/ 171506 h 210278"/>
                <a:gd name="T76" fmla="*/ 159128 w 185445"/>
                <a:gd name="T77" fmla="*/ 182185 h 210278"/>
                <a:gd name="T78" fmla="*/ 185444 w 185445"/>
                <a:gd name="T79" fmla="*/ 185295 h 210278"/>
                <a:gd name="T80" fmla="*/ 0 w 185445"/>
                <a:gd name="T81" fmla="*/ 0 h 210278"/>
                <a:gd name="T82" fmla="*/ 185445 w 185445"/>
                <a:gd name="T83" fmla="*/ 210278 h 210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T80" t="T81" r="T82" b="T83"/>
              <a:pathLst>
                <a:path w="185445" h="210278">
                  <a:moveTo>
                    <a:pt x="6850" y="42420"/>
                  </a:moveTo>
                  <a:lnTo>
                    <a:pt x="3057" y="38628"/>
                  </a:lnTo>
                  <a:lnTo>
                    <a:pt x="1196" y="34649"/>
                  </a:lnTo>
                  <a:lnTo>
                    <a:pt x="0" y="21835"/>
                  </a:lnTo>
                  <a:lnTo>
                    <a:pt x="1953" y="15279"/>
                  </a:lnTo>
                  <a:lnTo>
                    <a:pt x="4674" y="9720"/>
                  </a:lnTo>
                  <a:lnTo>
                    <a:pt x="5883" y="4603"/>
                  </a:lnTo>
                  <a:lnTo>
                    <a:pt x="7792" y="2921"/>
                  </a:lnTo>
                  <a:lnTo>
                    <a:pt x="17271" y="554"/>
                  </a:lnTo>
                  <a:lnTo>
                    <a:pt x="22859" y="0"/>
                  </a:lnTo>
                  <a:lnTo>
                    <a:pt x="34259" y="3481"/>
                  </a:lnTo>
                  <a:lnTo>
                    <a:pt x="43899" y="9539"/>
                  </a:lnTo>
                  <a:lnTo>
                    <a:pt x="54267" y="24401"/>
                  </a:lnTo>
                  <a:lnTo>
                    <a:pt x="66354" y="51111"/>
                  </a:lnTo>
                  <a:lnTo>
                    <a:pt x="70513" y="83370"/>
                  </a:lnTo>
                  <a:lnTo>
                    <a:pt x="70267" y="114546"/>
                  </a:lnTo>
                  <a:lnTo>
                    <a:pt x="61189" y="149667"/>
                  </a:lnTo>
                  <a:lnTo>
                    <a:pt x="47293" y="182504"/>
                  </a:lnTo>
                  <a:lnTo>
                    <a:pt x="43968" y="197080"/>
                  </a:lnTo>
                  <a:lnTo>
                    <a:pt x="41914" y="200295"/>
                  </a:lnTo>
                  <a:lnTo>
                    <a:pt x="38957" y="202439"/>
                  </a:lnTo>
                  <a:lnTo>
                    <a:pt x="35399" y="203868"/>
                  </a:lnTo>
                  <a:lnTo>
                    <a:pt x="33026" y="205614"/>
                  </a:lnTo>
                  <a:lnTo>
                    <a:pt x="30390" y="209672"/>
                  </a:lnTo>
                  <a:lnTo>
                    <a:pt x="28893" y="210277"/>
                  </a:lnTo>
                  <a:lnTo>
                    <a:pt x="27102" y="209887"/>
                  </a:lnTo>
                  <a:lnTo>
                    <a:pt x="22315" y="207351"/>
                  </a:lnTo>
                  <a:lnTo>
                    <a:pt x="21661" y="204887"/>
                  </a:lnTo>
                  <a:lnTo>
                    <a:pt x="21241" y="193045"/>
                  </a:lnTo>
                  <a:lnTo>
                    <a:pt x="23300" y="186623"/>
                  </a:lnTo>
                  <a:lnTo>
                    <a:pt x="32535" y="168654"/>
                  </a:lnTo>
                  <a:lnTo>
                    <a:pt x="34140" y="162553"/>
                  </a:lnTo>
                  <a:lnTo>
                    <a:pt x="35362" y="160609"/>
                  </a:lnTo>
                  <a:lnTo>
                    <a:pt x="36970" y="159312"/>
                  </a:lnTo>
                  <a:lnTo>
                    <a:pt x="38836" y="158448"/>
                  </a:lnTo>
                  <a:lnTo>
                    <a:pt x="62127" y="156872"/>
                  </a:lnTo>
                  <a:lnTo>
                    <a:pt x="94030" y="162884"/>
                  </a:lnTo>
                  <a:lnTo>
                    <a:pt x="128485" y="171506"/>
                  </a:lnTo>
                  <a:lnTo>
                    <a:pt x="159128" y="182185"/>
                  </a:lnTo>
                  <a:lnTo>
                    <a:pt x="185444" y="18529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659" name="SMARTInkShape-Group93"/>
          <p:cNvGrpSpPr>
            <a:grpSpLocks/>
          </p:cNvGrpSpPr>
          <p:nvPr/>
        </p:nvGrpSpPr>
        <p:grpSpPr bwMode="auto">
          <a:xfrm>
            <a:off x="1679575" y="1973263"/>
            <a:ext cx="723900" cy="327025"/>
            <a:chOff x="1678916" y="1973551"/>
            <a:chExt cx="724202" cy="326574"/>
          </a:xfrm>
        </p:grpSpPr>
        <p:sp>
          <p:nvSpPr>
            <p:cNvPr id="27730" name="SMARTInkShape-740"/>
            <p:cNvSpPr>
              <a:spLocks/>
            </p:cNvSpPr>
            <p:nvPr/>
          </p:nvSpPr>
          <p:spPr bwMode="auto">
            <a:xfrm>
              <a:off x="1678916" y="1986849"/>
              <a:ext cx="235569" cy="313276"/>
            </a:xfrm>
            <a:custGeom>
              <a:avLst/>
              <a:gdLst>
                <a:gd name="T0" fmla="*/ 135597 w 235569"/>
                <a:gd name="T1" fmla="*/ 99126 h 313276"/>
                <a:gd name="T2" fmla="*/ 131804 w 235569"/>
                <a:gd name="T3" fmla="*/ 99126 h 313276"/>
                <a:gd name="T4" fmla="*/ 130687 w 235569"/>
                <a:gd name="T5" fmla="*/ 99920 h 313276"/>
                <a:gd name="T6" fmla="*/ 129942 w 235569"/>
                <a:gd name="T7" fmla="*/ 101243 h 313276"/>
                <a:gd name="T8" fmla="*/ 127855 w 235569"/>
                <a:gd name="T9" fmla="*/ 111311 h 313276"/>
                <a:gd name="T10" fmla="*/ 123601 w 235569"/>
                <a:gd name="T11" fmla="*/ 118259 h 313276"/>
                <a:gd name="T12" fmla="*/ 121762 w 235569"/>
                <a:gd name="T13" fmla="*/ 127717 h 313276"/>
                <a:gd name="T14" fmla="*/ 121310 w 235569"/>
                <a:gd name="T15" fmla="*/ 155858 h 313276"/>
                <a:gd name="T16" fmla="*/ 121309 w 235569"/>
                <a:gd name="T17" fmla="*/ 139473 h 313276"/>
                <a:gd name="T18" fmla="*/ 117517 w 235569"/>
                <a:gd name="T19" fmla="*/ 128631 h 313276"/>
                <a:gd name="T20" fmla="*/ 108952 w 235569"/>
                <a:gd name="T21" fmla="*/ 113850 h 313276"/>
                <a:gd name="T22" fmla="*/ 108309 w 235569"/>
                <a:gd name="T23" fmla="*/ 111323 h 313276"/>
                <a:gd name="T24" fmla="*/ 107086 w 235569"/>
                <a:gd name="T25" fmla="*/ 109639 h 313276"/>
                <a:gd name="T26" fmla="*/ 105477 w 235569"/>
                <a:gd name="T27" fmla="*/ 108516 h 313276"/>
                <a:gd name="T28" fmla="*/ 101573 w 235569"/>
                <a:gd name="T29" fmla="*/ 107268 h 313276"/>
                <a:gd name="T30" fmla="*/ 97191 w 235569"/>
                <a:gd name="T31" fmla="*/ 106713 h 313276"/>
                <a:gd name="T32" fmla="*/ 92598 w 235569"/>
                <a:gd name="T33" fmla="*/ 108584 h 313276"/>
                <a:gd name="T34" fmla="*/ 61494 w 235569"/>
                <a:gd name="T35" fmla="*/ 126998 h 313276"/>
                <a:gd name="T36" fmla="*/ 37928 w 235569"/>
                <a:gd name="T37" fmla="*/ 157124 h 313276"/>
                <a:gd name="T38" fmla="*/ 16264 w 235569"/>
                <a:gd name="T39" fmla="*/ 192106 h 313276"/>
                <a:gd name="T40" fmla="*/ 3318 w 235569"/>
                <a:gd name="T41" fmla="*/ 227728 h 313276"/>
                <a:gd name="T42" fmla="*/ 320 w 235569"/>
                <a:gd name="T43" fmla="*/ 263434 h 313276"/>
                <a:gd name="T44" fmla="*/ 0 w 235569"/>
                <a:gd name="T45" fmla="*/ 281072 h 313276"/>
                <a:gd name="T46" fmla="*/ 4158 w 235569"/>
                <a:gd name="T47" fmla="*/ 291380 h 313276"/>
                <a:gd name="T48" fmla="*/ 11298 w 235569"/>
                <a:gd name="T49" fmla="*/ 300460 h 313276"/>
                <a:gd name="T50" fmla="*/ 19763 w 235569"/>
                <a:gd name="T51" fmla="*/ 307141 h 313276"/>
                <a:gd name="T52" fmla="*/ 28817 w 235569"/>
                <a:gd name="T53" fmla="*/ 310640 h 313276"/>
                <a:gd name="T54" fmla="*/ 62702 w 235569"/>
                <a:gd name="T55" fmla="*/ 313193 h 313276"/>
                <a:gd name="T56" fmla="*/ 67950 w 235569"/>
                <a:gd name="T57" fmla="*/ 313275 h 313276"/>
                <a:gd name="T58" fmla="*/ 90506 w 235569"/>
                <a:gd name="T59" fmla="*/ 305805 h 313276"/>
                <a:gd name="T60" fmla="*/ 109713 w 235569"/>
                <a:gd name="T61" fmla="*/ 293538 h 313276"/>
                <a:gd name="T62" fmla="*/ 136128 w 235569"/>
                <a:gd name="T63" fmla="*/ 264558 h 313276"/>
                <a:gd name="T64" fmla="*/ 164277 w 235569"/>
                <a:gd name="T65" fmla="*/ 232963 h 313276"/>
                <a:gd name="T66" fmla="*/ 185634 w 235569"/>
                <a:gd name="T67" fmla="*/ 203604 h 313276"/>
                <a:gd name="T68" fmla="*/ 204927 w 235569"/>
                <a:gd name="T69" fmla="*/ 171887 h 313276"/>
                <a:gd name="T70" fmla="*/ 218580 w 235569"/>
                <a:gd name="T71" fmla="*/ 142381 h 313276"/>
                <a:gd name="T72" fmla="*/ 227653 w 235569"/>
                <a:gd name="T73" fmla="*/ 111413 h 313276"/>
                <a:gd name="T74" fmla="*/ 233252 w 235569"/>
                <a:gd name="T75" fmla="*/ 79219 h 313276"/>
                <a:gd name="T76" fmla="*/ 235143 w 235569"/>
                <a:gd name="T77" fmla="*/ 43688 h 313276"/>
                <a:gd name="T78" fmla="*/ 235568 w 235569"/>
                <a:gd name="T79" fmla="*/ 9207 h 313276"/>
                <a:gd name="T80" fmla="*/ 234788 w 235569"/>
                <a:gd name="T81" fmla="*/ 5843 h 313276"/>
                <a:gd name="T82" fmla="*/ 233474 w 235569"/>
                <a:gd name="T83" fmla="*/ 3599 h 313276"/>
                <a:gd name="T84" fmla="*/ 229455 w 235569"/>
                <a:gd name="T85" fmla="*/ 0 h 313276"/>
                <a:gd name="T86" fmla="*/ 229125 w 235569"/>
                <a:gd name="T87" fmla="*/ 498 h 313276"/>
                <a:gd name="T88" fmla="*/ 220733 w 235569"/>
                <a:gd name="T89" fmla="*/ 34818 h 313276"/>
                <a:gd name="T90" fmla="*/ 216120 w 235569"/>
                <a:gd name="T91" fmla="*/ 60493 h 313276"/>
                <a:gd name="T92" fmla="*/ 212637 w 235569"/>
                <a:gd name="T93" fmla="*/ 91119 h 313276"/>
                <a:gd name="T94" fmla="*/ 208694 w 235569"/>
                <a:gd name="T95" fmla="*/ 120301 h 313276"/>
                <a:gd name="T96" fmla="*/ 205409 w 235569"/>
                <a:gd name="T97" fmla="*/ 151173 h 313276"/>
                <a:gd name="T98" fmla="*/ 201525 w 235569"/>
                <a:gd name="T99" fmla="*/ 183339 h 313276"/>
                <a:gd name="T100" fmla="*/ 200375 w 235569"/>
                <a:gd name="T101" fmla="*/ 212978 h 313276"/>
                <a:gd name="T102" fmla="*/ 199986 w 235569"/>
                <a:gd name="T103" fmla="*/ 247645 h 313276"/>
                <a:gd name="T104" fmla="*/ 202020 w 235569"/>
                <a:gd name="T105" fmla="*/ 282549 h 313276"/>
                <a:gd name="T106" fmla="*/ 207167 w 235569"/>
                <a:gd name="T107" fmla="*/ 301874 h 313276"/>
                <a:gd name="T108" fmla="*/ 208710 w 235569"/>
                <a:gd name="T109" fmla="*/ 303348 h 313276"/>
                <a:gd name="T110" fmla="*/ 210533 w 235569"/>
                <a:gd name="T111" fmla="*/ 304330 h 313276"/>
                <a:gd name="T112" fmla="*/ 211748 w 235569"/>
                <a:gd name="T113" fmla="*/ 304191 h 313276"/>
                <a:gd name="T114" fmla="*/ 212558 w 235569"/>
                <a:gd name="T115" fmla="*/ 303305 h 313276"/>
                <a:gd name="T116" fmla="*/ 214178 w 235569"/>
                <a:gd name="T117" fmla="*/ 299151 h 313276"/>
                <a:gd name="T118" fmla="*/ 0 w 235569"/>
                <a:gd name="T119" fmla="*/ 0 h 313276"/>
                <a:gd name="T120" fmla="*/ 235569 w 235569"/>
                <a:gd name="T121" fmla="*/ 313276 h 313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T118" t="T119" r="T120" b="T121"/>
              <a:pathLst>
                <a:path w="235569" h="313276">
                  <a:moveTo>
                    <a:pt x="135597" y="99126"/>
                  </a:moveTo>
                  <a:lnTo>
                    <a:pt x="131804" y="99126"/>
                  </a:lnTo>
                  <a:lnTo>
                    <a:pt x="130687" y="99920"/>
                  </a:lnTo>
                  <a:lnTo>
                    <a:pt x="129942" y="101243"/>
                  </a:lnTo>
                  <a:lnTo>
                    <a:pt x="127855" y="111311"/>
                  </a:lnTo>
                  <a:lnTo>
                    <a:pt x="123601" y="118259"/>
                  </a:lnTo>
                  <a:lnTo>
                    <a:pt x="121762" y="127717"/>
                  </a:lnTo>
                  <a:lnTo>
                    <a:pt x="121310" y="155858"/>
                  </a:lnTo>
                  <a:lnTo>
                    <a:pt x="121309" y="139473"/>
                  </a:lnTo>
                  <a:lnTo>
                    <a:pt x="117517" y="128631"/>
                  </a:lnTo>
                  <a:lnTo>
                    <a:pt x="108952" y="113850"/>
                  </a:lnTo>
                  <a:lnTo>
                    <a:pt x="108309" y="111323"/>
                  </a:lnTo>
                  <a:lnTo>
                    <a:pt x="107086" y="109639"/>
                  </a:lnTo>
                  <a:lnTo>
                    <a:pt x="105477" y="108516"/>
                  </a:lnTo>
                  <a:lnTo>
                    <a:pt x="101573" y="107268"/>
                  </a:lnTo>
                  <a:lnTo>
                    <a:pt x="97191" y="106713"/>
                  </a:lnTo>
                  <a:lnTo>
                    <a:pt x="92598" y="108584"/>
                  </a:lnTo>
                  <a:lnTo>
                    <a:pt x="61494" y="126998"/>
                  </a:lnTo>
                  <a:lnTo>
                    <a:pt x="37928" y="157124"/>
                  </a:lnTo>
                  <a:lnTo>
                    <a:pt x="16264" y="192106"/>
                  </a:lnTo>
                  <a:lnTo>
                    <a:pt x="3318" y="227728"/>
                  </a:lnTo>
                  <a:lnTo>
                    <a:pt x="320" y="263434"/>
                  </a:lnTo>
                  <a:lnTo>
                    <a:pt x="0" y="281072"/>
                  </a:lnTo>
                  <a:lnTo>
                    <a:pt x="4158" y="291380"/>
                  </a:lnTo>
                  <a:lnTo>
                    <a:pt x="11298" y="300460"/>
                  </a:lnTo>
                  <a:lnTo>
                    <a:pt x="19763" y="307141"/>
                  </a:lnTo>
                  <a:lnTo>
                    <a:pt x="28817" y="310640"/>
                  </a:lnTo>
                  <a:lnTo>
                    <a:pt x="62702" y="313193"/>
                  </a:lnTo>
                  <a:lnTo>
                    <a:pt x="67950" y="313275"/>
                  </a:lnTo>
                  <a:lnTo>
                    <a:pt x="90506" y="305805"/>
                  </a:lnTo>
                  <a:lnTo>
                    <a:pt x="109713" y="293538"/>
                  </a:lnTo>
                  <a:lnTo>
                    <a:pt x="136128" y="264558"/>
                  </a:lnTo>
                  <a:lnTo>
                    <a:pt x="164277" y="232963"/>
                  </a:lnTo>
                  <a:lnTo>
                    <a:pt x="185634" y="203604"/>
                  </a:lnTo>
                  <a:lnTo>
                    <a:pt x="204927" y="171887"/>
                  </a:lnTo>
                  <a:lnTo>
                    <a:pt x="218580" y="142381"/>
                  </a:lnTo>
                  <a:lnTo>
                    <a:pt x="227653" y="111413"/>
                  </a:lnTo>
                  <a:lnTo>
                    <a:pt x="233252" y="79219"/>
                  </a:lnTo>
                  <a:lnTo>
                    <a:pt x="235143" y="43688"/>
                  </a:lnTo>
                  <a:lnTo>
                    <a:pt x="235568" y="9207"/>
                  </a:lnTo>
                  <a:lnTo>
                    <a:pt x="234788" y="5843"/>
                  </a:lnTo>
                  <a:lnTo>
                    <a:pt x="233474" y="3599"/>
                  </a:lnTo>
                  <a:lnTo>
                    <a:pt x="229455" y="0"/>
                  </a:lnTo>
                  <a:lnTo>
                    <a:pt x="229125" y="498"/>
                  </a:lnTo>
                  <a:lnTo>
                    <a:pt x="220733" y="34818"/>
                  </a:lnTo>
                  <a:lnTo>
                    <a:pt x="216120" y="60493"/>
                  </a:lnTo>
                  <a:lnTo>
                    <a:pt x="212637" y="91119"/>
                  </a:lnTo>
                  <a:lnTo>
                    <a:pt x="208694" y="120301"/>
                  </a:lnTo>
                  <a:lnTo>
                    <a:pt x="205409" y="151173"/>
                  </a:lnTo>
                  <a:lnTo>
                    <a:pt x="201525" y="183339"/>
                  </a:lnTo>
                  <a:lnTo>
                    <a:pt x="200375" y="212978"/>
                  </a:lnTo>
                  <a:lnTo>
                    <a:pt x="199986" y="247645"/>
                  </a:lnTo>
                  <a:lnTo>
                    <a:pt x="202020" y="282549"/>
                  </a:lnTo>
                  <a:lnTo>
                    <a:pt x="207167" y="301874"/>
                  </a:lnTo>
                  <a:lnTo>
                    <a:pt x="208710" y="303348"/>
                  </a:lnTo>
                  <a:lnTo>
                    <a:pt x="210533" y="304330"/>
                  </a:lnTo>
                  <a:lnTo>
                    <a:pt x="211748" y="304191"/>
                  </a:lnTo>
                  <a:lnTo>
                    <a:pt x="212558" y="303305"/>
                  </a:lnTo>
                  <a:lnTo>
                    <a:pt x="214178" y="29915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31" name="SMARTInkShape-741"/>
            <p:cNvSpPr>
              <a:spLocks/>
            </p:cNvSpPr>
            <p:nvPr/>
          </p:nvSpPr>
          <p:spPr bwMode="auto">
            <a:xfrm>
              <a:off x="1943394" y="2185988"/>
              <a:ext cx="92035" cy="99860"/>
            </a:xfrm>
            <a:custGeom>
              <a:avLst/>
              <a:gdLst>
                <a:gd name="T0" fmla="*/ 6850 w 92035"/>
                <a:gd name="T1" fmla="*/ 28575 h 99860"/>
                <a:gd name="T2" fmla="*/ 3057 w 92035"/>
                <a:gd name="T3" fmla="*/ 28575 h 99860"/>
                <a:gd name="T4" fmla="*/ 1940 w 92035"/>
                <a:gd name="T5" fmla="*/ 29368 h 99860"/>
                <a:gd name="T6" fmla="*/ 1195 w 92035"/>
                <a:gd name="T7" fmla="*/ 30691 h 99860"/>
                <a:gd name="T8" fmla="*/ 0 w 92035"/>
                <a:gd name="T9" fmla="*/ 38517 h 99860"/>
                <a:gd name="T10" fmla="*/ 558 w 92035"/>
                <a:gd name="T11" fmla="*/ 53410 h 99860"/>
                <a:gd name="T12" fmla="*/ 5426 w 92035"/>
                <a:gd name="T13" fmla="*/ 66184 h 99860"/>
                <a:gd name="T14" fmla="*/ 23556 w 92035"/>
                <a:gd name="T15" fmla="*/ 94144 h 99860"/>
                <a:gd name="T16" fmla="*/ 30414 w 92035"/>
                <a:gd name="T17" fmla="*/ 97404 h 99860"/>
                <a:gd name="T18" fmla="*/ 61743 w 92035"/>
                <a:gd name="T19" fmla="*/ 99859 h 99860"/>
                <a:gd name="T20" fmla="*/ 75943 w 92035"/>
                <a:gd name="T21" fmla="*/ 96174 h 99860"/>
                <a:gd name="T22" fmla="*/ 83331 w 92035"/>
                <a:gd name="T23" fmla="*/ 90104 h 99860"/>
                <a:gd name="T24" fmla="*/ 88466 w 92035"/>
                <a:gd name="T25" fmla="*/ 82115 h 99860"/>
                <a:gd name="T26" fmla="*/ 92034 w 92035"/>
                <a:gd name="T27" fmla="*/ 63161 h 99860"/>
                <a:gd name="T28" fmla="*/ 88622 w 92035"/>
                <a:gd name="T29" fmla="*/ 51346 h 99860"/>
                <a:gd name="T30" fmla="*/ 78080 w 92035"/>
                <a:gd name="T31" fmla="*/ 30554 h 99860"/>
                <a:gd name="T32" fmla="*/ 55456 w 92035"/>
                <a:gd name="T33" fmla="*/ 5871 h 99860"/>
                <a:gd name="T34" fmla="*/ 50148 w 92035"/>
                <a:gd name="T35" fmla="*/ 2609 h 99860"/>
                <a:gd name="T36" fmla="*/ 42569 w 92035"/>
                <a:gd name="T37" fmla="*/ 0 h 99860"/>
                <a:gd name="T38" fmla="*/ 0 w 92035"/>
                <a:gd name="T39" fmla="*/ 0 h 99860"/>
                <a:gd name="T40" fmla="*/ 92035 w 92035"/>
                <a:gd name="T41" fmla="*/ 99860 h 99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T38" t="T39" r="T40" b="T41"/>
              <a:pathLst>
                <a:path w="92035" h="99860">
                  <a:moveTo>
                    <a:pt x="6850" y="28575"/>
                  </a:moveTo>
                  <a:lnTo>
                    <a:pt x="3057" y="28575"/>
                  </a:lnTo>
                  <a:lnTo>
                    <a:pt x="1940" y="29368"/>
                  </a:lnTo>
                  <a:lnTo>
                    <a:pt x="1195" y="30691"/>
                  </a:lnTo>
                  <a:lnTo>
                    <a:pt x="0" y="38517"/>
                  </a:lnTo>
                  <a:lnTo>
                    <a:pt x="558" y="53410"/>
                  </a:lnTo>
                  <a:lnTo>
                    <a:pt x="5426" y="66184"/>
                  </a:lnTo>
                  <a:lnTo>
                    <a:pt x="23556" y="94144"/>
                  </a:lnTo>
                  <a:lnTo>
                    <a:pt x="30414" y="97404"/>
                  </a:lnTo>
                  <a:lnTo>
                    <a:pt x="61743" y="99859"/>
                  </a:lnTo>
                  <a:lnTo>
                    <a:pt x="75943" y="96174"/>
                  </a:lnTo>
                  <a:lnTo>
                    <a:pt x="83331" y="90104"/>
                  </a:lnTo>
                  <a:lnTo>
                    <a:pt x="88466" y="82115"/>
                  </a:lnTo>
                  <a:lnTo>
                    <a:pt x="92034" y="63161"/>
                  </a:lnTo>
                  <a:lnTo>
                    <a:pt x="88622" y="51346"/>
                  </a:lnTo>
                  <a:lnTo>
                    <a:pt x="78080" y="30554"/>
                  </a:lnTo>
                  <a:lnTo>
                    <a:pt x="55456" y="5871"/>
                  </a:lnTo>
                  <a:lnTo>
                    <a:pt x="50148" y="2609"/>
                  </a:lnTo>
                  <a:lnTo>
                    <a:pt x="42569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32" name="SMARTInkShape-742"/>
            <p:cNvSpPr>
              <a:spLocks/>
            </p:cNvSpPr>
            <p:nvPr/>
          </p:nvSpPr>
          <p:spPr bwMode="auto">
            <a:xfrm>
              <a:off x="2050295" y="1985963"/>
              <a:ext cx="14250" cy="300038"/>
            </a:xfrm>
            <a:custGeom>
              <a:avLst/>
              <a:gdLst>
                <a:gd name="T0" fmla="*/ 7105 w 14250"/>
                <a:gd name="T1" fmla="*/ 0 h 300038"/>
                <a:gd name="T2" fmla="*/ 7105 w 14250"/>
                <a:gd name="T3" fmla="*/ 30539 h 300038"/>
                <a:gd name="T4" fmla="*/ 7105 w 14250"/>
                <a:gd name="T5" fmla="*/ 59654 h 300038"/>
                <a:gd name="T6" fmla="*/ 4988 w 14250"/>
                <a:gd name="T7" fmla="*/ 86467 h 300038"/>
                <a:gd name="T8" fmla="*/ 1451 w 14250"/>
                <a:gd name="T9" fmla="*/ 116636 h 300038"/>
                <a:gd name="T10" fmla="*/ 403 w 14250"/>
                <a:gd name="T11" fmla="*/ 148594 h 300038"/>
                <a:gd name="T12" fmla="*/ 92 w 14250"/>
                <a:gd name="T13" fmla="*/ 178171 h 300038"/>
                <a:gd name="T14" fmla="*/ 0 w 14250"/>
                <a:gd name="T15" fmla="*/ 207043 h 300038"/>
                <a:gd name="T16" fmla="*/ 3761 w 14250"/>
                <a:gd name="T17" fmla="*/ 241451 h 300038"/>
                <a:gd name="T18" fmla="*/ 8781 w 14250"/>
                <a:gd name="T19" fmla="*/ 274183 h 300038"/>
                <a:gd name="T20" fmla="*/ 11819 w 14250"/>
                <a:gd name="T21" fmla="*/ 282197 h 300038"/>
                <a:gd name="T22" fmla="*/ 14249 w 14250"/>
                <a:gd name="T23" fmla="*/ 300037 h 300038"/>
                <a:gd name="T24" fmla="*/ 0 w 14250"/>
                <a:gd name="T25" fmla="*/ 0 h 300038"/>
                <a:gd name="T26" fmla="*/ 14250 w 14250"/>
                <a:gd name="T27" fmla="*/ 300038 h 300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T24" t="T25" r="T26" b="T27"/>
              <a:pathLst>
                <a:path w="14250" h="300038">
                  <a:moveTo>
                    <a:pt x="7105" y="0"/>
                  </a:moveTo>
                  <a:lnTo>
                    <a:pt x="7105" y="30539"/>
                  </a:lnTo>
                  <a:lnTo>
                    <a:pt x="7105" y="59654"/>
                  </a:lnTo>
                  <a:lnTo>
                    <a:pt x="4988" y="86467"/>
                  </a:lnTo>
                  <a:lnTo>
                    <a:pt x="1451" y="116636"/>
                  </a:lnTo>
                  <a:lnTo>
                    <a:pt x="403" y="148594"/>
                  </a:lnTo>
                  <a:lnTo>
                    <a:pt x="92" y="178171"/>
                  </a:lnTo>
                  <a:lnTo>
                    <a:pt x="0" y="207043"/>
                  </a:lnTo>
                  <a:lnTo>
                    <a:pt x="3761" y="241451"/>
                  </a:lnTo>
                  <a:lnTo>
                    <a:pt x="8781" y="274183"/>
                  </a:lnTo>
                  <a:lnTo>
                    <a:pt x="11819" y="282197"/>
                  </a:lnTo>
                  <a:lnTo>
                    <a:pt x="14249" y="30003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33" name="SMARTInkShape-743"/>
            <p:cNvSpPr>
              <a:spLocks/>
            </p:cNvSpPr>
            <p:nvPr/>
          </p:nvSpPr>
          <p:spPr bwMode="auto">
            <a:xfrm>
              <a:off x="1953330" y="1973551"/>
              <a:ext cx="318384" cy="308923"/>
            </a:xfrm>
            <a:custGeom>
              <a:avLst/>
              <a:gdLst>
                <a:gd name="T0" fmla="*/ 0 w 318384"/>
                <a:gd name="T1" fmla="*/ 212437 h 308923"/>
                <a:gd name="T2" fmla="*/ 63704 w 318384"/>
                <a:gd name="T3" fmla="*/ 204666 h 308923"/>
                <a:gd name="T4" fmla="*/ 116460 w 318384"/>
                <a:gd name="T5" fmla="*/ 188833 h 308923"/>
                <a:gd name="T6" fmla="*/ 169730 w 318384"/>
                <a:gd name="T7" fmla="*/ 140635 h 308923"/>
                <a:gd name="T8" fmla="*/ 185361 w 318384"/>
                <a:gd name="T9" fmla="*/ 110236 h 308923"/>
                <a:gd name="T10" fmla="*/ 193327 w 318384"/>
                <a:gd name="T11" fmla="*/ 65305 h 308923"/>
                <a:gd name="T12" fmla="*/ 177733 w 318384"/>
                <a:gd name="T13" fmla="*/ 11178 h 308923"/>
                <a:gd name="T14" fmla="*/ 169905 w 318384"/>
                <a:gd name="T15" fmla="*/ 2344 h 308923"/>
                <a:gd name="T16" fmla="*/ 158678 w 318384"/>
                <a:gd name="T17" fmla="*/ 168 h 308923"/>
                <a:gd name="T18" fmla="*/ 147371 w 318384"/>
                <a:gd name="T19" fmla="*/ 8259 h 308923"/>
                <a:gd name="T20" fmla="*/ 128693 w 318384"/>
                <a:gd name="T21" fmla="*/ 56463 h 308923"/>
                <a:gd name="T22" fmla="*/ 120034 w 318384"/>
                <a:gd name="T23" fmla="*/ 121893 h 308923"/>
                <a:gd name="T24" fmla="*/ 118505 w 318384"/>
                <a:gd name="T25" fmla="*/ 185555 h 308923"/>
                <a:gd name="T26" fmla="*/ 114574 w 318384"/>
                <a:gd name="T27" fmla="*/ 247418 h 308923"/>
                <a:gd name="T28" fmla="*/ 111240 w 318384"/>
                <a:gd name="T29" fmla="*/ 296497 h 308923"/>
                <a:gd name="T30" fmla="*/ 112008 w 318384"/>
                <a:gd name="T31" fmla="*/ 254840 h 308923"/>
                <a:gd name="T32" fmla="*/ 124421 w 318384"/>
                <a:gd name="T33" fmla="*/ 207439 h 308923"/>
                <a:gd name="T34" fmla="*/ 128974 w 318384"/>
                <a:gd name="T35" fmla="*/ 205928 h 308923"/>
                <a:gd name="T36" fmla="*/ 142266 w 318384"/>
                <a:gd name="T37" fmla="*/ 215292 h 308923"/>
                <a:gd name="T38" fmla="*/ 184739 w 318384"/>
                <a:gd name="T39" fmla="*/ 284830 h 308923"/>
                <a:gd name="T40" fmla="*/ 217098 w 318384"/>
                <a:gd name="T41" fmla="*/ 308348 h 308923"/>
                <a:gd name="T42" fmla="*/ 226813 w 318384"/>
                <a:gd name="T43" fmla="*/ 307442 h 308923"/>
                <a:gd name="T44" fmla="*/ 245880 w 318384"/>
                <a:gd name="T45" fmla="*/ 291757 h 308923"/>
                <a:gd name="T46" fmla="*/ 270668 w 318384"/>
                <a:gd name="T47" fmla="*/ 237493 h 308923"/>
                <a:gd name="T48" fmla="*/ 274442 w 318384"/>
                <a:gd name="T49" fmla="*/ 197296 h 308923"/>
                <a:gd name="T50" fmla="*/ 262509 w 318384"/>
                <a:gd name="T51" fmla="*/ 178281 h 308923"/>
                <a:gd name="T52" fmla="*/ 251401 w 318384"/>
                <a:gd name="T53" fmla="*/ 186798 h 308923"/>
                <a:gd name="T54" fmla="*/ 228684 w 318384"/>
                <a:gd name="T55" fmla="*/ 229197 h 308923"/>
                <a:gd name="T56" fmla="*/ 228256 w 318384"/>
                <a:gd name="T57" fmla="*/ 248173 h 308923"/>
                <a:gd name="T58" fmla="*/ 248675 w 318384"/>
                <a:gd name="T59" fmla="*/ 285837 h 308923"/>
                <a:gd name="T60" fmla="*/ 277292 w 318384"/>
                <a:gd name="T61" fmla="*/ 290563 h 308923"/>
                <a:gd name="T62" fmla="*/ 318383 w 318384"/>
                <a:gd name="T63" fmla="*/ 276730 h 308923"/>
                <a:gd name="T64" fmla="*/ 0 w 318384"/>
                <a:gd name="T65" fmla="*/ 0 h 308923"/>
                <a:gd name="T66" fmla="*/ 318384 w 318384"/>
                <a:gd name="T67" fmla="*/ 308923 h 308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T64" t="T65" r="T66" b="T67"/>
              <a:pathLst>
                <a:path w="318384" h="308923">
                  <a:moveTo>
                    <a:pt x="11201" y="212437"/>
                  </a:moveTo>
                  <a:lnTo>
                    <a:pt x="0" y="212437"/>
                  </a:lnTo>
                  <a:lnTo>
                    <a:pt x="34556" y="211643"/>
                  </a:lnTo>
                  <a:lnTo>
                    <a:pt x="63704" y="204666"/>
                  </a:lnTo>
                  <a:lnTo>
                    <a:pt x="90522" y="197963"/>
                  </a:lnTo>
                  <a:lnTo>
                    <a:pt x="116460" y="188833"/>
                  </a:lnTo>
                  <a:lnTo>
                    <a:pt x="139227" y="173958"/>
                  </a:lnTo>
                  <a:lnTo>
                    <a:pt x="169730" y="140635"/>
                  </a:lnTo>
                  <a:lnTo>
                    <a:pt x="179819" y="126550"/>
                  </a:lnTo>
                  <a:lnTo>
                    <a:pt x="185361" y="110236"/>
                  </a:lnTo>
                  <a:lnTo>
                    <a:pt x="190598" y="83201"/>
                  </a:lnTo>
                  <a:lnTo>
                    <a:pt x="193327" y="65305"/>
                  </a:lnTo>
                  <a:lnTo>
                    <a:pt x="190400" y="42636"/>
                  </a:lnTo>
                  <a:lnTo>
                    <a:pt x="177733" y="11178"/>
                  </a:lnTo>
                  <a:lnTo>
                    <a:pt x="173057" y="4455"/>
                  </a:lnTo>
                  <a:lnTo>
                    <a:pt x="169905" y="2344"/>
                  </a:lnTo>
                  <a:lnTo>
                    <a:pt x="162170" y="0"/>
                  </a:lnTo>
                  <a:lnTo>
                    <a:pt x="158678" y="168"/>
                  </a:lnTo>
                  <a:lnTo>
                    <a:pt x="152682" y="2472"/>
                  </a:lnTo>
                  <a:lnTo>
                    <a:pt x="147371" y="8259"/>
                  </a:lnTo>
                  <a:lnTo>
                    <a:pt x="137494" y="28701"/>
                  </a:lnTo>
                  <a:lnTo>
                    <a:pt x="128693" y="56463"/>
                  </a:lnTo>
                  <a:lnTo>
                    <a:pt x="124015" y="91698"/>
                  </a:lnTo>
                  <a:lnTo>
                    <a:pt x="120034" y="121893"/>
                  </a:lnTo>
                  <a:lnTo>
                    <a:pt x="118854" y="153859"/>
                  </a:lnTo>
                  <a:lnTo>
                    <a:pt x="118505" y="185555"/>
                  </a:lnTo>
                  <a:lnTo>
                    <a:pt x="118401" y="215849"/>
                  </a:lnTo>
                  <a:lnTo>
                    <a:pt x="114574" y="247418"/>
                  </a:lnTo>
                  <a:lnTo>
                    <a:pt x="111656" y="279544"/>
                  </a:lnTo>
                  <a:lnTo>
                    <a:pt x="111240" y="296497"/>
                  </a:lnTo>
                  <a:lnTo>
                    <a:pt x="111214" y="266768"/>
                  </a:lnTo>
                  <a:lnTo>
                    <a:pt x="112008" y="254840"/>
                  </a:lnTo>
                  <a:lnTo>
                    <a:pt x="118489" y="220396"/>
                  </a:lnTo>
                  <a:lnTo>
                    <a:pt x="124421" y="207439"/>
                  </a:lnTo>
                  <a:lnTo>
                    <a:pt x="125575" y="206723"/>
                  </a:lnTo>
                  <a:lnTo>
                    <a:pt x="128974" y="205928"/>
                  </a:lnTo>
                  <a:lnTo>
                    <a:pt x="133130" y="207692"/>
                  </a:lnTo>
                  <a:lnTo>
                    <a:pt x="142266" y="215292"/>
                  </a:lnTo>
                  <a:lnTo>
                    <a:pt x="159638" y="250181"/>
                  </a:lnTo>
                  <a:lnTo>
                    <a:pt x="184739" y="284830"/>
                  </a:lnTo>
                  <a:lnTo>
                    <a:pt x="199409" y="299615"/>
                  </a:lnTo>
                  <a:lnTo>
                    <a:pt x="217098" y="308348"/>
                  </a:lnTo>
                  <a:lnTo>
                    <a:pt x="220697" y="308922"/>
                  </a:lnTo>
                  <a:lnTo>
                    <a:pt x="226813" y="307442"/>
                  </a:lnTo>
                  <a:lnTo>
                    <a:pt x="234718" y="302146"/>
                  </a:lnTo>
                  <a:lnTo>
                    <a:pt x="245880" y="291757"/>
                  </a:lnTo>
                  <a:lnTo>
                    <a:pt x="258170" y="268321"/>
                  </a:lnTo>
                  <a:lnTo>
                    <a:pt x="270668" y="237493"/>
                  </a:lnTo>
                  <a:lnTo>
                    <a:pt x="274881" y="206946"/>
                  </a:lnTo>
                  <a:lnTo>
                    <a:pt x="274442" y="197296"/>
                  </a:lnTo>
                  <a:lnTo>
                    <a:pt x="271601" y="190362"/>
                  </a:lnTo>
                  <a:lnTo>
                    <a:pt x="262509" y="178281"/>
                  </a:lnTo>
                  <a:lnTo>
                    <a:pt x="261289" y="178554"/>
                  </a:lnTo>
                  <a:lnTo>
                    <a:pt x="251401" y="186798"/>
                  </a:lnTo>
                  <a:lnTo>
                    <a:pt x="232645" y="219788"/>
                  </a:lnTo>
                  <a:lnTo>
                    <a:pt x="228684" y="229197"/>
                  </a:lnTo>
                  <a:lnTo>
                    <a:pt x="226922" y="238671"/>
                  </a:lnTo>
                  <a:lnTo>
                    <a:pt x="228256" y="248173"/>
                  </a:lnTo>
                  <a:lnTo>
                    <a:pt x="233665" y="271176"/>
                  </a:lnTo>
                  <a:lnTo>
                    <a:pt x="248675" y="285837"/>
                  </a:lnTo>
                  <a:lnTo>
                    <a:pt x="255916" y="288715"/>
                  </a:lnTo>
                  <a:lnTo>
                    <a:pt x="277292" y="290563"/>
                  </a:lnTo>
                  <a:lnTo>
                    <a:pt x="310776" y="279649"/>
                  </a:lnTo>
                  <a:lnTo>
                    <a:pt x="318383" y="27673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34" name="SMARTInkShape-744"/>
            <p:cNvSpPr>
              <a:spLocks/>
            </p:cNvSpPr>
            <p:nvPr/>
          </p:nvSpPr>
          <p:spPr bwMode="auto">
            <a:xfrm>
              <a:off x="2294882" y="2137061"/>
              <a:ext cx="108236" cy="148815"/>
            </a:xfrm>
            <a:custGeom>
              <a:avLst/>
              <a:gdLst>
                <a:gd name="T0" fmla="*/ 69699 w 108236"/>
                <a:gd name="T1" fmla="*/ 13208 h 148815"/>
                <a:gd name="T2" fmla="*/ 65907 w 108236"/>
                <a:gd name="T3" fmla="*/ 9415 h 148815"/>
                <a:gd name="T4" fmla="*/ 61928 w 108236"/>
                <a:gd name="T5" fmla="*/ 7553 h 148815"/>
                <a:gd name="T6" fmla="*/ 35907 w 108236"/>
                <a:gd name="T7" fmla="*/ 0 h 148815"/>
                <a:gd name="T8" fmla="*/ 28751 w 108236"/>
                <a:gd name="T9" fmla="*/ 1517 h 148815"/>
                <a:gd name="T10" fmla="*/ 13898 w 108236"/>
                <a:gd name="T11" fmla="*/ 8958 h 148815"/>
                <a:gd name="T12" fmla="*/ 7063 w 108236"/>
                <a:gd name="T13" fmla="*/ 15552 h 148815"/>
                <a:gd name="T14" fmla="*/ 2174 w 108236"/>
                <a:gd name="T15" fmla="*/ 22981 h 148815"/>
                <a:gd name="T16" fmla="*/ 0 w 108236"/>
                <a:gd name="T17" fmla="*/ 28928 h 148815"/>
                <a:gd name="T18" fmla="*/ 1151 w 108236"/>
                <a:gd name="T19" fmla="*/ 36334 h 148815"/>
                <a:gd name="T20" fmla="*/ 2569 w 108236"/>
                <a:gd name="T21" fmla="*/ 40532 h 148815"/>
                <a:gd name="T22" fmla="*/ 8378 w 108236"/>
                <a:gd name="T23" fmla="*/ 47312 h 148815"/>
                <a:gd name="T24" fmla="*/ 42012 w 108236"/>
                <a:gd name="T25" fmla="*/ 70843 h 148815"/>
                <a:gd name="T26" fmla="*/ 76166 w 108236"/>
                <a:gd name="T27" fmla="*/ 93440 h 148815"/>
                <a:gd name="T28" fmla="*/ 91812 w 108236"/>
                <a:gd name="T29" fmla="*/ 103567 h 148815"/>
                <a:gd name="T30" fmla="*/ 107262 w 108236"/>
                <a:gd name="T31" fmla="*/ 121631 h 148815"/>
                <a:gd name="T32" fmla="*/ 108235 w 108236"/>
                <a:gd name="T33" fmla="*/ 124384 h 148815"/>
                <a:gd name="T34" fmla="*/ 108090 w 108236"/>
                <a:gd name="T35" fmla="*/ 127012 h 148815"/>
                <a:gd name="T36" fmla="*/ 105812 w 108236"/>
                <a:gd name="T37" fmla="*/ 132050 h 148815"/>
                <a:gd name="T38" fmla="*/ 100860 w 108236"/>
                <a:gd name="T39" fmla="*/ 139349 h 148815"/>
                <a:gd name="T40" fmla="*/ 99424 w 108236"/>
                <a:gd name="T41" fmla="*/ 144148 h 148815"/>
                <a:gd name="T42" fmla="*/ 97453 w 108236"/>
                <a:gd name="T43" fmla="*/ 145745 h 148815"/>
                <a:gd name="T44" fmla="*/ 91030 w 108236"/>
                <a:gd name="T45" fmla="*/ 147519 h 148815"/>
                <a:gd name="T46" fmla="*/ 64719 w 108236"/>
                <a:gd name="T47" fmla="*/ 148814 h 148815"/>
                <a:gd name="T48" fmla="*/ 33981 w 108236"/>
                <a:gd name="T49" fmla="*/ 141795 h 148815"/>
                <a:gd name="T50" fmla="*/ 0 w 108236"/>
                <a:gd name="T51" fmla="*/ 0 h 148815"/>
                <a:gd name="T52" fmla="*/ 108236 w 108236"/>
                <a:gd name="T53" fmla="*/ 148815 h 1488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T50" t="T51" r="T52" b="T53"/>
              <a:pathLst>
                <a:path w="108236" h="148815">
                  <a:moveTo>
                    <a:pt x="69699" y="13208"/>
                  </a:moveTo>
                  <a:lnTo>
                    <a:pt x="65907" y="9415"/>
                  </a:lnTo>
                  <a:lnTo>
                    <a:pt x="61928" y="7553"/>
                  </a:lnTo>
                  <a:lnTo>
                    <a:pt x="35907" y="0"/>
                  </a:lnTo>
                  <a:lnTo>
                    <a:pt x="28751" y="1517"/>
                  </a:lnTo>
                  <a:lnTo>
                    <a:pt x="13898" y="8958"/>
                  </a:lnTo>
                  <a:lnTo>
                    <a:pt x="7063" y="15552"/>
                  </a:lnTo>
                  <a:lnTo>
                    <a:pt x="2174" y="22981"/>
                  </a:lnTo>
                  <a:lnTo>
                    <a:pt x="0" y="28928"/>
                  </a:lnTo>
                  <a:lnTo>
                    <a:pt x="1151" y="36334"/>
                  </a:lnTo>
                  <a:lnTo>
                    <a:pt x="2569" y="40532"/>
                  </a:lnTo>
                  <a:lnTo>
                    <a:pt x="8378" y="47312"/>
                  </a:lnTo>
                  <a:lnTo>
                    <a:pt x="42012" y="70843"/>
                  </a:lnTo>
                  <a:lnTo>
                    <a:pt x="76166" y="93440"/>
                  </a:lnTo>
                  <a:lnTo>
                    <a:pt x="91812" y="103567"/>
                  </a:lnTo>
                  <a:lnTo>
                    <a:pt x="107262" y="121631"/>
                  </a:lnTo>
                  <a:lnTo>
                    <a:pt x="108235" y="124384"/>
                  </a:lnTo>
                  <a:lnTo>
                    <a:pt x="108090" y="127012"/>
                  </a:lnTo>
                  <a:lnTo>
                    <a:pt x="105812" y="132050"/>
                  </a:lnTo>
                  <a:lnTo>
                    <a:pt x="100860" y="139349"/>
                  </a:lnTo>
                  <a:lnTo>
                    <a:pt x="99424" y="144148"/>
                  </a:lnTo>
                  <a:lnTo>
                    <a:pt x="97453" y="145745"/>
                  </a:lnTo>
                  <a:lnTo>
                    <a:pt x="91030" y="147519"/>
                  </a:lnTo>
                  <a:lnTo>
                    <a:pt x="64719" y="148814"/>
                  </a:lnTo>
                  <a:lnTo>
                    <a:pt x="33981" y="14179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660" name="SMARTInkShape-Group94"/>
          <p:cNvGrpSpPr>
            <a:grpSpLocks/>
          </p:cNvGrpSpPr>
          <p:nvPr/>
        </p:nvGrpSpPr>
        <p:grpSpPr bwMode="auto">
          <a:xfrm>
            <a:off x="2571750" y="1985963"/>
            <a:ext cx="977900" cy="428625"/>
            <a:chOff x="2571750" y="1985963"/>
            <a:chExt cx="978063" cy="428626"/>
          </a:xfrm>
        </p:grpSpPr>
        <p:sp>
          <p:nvSpPr>
            <p:cNvPr id="27720" name="SMARTInkShape-745"/>
            <p:cNvSpPr>
              <a:spLocks/>
            </p:cNvSpPr>
            <p:nvPr/>
          </p:nvSpPr>
          <p:spPr bwMode="auto">
            <a:xfrm>
              <a:off x="2664619" y="2021681"/>
              <a:ext cx="42863" cy="278608"/>
            </a:xfrm>
            <a:custGeom>
              <a:avLst/>
              <a:gdLst>
                <a:gd name="T0" fmla="*/ 42862 w 42863"/>
                <a:gd name="T1" fmla="*/ 0 h 278608"/>
                <a:gd name="T2" fmla="*/ 42862 w 42863"/>
                <a:gd name="T3" fmla="*/ 32111 h 278608"/>
                <a:gd name="T4" fmla="*/ 40746 w 42863"/>
                <a:gd name="T5" fmla="*/ 57849 h 278608"/>
                <a:gd name="T6" fmla="*/ 35587 w 42863"/>
                <a:gd name="T7" fmla="*/ 92961 h 278608"/>
                <a:gd name="T8" fmla="*/ 28079 w 42863"/>
                <a:gd name="T9" fmla="*/ 123579 h 278608"/>
                <a:gd name="T10" fmla="*/ 22744 w 42863"/>
                <a:gd name="T11" fmla="*/ 156173 h 278608"/>
                <a:gd name="T12" fmla="*/ 15987 w 42863"/>
                <a:gd name="T13" fmla="*/ 190452 h 278608"/>
                <a:gd name="T14" fmla="*/ 9126 w 42863"/>
                <a:gd name="T15" fmla="*/ 223093 h 278608"/>
                <a:gd name="T16" fmla="*/ 6611 w 42863"/>
                <a:gd name="T17" fmla="*/ 257891 h 278608"/>
                <a:gd name="T18" fmla="*/ 0 w 42863"/>
                <a:gd name="T19" fmla="*/ 278607 h 278608"/>
                <a:gd name="T20" fmla="*/ 0 w 42863"/>
                <a:gd name="T21" fmla="*/ 0 h 278608"/>
                <a:gd name="T22" fmla="*/ 42863 w 42863"/>
                <a:gd name="T23" fmla="*/ 278608 h 278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42863" h="278608">
                  <a:moveTo>
                    <a:pt x="42862" y="0"/>
                  </a:moveTo>
                  <a:lnTo>
                    <a:pt x="42862" y="32111"/>
                  </a:lnTo>
                  <a:lnTo>
                    <a:pt x="40746" y="57849"/>
                  </a:lnTo>
                  <a:lnTo>
                    <a:pt x="35587" y="92961"/>
                  </a:lnTo>
                  <a:lnTo>
                    <a:pt x="28079" y="123579"/>
                  </a:lnTo>
                  <a:lnTo>
                    <a:pt x="22744" y="156173"/>
                  </a:lnTo>
                  <a:lnTo>
                    <a:pt x="15987" y="190452"/>
                  </a:lnTo>
                  <a:lnTo>
                    <a:pt x="9126" y="223093"/>
                  </a:lnTo>
                  <a:lnTo>
                    <a:pt x="6611" y="257891"/>
                  </a:lnTo>
                  <a:lnTo>
                    <a:pt x="0" y="27860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21" name="SMARTInkShape-746"/>
            <p:cNvSpPr>
              <a:spLocks/>
            </p:cNvSpPr>
            <p:nvPr/>
          </p:nvSpPr>
          <p:spPr bwMode="auto">
            <a:xfrm>
              <a:off x="2571750" y="2151301"/>
              <a:ext cx="228601" cy="131114"/>
            </a:xfrm>
            <a:custGeom>
              <a:avLst/>
              <a:gdLst>
                <a:gd name="T0" fmla="*/ 0 w 228601"/>
                <a:gd name="T1" fmla="*/ 84693 h 131114"/>
                <a:gd name="T2" fmla="*/ 0 w 228601"/>
                <a:gd name="T3" fmla="*/ 67900 h 131114"/>
                <a:gd name="T4" fmla="*/ 1588 w 228601"/>
                <a:gd name="T5" fmla="*/ 65560 h 131114"/>
                <a:gd name="T6" fmla="*/ 15542 w 228601"/>
                <a:gd name="T7" fmla="*/ 56101 h 131114"/>
                <a:gd name="T8" fmla="*/ 44762 w 228601"/>
                <a:gd name="T9" fmla="*/ 44209 h 131114"/>
                <a:gd name="T10" fmla="*/ 79427 w 228601"/>
                <a:gd name="T11" fmla="*/ 32569 h 131114"/>
                <a:gd name="T12" fmla="*/ 107407 w 228601"/>
                <a:gd name="T13" fmla="*/ 21888 h 131114"/>
                <a:gd name="T14" fmla="*/ 141513 w 228601"/>
                <a:gd name="T15" fmla="*/ 11168 h 131114"/>
                <a:gd name="T16" fmla="*/ 174181 w 228601"/>
                <a:gd name="T17" fmla="*/ 6777 h 131114"/>
                <a:gd name="T18" fmla="*/ 181395 w 228601"/>
                <a:gd name="T19" fmla="*/ 5614 h 131114"/>
                <a:gd name="T20" fmla="*/ 192494 w 228601"/>
                <a:gd name="T21" fmla="*/ 516 h 131114"/>
                <a:gd name="T22" fmla="*/ 195004 w 228601"/>
                <a:gd name="T23" fmla="*/ 0 h 131114"/>
                <a:gd name="T24" fmla="*/ 196678 w 228601"/>
                <a:gd name="T25" fmla="*/ 449 h 131114"/>
                <a:gd name="T26" fmla="*/ 197793 w 228601"/>
                <a:gd name="T27" fmla="*/ 1543 h 131114"/>
                <a:gd name="T28" fmla="*/ 199584 w 228601"/>
                <a:gd name="T29" fmla="*/ 5209 h 131114"/>
                <a:gd name="T30" fmla="*/ 175636 w 228601"/>
                <a:gd name="T31" fmla="*/ 40409 h 131114"/>
                <a:gd name="T32" fmla="*/ 151566 w 228601"/>
                <a:gd name="T33" fmla="*/ 74625 h 131114"/>
                <a:gd name="T34" fmla="*/ 146737 w 228601"/>
                <a:gd name="T35" fmla="*/ 84451 h 131114"/>
                <a:gd name="T36" fmla="*/ 143384 w 228601"/>
                <a:gd name="T37" fmla="*/ 108473 h 131114"/>
                <a:gd name="T38" fmla="*/ 143101 w 228601"/>
                <a:gd name="T39" fmla="*/ 118016 h 131114"/>
                <a:gd name="T40" fmla="*/ 143820 w 228601"/>
                <a:gd name="T41" fmla="*/ 121196 h 131114"/>
                <a:gd name="T42" fmla="*/ 145092 w 228601"/>
                <a:gd name="T43" fmla="*/ 123316 h 131114"/>
                <a:gd name="T44" fmla="*/ 152838 w 228601"/>
                <a:gd name="T45" fmla="*/ 130510 h 131114"/>
                <a:gd name="T46" fmla="*/ 155073 w 228601"/>
                <a:gd name="T47" fmla="*/ 131113 h 131114"/>
                <a:gd name="T48" fmla="*/ 157357 w 228601"/>
                <a:gd name="T49" fmla="*/ 130721 h 131114"/>
                <a:gd name="T50" fmla="*/ 170518 w 228601"/>
                <a:gd name="T51" fmla="*/ 124388 h 131114"/>
                <a:gd name="T52" fmla="*/ 177121 w 228601"/>
                <a:gd name="T53" fmla="*/ 117946 h 131114"/>
                <a:gd name="T54" fmla="*/ 199987 w 228601"/>
                <a:gd name="T55" fmla="*/ 84187 h 131114"/>
                <a:gd name="T56" fmla="*/ 203977 w 228601"/>
                <a:gd name="T57" fmla="*/ 74943 h 131114"/>
                <a:gd name="T58" fmla="*/ 207044 w 228601"/>
                <a:gd name="T59" fmla="*/ 40851 h 131114"/>
                <a:gd name="T60" fmla="*/ 207158 w 228601"/>
                <a:gd name="T61" fmla="*/ 35228 h 131114"/>
                <a:gd name="T62" fmla="*/ 203373 w 228601"/>
                <a:gd name="T63" fmla="*/ 34847 h 131114"/>
                <a:gd name="T64" fmla="*/ 202257 w 228601"/>
                <a:gd name="T65" fmla="*/ 35587 h 131114"/>
                <a:gd name="T66" fmla="*/ 201513 w 228601"/>
                <a:gd name="T67" fmla="*/ 36874 h 131114"/>
                <a:gd name="T68" fmla="*/ 200686 w 228601"/>
                <a:gd name="T69" fmla="*/ 41215 h 131114"/>
                <a:gd name="T70" fmla="*/ 200319 w 228601"/>
                <a:gd name="T71" fmla="*/ 48436 h 131114"/>
                <a:gd name="T72" fmla="*/ 207318 w 228601"/>
                <a:gd name="T73" fmla="*/ 80038 h 131114"/>
                <a:gd name="T74" fmla="*/ 215181 w 228601"/>
                <a:gd name="T75" fmla="*/ 103605 h 131114"/>
                <a:gd name="T76" fmla="*/ 228600 w 228601"/>
                <a:gd name="T77" fmla="*/ 120412 h 131114"/>
                <a:gd name="T78" fmla="*/ 0 w 228601"/>
                <a:gd name="T79" fmla="*/ 0 h 131114"/>
                <a:gd name="T80" fmla="*/ 228601 w 228601"/>
                <a:gd name="T81" fmla="*/ 131114 h 13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T78" t="T79" r="T80" b="T81"/>
              <a:pathLst>
                <a:path w="228601" h="131114">
                  <a:moveTo>
                    <a:pt x="0" y="84693"/>
                  </a:moveTo>
                  <a:lnTo>
                    <a:pt x="0" y="67900"/>
                  </a:lnTo>
                  <a:lnTo>
                    <a:pt x="1588" y="65560"/>
                  </a:lnTo>
                  <a:lnTo>
                    <a:pt x="15542" y="56101"/>
                  </a:lnTo>
                  <a:lnTo>
                    <a:pt x="44762" y="44209"/>
                  </a:lnTo>
                  <a:lnTo>
                    <a:pt x="79427" y="32569"/>
                  </a:lnTo>
                  <a:lnTo>
                    <a:pt x="107407" y="21888"/>
                  </a:lnTo>
                  <a:lnTo>
                    <a:pt x="141513" y="11168"/>
                  </a:lnTo>
                  <a:lnTo>
                    <a:pt x="174181" y="6777"/>
                  </a:lnTo>
                  <a:lnTo>
                    <a:pt x="181395" y="5614"/>
                  </a:lnTo>
                  <a:lnTo>
                    <a:pt x="192494" y="516"/>
                  </a:lnTo>
                  <a:lnTo>
                    <a:pt x="195004" y="0"/>
                  </a:lnTo>
                  <a:lnTo>
                    <a:pt x="196678" y="449"/>
                  </a:lnTo>
                  <a:lnTo>
                    <a:pt x="197793" y="1543"/>
                  </a:lnTo>
                  <a:lnTo>
                    <a:pt x="199584" y="5209"/>
                  </a:lnTo>
                  <a:lnTo>
                    <a:pt x="175636" y="40409"/>
                  </a:lnTo>
                  <a:lnTo>
                    <a:pt x="151566" y="74625"/>
                  </a:lnTo>
                  <a:lnTo>
                    <a:pt x="146737" y="84451"/>
                  </a:lnTo>
                  <a:lnTo>
                    <a:pt x="143384" y="108473"/>
                  </a:lnTo>
                  <a:lnTo>
                    <a:pt x="143101" y="118016"/>
                  </a:lnTo>
                  <a:lnTo>
                    <a:pt x="143820" y="121196"/>
                  </a:lnTo>
                  <a:lnTo>
                    <a:pt x="145092" y="123316"/>
                  </a:lnTo>
                  <a:lnTo>
                    <a:pt x="152838" y="130510"/>
                  </a:lnTo>
                  <a:lnTo>
                    <a:pt x="155073" y="131113"/>
                  </a:lnTo>
                  <a:lnTo>
                    <a:pt x="157357" y="130721"/>
                  </a:lnTo>
                  <a:lnTo>
                    <a:pt x="170518" y="124388"/>
                  </a:lnTo>
                  <a:lnTo>
                    <a:pt x="177121" y="117946"/>
                  </a:lnTo>
                  <a:lnTo>
                    <a:pt x="199987" y="84187"/>
                  </a:lnTo>
                  <a:lnTo>
                    <a:pt x="203977" y="74943"/>
                  </a:lnTo>
                  <a:lnTo>
                    <a:pt x="207044" y="40851"/>
                  </a:lnTo>
                  <a:lnTo>
                    <a:pt x="207158" y="35228"/>
                  </a:lnTo>
                  <a:lnTo>
                    <a:pt x="203373" y="34847"/>
                  </a:lnTo>
                  <a:lnTo>
                    <a:pt x="202257" y="35587"/>
                  </a:lnTo>
                  <a:lnTo>
                    <a:pt x="201513" y="36874"/>
                  </a:lnTo>
                  <a:lnTo>
                    <a:pt x="200686" y="41215"/>
                  </a:lnTo>
                  <a:lnTo>
                    <a:pt x="200319" y="48436"/>
                  </a:lnTo>
                  <a:lnTo>
                    <a:pt x="207318" y="80038"/>
                  </a:lnTo>
                  <a:lnTo>
                    <a:pt x="215181" y="103605"/>
                  </a:lnTo>
                  <a:lnTo>
                    <a:pt x="228600" y="12041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22" name="SMARTInkShape-747"/>
            <p:cNvSpPr>
              <a:spLocks/>
            </p:cNvSpPr>
            <p:nvPr/>
          </p:nvSpPr>
          <p:spPr bwMode="auto">
            <a:xfrm>
              <a:off x="2850395" y="2185988"/>
              <a:ext cx="7106" cy="92869"/>
            </a:xfrm>
            <a:custGeom>
              <a:avLst/>
              <a:gdLst>
                <a:gd name="T0" fmla="*/ 7105 w 7106"/>
                <a:gd name="T1" fmla="*/ 0 h 92869"/>
                <a:gd name="T2" fmla="*/ 3313 w 7106"/>
                <a:gd name="T3" fmla="*/ 3792 h 92869"/>
                <a:gd name="T4" fmla="*/ 1451 w 7106"/>
                <a:gd name="T5" fmla="*/ 7770 h 92869"/>
                <a:gd name="T6" fmla="*/ 0 w 7106"/>
                <a:gd name="T7" fmla="*/ 42016 h 92869"/>
                <a:gd name="T8" fmla="*/ 772 w 7106"/>
                <a:gd name="T9" fmla="*/ 52011 h 92869"/>
                <a:gd name="T10" fmla="*/ 6811 w 7106"/>
                <a:gd name="T11" fmla="*/ 86680 h 92869"/>
                <a:gd name="T12" fmla="*/ 7105 w 7106"/>
                <a:gd name="T13" fmla="*/ 92868 h 92869"/>
                <a:gd name="T14" fmla="*/ 0 w 7106"/>
                <a:gd name="T15" fmla="*/ 0 h 92869"/>
                <a:gd name="T16" fmla="*/ 7106 w 7106"/>
                <a:gd name="T17" fmla="*/ 92869 h 928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7106" h="92869">
                  <a:moveTo>
                    <a:pt x="7105" y="0"/>
                  </a:moveTo>
                  <a:lnTo>
                    <a:pt x="3313" y="3792"/>
                  </a:lnTo>
                  <a:lnTo>
                    <a:pt x="1451" y="7770"/>
                  </a:lnTo>
                  <a:lnTo>
                    <a:pt x="0" y="42016"/>
                  </a:lnTo>
                  <a:lnTo>
                    <a:pt x="772" y="52011"/>
                  </a:lnTo>
                  <a:lnTo>
                    <a:pt x="6811" y="86680"/>
                  </a:lnTo>
                  <a:lnTo>
                    <a:pt x="7105" y="9286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23" name="SMARTInkShape-748"/>
            <p:cNvSpPr>
              <a:spLocks/>
            </p:cNvSpPr>
            <p:nvPr/>
          </p:nvSpPr>
          <p:spPr bwMode="auto">
            <a:xfrm>
              <a:off x="2900380" y="1985963"/>
              <a:ext cx="21415" cy="271463"/>
            </a:xfrm>
            <a:custGeom>
              <a:avLst/>
              <a:gdLst>
                <a:gd name="T0" fmla="*/ 7126 w 21415"/>
                <a:gd name="T1" fmla="*/ 0 h 271463"/>
                <a:gd name="T2" fmla="*/ 6333 w 21415"/>
                <a:gd name="T3" fmla="*/ 18354 h 271463"/>
                <a:gd name="T4" fmla="*/ 1472 w 21415"/>
                <a:gd name="T5" fmla="*/ 40284 h 271463"/>
                <a:gd name="T6" fmla="*/ 277 w 21415"/>
                <a:gd name="T7" fmla="*/ 70928 h 271463"/>
                <a:gd name="T8" fmla="*/ 41 w 21415"/>
                <a:gd name="T9" fmla="*/ 105615 h 271463"/>
                <a:gd name="T10" fmla="*/ 0 w 21415"/>
                <a:gd name="T11" fmla="*/ 133599 h 271463"/>
                <a:gd name="T12" fmla="*/ 781 w 21415"/>
                <a:gd name="T13" fmla="*/ 161204 h 271463"/>
                <a:gd name="T14" fmla="*/ 5638 w 21415"/>
                <a:gd name="T15" fmla="*/ 192268 h 271463"/>
                <a:gd name="T16" fmla="*/ 6832 w 21415"/>
                <a:gd name="T17" fmla="*/ 221335 h 271463"/>
                <a:gd name="T18" fmla="*/ 13251 w 21415"/>
                <a:gd name="T19" fmla="*/ 256723 h 271463"/>
                <a:gd name="T20" fmla="*/ 15934 w 21415"/>
                <a:gd name="T21" fmla="*/ 263059 h 271463"/>
                <a:gd name="T22" fmla="*/ 21414 w 21415"/>
                <a:gd name="T23" fmla="*/ 271462 h 271463"/>
                <a:gd name="T24" fmla="*/ 0 w 21415"/>
                <a:gd name="T25" fmla="*/ 0 h 271463"/>
                <a:gd name="T26" fmla="*/ 21415 w 21415"/>
                <a:gd name="T27" fmla="*/ 271463 h 271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T24" t="T25" r="T26" b="T27"/>
              <a:pathLst>
                <a:path w="21415" h="271463">
                  <a:moveTo>
                    <a:pt x="7126" y="0"/>
                  </a:moveTo>
                  <a:lnTo>
                    <a:pt x="6333" y="18354"/>
                  </a:lnTo>
                  <a:lnTo>
                    <a:pt x="1472" y="40284"/>
                  </a:lnTo>
                  <a:lnTo>
                    <a:pt x="277" y="70928"/>
                  </a:lnTo>
                  <a:lnTo>
                    <a:pt x="41" y="105615"/>
                  </a:lnTo>
                  <a:lnTo>
                    <a:pt x="0" y="133599"/>
                  </a:lnTo>
                  <a:lnTo>
                    <a:pt x="781" y="161204"/>
                  </a:lnTo>
                  <a:lnTo>
                    <a:pt x="5638" y="192268"/>
                  </a:lnTo>
                  <a:lnTo>
                    <a:pt x="6832" y="221335"/>
                  </a:lnTo>
                  <a:lnTo>
                    <a:pt x="13251" y="256723"/>
                  </a:lnTo>
                  <a:lnTo>
                    <a:pt x="15934" y="263059"/>
                  </a:lnTo>
                  <a:lnTo>
                    <a:pt x="21414" y="27146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24" name="SMARTInkShape-749"/>
            <p:cNvSpPr>
              <a:spLocks/>
            </p:cNvSpPr>
            <p:nvPr/>
          </p:nvSpPr>
          <p:spPr bwMode="auto">
            <a:xfrm>
              <a:off x="3000785" y="2193131"/>
              <a:ext cx="55304" cy="99501"/>
            </a:xfrm>
            <a:custGeom>
              <a:avLst/>
              <a:gdLst>
                <a:gd name="T0" fmla="*/ 28165 w 55304"/>
                <a:gd name="T1" fmla="*/ 35719 h 99501"/>
                <a:gd name="T2" fmla="*/ 24373 w 55304"/>
                <a:gd name="T3" fmla="*/ 39511 h 99501"/>
                <a:gd name="T4" fmla="*/ 22511 w 55304"/>
                <a:gd name="T5" fmla="*/ 43490 h 99501"/>
                <a:gd name="T6" fmla="*/ 22014 w 55304"/>
                <a:gd name="T7" fmla="*/ 45662 h 99501"/>
                <a:gd name="T8" fmla="*/ 1663 w 55304"/>
                <a:gd name="T9" fmla="*/ 80262 h 99501"/>
                <a:gd name="T10" fmla="*/ 0 w 55304"/>
                <a:gd name="T11" fmla="*/ 94171 h 99501"/>
                <a:gd name="T12" fmla="*/ 657 w 55304"/>
                <a:gd name="T13" fmla="*/ 96118 h 99501"/>
                <a:gd name="T14" fmla="*/ 1889 w 55304"/>
                <a:gd name="T15" fmla="*/ 97416 h 99501"/>
                <a:gd name="T16" fmla="*/ 5374 w 55304"/>
                <a:gd name="T17" fmla="*/ 98859 h 99501"/>
                <a:gd name="T18" fmla="*/ 9569 w 55304"/>
                <a:gd name="T19" fmla="*/ 99500 h 99501"/>
                <a:gd name="T20" fmla="*/ 14079 w 55304"/>
                <a:gd name="T21" fmla="*/ 97668 h 99501"/>
                <a:gd name="T22" fmla="*/ 30720 w 55304"/>
                <a:gd name="T23" fmla="*/ 87004 h 99501"/>
                <a:gd name="T24" fmla="*/ 47021 w 55304"/>
                <a:gd name="T25" fmla="*/ 61607 h 99501"/>
                <a:gd name="T26" fmla="*/ 54585 w 55304"/>
                <a:gd name="T27" fmla="*/ 44919 h 99501"/>
                <a:gd name="T28" fmla="*/ 55303 w 55304"/>
                <a:gd name="T29" fmla="*/ 41852 h 99501"/>
                <a:gd name="T30" fmla="*/ 54989 w 55304"/>
                <a:gd name="T31" fmla="*/ 39014 h 99501"/>
                <a:gd name="T32" fmla="*/ 50897 w 55304"/>
                <a:gd name="T33" fmla="*/ 26639 h 99501"/>
                <a:gd name="T34" fmla="*/ 50463 w 55304"/>
                <a:gd name="T35" fmla="*/ 22522 h 99501"/>
                <a:gd name="T36" fmla="*/ 49380 w 55304"/>
                <a:gd name="T37" fmla="*/ 19777 h 99501"/>
                <a:gd name="T38" fmla="*/ 47865 w 55304"/>
                <a:gd name="T39" fmla="*/ 17947 h 99501"/>
                <a:gd name="T40" fmla="*/ 25569 w 55304"/>
                <a:gd name="T41" fmla="*/ 3039 h 99501"/>
                <a:gd name="T42" fmla="*/ 6734 w 55304"/>
                <a:gd name="T43" fmla="*/ 0 h 99501"/>
                <a:gd name="T44" fmla="*/ 0 w 55304"/>
                <a:gd name="T45" fmla="*/ 0 h 99501"/>
                <a:gd name="T46" fmla="*/ 55304 w 55304"/>
                <a:gd name="T47" fmla="*/ 99501 h 99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T44" t="T45" r="T46" b="T47"/>
              <a:pathLst>
                <a:path w="55304" h="99501">
                  <a:moveTo>
                    <a:pt x="28165" y="35719"/>
                  </a:moveTo>
                  <a:lnTo>
                    <a:pt x="24373" y="39511"/>
                  </a:lnTo>
                  <a:lnTo>
                    <a:pt x="22511" y="43490"/>
                  </a:lnTo>
                  <a:lnTo>
                    <a:pt x="22014" y="45662"/>
                  </a:lnTo>
                  <a:lnTo>
                    <a:pt x="1663" y="80262"/>
                  </a:lnTo>
                  <a:lnTo>
                    <a:pt x="0" y="94171"/>
                  </a:lnTo>
                  <a:lnTo>
                    <a:pt x="657" y="96118"/>
                  </a:lnTo>
                  <a:lnTo>
                    <a:pt x="1889" y="97416"/>
                  </a:lnTo>
                  <a:lnTo>
                    <a:pt x="5374" y="98859"/>
                  </a:lnTo>
                  <a:lnTo>
                    <a:pt x="9569" y="99500"/>
                  </a:lnTo>
                  <a:lnTo>
                    <a:pt x="14079" y="97668"/>
                  </a:lnTo>
                  <a:lnTo>
                    <a:pt x="30720" y="87004"/>
                  </a:lnTo>
                  <a:lnTo>
                    <a:pt x="47021" y="61607"/>
                  </a:lnTo>
                  <a:lnTo>
                    <a:pt x="54585" y="44919"/>
                  </a:lnTo>
                  <a:lnTo>
                    <a:pt x="55303" y="41852"/>
                  </a:lnTo>
                  <a:lnTo>
                    <a:pt x="54989" y="39014"/>
                  </a:lnTo>
                  <a:lnTo>
                    <a:pt x="50897" y="26639"/>
                  </a:lnTo>
                  <a:lnTo>
                    <a:pt x="50463" y="22522"/>
                  </a:lnTo>
                  <a:lnTo>
                    <a:pt x="49380" y="19777"/>
                  </a:lnTo>
                  <a:lnTo>
                    <a:pt x="47865" y="17947"/>
                  </a:lnTo>
                  <a:lnTo>
                    <a:pt x="25569" y="3039"/>
                  </a:lnTo>
                  <a:lnTo>
                    <a:pt x="6734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25" name="SMARTInkShape-750"/>
            <p:cNvSpPr>
              <a:spLocks/>
            </p:cNvSpPr>
            <p:nvPr/>
          </p:nvSpPr>
          <p:spPr bwMode="auto">
            <a:xfrm>
              <a:off x="3079250" y="2174811"/>
              <a:ext cx="114007" cy="61184"/>
            </a:xfrm>
            <a:custGeom>
              <a:avLst/>
              <a:gdLst>
                <a:gd name="T0" fmla="*/ 6850 w 114007"/>
                <a:gd name="T1" fmla="*/ 61183 h 61184"/>
                <a:gd name="T2" fmla="*/ 6850 w 114007"/>
                <a:gd name="T3" fmla="*/ 44183 h 61184"/>
                <a:gd name="T4" fmla="*/ 4733 w 114007"/>
                <a:gd name="T5" fmla="*/ 39604 h 61184"/>
                <a:gd name="T6" fmla="*/ 1940 w 114007"/>
                <a:gd name="T7" fmla="*/ 34924 h 61184"/>
                <a:gd name="T8" fmla="*/ 148 w 114007"/>
                <a:gd name="T9" fmla="*/ 25451 h 61184"/>
                <a:gd name="T10" fmla="*/ 0 w 114007"/>
                <a:gd name="T11" fmla="*/ 23074 h 61184"/>
                <a:gd name="T12" fmla="*/ 1953 w 114007"/>
                <a:gd name="T13" fmla="*/ 18316 h 61184"/>
                <a:gd name="T14" fmla="*/ 4674 w 114007"/>
                <a:gd name="T15" fmla="*/ 13556 h 61184"/>
                <a:gd name="T16" fmla="*/ 5883 w 114007"/>
                <a:gd name="T17" fmla="*/ 8794 h 61184"/>
                <a:gd name="T18" fmla="*/ 6999 w 114007"/>
                <a:gd name="T19" fmla="*/ 7207 h 61184"/>
                <a:gd name="T20" fmla="*/ 8537 w 114007"/>
                <a:gd name="T21" fmla="*/ 6149 h 61184"/>
                <a:gd name="T22" fmla="*/ 13156 w 114007"/>
                <a:gd name="T23" fmla="*/ 4973 h 61184"/>
                <a:gd name="T24" fmla="*/ 23888 w 114007"/>
                <a:gd name="T25" fmla="*/ 3518 h 61184"/>
                <a:gd name="T26" fmla="*/ 29768 w 114007"/>
                <a:gd name="T27" fmla="*/ 364 h 61184"/>
                <a:gd name="T28" fmla="*/ 33241 w 114007"/>
                <a:gd name="T29" fmla="*/ 0 h 61184"/>
                <a:gd name="T30" fmla="*/ 65167 w 114007"/>
                <a:gd name="T31" fmla="*/ 3574 h 61184"/>
                <a:gd name="T32" fmla="*/ 100468 w 114007"/>
                <a:gd name="T33" fmla="*/ 3992 h 61184"/>
                <a:gd name="T34" fmla="*/ 114006 w 114007"/>
                <a:gd name="T35" fmla="*/ 4033 h 61184"/>
                <a:gd name="T36" fmla="*/ 0 w 114007"/>
                <a:gd name="T37" fmla="*/ 0 h 61184"/>
                <a:gd name="T38" fmla="*/ 114007 w 114007"/>
                <a:gd name="T39" fmla="*/ 61184 h 61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T36" t="T37" r="T38" b="T39"/>
              <a:pathLst>
                <a:path w="114007" h="61184">
                  <a:moveTo>
                    <a:pt x="6850" y="61183"/>
                  </a:moveTo>
                  <a:lnTo>
                    <a:pt x="6850" y="44183"/>
                  </a:lnTo>
                  <a:lnTo>
                    <a:pt x="4733" y="39604"/>
                  </a:lnTo>
                  <a:lnTo>
                    <a:pt x="1940" y="34924"/>
                  </a:lnTo>
                  <a:lnTo>
                    <a:pt x="148" y="25451"/>
                  </a:lnTo>
                  <a:lnTo>
                    <a:pt x="0" y="23074"/>
                  </a:lnTo>
                  <a:lnTo>
                    <a:pt x="1953" y="18316"/>
                  </a:lnTo>
                  <a:lnTo>
                    <a:pt x="4674" y="13556"/>
                  </a:lnTo>
                  <a:lnTo>
                    <a:pt x="5883" y="8794"/>
                  </a:lnTo>
                  <a:lnTo>
                    <a:pt x="6999" y="7207"/>
                  </a:lnTo>
                  <a:lnTo>
                    <a:pt x="8537" y="6149"/>
                  </a:lnTo>
                  <a:lnTo>
                    <a:pt x="13156" y="4973"/>
                  </a:lnTo>
                  <a:lnTo>
                    <a:pt x="23888" y="3518"/>
                  </a:lnTo>
                  <a:lnTo>
                    <a:pt x="29768" y="364"/>
                  </a:lnTo>
                  <a:lnTo>
                    <a:pt x="33241" y="0"/>
                  </a:lnTo>
                  <a:lnTo>
                    <a:pt x="65167" y="3574"/>
                  </a:lnTo>
                  <a:lnTo>
                    <a:pt x="100468" y="3992"/>
                  </a:lnTo>
                  <a:lnTo>
                    <a:pt x="114006" y="403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26" name="SMARTInkShape-751"/>
            <p:cNvSpPr>
              <a:spLocks/>
            </p:cNvSpPr>
            <p:nvPr/>
          </p:nvSpPr>
          <p:spPr bwMode="auto">
            <a:xfrm>
              <a:off x="3264694" y="2121694"/>
              <a:ext cx="7145" cy="57151"/>
            </a:xfrm>
            <a:custGeom>
              <a:avLst/>
              <a:gdLst>
                <a:gd name="T0" fmla="*/ 0 w 7145"/>
                <a:gd name="T1" fmla="*/ 0 h 57151"/>
                <a:gd name="T2" fmla="*/ 794 w 7145"/>
                <a:gd name="T3" fmla="*/ 32111 h 57151"/>
                <a:gd name="T4" fmla="*/ 7144 w 7145"/>
                <a:gd name="T5" fmla="*/ 57150 h 57151"/>
                <a:gd name="T6" fmla="*/ 0 w 7145"/>
                <a:gd name="T7" fmla="*/ 0 h 57151"/>
                <a:gd name="T8" fmla="*/ 7145 w 7145"/>
                <a:gd name="T9" fmla="*/ 57151 h 57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7145" h="57151">
                  <a:moveTo>
                    <a:pt x="0" y="0"/>
                  </a:moveTo>
                  <a:lnTo>
                    <a:pt x="794" y="32111"/>
                  </a:lnTo>
                  <a:lnTo>
                    <a:pt x="7144" y="5715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27" name="SMARTInkShape-752"/>
            <p:cNvSpPr>
              <a:spLocks/>
            </p:cNvSpPr>
            <p:nvPr/>
          </p:nvSpPr>
          <p:spPr bwMode="auto">
            <a:xfrm>
              <a:off x="3236119" y="2014538"/>
              <a:ext cx="7145" cy="14288"/>
            </a:xfrm>
            <a:custGeom>
              <a:avLst/>
              <a:gdLst>
                <a:gd name="T0" fmla="*/ 7144 w 7145"/>
                <a:gd name="T1" fmla="*/ 14287 h 14288"/>
                <a:gd name="T2" fmla="*/ 3351 w 7145"/>
                <a:gd name="T3" fmla="*/ 14287 h 14288"/>
                <a:gd name="T4" fmla="*/ 2234 w 7145"/>
                <a:gd name="T5" fmla="*/ 13493 h 14288"/>
                <a:gd name="T6" fmla="*/ 1489 w 7145"/>
                <a:gd name="T7" fmla="*/ 12170 h 14288"/>
                <a:gd name="T8" fmla="*/ 0 w 7145"/>
                <a:gd name="T9" fmla="*/ 0 h 14288"/>
                <a:gd name="T10" fmla="*/ 0 w 7145"/>
                <a:gd name="T11" fmla="*/ 0 h 14288"/>
                <a:gd name="T12" fmla="*/ 7145 w 7145"/>
                <a:gd name="T13" fmla="*/ 14288 h 14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7145" h="14288">
                  <a:moveTo>
                    <a:pt x="7144" y="14287"/>
                  </a:moveTo>
                  <a:lnTo>
                    <a:pt x="3351" y="14287"/>
                  </a:lnTo>
                  <a:lnTo>
                    <a:pt x="2234" y="13493"/>
                  </a:lnTo>
                  <a:lnTo>
                    <a:pt x="1489" y="1217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28" name="SMARTInkShape-753"/>
            <p:cNvSpPr>
              <a:spLocks/>
            </p:cNvSpPr>
            <p:nvPr/>
          </p:nvSpPr>
          <p:spPr bwMode="auto">
            <a:xfrm>
              <a:off x="3321933" y="2110993"/>
              <a:ext cx="64206" cy="117858"/>
            </a:xfrm>
            <a:custGeom>
              <a:avLst/>
              <a:gdLst>
                <a:gd name="T0" fmla="*/ 28486 w 64206"/>
                <a:gd name="T1" fmla="*/ 60707 h 117858"/>
                <a:gd name="T2" fmla="*/ 24694 w 64206"/>
                <a:gd name="T3" fmla="*/ 60707 h 117858"/>
                <a:gd name="T4" fmla="*/ 23576 w 64206"/>
                <a:gd name="T5" fmla="*/ 61501 h 117858"/>
                <a:gd name="T6" fmla="*/ 22831 w 64206"/>
                <a:gd name="T7" fmla="*/ 62824 h 117858"/>
                <a:gd name="T8" fmla="*/ 14084 w 64206"/>
                <a:gd name="T9" fmla="*/ 93407 h 117858"/>
                <a:gd name="T10" fmla="*/ 8137 w 64206"/>
                <a:gd name="T11" fmla="*/ 102075 h 117858"/>
                <a:gd name="T12" fmla="*/ 7776 w 64206"/>
                <a:gd name="T13" fmla="*/ 101779 h 117858"/>
                <a:gd name="T14" fmla="*/ 7375 w 64206"/>
                <a:gd name="T15" fmla="*/ 99334 h 117858"/>
                <a:gd name="T16" fmla="*/ 1442 w 64206"/>
                <a:gd name="T17" fmla="*/ 89038 h 117858"/>
                <a:gd name="T18" fmla="*/ 0 w 64206"/>
                <a:gd name="T19" fmla="*/ 56505 h 117858"/>
                <a:gd name="T20" fmla="*/ 5632 w 64206"/>
                <a:gd name="T21" fmla="*/ 37005 h 117858"/>
                <a:gd name="T22" fmla="*/ 12271 w 64206"/>
                <a:gd name="T23" fmla="*/ 17866 h 117858"/>
                <a:gd name="T24" fmla="*/ 12913 w 64206"/>
                <a:gd name="T25" fmla="*/ 13097 h 117858"/>
                <a:gd name="T26" fmla="*/ 14929 w 64206"/>
                <a:gd name="T27" fmla="*/ 9917 h 117858"/>
                <a:gd name="T28" fmla="*/ 17860 w 64206"/>
                <a:gd name="T29" fmla="*/ 7797 h 117858"/>
                <a:gd name="T30" fmla="*/ 21402 w 64206"/>
                <a:gd name="T31" fmla="*/ 6384 h 117858"/>
                <a:gd name="T32" fmla="*/ 23764 w 64206"/>
                <a:gd name="T33" fmla="*/ 4648 h 117858"/>
                <a:gd name="T34" fmla="*/ 26387 w 64206"/>
                <a:gd name="T35" fmla="*/ 602 h 117858"/>
                <a:gd name="T36" fmla="*/ 27880 w 64206"/>
                <a:gd name="T37" fmla="*/ 0 h 117858"/>
                <a:gd name="T38" fmla="*/ 29670 w 64206"/>
                <a:gd name="T39" fmla="*/ 392 h 117858"/>
                <a:gd name="T40" fmla="*/ 31656 w 64206"/>
                <a:gd name="T41" fmla="*/ 1447 h 117858"/>
                <a:gd name="T42" fmla="*/ 32981 w 64206"/>
                <a:gd name="T43" fmla="*/ 3738 h 117858"/>
                <a:gd name="T44" fmla="*/ 35106 w 64206"/>
                <a:gd name="T45" fmla="*/ 18821 h 117858"/>
                <a:gd name="T46" fmla="*/ 37700 w 64206"/>
                <a:gd name="T47" fmla="*/ 48622 h 117858"/>
                <a:gd name="T48" fmla="*/ 42328 w 64206"/>
                <a:gd name="T49" fmla="*/ 81704 h 117858"/>
                <a:gd name="T50" fmla="*/ 43369 w 64206"/>
                <a:gd name="T51" fmla="*/ 91470 h 117858"/>
                <a:gd name="T52" fmla="*/ 48418 w 64206"/>
                <a:gd name="T53" fmla="*/ 105100 h 117858"/>
                <a:gd name="T54" fmla="*/ 52690 w 64206"/>
                <a:gd name="T55" fmla="*/ 111658 h 117858"/>
                <a:gd name="T56" fmla="*/ 57235 w 64206"/>
                <a:gd name="T57" fmla="*/ 115102 h 117858"/>
                <a:gd name="T58" fmla="*/ 64205 w 64206"/>
                <a:gd name="T59" fmla="*/ 117857 h 117858"/>
                <a:gd name="T60" fmla="*/ 0 w 64206"/>
                <a:gd name="T61" fmla="*/ 0 h 117858"/>
                <a:gd name="T62" fmla="*/ 64206 w 64206"/>
                <a:gd name="T63" fmla="*/ 117858 h 117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T60" t="T61" r="T62" b="T63"/>
              <a:pathLst>
                <a:path w="64206" h="117858">
                  <a:moveTo>
                    <a:pt x="28486" y="60707"/>
                  </a:moveTo>
                  <a:lnTo>
                    <a:pt x="24694" y="60707"/>
                  </a:lnTo>
                  <a:lnTo>
                    <a:pt x="23576" y="61501"/>
                  </a:lnTo>
                  <a:lnTo>
                    <a:pt x="22831" y="62824"/>
                  </a:lnTo>
                  <a:lnTo>
                    <a:pt x="14084" y="93407"/>
                  </a:lnTo>
                  <a:lnTo>
                    <a:pt x="8137" y="102075"/>
                  </a:lnTo>
                  <a:lnTo>
                    <a:pt x="7776" y="101779"/>
                  </a:lnTo>
                  <a:lnTo>
                    <a:pt x="7375" y="99334"/>
                  </a:lnTo>
                  <a:lnTo>
                    <a:pt x="1442" y="89038"/>
                  </a:lnTo>
                  <a:lnTo>
                    <a:pt x="0" y="56505"/>
                  </a:lnTo>
                  <a:lnTo>
                    <a:pt x="5632" y="37005"/>
                  </a:lnTo>
                  <a:lnTo>
                    <a:pt x="12271" y="17866"/>
                  </a:lnTo>
                  <a:lnTo>
                    <a:pt x="12913" y="13097"/>
                  </a:lnTo>
                  <a:lnTo>
                    <a:pt x="14929" y="9917"/>
                  </a:lnTo>
                  <a:lnTo>
                    <a:pt x="17860" y="7797"/>
                  </a:lnTo>
                  <a:lnTo>
                    <a:pt x="21402" y="6384"/>
                  </a:lnTo>
                  <a:lnTo>
                    <a:pt x="23764" y="4648"/>
                  </a:lnTo>
                  <a:lnTo>
                    <a:pt x="26387" y="602"/>
                  </a:lnTo>
                  <a:lnTo>
                    <a:pt x="27880" y="0"/>
                  </a:lnTo>
                  <a:lnTo>
                    <a:pt x="29670" y="392"/>
                  </a:lnTo>
                  <a:lnTo>
                    <a:pt x="31656" y="1447"/>
                  </a:lnTo>
                  <a:lnTo>
                    <a:pt x="32981" y="3738"/>
                  </a:lnTo>
                  <a:lnTo>
                    <a:pt x="35106" y="18821"/>
                  </a:lnTo>
                  <a:lnTo>
                    <a:pt x="37700" y="48622"/>
                  </a:lnTo>
                  <a:lnTo>
                    <a:pt x="42328" y="81704"/>
                  </a:lnTo>
                  <a:lnTo>
                    <a:pt x="43369" y="91470"/>
                  </a:lnTo>
                  <a:lnTo>
                    <a:pt x="48418" y="105100"/>
                  </a:lnTo>
                  <a:lnTo>
                    <a:pt x="52690" y="111658"/>
                  </a:lnTo>
                  <a:lnTo>
                    <a:pt x="57235" y="115102"/>
                  </a:lnTo>
                  <a:lnTo>
                    <a:pt x="64205" y="11785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29" name="SMARTInkShape-754"/>
            <p:cNvSpPr>
              <a:spLocks/>
            </p:cNvSpPr>
            <p:nvPr/>
          </p:nvSpPr>
          <p:spPr bwMode="auto">
            <a:xfrm>
              <a:off x="3443288" y="2114870"/>
              <a:ext cx="106525" cy="299719"/>
            </a:xfrm>
            <a:custGeom>
              <a:avLst/>
              <a:gdLst>
                <a:gd name="T0" fmla="*/ 71437 w 106525"/>
                <a:gd name="T1" fmla="*/ 13968 h 299719"/>
                <a:gd name="T2" fmla="*/ 71437 w 106525"/>
                <a:gd name="T3" fmla="*/ 10175 h 299719"/>
                <a:gd name="T4" fmla="*/ 70643 w 106525"/>
                <a:gd name="T5" fmla="*/ 9058 h 299719"/>
                <a:gd name="T6" fmla="*/ 69320 w 106525"/>
                <a:gd name="T7" fmla="*/ 8313 h 299719"/>
                <a:gd name="T8" fmla="*/ 67645 w 106525"/>
                <a:gd name="T9" fmla="*/ 7817 h 299719"/>
                <a:gd name="T10" fmla="*/ 66528 w 106525"/>
                <a:gd name="T11" fmla="*/ 6692 h 299719"/>
                <a:gd name="T12" fmla="*/ 64587 w 106525"/>
                <a:gd name="T13" fmla="*/ 760 h 299719"/>
                <a:gd name="T14" fmla="*/ 62307 w 106525"/>
                <a:gd name="T15" fmla="*/ 160 h 299719"/>
                <a:gd name="T16" fmla="*/ 60588 w 106525"/>
                <a:gd name="T17" fmla="*/ 0 h 299719"/>
                <a:gd name="T18" fmla="*/ 56561 w 106525"/>
                <a:gd name="T19" fmla="*/ 1939 h 299719"/>
                <a:gd name="T20" fmla="*/ 47508 w 106525"/>
                <a:gd name="T21" fmla="*/ 9651 h 299719"/>
                <a:gd name="T22" fmla="*/ 31743 w 106525"/>
                <a:gd name="T23" fmla="*/ 32382 h 299719"/>
                <a:gd name="T24" fmla="*/ 29513 w 106525"/>
                <a:gd name="T25" fmla="*/ 39973 h 299719"/>
                <a:gd name="T26" fmla="*/ 28992 w 106525"/>
                <a:gd name="T27" fmla="*/ 44840 h 299719"/>
                <a:gd name="T28" fmla="*/ 29647 w 106525"/>
                <a:gd name="T29" fmla="*/ 46455 h 299719"/>
                <a:gd name="T30" fmla="*/ 30877 w 106525"/>
                <a:gd name="T31" fmla="*/ 47532 h 299719"/>
                <a:gd name="T32" fmla="*/ 34360 w 106525"/>
                <a:gd name="T33" fmla="*/ 49523 h 299719"/>
                <a:gd name="T34" fmla="*/ 40784 w 106525"/>
                <a:gd name="T35" fmla="*/ 54312 h 299719"/>
                <a:gd name="T36" fmla="*/ 69486 w 106525"/>
                <a:gd name="T37" fmla="*/ 66675 h 299719"/>
                <a:gd name="T38" fmla="*/ 76655 w 106525"/>
                <a:gd name="T39" fmla="*/ 73376 h 299719"/>
                <a:gd name="T40" fmla="*/ 90234 w 106525"/>
                <a:gd name="T41" fmla="*/ 96021 h 299719"/>
                <a:gd name="T42" fmla="*/ 102360 w 106525"/>
                <a:gd name="T43" fmla="*/ 128725 h 299719"/>
                <a:gd name="T44" fmla="*/ 106524 w 106525"/>
                <a:gd name="T45" fmla="*/ 164047 h 299719"/>
                <a:gd name="T46" fmla="*/ 104852 w 106525"/>
                <a:gd name="T47" fmla="*/ 185435 h 299719"/>
                <a:gd name="T48" fmla="*/ 94946 w 106525"/>
                <a:gd name="T49" fmla="*/ 216229 h 299719"/>
                <a:gd name="T50" fmla="*/ 87222 w 106525"/>
                <a:gd name="T51" fmla="*/ 235293 h 299719"/>
                <a:gd name="T52" fmla="*/ 75232 w 106525"/>
                <a:gd name="T53" fmla="*/ 250554 h 299719"/>
                <a:gd name="T54" fmla="*/ 42805 w 106525"/>
                <a:gd name="T55" fmla="*/ 276567 h 299719"/>
                <a:gd name="T56" fmla="*/ 9521 w 106525"/>
                <a:gd name="T57" fmla="*/ 294854 h 299719"/>
                <a:gd name="T58" fmla="*/ 0 w 106525"/>
                <a:gd name="T59" fmla="*/ 299718 h 299719"/>
                <a:gd name="T60" fmla="*/ 0 w 106525"/>
                <a:gd name="T61" fmla="*/ 0 h 299719"/>
                <a:gd name="T62" fmla="*/ 106525 w 106525"/>
                <a:gd name="T63" fmla="*/ 299719 h 299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T60" t="T61" r="T62" b="T63"/>
              <a:pathLst>
                <a:path w="106525" h="299719">
                  <a:moveTo>
                    <a:pt x="71437" y="13968"/>
                  </a:moveTo>
                  <a:lnTo>
                    <a:pt x="71437" y="10175"/>
                  </a:lnTo>
                  <a:lnTo>
                    <a:pt x="70643" y="9058"/>
                  </a:lnTo>
                  <a:lnTo>
                    <a:pt x="69320" y="8313"/>
                  </a:lnTo>
                  <a:lnTo>
                    <a:pt x="67645" y="7817"/>
                  </a:lnTo>
                  <a:lnTo>
                    <a:pt x="66528" y="6692"/>
                  </a:lnTo>
                  <a:lnTo>
                    <a:pt x="64587" y="760"/>
                  </a:lnTo>
                  <a:lnTo>
                    <a:pt x="62307" y="160"/>
                  </a:lnTo>
                  <a:lnTo>
                    <a:pt x="60588" y="0"/>
                  </a:lnTo>
                  <a:lnTo>
                    <a:pt x="56561" y="1939"/>
                  </a:lnTo>
                  <a:lnTo>
                    <a:pt x="47508" y="9651"/>
                  </a:lnTo>
                  <a:lnTo>
                    <a:pt x="31743" y="32382"/>
                  </a:lnTo>
                  <a:lnTo>
                    <a:pt x="29513" y="39973"/>
                  </a:lnTo>
                  <a:lnTo>
                    <a:pt x="28992" y="44840"/>
                  </a:lnTo>
                  <a:lnTo>
                    <a:pt x="29647" y="46455"/>
                  </a:lnTo>
                  <a:lnTo>
                    <a:pt x="30877" y="47532"/>
                  </a:lnTo>
                  <a:lnTo>
                    <a:pt x="34360" y="49523"/>
                  </a:lnTo>
                  <a:lnTo>
                    <a:pt x="40784" y="54312"/>
                  </a:lnTo>
                  <a:lnTo>
                    <a:pt x="69486" y="66675"/>
                  </a:lnTo>
                  <a:lnTo>
                    <a:pt x="76655" y="73376"/>
                  </a:lnTo>
                  <a:lnTo>
                    <a:pt x="90234" y="96021"/>
                  </a:lnTo>
                  <a:lnTo>
                    <a:pt x="102360" y="128725"/>
                  </a:lnTo>
                  <a:lnTo>
                    <a:pt x="106524" y="164047"/>
                  </a:lnTo>
                  <a:lnTo>
                    <a:pt x="104852" y="185435"/>
                  </a:lnTo>
                  <a:lnTo>
                    <a:pt x="94946" y="216229"/>
                  </a:lnTo>
                  <a:lnTo>
                    <a:pt x="87222" y="235293"/>
                  </a:lnTo>
                  <a:lnTo>
                    <a:pt x="75232" y="250554"/>
                  </a:lnTo>
                  <a:lnTo>
                    <a:pt x="42805" y="276567"/>
                  </a:lnTo>
                  <a:lnTo>
                    <a:pt x="9521" y="294854"/>
                  </a:lnTo>
                  <a:lnTo>
                    <a:pt x="0" y="29971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661" name="SMARTInkShape-Group95"/>
          <p:cNvGrpSpPr>
            <a:grpSpLocks/>
          </p:cNvGrpSpPr>
          <p:nvPr/>
        </p:nvGrpSpPr>
        <p:grpSpPr bwMode="auto">
          <a:xfrm>
            <a:off x="4972050" y="1836738"/>
            <a:ext cx="628650" cy="268287"/>
            <a:chOff x="4972050" y="1835944"/>
            <a:chExt cx="628101" cy="268624"/>
          </a:xfrm>
        </p:grpSpPr>
        <p:sp>
          <p:nvSpPr>
            <p:cNvPr id="27717" name="SMARTInkShape-755"/>
            <p:cNvSpPr>
              <a:spLocks/>
            </p:cNvSpPr>
            <p:nvPr/>
          </p:nvSpPr>
          <p:spPr bwMode="auto">
            <a:xfrm>
              <a:off x="4972050" y="1885950"/>
              <a:ext cx="242889" cy="214314"/>
            </a:xfrm>
            <a:custGeom>
              <a:avLst/>
              <a:gdLst>
                <a:gd name="T0" fmla="*/ 0 w 242889"/>
                <a:gd name="T1" fmla="*/ 0 h 214314"/>
                <a:gd name="T2" fmla="*/ 794 w 242889"/>
                <a:gd name="T3" fmla="*/ 18682 h 214314"/>
                <a:gd name="T4" fmla="*/ 9943 w 242889"/>
                <a:gd name="T5" fmla="*/ 50585 h 214314"/>
                <a:gd name="T6" fmla="*/ 14223 w 242889"/>
                <a:gd name="T7" fmla="*/ 79489 h 214314"/>
                <a:gd name="T8" fmla="*/ 19772 w 242889"/>
                <a:gd name="T9" fmla="*/ 114950 h 214314"/>
                <a:gd name="T10" fmla="*/ 24896 w 242889"/>
                <a:gd name="T11" fmla="*/ 148736 h 214314"/>
                <a:gd name="T12" fmla="*/ 27485 w 242889"/>
                <a:gd name="T13" fmla="*/ 167278 h 214314"/>
                <a:gd name="T14" fmla="*/ 22329 w 242889"/>
                <a:gd name="T15" fmla="*/ 193694 h 214314"/>
                <a:gd name="T16" fmla="*/ 23947 w 242889"/>
                <a:gd name="T17" fmla="*/ 199328 h 214314"/>
                <a:gd name="T18" fmla="*/ 27661 w 242889"/>
                <a:gd name="T19" fmla="*/ 205620 h 214314"/>
                <a:gd name="T20" fmla="*/ 26052 w 242889"/>
                <a:gd name="T21" fmla="*/ 204364 h 214314"/>
                <a:gd name="T22" fmla="*/ 24512 w 242889"/>
                <a:gd name="T23" fmla="*/ 202917 h 214314"/>
                <a:gd name="T24" fmla="*/ 22800 w 242889"/>
                <a:gd name="T25" fmla="*/ 199194 h 214314"/>
                <a:gd name="T26" fmla="*/ 20691 w 242889"/>
                <a:gd name="T27" fmla="*/ 167964 h 214314"/>
                <a:gd name="T28" fmla="*/ 15788 w 242889"/>
                <a:gd name="T29" fmla="*/ 140070 h 214314"/>
                <a:gd name="T30" fmla="*/ 14584 w 242889"/>
                <a:gd name="T31" fmla="*/ 108013 h 214314"/>
                <a:gd name="T32" fmla="*/ 19255 w 242889"/>
                <a:gd name="T33" fmla="*/ 78750 h 214314"/>
                <a:gd name="T34" fmla="*/ 24937 w 242889"/>
                <a:gd name="T35" fmla="*/ 46677 h 214314"/>
                <a:gd name="T36" fmla="*/ 31290 w 242889"/>
                <a:gd name="T37" fmla="*/ 35173 h 214314"/>
                <a:gd name="T38" fmla="*/ 41991 w 242889"/>
                <a:gd name="T39" fmla="*/ 26738 h 214314"/>
                <a:gd name="T40" fmla="*/ 55216 w 242889"/>
                <a:gd name="T41" fmla="*/ 23004 h 214314"/>
                <a:gd name="T42" fmla="*/ 62376 w 242889"/>
                <a:gd name="T43" fmla="*/ 24247 h 214314"/>
                <a:gd name="T44" fmla="*/ 86184 w 242889"/>
                <a:gd name="T45" fmla="*/ 38083 h 214314"/>
                <a:gd name="T46" fmla="*/ 104866 w 242889"/>
                <a:gd name="T47" fmla="*/ 55236 h 214314"/>
                <a:gd name="T48" fmla="*/ 122945 w 242889"/>
                <a:gd name="T49" fmla="*/ 86414 h 214314"/>
                <a:gd name="T50" fmla="*/ 130049 w 242889"/>
                <a:gd name="T51" fmla="*/ 100318 h 214314"/>
                <a:gd name="T52" fmla="*/ 138775 w 242889"/>
                <a:gd name="T53" fmla="*/ 131979 h 214314"/>
                <a:gd name="T54" fmla="*/ 144832 w 242889"/>
                <a:gd name="T55" fmla="*/ 163626 h 214314"/>
                <a:gd name="T56" fmla="*/ 148994 w 242889"/>
                <a:gd name="T57" fmla="*/ 169904 h 214314"/>
                <a:gd name="T58" fmla="*/ 149336 w 242889"/>
                <a:gd name="T59" fmla="*/ 169626 h 214314"/>
                <a:gd name="T60" fmla="*/ 149959 w 242889"/>
                <a:gd name="T61" fmla="*/ 157587 h 214314"/>
                <a:gd name="T62" fmla="*/ 150011 w 242889"/>
                <a:gd name="T63" fmla="*/ 127703 h 214314"/>
                <a:gd name="T64" fmla="*/ 154927 w 242889"/>
                <a:gd name="T65" fmla="*/ 99044 h 214314"/>
                <a:gd name="T66" fmla="*/ 158838 w 242889"/>
                <a:gd name="T67" fmla="*/ 65749 h 214314"/>
                <a:gd name="T68" fmla="*/ 169290 w 242889"/>
                <a:gd name="T69" fmla="*/ 30354 h 214314"/>
                <a:gd name="T70" fmla="*/ 178637 w 242889"/>
                <a:gd name="T71" fmla="*/ 15580 h 214314"/>
                <a:gd name="T72" fmla="*/ 181004 w 242889"/>
                <a:gd name="T73" fmla="*/ 12768 h 214314"/>
                <a:gd name="T74" fmla="*/ 187867 w 242889"/>
                <a:gd name="T75" fmla="*/ 9643 h 214314"/>
                <a:gd name="T76" fmla="*/ 191920 w 242889"/>
                <a:gd name="T77" fmla="*/ 8810 h 214314"/>
                <a:gd name="T78" fmla="*/ 195415 w 242889"/>
                <a:gd name="T79" fmla="*/ 9048 h 214314"/>
                <a:gd name="T80" fmla="*/ 201416 w 242889"/>
                <a:gd name="T81" fmla="*/ 11430 h 214314"/>
                <a:gd name="T82" fmla="*/ 206728 w 242889"/>
                <a:gd name="T83" fmla="*/ 17251 h 214314"/>
                <a:gd name="T84" fmla="*/ 216607 w 242889"/>
                <a:gd name="T85" fmla="*/ 33923 h 214314"/>
                <a:gd name="T86" fmla="*/ 221292 w 242889"/>
                <a:gd name="T87" fmla="*/ 63910 h 214314"/>
                <a:gd name="T88" fmla="*/ 226082 w 242889"/>
                <a:gd name="T89" fmla="*/ 91079 h 214314"/>
                <a:gd name="T90" fmla="*/ 227854 w 242889"/>
                <a:gd name="T91" fmla="*/ 119238 h 214314"/>
                <a:gd name="T92" fmla="*/ 229173 w 242889"/>
                <a:gd name="T93" fmla="*/ 147689 h 214314"/>
                <a:gd name="T94" fmla="*/ 234211 w 242889"/>
                <a:gd name="T95" fmla="*/ 181515 h 214314"/>
                <a:gd name="T96" fmla="*/ 237406 w 242889"/>
                <a:gd name="T97" fmla="*/ 198774 h 214314"/>
                <a:gd name="T98" fmla="*/ 242888 w 242889"/>
                <a:gd name="T99" fmla="*/ 214313 h 214314"/>
                <a:gd name="T100" fmla="*/ 0 w 242889"/>
                <a:gd name="T101" fmla="*/ 0 h 214314"/>
                <a:gd name="T102" fmla="*/ 242889 w 242889"/>
                <a:gd name="T103" fmla="*/ 214314 h 214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T100" t="T101" r="T102" b="T103"/>
              <a:pathLst>
                <a:path w="242889" h="214314">
                  <a:moveTo>
                    <a:pt x="0" y="0"/>
                  </a:moveTo>
                  <a:lnTo>
                    <a:pt x="794" y="18682"/>
                  </a:lnTo>
                  <a:lnTo>
                    <a:pt x="9943" y="50585"/>
                  </a:lnTo>
                  <a:lnTo>
                    <a:pt x="14223" y="79489"/>
                  </a:lnTo>
                  <a:lnTo>
                    <a:pt x="19772" y="114950"/>
                  </a:lnTo>
                  <a:lnTo>
                    <a:pt x="24896" y="148736"/>
                  </a:lnTo>
                  <a:lnTo>
                    <a:pt x="27485" y="167278"/>
                  </a:lnTo>
                  <a:lnTo>
                    <a:pt x="22329" y="193694"/>
                  </a:lnTo>
                  <a:lnTo>
                    <a:pt x="23947" y="199328"/>
                  </a:lnTo>
                  <a:lnTo>
                    <a:pt x="27661" y="205620"/>
                  </a:lnTo>
                  <a:lnTo>
                    <a:pt x="26052" y="204364"/>
                  </a:lnTo>
                  <a:lnTo>
                    <a:pt x="24512" y="202917"/>
                  </a:lnTo>
                  <a:lnTo>
                    <a:pt x="22800" y="199194"/>
                  </a:lnTo>
                  <a:lnTo>
                    <a:pt x="20691" y="167964"/>
                  </a:lnTo>
                  <a:lnTo>
                    <a:pt x="15788" y="140070"/>
                  </a:lnTo>
                  <a:lnTo>
                    <a:pt x="14584" y="108013"/>
                  </a:lnTo>
                  <a:lnTo>
                    <a:pt x="19255" y="78750"/>
                  </a:lnTo>
                  <a:lnTo>
                    <a:pt x="24937" y="46677"/>
                  </a:lnTo>
                  <a:lnTo>
                    <a:pt x="31290" y="35173"/>
                  </a:lnTo>
                  <a:lnTo>
                    <a:pt x="41991" y="26738"/>
                  </a:lnTo>
                  <a:lnTo>
                    <a:pt x="55216" y="23004"/>
                  </a:lnTo>
                  <a:lnTo>
                    <a:pt x="62376" y="24247"/>
                  </a:lnTo>
                  <a:lnTo>
                    <a:pt x="86184" y="38083"/>
                  </a:lnTo>
                  <a:lnTo>
                    <a:pt x="104866" y="55236"/>
                  </a:lnTo>
                  <a:lnTo>
                    <a:pt x="122945" y="86414"/>
                  </a:lnTo>
                  <a:lnTo>
                    <a:pt x="130049" y="100318"/>
                  </a:lnTo>
                  <a:lnTo>
                    <a:pt x="138775" y="131979"/>
                  </a:lnTo>
                  <a:lnTo>
                    <a:pt x="144832" y="163626"/>
                  </a:lnTo>
                  <a:lnTo>
                    <a:pt x="148994" y="169904"/>
                  </a:lnTo>
                  <a:lnTo>
                    <a:pt x="149336" y="169626"/>
                  </a:lnTo>
                  <a:lnTo>
                    <a:pt x="149959" y="157587"/>
                  </a:lnTo>
                  <a:lnTo>
                    <a:pt x="150011" y="127703"/>
                  </a:lnTo>
                  <a:lnTo>
                    <a:pt x="154927" y="99044"/>
                  </a:lnTo>
                  <a:lnTo>
                    <a:pt x="158838" y="65749"/>
                  </a:lnTo>
                  <a:lnTo>
                    <a:pt x="169290" y="30354"/>
                  </a:lnTo>
                  <a:lnTo>
                    <a:pt x="178637" y="15580"/>
                  </a:lnTo>
                  <a:lnTo>
                    <a:pt x="181004" y="12768"/>
                  </a:lnTo>
                  <a:lnTo>
                    <a:pt x="187867" y="9643"/>
                  </a:lnTo>
                  <a:lnTo>
                    <a:pt x="191920" y="8810"/>
                  </a:lnTo>
                  <a:lnTo>
                    <a:pt x="195415" y="9048"/>
                  </a:lnTo>
                  <a:lnTo>
                    <a:pt x="201416" y="11430"/>
                  </a:lnTo>
                  <a:lnTo>
                    <a:pt x="206728" y="17251"/>
                  </a:lnTo>
                  <a:lnTo>
                    <a:pt x="216607" y="33923"/>
                  </a:lnTo>
                  <a:lnTo>
                    <a:pt x="221292" y="63910"/>
                  </a:lnTo>
                  <a:lnTo>
                    <a:pt x="226082" y="91079"/>
                  </a:lnTo>
                  <a:lnTo>
                    <a:pt x="227854" y="119238"/>
                  </a:lnTo>
                  <a:lnTo>
                    <a:pt x="229173" y="147689"/>
                  </a:lnTo>
                  <a:lnTo>
                    <a:pt x="234211" y="181515"/>
                  </a:lnTo>
                  <a:lnTo>
                    <a:pt x="237406" y="198774"/>
                  </a:lnTo>
                  <a:lnTo>
                    <a:pt x="242888" y="21431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18" name="SMARTInkShape-756"/>
            <p:cNvSpPr>
              <a:spLocks/>
            </p:cNvSpPr>
            <p:nvPr/>
          </p:nvSpPr>
          <p:spPr bwMode="auto">
            <a:xfrm>
              <a:off x="5236828" y="1851874"/>
              <a:ext cx="299579" cy="252694"/>
            </a:xfrm>
            <a:custGeom>
              <a:avLst/>
              <a:gdLst>
                <a:gd name="T0" fmla="*/ 42403 w 299579"/>
                <a:gd name="T1" fmla="*/ 73587 h 252694"/>
                <a:gd name="T2" fmla="*/ 19460 w 299579"/>
                <a:gd name="T3" fmla="*/ 124172 h 252694"/>
                <a:gd name="T4" fmla="*/ 8172 w 299579"/>
                <a:gd name="T5" fmla="*/ 179507 h 252694"/>
                <a:gd name="T6" fmla="*/ 10608 w 299579"/>
                <a:gd name="T7" fmla="*/ 228913 h 252694"/>
                <a:gd name="T8" fmla="*/ 19689 w 299579"/>
                <a:gd name="T9" fmla="*/ 248628 h 252694"/>
                <a:gd name="T10" fmla="*/ 30734 w 299579"/>
                <a:gd name="T11" fmla="*/ 252693 h 252694"/>
                <a:gd name="T12" fmla="*/ 48295 w 299579"/>
                <a:gd name="T13" fmla="*/ 241527 h 252694"/>
                <a:gd name="T14" fmla="*/ 76491 w 299579"/>
                <a:gd name="T15" fmla="*/ 188854 h 252694"/>
                <a:gd name="T16" fmla="*/ 78407 w 299579"/>
                <a:gd name="T17" fmla="*/ 135068 h 252694"/>
                <a:gd name="T18" fmla="*/ 64529 w 299579"/>
                <a:gd name="T19" fmla="*/ 102134 h 252694"/>
                <a:gd name="T20" fmla="*/ 45719 w 299579"/>
                <a:gd name="T21" fmla="*/ 87008 h 252694"/>
                <a:gd name="T22" fmla="*/ 0 w 299579"/>
                <a:gd name="T23" fmla="*/ 76969 h 252694"/>
                <a:gd name="T24" fmla="*/ 7372 w 299579"/>
                <a:gd name="T25" fmla="*/ 71288 h 252694"/>
                <a:gd name="T26" fmla="*/ 21032 w 299579"/>
                <a:gd name="T27" fmla="*/ 72042 h 252694"/>
                <a:gd name="T28" fmla="*/ 55427 w 299579"/>
                <a:gd name="T29" fmla="*/ 114231 h 252694"/>
                <a:gd name="T30" fmla="*/ 77979 w 299579"/>
                <a:gd name="T31" fmla="*/ 178688 h 252694"/>
                <a:gd name="T32" fmla="*/ 90685 w 299579"/>
                <a:gd name="T33" fmla="*/ 228055 h 252694"/>
                <a:gd name="T34" fmla="*/ 99464 w 299579"/>
                <a:gd name="T35" fmla="*/ 239188 h 252694"/>
                <a:gd name="T36" fmla="*/ 105033 w 299579"/>
                <a:gd name="T37" fmla="*/ 233225 h 252694"/>
                <a:gd name="T38" fmla="*/ 106632 w 299579"/>
                <a:gd name="T39" fmla="*/ 189853 h 252694"/>
                <a:gd name="T40" fmla="*/ 106695 w 299579"/>
                <a:gd name="T41" fmla="*/ 121065 h 252694"/>
                <a:gd name="T42" fmla="*/ 112848 w 299579"/>
                <a:gd name="T43" fmla="*/ 86068 h 252694"/>
                <a:gd name="T44" fmla="*/ 137432 w 299579"/>
                <a:gd name="T45" fmla="*/ 134091 h 252694"/>
                <a:gd name="T46" fmla="*/ 165834 w 299579"/>
                <a:gd name="T47" fmla="*/ 167063 h 252694"/>
                <a:gd name="T48" fmla="*/ 173462 w 299579"/>
                <a:gd name="T49" fmla="*/ 167794 h 252694"/>
                <a:gd name="T50" fmla="*/ 191150 w 299579"/>
                <a:gd name="T51" fmla="*/ 155911 h 252694"/>
                <a:gd name="T52" fmla="*/ 219365 w 299579"/>
                <a:gd name="T53" fmla="*/ 103133 h 252694"/>
                <a:gd name="T54" fmla="*/ 227627 w 299579"/>
                <a:gd name="T55" fmla="*/ 46284 h 252694"/>
                <a:gd name="T56" fmla="*/ 226004 w 299579"/>
                <a:gd name="T57" fmla="*/ 6674 h 252694"/>
                <a:gd name="T58" fmla="*/ 222429 w 299579"/>
                <a:gd name="T59" fmla="*/ 2054 h 252694"/>
                <a:gd name="T60" fmla="*/ 215953 w 299579"/>
                <a:gd name="T61" fmla="*/ 246 h 252694"/>
                <a:gd name="T62" fmla="*/ 200499 w 299579"/>
                <a:gd name="T63" fmla="*/ 19822 h 252694"/>
                <a:gd name="T64" fmla="*/ 192101 w 299579"/>
                <a:gd name="T65" fmla="*/ 74706 h 252694"/>
                <a:gd name="T66" fmla="*/ 187863 w 299579"/>
                <a:gd name="T67" fmla="*/ 132468 h 252694"/>
                <a:gd name="T68" fmla="*/ 199740 w 299579"/>
                <a:gd name="T69" fmla="*/ 170265 h 252694"/>
                <a:gd name="T70" fmla="*/ 216739 w 299579"/>
                <a:gd name="T71" fmla="*/ 179746 h 252694"/>
                <a:gd name="T72" fmla="*/ 240113 w 299579"/>
                <a:gd name="T73" fmla="*/ 169891 h 252694"/>
                <a:gd name="T74" fmla="*/ 299578 w 299579"/>
                <a:gd name="T75" fmla="*/ 105514 h 252694"/>
                <a:gd name="T76" fmla="*/ 0 w 299579"/>
                <a:gd name="T77" fmla="*/ 0 h 252694"/>
                <a:gd name="T78" fmla="*/ 299579 w 299579"/>
                <a:gd name="T79" fmla="*/ 252694 h 252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T76" t="T77" r="T78" b="T79"/>
              <a:pathLst>
                <a:path w="299579" h="252694">
                  <a:moveTo>
                    <a:pt x="42403" y="69795"/>
                  </a:moveTo>
                  <a:lnTo>
                    <a:pt x="42403" y="73587"/>
                  </a:lnTo>
                  <a:lnTo>
                    <a:pt x="35907" y="88477"/>
                  </a:lnTo>
                  <a:lnTo>
                    <a:pt x="19460" y="124172"/>
                  </a:lnTo>
                  <a:lnTo>
                    <a:pt x="11704" y="151347"/>
                  </a:lnTo>
                  <a:lnTo>
                    <a:pt x="8172" y="179507"/>
                  </a:lnTo>
                  <a:lnTo>
                    <a:pt x="7125" y="207959"/>
                  </a:lnTo>
                  <a:lnTo>
                    <a:pt x="10608" y="228913"/>
                  </a:lnTo>
                  <a:lnTo>
                    <a:pt x="16666" y="245176"/>
                  </a:lnTo>
                  <a:lnTo>
                    <a:pt x="19689" y="248628"/>
                  </a:lnTo>
                  <a:lnTo>
                    <a:pt x="27281" y="252463"/>
                  </a:lnTo>
                  <a:lnTo>
                    <a:pt x="30734" y="252693"/>
                  </a:lnTo>
                  <a:lnTo>
                    <a:pt x="36688" y="250831"/>
                  </a:lnTo>
                  <a:lnTo>
                    <a:pt x="48295" y="241527"/>
                  </a:lnTo>
                  <a:lnTo>
                    <a:pt x="65473" y="211766"/>
                  </a:lnTo>
                  <a:lnTo>
                    <a:pt x="76491" y="188854"/>
                  </a:lnTo>
                  <a:lnTo>
                    <a:pt x="80572" y="169541"/>
                  </a:lnTo>
                  <a:lnTo>
                    <a:pt x="78407" y="135068"/>
                  </a:lnTo>
                  <a:lnTo>
                    <a:pt x="74809" y="119707"/>
                  </a:lnTo>
                  <a:lnTo>
                    <a:pt x="64529" y="102134"/>
                  </a:lnTo>
                  <a:lnTo>
                    <a:pt x="55221" y="90666"/>
                  </a:lnTo>
                  <a:lnTo>
                    <a:pt x="45719" y="87008"/>
                  </a:lnTo>
                  <a:lnTo>
                    <a:pt x="10136" y="77715"/>
                  </a:lnTo>
                  <a:lnTo>
                    <a:pt x="0" y="76969"/>
                  </a:lnTo>
                  <a:lnTo>
                    <a:pt x="3470" y="73155"/>
                  </a:lnTo>
                  <a:lnTo>
                    <a:pt x="7372" y="71288"/>
                  </a:lnTo>
                  <a:lnTo>
                    <a:pt x="16346" y="70090"/>
                  </a:lnTo>
                  <a:lnTo>
                    <a:pt x="21032" y="72042"/>
                  </a:lnTo>
                  <a:lnTo>
                    <a:pt x="34301" y="83556"/>
                  </a:lnTo>
                  <a:lnTo>
                    <a:pt x="55427" y="114231"/>
                  </a:lnTo>
                  <a:lnTo>
                    <a:pt x="67877" y="146452"/>
                  </a:lnTo>
                  <a:lnTo>
                    <a:pt x="77979" y="178688"/>
                  </a:lnTo>
                  <a:lnTo>
                    <a:pt x="85100" y="213398"/>
                  </a:lnTo>
                  <a:lnTo>
                    <a:pt x="90685" y="228055"/>
                  </a:lnTo>
                  <a:lnTo>
                    <a:pt x="98229" y="239351"/>
                  </a:lnTo>
                  <a:lnTo>
                    <a:pt x="99464" y="239188"/>
                  </a:lnTo>
                  <a:lnTo>
                    <a:pt x="102953" y="236891"/>
                  </a:lnTo>
                  <a:lnTo>
                    <a:pt x="105033" y="233225"/>
                  </a:lnTo>
                  <a:lnTo>
                    <a:pt x="106204" y="222464"/>
                  </a:lnTo>
                  <a:lnTo>
                    <a:pt x="106632" y="189853"/>
                  </a:lnTo>
                  <a:lnTo>
                    <a:pt x="106684" y="154776"/>
                  </a:lnTo>
                  <a:lnTo>
                    <a:pt x="106695" y="121065"/>
                  </a:lnTo>
                  <a:lnTo>
                    <a:pt x="107490" y="97973"/>
                  </a:lnTo>
                  <a:lnTo>
                    <a:pt x="112848" y="86068"/>
                  </a:lnTo>
                  <a:lnTo>
                    <a:pt x="128276" y="119809"/>
                  </a:lnTo>
                  <a:lnTo>
                    <a:pt x="137432" y="134091"/>
                  </a:lnTo>
                  <a:lnTo>
                    <a:pt x="158793" y="163634"/>
                  </a:lnTo>
                  <a:lnTo>
                    <a:pt x="165834" y="167063"/>
                  </a:lnTo>
                  <a:lnTo>
                    <a:pt x="169934" y="167978"/>
                  </a:lnTo>
                  <a:lnTo>
                    <a:pt x="173462" y="167794"/>
                  </a:lnTo>
                  <a:lnTo>
                    <a:pt x="179497" y="165473"/>
                  </a:lnTo>
                  <a:lnTo>
                    <a:pt x="191150" y="155911"/>
                  </a:lnTo>
                  <a:lnTo>
                    <a:pt x="208345" y="126056"/>
                  </a:lnTo>
                  <a:lnTo>
                    <a:pt x="219365" y="103133"/>
                  </a:lnTo>
                  <a:lnTo>
                    <a:pt x="225540" y="76233"/>
                  </a:lnTo>
                  <a:lnTo>
                    <a:pt x="227627" y="46284"/>
                  </a:lnTo>
                  <a:lnTo>
                    <a:pt x="228095" y="12903"/>
                  </a:lnTo>
                  <a:lnTo>
                    <a:pt x="226004" y="6674"/>
                  </a:lnTo>
                  <a:lnTo>
                    <a:pt x="224335" y="3902"/>
                  </a:lnTo>
                  <a:lnTo>
                    <a:pt x="222429" y="2054"/>
                  </a:lnTo>
                  <a:lnTo>
                    <a:pt x="218194" y="0"/>
                  </a:lnTo>
                  <a:lnTo>
                    <a:pt x="215953" y="246"/>
                  </a:lnTo>
                  <a:lnTo>
                    <a:pt x="211347" y="2636"/>
                  </a:lnTo>
                  <a:lnTo>
                    <a:pt x="200499" y="19822"/>
                  </a:lnTo>
                  <a:lnTo>
                    <a:pt x="194815" y="41230"/>
                  </a:lnTo>
                  <a:lnTo>
                    <a:pt x="192101" y="74706"/>
                  </a:lnTo>
                  <a:lnTo>
                    <a:pt x="186861" y="107189"/>
                  </a:lnTo>
                  <a:lnTo>
                    <a:pt x="187863" y="132468"/>
                  </a:lnTo>
                  <a:lnTo>
                    <a:pt x="193409" y="163097"/>
                  </a:lnTo>
                  <a:lnTo>
                    <a:pt x="199740" y="170265"/>
                  </a:lnTo>
                  <a:lnTo>
                    <a:pt x="212229" y="178762"/>
                  </a:lnTo>
                  <a:lnTo>
                    <a:pt x="216739" y="179746"/>
                  </a:lnTo>
                  <a:lnTo>
                    <a:pt x="225984" y="178722"/>
                  </a:lnTo>
                  <a:lnTo>
                    <a:pt x="240113" y="169891"/>
                  </a:lnTo>
                  <a:lnTo>
                    <a:pt x="274779" y="137261"/>
                  </a:lnTo>
                  <a:lnTo>
                    <a:pt x="299578" y="10551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19" name="SMARTInkShape-757"/>
            <p:cNvSpPr>
              <a:spLocks/>
            </p:cNvSpPr>
            <p:nvPr/>
          </p:nvSpPr>
          <p:spPr bwMode="auto">
            <a:xfrm>
              <a:off x="5488312" y="1835944"/>
              <a:ext cx="111839" cy="221457"/>
            </a:xfrm>
            <a:custGeom>
              <a:avLst/>
              <a:gdLst>
                <a:gd name="T0" fmla="*/ 76669 w 111839"/>
                <a:gd name="T1" fmla="*/ 0 h 221457"/>
                <a:gd name="T2" fmla="*/ 44558 w 111839"/>
                <a:gd name="T3" fmla="*/ 32111 h 221457"/>
                <a:gd name="T4" fmla="*/ 11418 w 111839"/>
                <a:gd name="T5" fmla="*/ 66044 h 221457"/>
                <a:gd name="T6" fmla="*/ 2391 w 111839"/>
                <a:gd name="T7" fmla="*/ 79982 h 221457"/>
                <a:gd name="T8" fmla="*/ 0 w 111839"/>
                <a:gd name="T9" fmla="*/ 86612 h 221457"/>
                <a:gd name="T10" fmla="*/ 156 w 111839"/>
                <a:gd name="T11" fmla="*/ 89491 h 221457"/>
                <a:gd name="T12" fmla="*/ 2447 w 111839"/>
                <a:gd name="T13" fmla="*/ 94807 h 221457"/>
                <a:gd name="T14" fmla="*/ 11991 w 111839"/>
                <a:gd name="T15" fmla="*/ 102263 h 221457"/>
                <a:gd name="T16" fmla="*/ 44895 w 111839"/>
                <a:gd name="T17" fmla="*/ 110519 h 221457"/>
                <a:gd name="T18" fmla="*/ 80367 w 111839"/>
                <a:gd name="T19" fmla="*/ 123911 h 221457"/>
                <a:gd name="T20" fmla="*/ 106121 w 111839"/>
                <a:gd name="T21" fmla="*/ 138120 h 221457"/>
                <a:gd name="T22" fmla="*/ 109603 w 111839"/>
                <a:gd name="T23" fmla="*/ 142878 h 221457"/>
                <a:gd name="T24" fmla="*/ 111150 w 111839"/>
                <a:gd name="T25" fmla="*/ 148432 h 221457"/>
                <a:gd name="T26" fmla="*/ 111838 w 111839"/>
                <a:gd name="T27" fmla="*/ 156193 h 221457"/>
                <a:gd name="T28" fmla="*/ 107910 w 111839"/>
                <a:gd name="T29" fmla="*/ 164933 h 221457"/>
                <a:gd name="T30" fmla="*/ 84939 w 111839"/>
                <a:gd name="T31" fmla="*/ 197680 h 221457"/>
                <a:gd name="T32" fmla="*/ 69526 w 111839"/>
                <a:gd name="T33" fmla="*/ 221456 h 221457"/>
                <a:gd name="T34" fmla="*/ 0 w 111839"/>
                <a:gd name="T35" fmla="*/ 0 h 221457"/>
                <a:gd name="T36" fmla="*/ 111839 w 111839"/>
                <a:gd name="T37" fmla="*/ 221457 h 221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T34" t="T35" r="T36" b="T37"/>
              <a:pathLst>
                <a:path w="111839" h="221457">
                  <a:moveTo>
                    <a:pt x="76669" y="0"/>
                  </a:moveTo>
                  <a:lnTo>
                    <a:pt x="44558" y="32111"/>
                  </a:lnTo>
                  <a:lnTo>
                    <a:pt x="11418" y="66044"/>
                  </a:lnTo>
                  <a:lnTo>
                    <a:pt x="2391" y="79982"/>
                  </a:lnTo>
                  <a:lnTo>
                    <a:pt x="0" y="86612"/>
                  </a:lnTo>
                  <a:lnTo>
                    <a:pt x="156" y="89491"/>
                  </a:lnTo>
                  <a:lnTo>
                    <a:pt x="2447" y="94807"/>
                  </a:lnTo>
                  <a:lnTo>
                    <a:pt x="11991" y="102263"/>
                  </a:lnTo>
                  <a:lnTo>
                    <a:pt x="44895" y="110519"/>
                  </a:lnTo>
                  <a:lnTo>
                    <a:pt x="80367" y="123911"/>
                  </a:lnTo>
                  <a:lnTo>
                    <a:pt x="106121" y="138120"/>
                  </a:lnTo>
                  <a:lnTo>
                    <a:pt x="109603" y="142878"/>
                  </a:lnTo>
                  <a:lnTo>
                    <a:pt x="111150" y="148432"/>
                  </a:lnTo>
                  <a:lnTo>
                    <a:pt x="111838" y="156193"/>
                  </a:lnTo>
                  <a:lnTo>
                    <a:pt x="107910" y="164933"/>
                  </a:lnTo>
                  <a:lnTo>
                    <a:pt x="84939" y="197680"/>
                  </a:lnTo>
                  <a:lnTo>
                    <a:pt x="69526" y="22145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662" name="SMARTInkShape-Group96"/>
          <p:cNvGrpSpPr>
            <a:grpSpLocks/>
          </p:cNvGrpSpPr>
          <p:nvPr/>
        </p:nvGrpSpPr>
        <p:grpSpPr bwMode="auto">
          <a:xfrm>
            <a:off x="5694363" y="1185863"/>
            <a:ext cx="2757487" cy="871537"/>
            <a:chOff x="5693569" y="1185863"/>
            <a:chExt cx="2757488" cy="871538"/>
          </a:xfrm>
        </p:grpSpPr>
        <p:sp>
          <p:nvSpPr>
            <p:cNvPr id="27700" name="SMARTInkShape-758"/>
            <p:cNvSpPr>
              <a:spLocks/>
            </p:cNvSpPr>
            <p:nvPr/>
          </p:nvSpPr>
          <p:spPr bwMode="auto">
            <a:xfrm>
              <a:off x="5693569" y="1850231"/>
              <a:ext cx="200026" cy="92870"/>
            </a:xfrm>
            <a:custGeom>
              <a:avLst/>
              <a:gdLst>
                <a:gd name="T0" fmla="*/ 0 w 200026"/>
                <a:gd name="T1" fmla="*/ 92869 h 92870"/>
                <a:gd name="T2" fmla="*/ 6496 w 200026"/>
                <a:gd name="T3" fmla="*/ 87166 h 92870"/>
                <a:gd name="T4" fmla="*/ 37021 w 200026"/>
                <a:gd name="T5" fmla="*/ 68033 h 92870"/>
                <a:gd name="T6" fmla="*/ 66667 w 200026"/>
                <a:gd name="T7" fmla="*/ 49804 h 92870"/>
                <a:gd name="T8" fmla="*/ 93572 w 200026"/>
                <a:gd name="T9" fmla="*/ 35659 h 92870"/>
                <a:gd name="T10" fmla="*/ 121652 w 200026"/>
                <a:gd name="T11" fmla="*/ 23530 h 92870"/>
                <a:gd name="T12" fmla="*/ 155793 w 200026"/>
                <a:gd name="T13" fmla="*/ 12321 h 92870"/>
                <a:gd name="T14" fmla="*/ 188467 w 200026"/>
                <a:gd name="T15" fmla="*/ 2171 h 92870"/>
                <a:gd name="T16" fmla="*/ 200025 w 200026"/>
                <a:gd name="T17" fmla="*/ 0 h 92870"/>
                <a:gd name="T18" fmla="*/ 0 w 200026"/>
                <a:gd name="T19" fmla="*/ 0 h 92870"/>
                <a:gd name="T20" fmla="*/ 200026 w 200026"/>
                <a:gd name="T21" fmla="*/ 92870 h 92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200026" h="92870">
                  <a:moveTo>
                    <a:pt x="0" y="92869"/>
                  </a:moveTo>
                  <a:lnTo>
                    <a:pt x="6496" y="87166"/>
                  </a:lnTo>
                  <a:lnTo>
                    <a:pt x="37021" y="68033"/>
                  </a:lnTo>
                  <a:lnTo>
                    <a:pt x="66667" y="49804"/>
                  </a:lnTo>
                  <a:lnTo>
                    <a:pt x="93572" y="35659"/>
                  </a:lnTo>
                  <a:lnTo>
                    <a:pt x="121652" y="23530"/>
                  </a:lnTo>
                  <a:lnTo>
                    <a:pt x="155793" y="12321"/>
                  </a:lnTo>
                  <a:lnTo>
                    <a:pt x="188467" y="2171"/>
                  </a:lnTo>
                  <a:lnTo>
                    <a:pt x="200025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01" name="SMARTInkShape-759"/>
            <p:cNvSpPr>
              <a:spLocks/>
            </p:cNvSpPr>
            <p:nvPr/>
          </p:nvSpPr>
          <p:spPr bwMode="auto">
            <a:xfrm>
              <a:off x="5786438" y="1943100"/>
              <a:ext cx="64294" cy="21432"/>
            </a:xfrm>
            <a:custGeom>
              <a:avLst/>
              <a:gdLst>
                <a:gd name="T0" fmla="*/ 0 w 64294"/>
                <a:gd name="T1" fmla="*/ 21431 h 21432"/>
                <a:gd name="T2" fmla="*/ 17888 w 64294"/>
                <a:gd name="T3" fmla="*/ 20638 h 21432"/>
                <a:gd name="T4" fmla="*/ 53582 w 64294"/>
                <a:gd name="T5" fmla="*/ 5131 h 21432"/>
                <a:gd name="T6" fmla="*/ 64293 w 64294"/>
                <a:gd name="T7" fmla="*/ 0 h 21432"/>
                <a:gd name="T8" fmla="*/ 0 w 64294"/>
                <a:gd name="T9" fmla="*/ 0 h 21432"/>
                <a:gd name="T10" fmla="*/ 64294 w 64294"/>
                <a:gd name="T11" fmla="*/ 21432 h 21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64294" h="21432">
                  <a:moveTo>
                    <a:pt x="0" y="21431"/>
                  </a:moveTo>
                  <a:lnTo>
                    <a:pt x="17888" y="20638"/>
                  </a:lnTo>
                  <a:lnTo>
                    <a:pt x="53582" y="5131"/>
                  </a:lnTo>
                  <a:lnTo>
                    <a:pt x="64293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02" name="SMARTInkShape-760"/>
            <p:cNvSpPr>
              <a:spLocks/>
            </p:cNvSpPr>
            <p:nvPr/>
          </p:nvSpPr>
          <p:spPr bwMode="auto">
            <a:xfrm>
              <a:off x="5993606" y="1864519"/>
              <a:ext cx="7145" cy="192882"/>
            </a:xfrm>
            <a:custGeom>
              <a:avLst/>
              <a:gdLst>
                <a:gd name="T0" fmla="*/ 0 w 7145"/>
                <a:gd name="T1" fmla="*/ 0 h 192882"/>
                <a:gd name="T2" fmla="*/ 0 w 7145"/>
                <a:gd name="T3" fmla="*/ 6151 h 192882"/>
                <a:gd name="T4" fmla="*/ 5655 w 7145"/>
                <a:gd name="T5" fmla="*/ 22555 h 192882"/>
                <a:gd name="T6" fmla="*/ 6948 w 7145"/>
                <a:gd name="T7" fmla="*/ 56004 h 192882"/>
                <a:gd name="T8" fmla="*/ 7105 w 7145"/>
                <a:gd name="T9" fmla="*/ 87615 h 192882"/>
                <a:gd name="T10" fmla="*/ 7132 w 7145"/>
                <a:gd name="T11" fmla="*/ 114860 h 192882"/>
                <a:gd name="T12" fmla="*/ 7142 w 7145"/>
                <a:gd name="T13" fmla="*/ 148718 h 192882"/>
                <a:gd name="T14" fmla="*/ 7144 w 7145"/>
                <a:gd name="T15" fmla="*/ 182824 h 192882"/>
                <a:gd name="T16" fmla="*/ 7144 w 7145"/>
                <a:gd name="T17" fmla="*/ 192881 h 192882"/>
                <a:gd name="T18" fmla="*/ 0 w 7145"/>
                <a:gd name="T19" fmla="*/ 0 h 192882"/>
                <a:gd name="T20" fmla="*/ 7145 w 7145"/>
                <a:gd name="T21" fmla="*/ 192882 h 192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7145" h="192882">
                  <a:moveTo>
                    <a:pt x="0" y="0"/>
                  </a:moveTo>
                  <a:lnTo>
                    <a:pt x="0" y="6151"/>
                  </a:lnTo>
                  <a:lnTo>
                    <a:pt x="5655" y="22555"/>
                  </a:lnTo>
                  <a:lnTo>
                    <a:pt x="6948" y="56004"/>
                  </a:lnTo>
                  <a:lnTo>
                    <a:pt x="7105" y="87615"/>
                  </a:lnTo>
                  <a:lnTo>
                    <a:pt x="7132" y="114860"/>
                  </a:lnTo>
                  <a:lnTo>
                    <a:pt x="7142" y="148718"/>
                  </a:lnTo>
                  <a:lnTo>
                    <a:pt x="7144" y="182824"/>
                  </a:lnTo>
                  <a:lnTo>
                    <a:pt x="7144" y="19288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03" name="SMARTInkShape-761"/>
            <p:cNvSpPr>
              <a:spLocks/>
            </p:cNvSpPr>
            <p:nvPr/>
          </p:nvSpPr>
          <p:spPr bwMode="auto">
            <a:xfrm>
              <a:off x="6107906" y="1700213"/>
              <a:ext cx="57151" cy="357188"/>
            </a:xfrm>
            <a:custGeom>
              <a:avLst/>
              <a:gdLst>
                <a:gd name="T0" fmla="*/ 0 w 57151"/>
                <a:gd name="T1" fmla="*/ 0 h 357188"/>
                <a:gd name="T2" fmla="*/ 0 w 57151"/>
                <a:gd name="T3" fmla="*/ 31373 h 357188"/>
                <a:gd name="T4" fmla="*/ 794 w 57151"/>
                <a:gd name="T5" fmla="*/ 66249 h 357188"/>
                <a:gd name="T6" fmla="*/ 5703 w 57151"/>
                <a:gd name="T7" fmla="*/ 97240 h 357188"/>
                <a:gd name="T8" fmla="*/ 11391 w 57151"/>
                <a:gd name="T9" fmla="*/ 131558 h 357188"/>
                <a:gd name="T10" fmla="*/ 14223 w 57151"/>
                <a:gd name="T11" fmla="*/ 166862 h 357188"/>
                <a:gd name="T12" fmla="*/ 19737 w 57151"/>
                <a:gd name="T13" fmla="*/ 202457 h 357188"/>
                <a:gd name="T14" fmla="*/ 25604 w 57151"/>
                <a:gd name="T15" fmla="*/ 237346 h 357188"/>
                <a:gd name="T16" fmla="*/ 28488 w 57151"/>
                <a:gd name="T17" fmla="*/ 268145 h 357188"/>
                <a:gd name="T18" fmla="*/ 34018 w 57151"/>
                <a:gd name="T19" fmla="*/ 296584 h 357188"/>
                <a:gd name="T20" fmla="*/ 45334 w 57151"/>
                <a:gd name="T21" fmla="*/ 331509 h 357188"/>
                <a:gd name="T22" fmla="*/ 57150 w 57151"/>
                <a:gd name="T23" fmla="*/ 357187 h 357188"/>
                <a:gd name="T24" fmla="*/ 0 w 57151"/>
                <a:gd name="T25" fmla="*/ 0 h 357188"/>
                <a:gd name="T26" fmla="*/ 57151 w 57151"/>
                <a:gd name="T27" fmla="*/ 357188 h 357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T24" t="T25" r="T26" b="T27"/>
              <a:pathLst>
                <a:path w="57151" h="357188">
                  <a:moveTo>
                    <a:pt x="0" y="0"/>
                  </a:moveTo>
                  <a:lnTo>
                    <a:pt x="0" y="31373"/>
                  </a:lnTo>
                  <a:lnTo>
                    <a:pt x="794" y="66249"/>
                  </a:lnTo>
                  <a:lnTo>
                    <a:pt x="5703" y="97240"/>
                  </a:lnTo>
                  <a:lnTo>
                    <a:pt x="11391" y="131558"/>
                  </a:lnTo>
                  <a:lnTo>
                    <a:pt x="14223" y="166862"/>
                  </a:lnTo>
                  <a:lnTo>
                    <a:pt x="19737" y="202457"/>
                  </a:lnTo>
                  <a:lnTo>
                    <a:pt x="25604" y="237346"/>
                  </a:lnTo>
                  <a:lnTo>
                    <a:pt x="28488" y="268145"/>
                  </a:lnTo>
                  <a:lnTo>
                    <a:pt x="34018" y="296584"/>
                  </a:lnTo>
                  <a:lnTo>
                    <a:pt x="45334" y="331509"/>
                  </a:lnTo>
                  <a:lnTo>
                    <a:pt x="57150" y="35718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04" name="SMARTInkShape-762"/>
            <p:cNvSpPr>
              <a:spLocks/>
            </p:cNvSpPr>
            <p:nvPr/>
          </p:nvSpPr>
          <p:spPr bwMode="auto">
            <a:xfrm>
              <a:off x="6022181" y="1878806"/>
              <a:ext cx="221458" cy="71439"/>
            </a:xfrm>
            <a:custGeom>
              <a:avLst/>
              <a:gdLst>
                <a:gd name="T0" fmla="*/ 0 w 221458"/>
                <a:gd name="T1" fmla="*/ 71438 h 71439"/>
                <a:gd name="T2" fmla="*/ 0 w 221458"/>
                <a:gd name="T3" fmla="*/ 65287 h 71439"/>
                <a:gd name="T4" fmla="*/ 7585 w 221458"/>
                <a:gd name="T5" fmla="*/ 60796 h 71439"/>
                <a:gd name="T6" fmla="*/ 37378 w 221458"/>
                <a:gd name="T7" fmla="*/ 53678 h 71439"/>
                <a:gd name="T8" fmla="*/ 71118 w 221458"/>
                <a:gd name="T9" fmla="*/ 45029 h 71439"/>
                <a:gd name="T10" fmla="*/ 103711 w 221458"/>
                <a:gd name="T11" fmla="*/ 38036 h 71439"/>
                <a:gd name="T12" fmla="*/ 137709 w 221458"/>
                <a:gd name="T13" fmla="*/ 30144 h 71439"/>
                <a:gd name="T14" fmla="*/ 167450 w 221458"/>
                <a:gd name="T15" fmla="*/ 18898 h 71439"/>
                <a:gd name="T16" fmla="*/ 199235 w 221458"/>
                <a:gd name="T17" fmla="*/ 7584 h 71439"/>
                <a:gd name="T18" fmla="*/ 221457 w 221458"/>
                <a:gd name="T19" fmla="*/ 0 h 71439"/>
                <a:gd name="T20" fmla="*/ 0 w 221458"/>
                <a:gd name="T21" fmla="*/ 0 h 71439"/>
                <a:gd name="T22" fmla="*/ 221458 w 221458"/>
                <a:gd name="T23" fmla="*/ 71439 h 7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21458" h="71439">
                  <a:moveTo>
                    <a:pt x="0" y="71438"/>
                  </a:moveTo>
                  <a:lnTo>
                    <a:pt x="0" y="65287"/>
                  </a:lnTo>
                  <a:lnTo>
                    <a:pt x="7585" y="60796"/>
                  </a:lnTo>
                  <a:lnTo>
                    <a:pt x="37378" y="53678"/>
                  </a:lnTo>
                  <a:lnTo>
                    <a:pt x="71118" y="45029"/>
                  </a:lnTo>
                  <a:lnTo>
                    <a:pt x="103711" y="38036"/>
                  </a:lnTo>
                  <a:lnTo>
                    <a:pt x="137709" y="30144"/>
                  </a:lnTo>
                  <a:lnTo>
                    <a:pt x="167450" y="18898"/>
                  </a:lnTo>
                  <a:lnTo>
                    <a:pt x="199235" y="7584"/>
                  </a:lnTo>
                  <a:lnTo>
                    <a:pt x="221457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05" name="SMARTInkShape-763"/>
            <p:cNvSpPr>
              <a:spLocks/>
            </p:cNvSpPr>
            <p:nvPr/>
          </p:nvSpPr>
          <p:spPr bwMode="auto">
            <a:xfrm>
              <a:off x="5929313" y="1700213"/>
              <a:ext cx="28576" cy="7144"/>
            </a:xfrm>
            <a:custGeom>
              <a:avLst/>
              <a:gdLst>
                <a:gd name="T0" fmla="*/ 28575 w 28576"/>
                <a:gd name="T1" fmla="*/ 7143 h 7144"/>
                <a:gd name="T2" fmla="*/ 11782 w 28576"/>
                <a:gd name="T3" fmla="*/ 7143 h 7144"/>
                <a:gd name="T4" fmla="*/ 7088 w 28576"/>
                <a:gd name="T5" fmla="*/ 5027 h 7144"/>
                <a:gd name="T6" fmla="*/ 0 w 28576"/>
                <a:gd name="T7" fmla="*/ 0 h 7144"/>
                <a:gd name="T8" fmla="*/ 0 w 28576"/>
                <a:gd name="T9" fmla="*/ 0 h 7144"/>
                <a:gd name="T10" fmla="*/ 28576 w 28576"/>
                <a:gd name="T11" fmla="*/ 7144 h 7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8576" h="7144">
                  <a:moveTo>
                    <a:pt x="28575" y="7143"/>
                  </a:moveTo>
                  <a:lnTo>
                    <a:pt x="11782" y="7143"/>
                  </a:lnTo>
                  <a:lnTo>
                    <a:pt x="7088" y="5027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06" name="SMARTInkShape-764"/>
            <p:cNvSpPr>
              <a:spLocks/>
            </p:cNvSpPr>
            <p:nvPr/>
          </p:nvSpPr>
          <p:spPr bwMode="auto">
            <a:xfrm>
              <a:off x="6338011" y="1764506"/>
              <a:ext cx="69934" cy="245073"/>
            </a:xfrm>
            <a:custGeom>
              <a:avLst/>
              <a:gdLst>
                <a:gd name="T0" fmla="*/ 48502 w 69934"/>
                <a:gd name="T1" fmla="*/ 0 h 245073"/>
                <a:gd name="T2" fmla="*/ 52294 w 69934"/>
                <a:gd name="T3" fmla="*/ 0 h 245073"/>
                <a:gd name="T4" fmla="*/ 53411 w 69934"/>
                <a:gd name="T5" fmla="*/ 794 h 245073"/>
                <a:gd name="T6" fmla="*/ 54156 w 69934"/>
                <a:gd name="T7" fmla="*/ 2117 h 245073"/>
                <a:gd name="T8" fmla="*/ 54983 w 69934"/>
                <a:gd name="T9" fmla="*/ 7291 h 245073"/>
                <a:gd name="T10" fmla="*/ 54655 w 69934"/>
                <a:gd name="T11" fmla="*/ 23592 h 245073"/>
                <a:gd name="T12" fmla="*/ 45719 w 69934"/>
                <a:gd name="T13" fmla="*/ 52550 h 245073"/>
                <a:gd name="T14" fmla="*/ 35506 w 69934"/>
                <a:gd name="T15" fmla="*/ 79335 h 245073"/>
                <a:gd name="T16" fmla="*/ 25337 w 69934"/>
                <a:gd name="T17" fmla="*/ 107380 h 245073"/>
                <a:gd name="T18" fmla="*/ 14386 w 69934"/>
                <a:gd name="T19" fmla="*/ 135798 h 245073"/>
                <a:gd name="T20" fmla="*/ 3574 w 69934"/>
                <a:gd name="T21" fmla="*/ 170052 h 245073"/>
                <a:gd name="T22" fmla="*/ 0 w 69934"/>
                <a:gd name="T23" fmla="*/ 196260 h 245073"/>
                <a:gd name="T24" fmla="*/ 2733 w 69934"/>
                <a:gd name="T25" fmla="*/ 216548 h 245073"/>
                <a:gd name="T26" fmla="*/ 12363 w 69934"/>
                <a:gd name="T27" fmla="*/ 232614 h 245073"/>
                <a:gd name="T28" fmla="*/ 22915 w 69934"/>
                <a:gd name="T29" fmla="*/ 240438 h 245073"/>
                <a:gd name="T30" fmla="*/ 29062 w 69934"/>
                <a:gd name="T31" fmla="*/ 243636 h 245073"/>
                <a:gd name="T32" fmla="*/ 44360 w 69934"/>
                <a:gd name="T33" fmla="*/ 245072 h 245073"/>
                <a:gd name="T34" fmla="*/ 69933 w 69934"/>
                <a:gd name="T35" fmla="*/ 242888 h 245073"/>
                <a:gd name="T36" fmla="*/ 0 w 69934"/>
                <a:gd name="T37" fmla="*/ 0 h 245073"/>
                <a:gd name="T38" fmla="*/ 69934 w 69934"/>
                <a:gd name="T39" fmla="*/ 245073 h 245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T36" t="T37" r="T38" b="T39"/>
              <a:pathLst>
                <a:path w="69934" h="245073">
                  <a:moveTo>
                    <a:pt x="48502" y="0"/>
                  </a:moveTo>
                  <a:lnTo>
                    <a:pt x="52294" y="0"/>
                  </a:lnTo>
                  <a:lnTo>
                    <a:pt x="53411" y="794"/>
                  </a:lnTo>
                  <a:lnTo>
                    <a:pt x="54156" y="2117"/>
                  </a:lnTo>
                  <a:lnTo>
                    <a:pt x="54983" y="7291"/>
                  </a:lnTo>
                  <a:lnTo>
                    <a:pt x="54655" y="23592"/>
                  </a:lnTo>
                  <a:lnTo>
                    <a:pt x="45719" y="52550"/>
                  </a:lnTo>
                  <a:lnTo>
                    <a:pt x="35506" y="79335"/>
                  </a:lnTo>
                  <a:lnTo>
                    <a:pt x="25337" y="107380"/>
                  </a:lnTo>
                  <a:lnTo>
                    <a:pt x="14386" y="135798"/>
                  </a:lnTo>
                  <a:lnTo>
                    <a:pt x="3574" y="170052"/>
                  </a:lnTo>
                  <a:lnTo>
                    <a:pt x="0" y="196260"/>
                  </a:lnTo>
                  <a:lnTo>
                    <a:pt x="2733" y="216548"/>
                  </a:lnTo>
                  <a:lnTo>
                    <a:pt x="12363" y="232614"/>
                  </a:lnTo>
                  <a:lnTo>
                    <a:pt x="22915" y="240438"/>
                  </a:lnTo>
                  <a:lnTo>
                    <a:pt x="29062" y="243636"/>
                  </a:lnTo>
                  <a:lnTo>
                    <a:pt x="44360" y="245072"/>
                  </a:lnTo>
                  <a:lnTo>
                    <a:pt x="69933" y="24288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07" name="SMARTInkShape-765"/>
            <p:cNvSpPr>
              <a:spLocks/>
            </p:cNvSpPr>
            <p:nvPr/>
          </p:nvSpPr>
          <p:spPr bwMode="auto">
            <a:xfrm>
              <a:off x="6473069" y="1862228"/>
              <a:ext cx="227770" cy="105138"/>
            </a:xfrm>
            <a:custGeom>
              <a:avLst/>
              <a:gdLst>
                <a:gd name="T0" fmla="*/ 63462 w 227770"/>
                <a:gd name="T1" fmla="*/ 2291 h 105138"/>
                <a:gd name="T2" fmla="*/ 59669 w 227770"/>
                <a:gd name="T3" fmla="*/ 2291 h 105138"/>
                <a:gd name="T4" fmla="*/ 49727 w 227770"/>
                <a:gd name="T5" fmla="*/ 6083 h 105138"/>
                <a:gd name="T6" fmla="*/ 36727 w 227770"/>
                <a:gd name="T7" fmla="*/ 16026 h 105138"/>
                <a:gd name="T8" fmla="*/ 8646 w 227770"/>
                <a:gd name="T9" fmla="*/ 49083 h 105138"/>
                <a:gd name="T10" fmla="*/ 3381 w 227770"/>
                <a:gd name="T11" fmla="*/ 61188 h 105138"/>
                <a:gd name="T12" fmla="*/ 0 w 227770"/>
                <a:gd name="T13" fmla="*/ 84568 h 105138"/>
                <a:gd name="T14" fmla="*/ 1655 w 227770"/>
                <a:gd name="T15" fmla="*/ 92569 h 105138"/>
                <a:gd name="T16" fmla="*/ 3207 w 227770"/>
                <a:gd name="T17" fmla="*/ 95814 h 105138"/>
                <a:gd name="T18" fmla="*/ 9166 w 227770"/>
                <a:gd name="T19" fmla="*/ 101536 h 105138"/>
                <a:gd name="T20" fmla="*/ 12977 w 227770"/>
                <a:gd name="T21" fmla="*/ 104173 h 105138"/>
                <a:gd name="T22" fmla="*/ 17105 w 227770"/>
                <a:gd name="T23" fmla="*/ 105137 h 105138"/>
                <a:gd name="T24" fmla="*/ 25926 w 227770"/>
                <a:gd name="T25" fmla="*/ 104092 h 105138"/>
                <a:gd name="T26" fmla="*/ 39816 w 227770"/>
                <a:gd name="T27" fmla="*/ 95248 h 105138"/>
                <a:gd name="T28" fmla="*/ 74390 w 227770"/>
                <a:gd name="T29" fmla="*/ 62614 h 105138"/>
                <a:gd name="T30" fmla="*/ 100065 w 227770"/>
                <a:gd name="T31" fmla="*/ 27166 h 105138"/>
                <a:gd name="T32" fmla="*/ 104471 w 227770"/>
                <a:gd name="T33" fmla="*/ 12130 h 105138"/>
                <a:gd name="T34" fmla="*/ 105775 w 227770"/>
                <a:gd name="T35" fmla="*/ 1414 h 105138"/>
                <a:gd name="T36" fmla="*/ 105165 w 227770"/>
                <a:gd name="T37" fmla="*/ 119 h 105138"/>
                <a:gd name="T38" fmla="*/ 103964 w 227770"/>
                <a:gd name="T39" fmla="*/ 49 h 105138"/>
                <a:gd name="T40" fmla="*/ 100126 w 227770"/>
                <a:gd name="T41" fmla="*/ 1848 h 105138"/>
                <a:gd name="T42" fmla="*/ 95668 w 227770"/>
                <a:gd name="T43" fmla="*/ 9744 h 105138"/>
                <a:gd name="T44" fmla="*/ 88134 w 227770"/>
                <a:gd name="T45" fmla="*/ 40548 h 105138"/>
                <a:gd name="T46" fmla="*/ 89774 w 227770"/>
                <a:gd name="T47" fmla="*/ 49986 h 105138"/>
                <a:gd name="T48" fmla="*/ 91322 w 227770"/>
                <a:gd name="T49" fmla="*/ 53137 h 105138"/>
                <a:gd name="T50" fmla="*/ 93148 w 227770"/>
                <a:gd name="T51" fmla="*/ 55238 h 105138"/>
                <a:gd name="T52" fmla="*/ 101782 w 227770"/>
                <a:gd name="T53" fmla="*/ 62403 h 105138"/>
                <a:gd name="T54" fmla="*/ 104884 w 227770"/>
                <a:gd name="T55" fmla="*/ 63003 h 105138"/>
                <a:gd name="T56" fmla="*/ 112564 w 227770"/>
                <a:gd name="T57" fmla="*/ 61553 h 105138"/>
                <a:gd name="T58" fmla="*/ 119152 w 227770"/>
                <a:gd name="T59" fmla="*/ 56146 h 105138"/>
                <a:gd name="T60" fmla="*/ 138823 w 227770"/>
                <a:gd name="T61" fmla="*/ 35194 h 105138"/>
                <a:gd name="T62" fmla="*/ 171610 w 227770"/>
                <a:gd name="T63" fmla="*/ 7809 h 105138"/>
                <a:gd name="T64" fmla="*/ 178467 w 227770"/>
                <a:gd name="T65" fmla="*/ 1304 h 105138"/>
                <a:gd name="T66" fmla="*/ 181407 w 227770"/>
                <a:gd name="T67" fmla="*/ 45 h 105138"/>
                <a:gd name="T68" fmla="*/ 184161 w 227770"/>
                <a:gd name="T69" fmla="*/ 0 h 105138"/>
                <a:gd name="T70" fmla="*/ 186791 w 227770"/>
                <a:gd name="T71" fmla="*/ 764 h 105138"/>
                <a:gd name="T72" fmla="*/ 191829 w 227770"/>
                <a:gd name="T73" fmla="*/ 7962 h 105138"/>
                <a:gd name="T74" fmla="*/ 197011 w 227770"/>
                <a:gd name="T75" fmla="*/ 23286 h 105138"/>
                <a:gd name="T76" fmla="*/ 202858 w 227770"/>
                <a:gd name="T77" fmla="*/ 57034 h 105138"/>
                <a:gd name="T78" fmla="*/ 211353 w 227770"/>
                <a:gd name="T79" fmla="*/ 70401 h 105138"/>
                <a:gd name="T80" fmla="*/ 215975 w 227770"/>
                <a:gd name="T81" fmla="*/ 75689 h 105138"/>
                <a:gd name="T82" fmla="*/ 220675 w 227770"/>
                <a:gd name="T83" fmla="*/ 78568 h 105138"/>
                <a:gd name="T84" fmla="*/ 227769 w 227770"/>
                <a:gd name="T85" fmla="*/ 80872 h 105138"/>
                <a:gd name="T86" fmla="*/ 0 w 227770"/>
                <a:gd name="T87" fmla="*/ 0 h 105138"/>
                <a:gd name="T88" fmla="*/ 227770 w 227770"/>
                <a:gd name="T89" fmla="*/ 105138 h 105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T86" t="T87" r="T88" b="T89"/>
              <a:pathLst>
                <a:path w="227770" h="105138">
                  <a:moveTo>
                    <a:pt x="63462" y="2291"/>
                  </a:moveTo>
                  <a:lnTo>
                    <a:pt x="59669" y="2291"/>
                  </a:lnTo>
                  <a:lnTo>
                    <a:pt x="49727" y="6083"/>
                  </a:lnTo>
                  <a:lnTo>
                    <a:pt x="36727" y="16026"/>
                  </a:lnTo>
                  <a:lnTo>
                    <a:pt x="8646" y="49083"/>
                  </a:lnTo>
                  <a:lnTo>
                    <a:pt x="3381" y="61188"/>
                  </a:lnTo>
                  <a:lnTo>
                    <a:pt x="0" y="84568"/>
                  </a:lnTo>
                  <a:lnTo>
                    <a:pt x="1655" y="92569"/>
                  </a:lnTo>
                  <a:lnTo>
                    <a:pt x="3207" y="95814"/>
                  </a:lnTo>
                  <a:lnTo>
                    <a:pt x="9166" y="101536"/>
                  </a:lnTo>
                  <a:lnTo>
                    <a:pt x="12977" y="104173"/>
                  </a:lnTo>
                  <a:lnTo>
                    <a:pt x="17105" y="105137"/>
                  </a:lnTo>
                  <a:lnTo>
                    <a:pt x="25926" y="104092"/>
                  </a:lnTo>
                  <a:lnTo>
                    <a:pt x="39816" y="95248"/>
                  </a:lnTo>
                  <a:lnTo>
                    <a:pt x="74390" y="62614"/>
                  </a:lnTo>
                  <a:lnTo>
                    <a:pt x="100065" y="27166"/>
                  </a:lnTo>
                  <a:lnTo>
                    <a:pt x="104471" y="12130"/>
                  </a:lnTo>
                  <a:lnTo>
                    <a:pt x="105775" y="1414"/>
                  </a:lnTo>
                  <a:lnTo>
                    <a:pt x="105165" y="119"/>
                  </a:lnTo>
                  <a:lnTo>
                    <a:pt x="103964" y="49"/>
                  </a:lnTo>
                  <a:lnTo>
                    <a:pt x="100126" y="1848"/>
                  </a:lnTo>
                  <a:lnTo>
                    <a:pt x="95668" y="9744"/>
                  </a:lnTo>
                  <a:lnTo>
                    <a:pt x="88134" y="40548"/>
                  </a:lnTo>
                  <a:lnTo>
                    <a:pt x="89774" y="49986"/>
                  </a:lnTo>
                  <a:lnTo>
                    <a:pt x="91322" y="53137"/>
                  </a:lnTo>
                  <a:lnTo>
                    <a:pt x="93148" y="55238"/>
                  </a:lnTo>
                  <a:lnTo>
                    <a:pt x="101782" y="62403"/>
                  </a:lnTo>
                  <a:lnTo>
                    <a:pt x="104884" y="63003"/>
                  </a:lnTo>
                  <a:lnTo>
                    <a:pt x="112564" y="61553"/>
                  </a:lnTo>
                  <a:lnTo>
                    <a:pt x="119152" y="56146"/>
                  </a:lnTo>
                  <a:lnTo>
                    <a:pt x="138823" y="35194"/>
                  </a:lnTo>
                  <a:lnTo>
                    <a:pt x="171610" y="7809"/>
                  </a:lnTo>
                  <a:lnTo>
                    <a:pt x="178467" y="1304"/>
                  </a:lnTo>
                  <a:lnTo>
                    <a:pt x="181407" y="45"/>
                  </a:lnTo>
                  <a:lnTo>
                    <a:pt x="184161" y="0"/>
                  </a:lnTo>
                  <a:lnTo>
                    <a:pt x="186791" y="764"/>
                  </a:lnTo>
                  <a:lnTo>
                    <a:pt x="191829" y="7962"/>
                  </a:lnTo>
                  <a:lnTo>
                    <a:pt x="197011" y="23286"/>
                  </a:lnTo>
                  <a:lnTo>
                    <a:pt x="202858" y="57034"/>
                  </a:lnTo>
                  <a:lnTo>
                    <a:pt x="211353" y="70401"/>
                  </a:lnTo>
                  <a:lnTo>
                    <a:pt x="215975" y="75689"/>
                  </a:lnTo>
                  <a:lnTo>
                    <a:pt x="220675" y="78568"/>
                  </a:lnTo>
                  <a:lnTo>
                    <a:pt x="227769" y="8087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08" name="SMARTInkShape-766"/>
            <p:cNvSpPr>
              <a:spLocks/>
            </p:cNvSpPr>
            <p:nvPr/>
          </p:nvSpPr>
          <p:spPr bwMode="auto">
            <a:xfrm>
              <a:off x="6680693" y="1550194"/>
              <a:ext cx="20146" cy="85726"/>
            </a:xfrm>
            <a:custGeom>
              <a:avLst/>
              <a:gdLst>
                <a:gd name="T0" fmla="*/ 13001 w 20146"/>
                <a:gd name="T1" fmla="*/ 0 h 85726"/>
                <a:gd name="T2" fmla="*/ 13001 w 20146"/>
                <a:gd name="T3" fmla="*/ 3792 h 85726"/>
                <a:gd name="T4" fmla="*/ 12207 w 20146"/>
                <a:gd name="T5" fmla="*/ 4909 h 85726"/>
                <a:gd name="T6" fmla="*/ 10884 w 20146"/>
                <a:gd name="T7" fmla="*/ 5654 h 85726"/>
                <a:gd name="T8" fmla="*/ 9208 w 20146"/>
                <a:gd name="T9" fmla="*/ 6151 h 85726"/>
                <a:gd name="T10" fmla="*/ 5230 w 20146"/>
                <a:gd name="T11" fmla="*/ 10936 h 85726"/>
                <a:gd name="T12" fmla="*/ 3058 w 20146"/>
                <a:gd name="T13" fmla="*/ 14434 h 85726"/>
                <a:gd name="T14" fmla="*/ 0 w 20146"/>
                <a:gd name="T15" fmla="*/ 30735 h 85726"/>
                <a:gd name="T16" fmla="*/ 2887 w 20146"/>
                <a:gd name="T17" fmla="*/ 50646 h 85726"/>
                <a:gd name="T18" fmla="*/ 20145 w 20146"/>
                <a:gd name="T19" fmla="*/ 85725 h 85726"/>
                <a:gd name="T20" fmla="*/ 0 w 20146"/>
                <a:gd name="T21" fmla="*/ 0 h 85726"/>
                <a:gd name="T22" fmla="*/ 20146 w 20146"/>
                <a:gd name="T23" fmla="*/ 85726 h 85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0146" h="85726">
                  <a:moveTo>
                    <a:pt x="13001" y="0"/>
                  </a:moveTo>
                  <a:lnTo>
                    <a:pt x="13001" y="3792"/>
                  </a:lnTo>
                  <a:lnTo>
                    <a:pt x="12207" y="4909"/>
                  </a:lnTo>
                  <a:lnTo>
                    <a:pt x="10884" y="5654"/>
                  </a:lnTo>
                  <a:lnTo>
                    <a:pt x="9208" y="6151"/>
                  </a:lnTo>
                  <a:lnTo>
                    <a:pt x="5230" y="10936"/>
                  </a:lnTo>
                  <a:lnTo>
                    <a:pt x="3058" y="14434"/>
                  </a:lnTo>
                  <a:lnTo>
                    <a:pt x="0" y="30735"/>
                  </a:lnTo>
                  <a:lnTo>
                    <a:pt x="2887" y="50646"/>
                  </a:lnTo>
                  <a:lnTo>
                    <a:pt x="20145" y="8572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09" name="SMARTInkShape-767"/>
            <p:cNvSpPr>
              <a:spLocks/>
            </p:cNvSpPr>
            <p:nvPr/>
          </p:nvSpPr>
          <p:spPr bwMode="auto">
            <a:xfrm>
              <a:off x="6829722" y="1600200"/>
              <a:ext cx="63998" cy="321470"/>
            </a:xfrm>
            <a:custGeom>
              <a:avLst/>
              <a:gdLst>
                <a:gd name="T0" fmla="*/ 63997 w 63998"/>
                <a:gd name="T1" fmla="*/ 0 h 321470"/>
                <a:gd name="T2" fmla="*/ 43412 w 63998"/>
                <a:gd name="T3" fmla="*/ 24377 h 321470"/>
                <a:gd name="T4" fmla="*/ 30503 w 63998"/>
                <a:gd name="T5" fmla="*/ 57085 h 321470"/>
                <a:gd name="T6" fmla="*/ 18795 w 63998"/>
                <a:gd name="T7" fmla="*/ 89498 h 321470"/>
                <a:gd name="T8" fmla="*/ 9946 w 63998"/>
                <a:gd name="T9" fmla="*/ 125031 h 321470"/>
                <a:gd name="T10" fmla="*/ 4784 w 63998"/>
                <a:gd name="T11" fmla="*/ 151613 h 321470"/>
                <a:gd name="T12" fmla="*/ 1961 w 63998"/>
                <a:gd name="T13" fmla="*/ 177186 h 321470"/>
                <a:gd name="T14" fmla="*/ 706 w 63998"/>
                <a:gd name="T15" fmla="*/ 201780 h 321470"/>
                <a:gd name="T16" fmla="*/ 0 w 63998"/>
                <a:gd name="T17" fmla="*/ 237146 h 321470"/>
                <a:gd name="T18" fmla="*/ 585 w 63998"/>
                <a:gd name="T19" fmla="*/ 267292 h 321470"/>
                <a:gd name="T20" fmla="*/ 9658 w 63998"/>
                <a:gd name="T21" fmla="*/ 302840 h 321470"/>
                <a:gd name="T22" fmla="*/ 16298 w 63998"/>
                <a:gd name="T23" fmla="*/ 311337 h 321470"/>
                <a:gd name="T24" fmla="*/ 28278 w 63998"/>
                <a:gd name="T25" fmla="*/ 321469 h 321470"/>
                <a:gd name="T26" fmla="*/ 0 w 63998"/>
                <a:gd name="T27" fmla="*/ 0 h 321470"/>
                <a:gd name="T28" fmla="*/ 63998 w 63998"/>
                <a:gd name="T29" fmla="*/ 321470 h 321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T26" t="T27" r="T28" b="T29"/>
              <a:pathLst>
                <a:path w="63998" h="321470">
                  <a:moveTo>
                    <a:pt x="63997" y="0"/>
                  </a:moveTo>
                  <a:lnTo>
                    <a:pt x="43412" y="24377"/>
                  </a:lnTo>
                  <a:lnTo>
                    <a:pt x="30503" y="57085"/>
                  </a:lnTo>
                  <a:lnTo>
                    <a:pt x="18795" y="89498"/>
                  </a:lnTo>
                  <a:lnTo>
                    <a:pt x="9946" y="125031"/>
                  </a:lnTo>
                  <a:lnTo>
                    <a:pt x="4784" y="151613"/>
                  </a:lnTo>
                  <a:lnTo>
                    <a:pt x="1961" y="177186"/>
                  </a:lnTo>
                  <a:lnTo>
                    <a:pt x="706" y="201780"/>
                  </a:lnTo>
                  <a:lnTo>
                    <a:pt x="0" y="237146"/>
                  </a:lnTo>
                  <a:lnTo>
                    <a:pt x="585" y="267292"/>
                  </a:lnTo>
                  <a:lnTo>
                    <a:pt x="9658" y="302840"/>
                  </a:lnTo>
                  <a:lnTo>
                    <a:pt x="16298" y="311337"/>
                  </a:lnTo>
                  <a:lnTo>
                    <a:pt x="28278" y="32146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10" name="SMARTInkShape-768"/>
            <p:cNvSpPr>
              <a:spLocks/>
            </p:cNvSpPr>
            <p:nvPr/>
          </p:nvSpPr>
          <p:spPr bwMode="auto">
            <a:xfrm>
              <a:off x="6736556" y="1771650"/>
              <a:ext cx="107158" cy="64295"/>
            </a:xfrm>
            <a:custGeom>
              <a:avLst/>
              <a:gdLst>
                <a:gd name="T0" fmla="*/ 0 w 107158"/>
                <a:gd name="T1" fmla="*/ 64294 h 64295"/>
                <a:gd name="T2" fmla="*/ 0 w 107158"/>
                <a:gd name="T3" fmla="*/ 53652 h 64295"/>
                <a:gd name="T4" fmla="*/ 4233 w 107158"/>
                <a:gd name="T5" fmla="*/ 49510 h 64295"/>
                <a:gd name="T6" fmla="*/ 38834 w 107158"/>
                <a:gd name="T7" fmla="*/ 33558 h 64295"/>
                <a:gd name="T8" fmla="*/ 70642 w 107158"/>
                <a:gd name="T9" fmla="*/ 16242 h 64295"/>
                <a:gd name="T10" fmla="*/ 107157 w 107158"/>
                <a:gd name="T11" fmla="*/ 0 h 64295"/>
                <a:gd name="T12" fmla="*/ 0 w 107158"/>
                <a:gd name="T13" fmla="*/ 0 h 64295"/>
                <a:gd name="T14" fmla="*/ 107158 w 107158"/>
                <a:gd name="T15" fmla="*/ 64295 h 64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107158" h="64295">
                  <a:moveTo>
                    <a:pt x="0" y="64294"/>
                  </a:moveTo>
                  <a:lnTo>
                    <a:pt x="0" y="53652"/>
                  </a:lnTo>
                  <a:lnTo>
                    <a:pt x="4233" y="49510"/>
                  </a:lnTo>
                  <a:lnTo>
                    <a:pt x="38834" y="33558"/>
                  </a:lnTo>
                  <a:lnTo>
                    <a:pt x="70642" y="16242"/>
                  </a:lnTo>
                  <a:lnTo>
                    <a:pt x="107157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11" name="SMARTInkShape-769"/>
            <p:cNvSpPr>
              <a:spLocks/>
            </p:cNvSpPr>
            <p:nvPr/>
          </p:nvSpPr>
          <p:spPr bwMode="auto">
            <a:xfrm>
              <a:off x="6984712" y="1585913"/>
              <a:ext cx="344777" cy="334055"/>
            </a:xfrm>
            <a:custGeom>
              <a:avLst/>
              <a:gdLst>
                <a:gd name="T0" fmla="*/ 62376 w 344777"/>
                <a:gd name="T1" fmla="*/ 0 h 334055"/>
                <a:gd name="T2" fmla="*/ 60515 w 344777"/>
                <a:gd name="T3" fmla="*/ 2116 h 334055"/>
                <a:gd name="T4" fmla="*/ 38937 w 344777"/>
                <a:gd name="T5" fmla="*/ 54666 h 334055"/>
                <a:gd name="T6" fmla="*/ 26658 w 344777"/>
                <a:gd name="T7" fmla="*/ 110944 h 334055"/>
                <a:gd name="T8" fmla="*/ 23969 w 344777"/>
                <a:gd name="T9" fmla="*/ 162937 h 334055"/>
                <a:gd name="T10" fmla="*/ 23438 w 344777"/>
                <a:gd name="T11" fmla="*/ 215453 h 334055"/>
                <a:gd name="T12" fmla="*/ 43205 w 344777"/>
                <a:gd name="T13" fmla="*/ 280251 h 334055"/>
                <a:gd name="T14" fmla="*/ 62743 w 344777"/>
                <a:gd name="T15" fmla="*/ 316511 h 334055"/>
                <a:gd name="T16" fmla="*/ 99306 w 344777"/>
                <a:gd name="T17" fmla="*/ 334054 h 334055"/>
                <a:gd name="T18" fmla="*/ 118517 w 344777"/>
                <a:gd name="T19" fmla="*/ 324013 h 334055"/>
                <a:gd name="T20" fmla="*/ 149775 w 344777"/>
                <a:gd name="T21" fmla="*/ 277222 h 334055"/>
                <a:gd name="T22" fmla="*/ 163879 w 344777"/>
                <a:gd name="T23" fmla="*/ 221334 h 334055"/>
                <a:gd name="T24" fmla="*/ 161934 w 344777"/>
                <a:gd name="T25" fmla="*/ 187124 h 334055"/>
                <a:gd name="T26" fmla="*/ 148519 w 344777"/>
                <a:gd name="T27" fmla="*/ 172301 h 334055"/>
                <a:gd name="T28" fmla="*/ 116949 w 344777"/>
                <a:gd name="T29" fmla="*/ 166679 h 334055"/>
                <a:gd name="T30" fmla="*/ 56357 w 344777"/>
                <a:gd name="T31" fmla="*/ 176629 h 334055"/>
                <a:gd name="T32" fmla="*/ 5369 w 344777"/>
                <a:gd name="T33" fmla="*/ 192905 h 334055"/>
                <a:gd name="T34" fmla="*/ 253 w 344777"/>
                <a:gd name="T35" fmla="*/ 197654 h 334055"/>
                <a:gd name="T36" fmla="*/ 1836 w 344777"/>
                <a:gd name="T37" fmla="*/ 204790 h 334055"/>
                <a:gd name="T38" fmla="*/ 25393 w 344777"/>
                <a:gd name="T39" fmla="*/ 219075 h 334055"/>
                <a:gd name="T40" fmla="*/ 77758 w 344777"/>
                <a:gd name="T41" fmla="*/ 226865 h 334055"/>
                <a:gd name="T42" fmla="*/ 147313 w 344777"/>
                <a:gd name="T43" fmla="*/ 215538 h 334055"/>
                <a:gd name="T44" fmla="*/ 217791 w 344777"/>
                <a:gd name="T45" fmla="*/ 184486 h 334055"/>
                <a:gd name="T46" fmla="*/ 283207 w 344777"/>
                <a:gd name="T47" fmla="*/ 137774 h 334055"/>
                <a:gd name="T48" fmla="*/ 298218 w 344777"/>
                <a:gd name="T49" fmla="*/ 117084 h 334055"/>
                <a:gd name="T50" fmla="*/ 297026 w 344777"/>
                <a:gd name="T51" fmla="*/ 106305 h 334055"/>
                <a:gd name="T52" fmla="*/ 287925 w 344777"/>
                <a:gd name="T53" fmla="*/ 97139 h 334055"/>
                <a:gd name="T54" fmla="*/ 258150 w 344777"/>
                <a:gd name="T55" fmla="*/ 107062 h 334055"/>
                <a:gd name="T56" fmla="*/ 229845 w 344777"/>
                <a:gd name="T57" fmla="*/ 143493 h 334055"/>
                <a:gd name="T58" fmla="*/ 226306 w 344777"/>
                <a:gd name="T59" fmla="*/ 176558 h 334055"/>
                <a:gd name="T60" fmla="*/ 235590 w 344777"/>
                <a:gd name="T61" fmla="*/ 192278 h 334055"/>
                <a:gd name="T62" fmla="*/ 275904 w 344777"/>
                <a:gd name="T63" fmla="*/ 213632 h 334055"/>
                <a:gd name="T64" fmla="*/ 319713 w 344777"/>
                <a:gd name="T65" fmla="*/ 219632 h 334055"/>
                <a:gd name="T66" fmla="*/ 0 w 344777"/>
                <a:gd name="T67" fmla="*/ 0 h 334055"/>
                <a:gd name="T68" fmla="*/ 344777 w 344777"/>
                <a:gd name="T69" fmla="*/ 334055 h 334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T66" t="T67" r="T68" b="T69"/>
              <a:pathLst>
                <a:path w="344777" h="334055">
                  <a:moveTo>
                    <a:pt x="66169" y="0"/>
                  </a:moveTo>
                  <a:lnTo>
                    <a:pt x="62376" y="0"/>
                  </a:lnTo>
                  <a:lnTo>
                    <a:pt x="61259" y="793"/>
                  </a:lnTo>
                  <a:lnTo>
                    <a:pt x="60515" y="2116"/>
                  </a:lnTo>
                  <a:lnTo>
                    <a:pt x="49269" y="30015"/>
                  </a:lnTo>
                  <a:lnTo>
                    <a:pt x="38937" y="54666"/>
                  </a:lnTo>
                  <a:lnTo>
                    <a:pt x="30848" y="87105"/>
                  </a:lnTo>
                  <a:lnTo>
                    <a:pt x="26658" y="110944"/>
                  </a:lnTo>
                  <a:lnTo>
                    <a:pt x="24797" y="137415"/>
                  </a:lnTo>
                  <a:lnTo>
                    <a:pt x="23969" y="162937"/>
                  </a:lnTo>
                  <a:lnTo>
                    <a:pt x="23601" y="188304"/>
                  </a:lnTo>
                  <a:lnTo>
                    <a:pt x="23438" y="215453"/>
                  </a:lnTo>
                  <a:lnTo>
                    <a:pt x="30930" y="249928"/>
                  </a:lnTo>
                  <a:lnTo>
                    <a:pt x="43205" y="280251"/>
                  </a:lnTo>
                  <a:lnTo>
                    <a:pt x="53103" y="305551"/>
                  </a:lnTo>
                  <a:lnTo>
                    <a:pt x="62743" y="316511"/>
                  </a:lnTo>
                  <a:lnTo>
                    <a:pt x="84543" y="330014"/>
                  </a:lnTo>
                  <a:lnTo>
                    <a:pt x="99306" y="334054"/>
                  </a:lnTo>
                  <a:lnTo>
                    <a:pt x="104136" y="333034"/>
                  </a:lnTo>
                  <a:lnTo>
                    <a:pt x="118517" y="324013"/>
                  </a:lnTo>
                  <a:lnTo>
                    <a:pt x="132833" y="309699"/>
                  </a:lnTo>
                  <a:lnTo>
                    <a:pt x="149775" y="277222"/>
                  </a:lnTo>
                  <a:lnTo>
                    <a:pt x="158410" y="249621"/>
                  </a:lnTo>
                  <a:lnTo>
                    <a:pt x="163879" y="221334"/>
                  </a:lnTo>
                  <a:lnTo>
                    <a:pt x="163383" y="194961"/>
                  </a:lnTo>
                  <a:lnTo>
                    <a:pt x="161934" y="187124"/>
                  </a:lnTo>
                  <a:lnTo>
                    <a:pt x="158588" y="181105"/>
                  </a:lnTo>
                  <a:lnTo>
                    <a:pt x="148519" y="172301"/>
                  </a:lnTo>
                  <a:lnTo>
                    <a:pt x="133990" y="167859"/>
                  </a:lnTo>
                  <a:lnTo>
                    <a:pt x="116949" y="166679"/>
                  </a:lnTo>
                  <a:lnTo>
                    <a:pt x="88711" y="170477"/>
                  </a:lnTo>
                  <a:lnTo>
                    <a:pt x="56357" y="176629"/>
                  </a:lnTo>
                  <a:lnTo>
                    <a:pt x="20810" y="185819"/>
                  </a:lnTo>
                  <a:lnTo>
                    <a:pt x="5369" y="192905"/>
                  </a:lnTo>
                  <a:lnTo>
                    <a:pt x="1823" y="195278"/>
                  </a:lnTo>
                  <a:lnTo>
                    <a:pt x="253" y="197654"/>
                  </a:lnTo>
                  <a:lnTo>
                    <a:pt x="0" y="200032"/>
                  </a:lnTo>
                  <a:lnTo>
                    <a:pt x="1836" y="204790"/>
                  </a:lnTo>
                  <a:lnTo>
                    <a:pt x="5297" y="209551"/>
                  </a:lnTo>
                  <a:lnTo>
                    <a:pt x="25393" y="219075"/>
                  </a:lnTo>
                  <a:lnTo>
                    <a:pt x="46944" y="225425"/>
                  </a:lnTo>
                  <a:lnTo>
                    <a:pt x="77758" y="226865"/>
                  </a:lnTo>
                  <a:lnTo>
                    <a:pt x="112025" y="222618"/>
                  </a:lnTo>
                  <a:lnTo>
                    <a:pt x="147313" y="215538"/>
                  </a:lnTo>
                  <a:lnTo>
                    <a:pt x="182904" y="202945"/>
                  </a:lnTo>
                  <a:lnTo>
                    <a:pt x="217791" y="184486"/>
                  </a:lnTo>
                  <a:lnTo>
                    <a:pt x="248589" y="163935"/>
                  </a:lnTo>
                  <a:lnTo>
                    <a:pt x="283207" y="137774"/>
                  </a:lnTo>
                  <a:lnTo>
                    <a:pt x="293600" y="127114"/>
                  </a:lnTo>
                  <a:lnTo>
                    <a:pt x="298218" y="117084"/>
                  </a:lnTo>
                  <a:lnTo>
                    <a:pt x="298656" y="112981"/>
                  </a:lnTo>
                  <a:lnTo>
                    <a:pt x="297026" y="106305"/>
                  </a:lnTo>
                  <a:lnTo>
                    <a:pt x="291645" y="98084"/>
                  </a:lnTo>
                  <a:lnTo>
                    <a:pt x="287925" y="97139"/>
                  </a:lnTo>
                  <a:lnTo>
                    <a:pt x="277439" y="98206"/>
                  </a:lnTo>
                  <a:lnTo>
                    <a:pt x="258150" y="107062"/>
                  </a:lnTo>
                  <a:lnTo>
                    <a:pt x="241145" y="123532"/>
                  </a:lnTo>
                  <a:lnTo>
                    <a:pt x="229845" y="143493"/>
                  </a:lnTo>
                  <a:lnTo>
                    <a:pt x="225261" y="164489"/>
                  </a:lnTo>
                  <a:lnTo>
                    <a:pt x="226306" y="176558"/>
                  </a:lnTo>
                  <a:lnTo>
                    <a:pt x="227696" y="181999"/>
                  </a:lnTo>
                  <a:lnTo>
                    <a:pt x="235590" y="192278"/>
                  </a:lnTo>
                  <a:lnTo>
                    <a:pt x="247036" y="201344"/>
                  </a:lnTo>
                  <a:lnTo>
                    <a:pt x="275904" y="213632"/>
                  </a:lnTo>
                  <a:lnTo>
                    <a:pt x="302673" y="219137"/>
                  </a:lnTo>
                  <a:lnTo>
                    <a:pt x="319713" y="219632"/>
                  </a:lnTo>
                  <a:lnTo>
                    <a:pt x="344776" y="21431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12" name="SMARTInkShape-770"/>
            <p:cNvSpPr>
              <a:spLocks/>
            </p:cNvSpPr>
            <p:nvPr/>
          </p:nvSpPr>
          <p:spPr bwMode="auto">
            <a:xfrm>
              <a:off x="7410131" y="1481817"/>
              <a:ext cx="550721" cy="352480"/>
            </a:xfrm>
            <a:custGeom>
              <a:avLst/>
              <a:gdLst>
                <a:gd name="T0" fmla="*/ 13665 w 550721"/>
                <a:gd name="T1" fmla="*/ 10580 h 352480"/>
                <a:gd name="T2" fmla="*/ 0 w 550721"/>
                <a:gd name="T3" fmla="*/ 55585 h 352480"/>
                <a:gd name="T4" fmla="*/ 5890 w 550721"/>
                <a:gd name="T5" fmla="*/ 119141 h 352480"/>
                <a:gd name="T6" fmla="*/ 14766 w 550721"/>
                <a:gd name="T7" fmla="*/ 169950 h 352480"/>
                <a:gd name="T8" fmla="*/ 24163 w 550721"/>
                <a:gd name="T9" fmla="*/ 220144 h 352480"/>
                <a:gd name="T10" fmla="*/ 37628 w 550721"/>
                <a:gd name="T11" fmla="*/ 285662 h 352480"/>
                <a:gd name="T12" fmla="*/ 40764 w 550721"/>
                <a:gd name="T13" fmla="*/ 331687 h 352480"/>
                <a:gd name="T14" fmla="*/ 36997 w 550721"/>
                <a:gd name="T15" fmla="*/ 332397 h 352480"/>
                <a:gd name="T16" fmla="*/ 23800 w 550721"/>
                <a:gd name="T17" fmla="*/ 295310 h 352480"/>
                <a:gd name="T18" fmla="*/ 19484 w 550721"/>
                <a:gd name="T19" fmla="*/ 253225 h 352480"/>
                <a:gd name="T20" fmla="*/ 17303 w 550721"/>
                <a:gd name="T21" fmla="*/ 251867 h 352480"/>
                <a:gd name="T22" fmla="*/ 14482 w 550721"/>
                <a:gd name="T23" fmla="*/ 254703 h 352480"/>
                <a:gd name="T24" fmla="*/ 19560 w 550721"/>
                <a:gd name="T25" fmla="*/ 293147 h 352480"/>
                <a:gd name="T26" fmla="*/ 33026 w 550721"/>
                <a:gd name="T27" fmla="*/ 325988 h 352480"/>
                <a:gd name="T28" fmla="*/ 69947 w 550721"/>
                <a:gd name="T29" fmla="*/ 348566 h 352480"/>
                <a:gd name="T30" fmla="*/ 112287 w 550721"/>
                <a:gd name="T31" fmla="*/ 349846 h 352480"/>
                <a:gd name="T32" fmla="*/ 180325 w 550721"/>
                <a:gd name="T33" fmla="*/ 309680 h 352480"/>
                <a:gd name="T34" fmla="*/ 229758 w 550721"/>
                <a:gd name="T35" fmla="*/ 241696 h 352480"/>
                <a:gd name="T36" fmla="*/ 243391 w 550721"/>
                <a:gd name="T37" fmla="*/ 199245 h 352480"/>
                <a:gd name="T38" fmla="*/ 237539 w 550721"/>
                <a:gd name="T39" fmla="*/ 182157 h 352480"/>
                <a:gd name="T40" fmla="*/ 233279 w 550721"/>
                <a:gd name="T41" fmla="*/ 180594 h 352480"/>
                <a:gd name="T42" fmla="*/ 207046 w 550721"/>
                <a:gd name="T43" fmla="*/ 196290 h 352480"/>
                <a:gd name="T44" fmla="*/ 188817 w 550721"/>
                <a:gd name="T45" fmla="*/ 233251 h 352480"/>
                <a:gd name="T46" fmla="*/ 192695 w 550721"/>
                <a:gd name="T47" fmla="*/ 282084 h 352480"/>
                <a:gd name="T48" fmla="*/ 202752 w 550721"/>
                <a:gd name="T49" fmla="*/ 294681 h 352480"/>
                <a:gd name="T50" fmla="*/ 223691 w 550721"/>
                <a:gd name="T51" fmla="*/ 302256 h 352480"/>
                <a:gd name="T52" fmla="*/ 250025 w 550721"/>
                <a:gd name="T53" fmla="*/ 293987 h 352480"/>
                <a:gd name="T54" fmla="*/ 300290 w 550721"/>
                <a:gd name="T55" fmla="*/ 240872 h 352480"/>
                <a:gd name="T56" fmla="*/ 336132 w 550721"/>
                <a:gd name="T57" fmla="*/ 179238 h 352480"/>
                <a:gd name="T58" fmla="*/ 365364 w 550721"/>
                <a:gd name="T59" fmla="*/ 108765 h 352480"/>
                <a:gd name="T60" fmla="*/ 379585 w 550721"/>
                <a:gd name="T61" fmla="*/ 43909 h 352480"/>
                <a:gd name="T62" fmla="*/ 376133 w 550721"/>
                <a:gd name="T63" fmla="*/ 4591 h 352480"/>
                <a:gd name="T64" fmla="*/ 372929 w 550721"/>
                <a:gd name="T65" fmla="*/ 340 h 352480"/>
                <a:gd name="T66" fmla="*/ 368859 w 550721"/>
                <a:gd name="T67" fmla="*/ 567 h 352480"/>
                <a:gd name="T68" fmla="*/ 359778 w 550721"/>
                <a:gd name="T69" fmla="*/ 7181 h 352480"/>
                <a:gd name="T70" fmla="*/ 355534 w 550721"/>
                <a:gd name="T71" fmla="*/ 44493 h 352480"/>
                <a:gd name="T72" fmla="*/ 365104 w 550721"/>
                <a:gd name="T73" fmla="*/ 103328 h 352480"/>
                <a:gd name="T74" fmla="*/ 382770 w 550721"/>
                <a:gd name="T75" fmla="*/ 167143 h 352480"/>
                <a:gd name="T76" fmla="*/ 410022 w 550721"/>
                <a:gd name="T77" fmla="*/ 227602 h 352480"/>
                <a:gd name="T78" fmla="*/ 448927 w 550721"/>
                <a:gd name="T79" fmla="*/ 288874 h 352480"/>
                <a:gd name="T80" fmla="*/ 469201 w 550721"/>
                <a:gd name="T81" fmla="*/ 327779 h 352480"/>
                <a:gd name="T82" fmla="*/ 473294 w 550721"/>
                <a:gd name="T83" fmla="*/ 329717 h 352480"/>
                <a:gd name="T84" fmla="*/ 475114 w 550721"/>
                <a:gd name="T85" fmla="*/ 327932 h 352480"/>
                <a:gd name="T86" fmla="*/ 452889 w 550721"/>
                <a:gd name="T87" fmla="*/ 264594 h 352480"/>
                <a:gd name="T88" fmla="*/ 436123 w 550721"/>
                <a:gd name="T89" fmla="*/ 198802 h 352480"/>
                <a:gd name="T90" fmla="*/ 437711 w 550721"/>
                <a:gd name="T91" fmla="*/ 127860 h 352480"/>
                <a:gd name="T92" fmla="*/ 454311 w 550721"/>
                <a:gd name="T93" fmla="*/ 73994 h 352480"/>
                <a:gd name="T94" fmla="*/ 476774 w 550721"/>
                <a:gd name="T95" fmla="*/ 57259 h 352480"/>
                <a:gd name="T96" fmla="*/ 499452 w 550721"/>
                <a:gd name="T97" fmla="*/ 58508 h 352480"/>
                <a:gd name="T98" fmla="*/ 531047 w 550721"/>
                <a:gd name="T99" fmla="*/ 80880 h 352480"/>
                <a:gd name="T100" fmla="*/ 549944 w 550721"/>
                <a:gd name="T101" fmla="*/ 118854 h 352480"/>
                <a:gd name="T102" fmla="*/ 547624 w 550721"/>
                <a:gd name="T103" fmla="*/ 146257 h 352480"/>
                <a:gd name="T104" fmla="*/ 519432 w 550721"/>
                <a:gd name="T105" fmla="*/ 182677 h 352480"/>
                <a:gd name="T106" fmla="*/ 0 w 550721"/>
                <a:gd name="T107" fmla="*/ 0 h 352480"/>
                <a:gd name="T108" fmla="*/ 550721 w 550721"/>
                <a:gd name="T109" fmla="*/ 352480 h 352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T106" t="T107" r="T108" b="T109"/>
              <a:pathLst>
                <a:path w="550721" h="352480">
                  <a:moveTo>
                    <a:pt x="19369" y="4083"/>
                  </a:moveTo>
                  <a:lnTo>
                    <a:pt x="13665" y="10580"/>
                  </a:lnTo>
                  <a:lnTo>
                    <a:pt x="7184" y="23559"/>
                  </a:lnTo>
                  <a:lnTo>
                    <a:pt x="0" y="55585"/>
                  </a:lnTo>
                  <a:lnTo>
                    <a:pt x="665" y="85224"/>
                  </a:lnTo>
                  <a:lnTo>
                    <a:pt x="5890" y="119141"/>
                  </a:lnTo>
                  <a:lnTo>
                    <a:pt x="10204" y="143326"/>
                  </a:lnTo>
                  <a:lnTo>
                    <a:pt x="14766" y="169950"/>
                  </a:lnTo>
                  <a:lnTo>
                    <a:pt x="19440" y="195541"/>
                  </a:lnTo>
                  <a:lnTo>
                    <a:pt x="24163" y="220144"/>
                  </a:lnTo>
                  <a:lnTo>
                    <a:pt x="31285" y="255514"/>
                  </a:lnTo>
                  <a:lnTo>
                    <a:pt x="37628" y="285662"/>
                  </a:lnTo>
                  <a:lnTo>
                    <a:pt x="40383" y="321210"/>
                  </a:lnTo>
                  <a:lnTo>
                    <a:pt x="40764" y="331687"/>
                  </a:lnTo>
                  <a:lnTo>
                    <a:pt x="39982" y="332023"/>
                  </a:lnTo>
                  <a:lnTo>
                    <a:pt x="36997" y="332397"/>
                  </a:lnTo>
                  <a:lnTo>
                    <a:pt x="35883" y="330909"/>
                  </a:lnTo>
                  <a:lnTo>
                    <a:pt x="23800" y="295310"/>
                  </a:lnTo>
                  <a:lnTo>
                    <a:pt x="19628" y="259852"/>
                  </a:lnTo>
                  <a:lnTo>
                    <a:pt x="19484" y="253225"/>
                  </a:lnTo>
                  <a:lnTo>
                    <a:pt x="18652" y="251934"/>
                  </a:lnTo>
                  <a:lnTo>
                    <a:pt x="17303" y="251867"/>
                  </a:lnTo>
                  <a:lnTo>
                    <a:pt x="15610" y="252616"/>
                  </a:lnTo>
                  <a:lnTo>
                    <a:pt x="14482" y="254703"/>
                  </a:lnTo>
                  <a:lnTo>
                    <a:pt x="13228" y="261255"/>
                  </a:lnTo>
                  <a:lnTo>
                    <a:pt x="19560" y="293147"/>
                  </a:lnTo>
                  <a:lnTo>
                    <a:pt x="29137" y="319063"/>
                  </a:lnTo>
                  <a:lnTo>
                    <a:pt x="33026" y="325988"/>
                  </a:lnTo>
                  <a:lnTo>
                    <a:pt x="43695" y="335800"/>
                  </a:lnTo>
                  <a:lnTo>
                    <a:pt x="69947" y="348566"/>
                  </a:lnTo>
                  <a:lnTo>
                    <a:pt x="90976" y="352479"/>
                  </a:lnTo>
                  <a:lnTo>
                    <a:pt x="112287" y="349846"/>
                  </a:lnTo>
                  <a:lnTo>
                    <a:pt x="147963" y="331818"/>
                  </a:lnTo>
                  <a:lnTo>
                    <a:pt x="180325" y="309680"/>
                  </a:lnTo>
                  <a:lnTo>
                    <a:pt x="206679" y="276673"/>
                  </a:lnTo>
                  <a:lnTo>
                    <a:pt x="229758" y="241696"/>
                  </a:lnTo>
                  <a:lnTo>
                    <a:pt x="242431" y="211621"/>
                  </a:lnTo>
                  <a:lnTo>
                    <a:pt x="243391" y="199245"/>
                  </a:lnTo>
                  <a:lnTo>
                    <a:pt x="241172" y="189247"/>
                  </a:lnTo>
                  <a:lnTo>
                    <a:pt x="237539" y="182157"/>
                  </a:lnTo>
                  <a:lnTo>
                    <a:pt x="235460" y="180743"/>
                  </a:lnTo>
                  <a:lnTo>
                    <a:pt x="233279" y="180594"/>
                  </a:lnTo>
                  <a:lnTo>
                    <a:pt x="220285" y="186058"/>
                  </a:lnTo>
                  <a:lnTo>
                    <a:pt x="207046" y="196290"/>
                  </a:lnTo>
                  <a:lnTo>
                    <a:pt x="196862" y="213169"/>
                  </a:lnTo>
                  <a:lnTo>
                    <a:pt x="188817" y="233251"/>
                  </a:lnTo>
                  <a:lnTo>
                    <a:pt x="188077" y="247223"/>
                  </a:lnTo>
                  <a:lnTo>
                    <a:pt x="192695" y="282084"/>
                  </a:lnTo>
                  <a:lnTo>
                    <a:pt x="194451" y="287048"/>
                  </a:lnTo>
                  <a:lnTo>
                    <a:pt x="202752" y="294681"/>
                  </a:lnTo>
                  <a:lnTo>
                    <a:pt x="213585" y="299925"/>
                  </a:lnTo>
                  <a:lnTo>
                    <a:pt x="223691" y="302256"/>
                  </a:lnTo>
                  <a:lnTo>
                    <a:pt x="233475" y="301175"/>
                  </a:lnTo>
                  <a:lnTo>
                    <a:pt x="250025" y="293987"/>
                  </a:lnTo>
                  <a:lnTo>
                    <a:pt x="276950" y="273544"/>
                  </a:lnTo>
                  <a:lnTo>
                    <a:pt x="300290" y="240872"/>
                  </a:lnTo>
                  <a:lnTo>
                    <a:pt x="319299" y="212443"/>
                  </a:lnTo>
                  <a:lnTo>
                    <a:pt x="336132" y="179238"/>
                  </a:lnTo>
                  <a:lnTo>
                    <a:pt x="354259" y="144263"/>
                  </a:lnTo>
                  <a:lnTo>
                    <a:pt x="365364" y="108765"/>
                  </a:lnTo>
                  <a:lnTo>
                    <a:pt x="373681" y="73905"/>
                  </a:lnTo>
                  <a:lnTo>
                    <a:pt x="379585" y="43909"/>
                  </a:lnTo>
                  <a:lnTo>
                    <a:pt x="377112" y="8416"/>
                  </a:lnTo>
                  <a:lnTo>
                    <a:pt x="376133" y="4591"/>
                  </a:lnTo>
                  <a:lnTo>
                    <a:pt x="374687" y="2040"/>
                  </a:lnTo>
                  <a:lnTo>
                    <a:pt x="372929" y="340"/>
                  </a:lnTo>
                  <a:lnTo>
                    <a:pt x="370963" y="0"/>
                  </a:lnTo>
                  <a:lnTo>
                    <a:pt x="368859" y="567"/>
                  </a:lnTo>
                  <a:lnTo>
                    <a:pt x="362105" y="5158"/>
                  </a:lnTo>
                  <a:lnTo>
                    <a:pt x="359778" y="7181"/>
                  </a:lnTo>
                  <a:lnTo>
                    <a:pt x="357193" y="15779"/>
                  </a:lnTo>
                  <a:lnTo>
                    <a:pt x="355534" y="44493"/>
                  </a:lnTo>
                  <a:lnTo>
                    <a:pt x="359039" y="71442"/>
                  </a:lnTo>
                  <a:lnTo>
                    <a:pt x="365104" y="103328"/>
                  </a:lnTo>
                  <a:lnTo>
                    <a:pt x="371928" y="134119"/>
                  </a:lnTo>
                  <a:lnTo>
                    <a:pt x="382770" y="167143"/>
                  </a:lnTo>
                  <a:lnTo>
                    <a:pt x="396037" y="198271"/>
                  </a:lnTo>
                  <a:lnTo>
                    <a:pt x="410022" y="227602"/>
                  </a:lnTo>
                  <a:lnTo>
                    <a:pt x="428011" y="256401"/>
                  </a:lnTo>
                  <a:lnTo>
                    <a:pt x="448927" y="288874"/>
                  </a:lnTo>
                  <a:lnTo>
                    <a:pt x="464158" y="321633"/>
                  </a:lnTo>
                  <a:lnTo>
                    <a:pt x="469201" y="327779"/>
                  </a:lnTo>
                  <a:lnTo>
                    <a:pt x="471657" y="329418"/>
                  </a:lnTo>
                  <a:lnTo>
                    <a:pt x="473294" y="329717"/>
                  </a:lnTo>
                  <a:lnTo>
                    <a:pt x="474386" y="329122"/>
                  </a:lnTo>
                  <a:lnTo>
                    <a:pt x="475114" y="327932"/>
                  </a:lnTo>
                  <a:lnTo>
                    <a:pt x="462952" y="296898"/>
                  </a:lnTo>
                  <a:lnTo>
                    <a:pt x="452889" y="264594"/>
                  </a:lnTo>
                  <a:lnTo>
                    <a:pt x="441859" y="233230"/>
                  </a:lnTo>
                  <a:lnTo>
                    <a:pt x="436123" y="198802"/>
                  </a:lnTo>
                  <a:lnTo>
                    <a:pt x="434422" y="163466"/>
                  </a:lnTo>
                  <a:lnTo>
                    <a:pt x="437711" y="127860"/>
                  </a:lnTo>
                  <a:lnTo>
                    <a:pt x="443713" y="95968"/>
                  </a:lnTo>
                  <a:lnTo>
                    <a:pt x="454311" y="73994"/>
                  </a:lnTo>
                  <a:lnTo>
                    <a:pt x="467504" y="61222"/>
                  </a:lnTo>
                  <a:lnTo>
                    <a:pt x="476774" y="57259"/>
                  </a:lnTo>
                  <a:lnTo>
                    <a:pt x="481468" y="56202"/>
                  </a:lnTo>
                  <a:lnTo>
                    <a:pt x="499452" y="58508"/>
                  </a:lnTo>
                  <a:lnTo>
                    <a:pt x="516070" y="68010"/>
                  </a:lnTo>
                  <a:lnTo>
                    <a:pt x="531047" y="80880"/>
                  </a:lnTo>
                  <a:lnTo>
                    <a:pt x="541747" y="98540"/>
                  </a:lnTo>
                  <a:lnTo>
                    <a:pt x="549944" y="118854"/>
                  </a:lnTo>
                  <a:lnTo>
                    <a:pt x="550720" y="132880"/>
                  </a:lnTo>
                  <a:lnTo>
                    <a:pt x="547624" y="146257"/>
                  </a:lnTo>
                  <a:lnTo>
                    <a:pt x="532071" y="168954"/>
                  </a:lnTo>
                  <a:lnTo>
                    <a:pt x="519432" y="18267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13" name="SMARTInkShape-771"/>
            <p:cNvSpPr>
              <a:spLocks/>
            </p:cNvSpPr>
            <p:nvPr/>
          </p:nvSpPr>
          <p:spPr bwMode="auto">
            <a:xfrm>
              <a:off x="7986713" y="1466303"/>
              <a:ext cx="183751" cy="155329"/>
            </a:xfrm>
            <a:custGeom>
              <a:avLst/>
              <a:gdLst>
                <a:gd name="T0" fmla="*/ 0 w 183751"/>
                <a:gd name="T1" fmla="*/ 119610 h 155329"/>
                <a:gd name="T2" fmla="*/ 3792 w 183751"/>
                <a:gd name="T3" fmla="*/ 115817 h 155329"/>
                <a:gd name="T4" fmla="*/ 9887 w 183751"/>
                <a:gd name="T5" fmla="*/ 113955 h 155329"/>
                <a:gd name="T6" fmla="*/ 43730 w 183751"/>
                <a:gd name="T7" fmla="*/ 104826 h 155329"/>
                <a:gd name="T8" fmla="*/ 71608 w 183751"/>
                <a:gd name="T9" fmla="*/ 95699 h 155329"/>
                <a:gd name="T10" fmla="*/ 105749 w 183751"/>
                <a:gd name="T11" fmla="*/ 81343 h 155329"/>
                <a:gd name="T12" fmla="*/ 132844 w 183751"/>
                <a:gd name="T13" fmla="*/ 71053 h 155329"/>
                <a:gd name="T14" fmla="*/ 167277 w 183751"/>
                <a:gd name="T15" fmla="*/ 44071 h 155329"/>
                <a:gd name="T16" fmla="*/ 179033 w 183751"/>
                <a:gd name="T17" fmla="*/ 29318 h 155329"/>
                <a:gd name="T18" fmla="*/ 182757 w 183751"/>
                <a:gd name="T19" fmla="*/ 19684 h 155329"/>
                <a:gd name="T20" fmla="*/ 183750 w 183751"/>
                <a:gd name="T21" fmla="*/ 14892 h 155329"/>
                <a:gd name="T22" fmla="*/ 182737 w 183751"/>
                <a:gd name="T23" fmla="*/ 7452 h 155329"/>
                <a:gd name="T24" fmla="*/ 181356 w 183751"/>
                <a:gd name="T25" fmla="*/ 4357 h 155329"/>
                <a:gd name="T26" fmla="*/ 178054 w 183751"/>
                <a:gd name="T27" fmla="*/ 2293 h 155329"/>
                <a:gd name="T28" fmla="*/ 168034 w 183751"/>
                <a:gd name="T29" fmla="*/ 0 h 155329"/>
                <a:gd name="T30" fmla="*/ 149007 w 183751"/>
                <a:gd name="T31" fmla="*/ 2502 h 155329"/>
                <a:gd name="T32" fmla="*/ 120450 w 183751"/>
                <a:gd name="T33" fmla="*/ 16955 h 155329"/>
                <a:gd name="T34" fmla="*/ 85058 w 183751"/>
                <a:gd name="T35" fmla="*/ 41918 h 155329"/>
                <a:gd name="T36" fmla="*/ 67966 w 183751"/>
                <a:gd name="T37" fmla="*/ 56505 h 155329"/>
                <a:gd name="T38" fmla="*/ 46174 w 183751"/>
                <a:gd name="T39" fmla="*/ 89623 h 155329"/>
                <a:gd name="T40" fmla="*/ 38817 w 183751"/>
                <a:gd name="T41" fmla="*/ 112048 h 155329"/>
                <a:gd name="T42" fmla="*/ 37784 w 183751"/>
                <a:gd name="T43" fmla="*/ 119331 h 155329"/>
                <a:gd name="T44" fmla="*/ 40870 w 183751"/>
                <a:gd name="T45" fmla="*/ 131656 h 155329"/>
                <a:gd name="T46" fmla="*/ 43915 w 183751"/>
                <a:gd name="T47" fmla="*/ 137166 h 155329"/>
                <a:gd name="T48" fmla="*/ 53649 w 183751"/>
                <a:gd name="T49" fmla="*/ 145404 h 155329"/>
                <a:gd name="T50" fmla="*/ 71437 w 183751"/>
                <a:gd name="T51" fmla="*/ 155328 h 155329"/>
                <a:gd name="T52" fmla="*/ 0 w 183751"/>
                <a:gd name="T53" fmla="*/ 0 h 155329"/>
                <a:gd name="T54" fmla="*/ 183751 w 183751"/>
                <a:gd name="T55" fmla="*/ 155329 h 155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T52" t="T53" r="T54" b="T55"/>
              <a:pathLst>
                <a:path w="183751" h="155329">
                  <a:moveTo>
                    <a:pt x="0" y="119610"/>
                  </a:moveTo>
                  <a:lnTo>
                    <a:pt x="3792" y="115817"/>
                  </a:lnTo>
                  <a:lnTo>
                    <a:pt x="9887" y="113955"/>
                  </a:lnTo>
                  <a:lnTo>
                    <a:pt x="43730" y="104826"/>
                  </a:lnTo>
                  <a:lnTo>
                    <a:pt x="71608" y="95699"/>
                  </a:lnTo>
                  <a:lnTo>
                    <a:pt x="105749" y="81343"/>
                  </a:lnTo>
                  <a:lnTo>
                    <a:pt x="132844" y="71053"/>
                  </a:lnTo>
                  <a:lnTo>
                    <a:pt x="167277" y="44071"/>
                  </a:lnTo>
                  <a:lnTo>
                    <a:pt x="179033" y="29318"/>
                  </a:lnTo>
                  <a:lnTo>
                    <a:pt x="182757" y="19684"/>
                  </a:lnTo>
                  <a:lnTo>
                    <a:pt x="183750" y="14892"/>
                  </a:lnTo>
                  <a:lnTo>
                    <a:pt x="182737" y="7452"/>
                  </a:lnTo>
                  <a:lnTo>
                    <a:pt x="181356" y="4357"/>
                  </a:lnTo>
                  <a:lnTo>
                    <a:pt x="178054" y="2293"/>
                  </a:lnTo>
                  <a:lnTo>
                    <a:pt x="168034" y="0"/>
                  </a:lnTo>
                  <a:lnTo>
                    <a:pt x="149007" y="2502"/>
                  </a:lnTo>
                  <a:lnTo>
                    <a:pt x="120450" y="16955"/>
                  </a:lnTo>
                  <a:lnTo>
                    <a:pt x="85058" y="41918"/>
                  </a:lnTo>
                  <a:lnTo>
                    <a:pt x="67966" y="56505"/>
                  </a:lnTo>
                  <a:lnTo>
                    <a:pt x="46174" y="89623"/>
                  </a:lnTo>
                  <a:lnTo>
                    <a:pt x="38817" y="112048"/>
                  </a:lnTo>
                  <a:lnTo>
                    <a:pt x="37784" y="119331"/>
                  </a:lnTo>
                  <a:lnTo>
                    <a:pt x="40870" y="131656"/>
                  </a:lnTo>
                  <a:lnTo>
                    <a:pt x="43915" y="137166"/>
                  </a:lnTo>
                  <a:lnTo>
                    <a:pt x="53649" y="145404"/>
                  </a:lnTo>
                  <a:lnTo>
                    <a:pt x="71437" y="15532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14" name="SMARTInkShape-772"/>
            <p:cNvSpPr>
              <a:spLocks/>
            </p:cNvSpPr>
            <p:nvPr/>
          </p:nvSpPr>
          <p:spPr bwMode="auto">
            <a:xfrm>
              <a:off x="8208169" y="1357313"/>
              <a:ext cx="77836" cy="312472"/>
            </a:xfrm>
            <a:custGeom>
              <a:avLst/>
              <a:gdLst>
                <a:gd name="T0" fmla="*/ 57150 w 77836"/>
                <a:gd name="T1" fmla="*/ 221456 h 312472"/>
                <a:gd name="T2" fmla="*/ 51446 w 77836"/>
                <a:gd name="T3" fmla="*/ 227953 h 312472"/>
                <a:gd name="T4" fmla="*/ 30010 w 77836"/>
                <a:gd name="T5" fmla="*/ 259532 h 312472"/>
                <a:gd name="T6" fmla="*/ 16530 w 77836"/>
                <a:gd name="T7" fmla="*/ 292473 h 312472"/>
                <a:gd name="T8" fmla="*/ 14419 w 77836"/>
                <a:gd name="T9" fmla="*/ 312471 h 312472"/>
                <a:gd name="T10" fmla="*/ 15169 w 77836"/>
                <a:gd name="T11" fmla="*/ 312295 h 312472"/>
                <a:gd name="T12" fmla="*/ 24242 w 77836"/>
                <a:gd name="T13" fmla="*/ 304219 h 312472"/>
                <a:gd name="T14" fmla="*/ 43546 w 77836"/>
                <a:gd name="T15" fmla="*/ 275158 h 312472"/>
                <a:gd name="T16" fmla="*/ 58255 w 77836"/>
                <a:gd name="T17" fmla="*/ 239825 h 312472"/>
                <a:gd name="T18" fmla="*/ 70089 w 77836"/>
                <a:gd name="T19" fmla="*/ 207937 h 312472"/>
                <a:gd name="T20" fmla="*/ 76065 w 77836"/>
                <a:gd name="T21" fmla="*/ 173353 h 312472"/>
                <a:gd name="T22" fmla="*/ 77835 w 77836"/>
                <a:gd name="T23" fmla="*/ 141763 h 312472"/>
                <a:gd name="T24" fmla="*/ 74568 w 77836"/>
                <a:gd name="T25" fmla="*/ 108502 h 312472"/>
                <a:gd name="T26" fmla="*/ 68572 w 77836"/>
                <a:gd name="T27" fmla="*/ 77304 h 312472"/>
                <a:gd name="T28" fmla="*/ 53732 w 77836"/>
                <a:gd name="T29" fmla="*/ 44021 h 312472"/>
                <a:gd name="T30" fmla="*/ 44783 w 77836"/>
                <a:gd name="T31" fmla="*/ 29090 h 312472"/>
                <a:gd name="T32" fmla="*/ 33397 w 77836"/>
                <a:gd name="T33" fmla="*/ 18749 h 312472"/>
                <a:gd name="T34" fmla="*/ 0 w 77836"/>
                <a:gd name="T35" fmla="*/ 0 h 312472"/>
                <a:gd name="T36" fmla="*/ 0 w 77836"/>
                <a:gd name="T37" fmla="*/ 0 h 312472"/>
                <a:gd name="T38" fmla="*/ 77836 w 77836"/>
                <a:gd name="T39" fmla="*/ 312472 h 312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T36" t="T37" r="T38" b="T39"/>
              <a:pathLst>
                <a:path w="77836" h="312472">
                  <a:moveTo>
                    <a:pt x="57150" y="221456"/>
                  </a:moveTo>
                  <a:lnTo>
                    <a:pt x="51446" y="227953"/>
                  </a:lnTo>
                  <a:lnTo>
                    <a:pt x="30010" y="259532"/>
                  </a:lnTo>
                  <a:lnTo>
                    <a:pt x="16530" y="292473"/>
                  </a:lnTo>
                  <a:lnTo>
                    <a:pt x="14419" y="312471"/>
                  </a:lnTo>
                  <a:lnTo>
                    <a:pt x="15169" y="312295"/>
                  </a:lnTo>
                  <a:lnTo>
                    <a:pt x="24242" y="304219"/>
                  </a:lnTo>
                  <a:lnTo>
                    <a:pt x="43546" y="275158"/>
                  </a:lnTo>
                  <a:lnTo>
                    <a:pt x="58255" y="239825"/>
                  </a:lnTo>
                  <a:lnTo>
                    <a:pt x="70089" y="207937"/>
                  </a:lnTo>
                  <a:lnTo>
                    <a:pt x="76065" y="173353"/>
                  </a:lnTo>
                  <a:lnTo>
                    <a:pt x="77835" y="141763"/>
                  </a:lnTo>
                  <a:lnTo>
                    <a:pt x="74568" y="108502"/>
                  </a:lnTo>
                  <a:lnTo>
                    <a:pt x="68572" y="77304"/>
                  </a:lnTo>
                  <a:lnTo>
                    <a:pt x="53732" y="44021"/>
                  </a:lnTo>
                  <a:lnTo>
                    <a:pt x="44783" y="29090"/>
                  </a:lnTo>
                  <a:lnTo>
                    <a:pt x="33397" y="18749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15" name="SMARTInkShape-773"/>
            <p:cNvSpPr>
              <a:spLocks/>
            </p:cNvSpPr>
            <p:nvPr/>
          </p:nvSpPr>
          <p:spPr bwMode="auto">
            <a:xfrm>
              <a:off x="8393906" y="1185863"/>
              <a:ext cx="35720" cy="64294"/>
            </a:xfrm>
            <a:custGeom>
              <a:avLst/>
              <a:gdLst>
                <a:gd name="T0" fmla="*/ 35719 w 35720"/>
                <a:gd name="T1" fmla="*/ 0 h 64294"/>
                <a:gd name="T2" fmla="*/ 35719 w 35720"/>
                <a:gd name="T3" fmla="*/ 3792 h 64294"/>
                <a:gd name="T4" fmla="*/ 12427 w 35720"/>
                <a:gd name="T5" fmla="*/ 38076 h 64294"/>
                <a:gd name="T6" fmla="*/ 3682 w 35720"/>
                <a:gd name="T7" fmla="*/ 53615 h 64294"/>
                <a:gd name="T8" fmla="*/ 0 w 35720"/>
                <a:gd name="T9" fmla="*/ 64293 h 64294"/>
                <a:gd name="T10" fmla="*/ 0 w 35720"/>
                <a:gd name="T11" fmla="*/ 0 h 64294"/>
                <a:gd name="T12" fmla="*/ 35720 w 35720"/>
                <a:gd name="T13" fmla="*/ 64294 h 64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35720" h="64294">
                  <a:moveTo>
                    <a:pt x="35719" y="0"/>
                  </a:moveTo>
                  <a:lnTo>
                    <a:pt x="35719" y="3792"/>
                  </a:lnTo>
                  <a:lnTo>
                    <a:pt x="12427" y="38076"/>
                  </a:lnTo>
                  <a:lnTo>
                    <a:pt x="3682" y="53615"/>
                  </a:lnTo>
                  <a:lnTo>
                    <a:pt x="0" y="6429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16" name="SMARTInkShape-774"/>
            <p:cNvSpPr>
              <a:spLocks/>
            </p:cNvSpPr>
            <p:nvPr/>
          </p:nvSpPr>
          <p:spPr bwMode="auto">
            <a:xfrm>
              <a:off x="8401050" y="1243013"/>
              <a:ext cx="50007" cy="71438"/>
            </a:xfrm>
            <a:custGeom>
              <a:avLst/>
              <a:gdLst>
                <a:gd name="T0" fmla="*/ 50006 w 50007"/>
                <a:gd name="T1" fmla="*/ 0 h 71438"/>
                <a:gd name="T2" fmla="*/ 44303 w 50007"/>
                <a:gd name="T3" fmla="*/ 6496 h 71438"/>
                <a:gd name="T4" fmla="*/ 20749 w 50007"/>
                <a:gd name="T5" fmla="*/ 41613 h 71438"/>
                <a:gd name="T6" fmla="*/ 0 w 50007"/>
                <a:gd name="T7" fmla="*/ 71437 h 71438"/>
                <a:gd name="T8" fmla="*/ 0 w 50007"/>
                <a:gd name="T9" fmla="*/ 0 h 71438"/>
                <a:gd name="T10" fmla="*/ 50007 w 50007"/>
                <a:gd name="T11" fmla="*/ 71438 h 71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50007" h="71438">
                  <a:moveTo>
                    <a:pt x="50006" y="0"/>
                  </a:moveTo>
                  <a:lnTo>
                    <a:pt x="44303" y="6496"/>
                  </a:lnTo>
                  <a:lnTo>
                    <a:pt x="20749" y="41613"/>
                  </a:lnTo>
                  <a:lnTo>
                    <a:pt x="0" y="7143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663" name="SMARTInkShape-Group97"/>
          <p:cNvGrpSpPr>
            <a:grpSpLocks/>
          </p:cNvGrpSpPr>
          <p:nvPr/>
        </p:nvGrpSpPr>
        <p:grpSpPr bwMode="auto">
          <a:xfrm>
            <a:off x="8072438" y="-14288"/>
            <a:ext cx="200025" cy="457201"/>
            <a:chOff x="8072438" y="-14288"/>
            <a:chExt cx="200026" cy="457202"/>
          </a:xfrm>
        </p:grpSpPr>
        <p:sp>
          <p:nvSpPr>
            <p:cNvPr id="27696" name="SMARTInkShape-775"/>
            <p:cNvSpPr>
              <a:spLocks/>
            </p:cNvSpPr>
            <p:nvPr/>
          </p:nvSpPr>
          <p:spPr bwMode="auto">
            <a:xfrm>
              <a:off x="8115300" y="-14288"/>
              <a:ext cx="64295" cy="121445"/>
            </a:xfrm>
            <a:custGeom>
              <a:avLst/>
              <a:gdLst>
                <a:gd name="T0" fmla="*/ 64294 w 64295"/>
                <a:gd name="T1" fmla="*/ 0 h 121445"/>
                <a:gd name="T2" fmla="*/ 60501 w 64295"/>
                <a:gd name="T3" fmla="*/ 0 h 121445"/>
                <a:gd name="T4" fmla="*/ 56523 w 64295"/>
                <a:gd name="T5" fmla="*/ 2117 h 121445"/>
                <a:gd name="T6" fmla="*/ 52109 w 64295"/>
                <a:gd name="T7" fmla="*/ 6497 h 121445"/>
                <a:gd name="T8" fmla="*/ 33166 w 64295"/>
                <a:gd name="T9" fmla="*/ 37021 h 121445"/>
                <a:gd name="T10" fmla="*/ 19751 w 64295"/>
                <a:gd name="T11" fmla="*/ 62435 h 121445"/>
                <a:gd name="T12" fmla="*/ 8762 w 64295"/>
                <a:gd name="T13" fmla="*/ 80147 h 121445"/>
                <a:gd name="T14" fmla="*/ 2596 w 64295"/>
                <a:gd name="T15" fmla="*/ 98360 h 121445"/>
                <a:gd name="T16" fmla="*/ 0 w 64295"/>
                <a:gd name="T17" fmla="*/ 121444 h 121445"/>
                <a:gd name="T18" fmla="*/ 0 w 64295"/>
                <a:gd name="T19" fmla="*/ 0 h 121445"/>
                <a:gd name="T20" fmla="*/ 64295 w 64295"/>
                <a:gd name="T21" fmla="*/ 121445 h 121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64295" h="121445">
                  <a:moveTo>
                    <a:pt x="64294" y="0"/>
                  </a:moveTo>
                  <a:lnTo>
                    <a:pt x="60501" y="0"/>
                  </a:lnTo>
                  <a:lnTo>
                    <a:pt x="56523" y="2117"/>
                  </a:lnTo>
                  <a:lnTo>
                    <a:pt x="52109" y="6497"/>
                  </a:lnTo>
                  <a:lnTo>
                    <a:pt x="33166" y="37021"/>
                  </a:lnTo>
                  <a:lnTo>
                    <a:pt x="19751" y="62435"/>
                  </a:lnTo>
                  <a:lnTo>
                    <a:pt x="8762" y="80147"/>
                  </a:lnTo>
                  <a:lnTo>
                    <a:pt x="2596" y="98360"/>
                  </a:lnTo>
                  <a:lnTo>
                    <a:pt x="0" y="1214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97" name="SMARTInkShape-776"/>
            <p:cNvSpPr>
              <a:spLocks/>
            </p:cNvSpPr>
            <p:nvPr/>
          </p:nvSpPr>
          <p:spPr bwMode="auto">
            <a:xfrm>
              <a:off x="8136731" y="71438"/>
              <a:ext cx="135733" cy="142876"/>
            </a:xfrm>
            <a:custGeom>
              <a:avLst/>
              <a:gdLst>
                <a:gd name="T0" fmla="*/ 135732 w 135733"/>
                <a:gd name="T1" fmla="*/ 0 h 142876"/>
                <a:gd name="T2" fmla="*/ 110568 w 135733"/>
                <a:gd name="T3" fmla="*/ 13772 h 142876"/>
                <a:gd name="T4" fmla="*/ 82871 w 135733"/>
                <a:gd name="T5" fmla="*/ 39144 h 142876"/>
                <a:gd name="T6" fmla="*/ 56305 w 135733"/>
                <a:gd name="T7" fmla="*/ 67425 h 142876"/>
                <a:gd name="T8" fmla="*/ 30441 w 135733"/>
                <a:gd name="T9" fmla="*/ 96707 h 142876"/>
                <a:gd name="T10" fmla="*/ 0 w 135733"/>
                <a:gd name="T11" fmla="*/ 142875 h 142876"/>
                <a:gd name="T12" fmla="*/ 0 w 135733"/>
                <a:gd name="T13" fmla="*/ 0 h 142876"/>
                <a:gd name="T14" fmla="*/ 135733 w 135733"/>
                <a:gd name="T15" fmla="*/ 142876 h 142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135733" h="142876">
                  <a:moveTo>
                    <a:pt x="135732" y="0"/>
                  </a:moveTo>
                  <a:lnTo>
                    <a:pt x="110568" y="13772"/>
                  </a:lnTo>
                  <a:lnTo>
                    <a:pt x="82871" y="39144"/>
                  </a:lnTo>
                  <a:lnTo>
                    <a:pt x="56305" y="67425"/>
                  </a:lnTo>
                  <a:lnTo>
                    <a:pt x="30441" y="96707"/>
                  </a:lnTo>
                  <a:lnTo>
                    <a:pt x="0" y="14287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98" name="SMARTInkShape-777"/>
            <p:cNvSpPr>
              <a:spLocks/>
            </p:cNvSpPr>
            <p:nvPr/>
          </p:nvSpPr>
          <p:spPr bwMode="auto">
            <a:xfrm>
              <a:off x="8072438" y="300038"/>
              <a:ext cx="92869" cy="128588"/>
            </a:xfrm>
            <a:custGeom>
              <a:avLst/>
              <a:gdLst>
                <a:gd name="T0" fmla="*/ 92868 w 92869"/>
                <a:gd name="T1" fmla="*/ 0 h 128588"/>
                <a:gd name="T2" fmla="*/ 60757 w 92869"/>
                <a:gd name="T3" fmla="*/ 32905 h 128588"/>
                <a:gd name="T4" fmla="*/ 37137 w 92869"/>
                <a:gd name="T5" fmla="*/ 63502 h 128588"/>
                <a:gd name="T6" fmla="*/ 12886 w 92869"/>
                <a:gd name="T7" fmla="*/ 99114 h 128588"/>
                <a:gd name="T8" fmla="*/ 2780 w 92869"/>
                <a:gd name="T9" fmla="*/ 118679 h 128588"/>
                <a:gd name="T10" fmla="*/ 0 w 92869"/>
                <a:gd name="T11" fmla="*/ 128587 h 128588"/>
                <a:gd name="T12" fmla="*/ 0 w 92869"/>
                <a:gd name="T13" fmla="*/ 0 h 128588"/>
                <a:gd name="T14" fmla="*/ 92869 w 92869"/>
                <a:gd name="T15" fmla="*/ 128588 h 128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92869" h="128588">
                  <a:moveTo>
                    <a:pt x="92868" y="0"/>
                  </a:moveTo>
                  <a:lnTo>
                    <a:pt x="60757" y="32905"/>
                  </a:lnTo>
                  <a:lnTo>
                    <a:pt x="37137" y="63502"/>
                  </a:lnTo>
                  <a:lnTo>
                    <a:pt x="12886" y="99114"/>
                  </a:lnTo>
                  <a:lnTo>
                    <a:pt x="2780" y="118679"/>
                  </a:lnTo>
                  <a:lnTo>
                    <a:pt x="0" y="12858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99" name="SMARTInkShape-778"/>
            <p:cNvSpPr>
              <a:spLocks/>
            </p:cNvSpPr>
            <p:nvPr/>
          </p:nvSpPr>
          <p:spPr bwMode="auto">
            <a:xfrm>
              <a:off x="8193881" y="314325"/>
              <a:ext cx="50008" cy="128589"/>
            </a:xfrm>
            <a:custGeom>
              <a:avLst/>
              <a:gdLst>
                <a:gd name="T0" fmla="*/ 50007 w 50008"/>
                <a:gd name="T1" fmla="*/ 0 h 128589"/>
                <a:gd name="T2" fmla="*/ 49213 w 50008"/>
                <a:gd name="T3" fmla="*/ 11406 h 128589"/>
                <a:gd name="T4" fmla="*/ 37027 w 50008"/>
                <a:gd name="T5" fmla="*/ 45556 h 128589"/>
                <a:gd name="T6" fmla="*/ 25965 w 50008"/>
                <a:gd name="T7" fmla="*/ 74440 h 128589"/>
                <a:gd name="T8" fmla="*/ 12596 w 50008"/>
                <a:gd name="T9" fmla="*/ 106338 h 128589"/>
                <a:gd name="T10" fmla="*/ 0 w 50008"/>
                <a:gd name="T11" fmla="*/ 128588 h 128589"/>
                <a:gd name="T12" fmla="*/ 0 w 50008"/>
                <a:gd name="T13" fmla="*/ 0 h 128589"/>
                <a:gd name="T14" fmla="*/ 50008 w 50008"/>
                <a:gd name="T15" fmla="*/ 128589 h 128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008" h="128589">
                  <a:moveTo>
                    <a:pt x="50007" y="0"/>
                  </a:moveTo>
                  <a:lnTo>
                    <a:pt x="49213" y="11406"/>
                  </a:lnTo>
                  <a:lnTo>
                    <a:pt x="37027" y="45556"/>
                  </a:lnTo>
                  <a:lnTo>
                    <a:pt x="25965" y="74440"/>
                  </a:lnTo>
                  <a:lnTo>
                    <a:pt x="12596" y="106338"/>
                  </a:lnTo>
                  <a:lnTo>
                    <a:pt x="0" y="12858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7664" name="SMARTInkShape-779"/>
          <p:cNvSpPr>
            <a:spLocks/>
          </p:cNvSpPr>
          <p:nvPr/>
        </p:nvSpPr>
        <p:spPr bwMode="auto">
          <a:xfrm>
            <a:off x="1200150" y="2886075"/>
            <a:ext cx="2628900" cy="122238"/>
          </a:xfrm>
          <a:custGeom>
            <a:avLst/>
            <a:gdLst>
              <a:gd name="T0" fmla="*/ 9943 w 2628901"/>
              <a:gd name="T1" fmla="*/ 0 h 121444"/>
              <a:gd name="T2" fmla="*/ 79454 w 2628901"/>
              <a:gd name="T3" fmla="*/ 9130 h 121444"/>
              <a:gd name="T4" fmla="*/ 137925 w 2628901"/>
              <a:gd name="T5" fmla="*/ 21606 h 121444"/>
              <a:gd name="T6" fmla="*/ 196345 w 2628901"/>
              <a:gd name="T7" fmla="*/ 28451 h 121444"/>
              <a:gd name="T8" fmla="*/ 250716 w 2628901"/>
              <a:gd name="T9" fmla="*/ 34048 h 121444"/>
              <a:gd name="T10" fmla="*/ 311109 w 2628901"/>
              <a:gd name="T11" fmla="*/ 39181 h 121444"/>
              <a:gd name="T12" fmla="*/ 377337 w 2628901"/>
              <a:gd name="T13" fmla="*/ 47839 h 121444"/>
              <a:gd name="T14" fmla="*/ 413503 w 2628901"/>
              <a:gd name="T15" fmla="*/ 52482 h 121444"/>
              <a:gd name="T16" fmla="*/ 452860 w 2628901"/>
              <a:gd name="T17" fmla="*/ 57192 h 121444"/>
              <a:gd name="T18" fmla="*/ 493371 w 2628901"/>
              <a:gd name="T19" fmla="*/ 61931 h 121444"/>
              <a:gd name="T20" fmla="*/ 532543 w 2628901"/>
              <a:gd name="T21" fmla="*/ 66684 h 121444"/>
              <a:gd name="T22" fmla="*/ 573236 w 2628901"/>
              <a:gd name="T23" fmla="*/ 71441 h 121444"/>
              <a:gd name="T24" fmla="*/ 615928 w 2628901"/>
              <a:gd name="T25" fmla="*/ 76202 h 121444"/>
              <a:gd name="T26" fmla="*/ 661360 w 2628901"/>
              <a:gd name="T27" fmla="*/ 80963 h 121444"/>
              <a:gd name="T28" fmla="*/ 708011 w 2628901"/>
              <a:gd name="T29" fmla="*/ 87842 h 121444"/>
              <a:gd name="T30" fmla="*/ 755203 w 2628901"/>
              <a:gd name="T31" fmla="*/ 95397 h 121444"/>
              <a:gd name="T32" fmla="*/ 802635 w 2628901"/>
              <a:gd name="T33" fmla="*/ 101401 h 121444"/>
              <a:gd name="T34" fmla="*/ 852291 w 2628901"/>
              <a:gd name="T35" fmla="*/ 104598 h 121444"/>
              <a:gd name="T36" fmla="*/ 903465 w 2628901"/>
              <a:gd name="T37" fmla="*/ 106813 h 121444"/>
              <a:gd name="T38" fmla="*/ 955313 w 2628901"/>
              <a:gd name="T39" fmla="*/ 110443 h 121444"/>
              <a:gd name="T40" fmla="*/ 1009577 w 2628901"/>
              <a:gd name="T41" fmla="*/ 112586 h 121444"/>
              <a:gd name="T42" fmla="*/ 1066239 w 2628901"/>
              <a:gd name="T43" fmla="*/ 113538 h 121444"/>
              <a:gd name="T44" fmla="*/ 1125817 w 2628901"/>
              <a:gd name="T45" fmla="*/ 113961 h 121444"/>
              <a:gd name="T46" fmla="*/ 1186692 w 2628901"/>
              <a:gd name="T47" fmla="*/ 116266 h 121444"/>
              <a:gd name="T48" fmla="*/ 1248144 w 2628901"/>
              <a:gd name="T49" fmla="*/ 119143 h 121444"/>
              <a:gd name="T50" fmla="*/ 1309851 w 2628901"/>
              <a:gd name="T51" fmla="*/ 120421 h 121444"/>
              <a:gd name="T52" fmla="*/ 1371673 w 2628901"/>
              <a:gd name="T53" fmla="*/ 120990 h 121444"/>
              <a:gd name="T54" fmla="*/ 1434339 w 2628901"/>
              <a:gd name="T55" fmla="*/ 121242 h 121444"/>
              <a:gd name="T56" fmla="*/ 1499232 w 2628901"/>
              <a:gd name="T57" fmla="*/ 121354 h 121444"/>
              <a:gd name="T58" fmla="*/ 1562998 w 2628901"/>
              <a:gd name="T59" fmla="*/ 121404 h 121444"/>
              <a:gd name="T60" fmla="*/ 1626528 w 2628901"/>
              <a:gd name="T61" fmla="*/ 121426 h 121444"/>
              <a:gd name="T62" fmla="*/ 1691806 w 2628901"/>
              <a:gd name="T63" fmla="*/ 121436 h 121444"/>
              <a:gd name="T64" fmla="*/ 1757859 w 2628901"/>
              <a:gd name="T65" fmla="*/ 121440 h 121444"/>
              <a:gd name="T66" fmla="*/ 1825052 w 2628901"/>
              <a:gd name="T67" fmla="*/ 121442 h 121444"/>
              <a:gd name="T68" fmla="*/ 1894603 w 2628901"/>
              <a:gd name="T69" fmla="*/ 121443 h 121444"/>
              <a:gd name="T70" fmla="*/ 1960969 w 2628901"/>
              <a:gd name="T71" fmla="*/ 119327 h 121444"/>
              <a:gd name="T72" fmla="*/ 2025654 w 2628901"/>
              <a:gd name="T73" fmla="*/ 116534 h 121444"/>
              <a:gd name="T74" fmla="*/ 2091445 w 2628901"/>
              <a:gd name="T75" fmla="*/ 115293 h 121444"/>
              <a:gd name="T76" fmla="*/ 2157727 w 2628901"/>
              <a:gd name="T77" fmla="*/ 114741 h 121444"/>
              <a:gd name="T78" fmla="*/ 2221846 w 2628901"/>
              <a:gd name="T79" fmla="*/ 114496 h 121444"/>
              <a:gd name="T80" fmla="*/ 2279448 w 2628901"/>
              <a:gd name="T81" fmla="*/ 114387 h 121444"/>
              <a:gd name="T82" fmla="*/ 2334152 w 2628901"/>
              <a:gd name="T83" fmla="*/ 114339 h 121444"/>
              <a:gd name="T84" fmla="*/ 2386776 w 2628901"/>
              <a:gd name="T85" fmla="*/ 114317 h 121444"/>
              <a:gd name="T86" fmla="*/ 2436623 w 2628901"/>
              <a:gd name="T87" fmla="*/ 114308 h 121444"/>
              <a:gd name="T88" fmla="*/ 2478885 w 2628901"/>
              <a:gd name="T89" fmla="*/ 114303 h 121444"/>
              <a:gd name="T90" fmla="*/ 2531799 w 2628901"/>
              <a:gd name="T91" fmla="*/ 114301 h 121444"/>
              <a:gd name="T92" fmla="*/ 2593918 w 2628901"/>
              <a:gd name="T93" fmla="*/ 114300 h 121444"/>
              <a:gd name="T94" fmla="*/ 2627452 w 2628901"/>
              <a:gd name="T95" fmla="*/ 113506 h 121444"/>
              <a:gd name="T96" fmla="*/ 0 w 2628901"/>
              <a:gd name="T97" fmla="*/ 0 h 121444"/>
              <a:gd name="T98" fmla="*/ 2628901 w 2628901"/>
              <a:gd name="T99" fmla="*/ 121444 h 121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T96" t="T97" r="T98" b="T99"/>
            <a:pathLst>
              <a:path w="2628901" h="121444">
                <a:moveTo>
                  <a:pt x="0" y="0"/>
                </a:moveTo>
                <a:lnTo>
                  <a:pt x="9943" y="0"/>
                </a:lnTo>
                <a:lnTo>
                  <a:pt x="44900" y="6482"/>
                </a:lnTo>
                <a:lnTo>
                  <a:pt x="79454" y="9130"/>
                </a:lnTo>
                <a:lnTo>
                  <a:pt x="107415" y="14876"/>
                </a:lnTo>
                <a:lnTo>
                  <a:pt x="137925" y="21606"/>
                </a:lnTo>
                <a:lnTo>
                  <a:pt x="172100" y="26510"/>
                </a:lnTo>
                <a:lnTo>
                  <a:pt x="196345" y="28451"/>
                </a:lnTo>
                <a:lnTo>
                  <a:pt x="222996" y="31959"/>
                </a:lnTo>
                <a:lnTo>
                  <a:pt x="250716" y="34048"/>
                </a:lnTo>
                <a:lnTo>
                  <a:pt x="279704" y="35770"/>
                </a:lnTo>
                <a:lnTo>
                  <a:pt x="311109" y="39181"/>
                </a:lnTo>
                <a:lnTo>
                  <a:pt x="343587" y="43343"/>
                </a:lnTo>
                <a:lnTo>
                  <a:pt x="377337" y="47839"/>
                </a:lnTo>
                <a:lnTo>
                  <a:pt x="395227" y="50149"/>
                </a:lnTo>
                <a:lnTo>
                  <a:pt x="413503" y="52482"/>
                </a:lnTo>
                <a:lnTo>
                  <a:pt x="432831" y="54832"/>
                </a:lnTo>
                <a:lnTo>
                  <a:pt x="452860" y="57192"/>
                </a:lnTo>
                <a:lnTo>
                  <a:pt x="473357" y="59560"/>
                </a:lnTo>
                <a:lnTo>
                  <a:pt x="493371" y="61931"/>
                </a:lnTo>
                <a:lnTo>
                  <a:pt x="513064" y="64306"/>
                </a:lnTo>
                <a:lnTo>
                  <a:pt x="532543" y="66684"/>
                </a:lnTo>
                <a:lnTo>
                  <a:pt x="552672" y="69062"/>
                </a:lnTo>
                <a:lnTo>
                  <a:pt x="573236" y="71441"/>
                </a:lnTo>
                <a:lnTo>
                  <a:pt x="594089" y="73821"/>
                </a:lnTo>
                <a:lnTo>
                  <a:pt x="615928" y="76202"/>
                </a:lnTo>
                <a:lnTo>
                  <a:pt x="638425" y="78582"/>
                </a:lnTo>
                <a:lnTo>
                  <a:pt x="661360" y="80963"/>
                </a:lnTo>
                <a:lnTo>
                  <a:pt x="684588" y="84138"/>
                </a:lnTo>
                <a:lnTo>
                  <a:pt x="708011" y="87842"/>
                </a:lnTo>
                <a:lnTo>
                  <a:pt x="731563" y="91899"/>
                </a:lnTo>
                <a:lnTo>
                  <a:pt x="755203" y="95397"/>
                </a:lnTo>
                <a:lnTo>
                  <a:pt x="778900" y="98523"/>
                </a:lnTo>
                <a:lnTo>
                  <a:pt x="802635" y="101401"/>
                </a:lnTo>
                <a:lnTo>
                  <a:pt x="827190" y="103319"/>
                </a:lnTo>
                <a:lnTo>
                  <a:pt x="852291" y="104598"/>
                </a:lnTo>
                <a:lnTo>
                  <a:pt x="877757" y="105451"/>
                </a:lnTo>
                <a:lnTo>
                  <a:pt x="903465" y="106813"/>
                </a:lnTo>
                <a:lnTo>
                  <a:pt x="929335" y="108515"/>
                </a:lnTo>
                <a:lnTo>
                  <a:pt x="955313" y="110443"/>
                </a:lnTo>
                <a:lnTo>
                  <a:pt x="982157" y="111729"/>
                </a:lnTo>
                <a:lnTo>
                  <a:pt x="1009577" y="112586"/>
                </a:lnTo>
                <a:lnTo>
                  <a:pt x="1037383" y="113157"/>
                </a:lnTo>
                <a:lnTo>
                  <a:pt x="1066239" y="113538"/>
                </a:lnTo>
                <a:lnTo>
                  <a:pt x="1095794" y="113792"/>
                </a:lnTo>
                <a:lnTo>
                  <a:pt x="1125817" y="113961"/>
                </a:lnTo>
                <a:lnTo>
                  <a:pt x="1156151" y="114868"/>
                </a:lnTo>
                <a:lnTo>
                  <a:pt x="1186692" y="116266"/>
                </a:lnTo>
                <a:lnTo>
                  <a:pt x="1217372" y="117992"/>
                </a:lnTo>
                <a:lnTo>
                  <a:pt x="1248144" y="119143"/>
                </a:lnTo>
                <a:lnTo>
                  <a:pt x="1278977" y="119910"/>
                </a:lnTo>
                <a:lnTo>
                  <a:pt x="1309851" y="120421"/>
                </a:lnTo>
                <a:lnTo>
                  <a:pt x="1340753" y="120762"/>
                </a:lnTo>
                <a:lnTo>
                  <a:pt x="1371673" y="120990"/>
                </a:lnTo>
                <a:lnTo>
                  <a:pt x="1402605" y="121141"/>
                </a:lnTo>
                <a:lnTo>
                  <a:pt x="1434339" y="121242"/>
                </a:lnTo>
                <a:lnTo>
                  <a:pt x="1466607" y="121309"/>
                </a:lnTo>
                <a:lnTo>
                  <a:pt x="1499232" y="121354"/>
                </a:lnTo>
                <a:lnTo>
                  <a:pt x="1531300" y="121384"/>
                </a:lnTo>
                <a:lnTo>
                  <a:pt x="1562998" y="121404"/>
                </a:lnTo>
                <a:lnTo>
                  <a:pt x="1594449" y="121417"/>
                </a:lnTo>
                <a:lnTo>
                  <a:pt x="1626528" y="121426"/>
                </a:lnTo>
                <a:lnTo>
                  <a:pt x="1659027" y="121432"/>
                </a:lnTo>
                <a:lnTo>
                  <a:pt x="1691806" y="121436"/>
                </a:lnTo>
                <a:lnTo>
                  <a:pt x="1724770" y="121439"/>
                </a:lnTo>
                <a:lnTo>
                  <a:pt x="1757859" y="121440"/>
                </a:lnTo>
                <a:lnTo>
                  <a:pt x="1791031" y="121441"/>
                </a:lnTo>
                <a:lnTo>
                  <a:pt x="1825052" y="121442"/>
                </a:lnTo>
                <a:lnTo>
                  <a:pt x="1859639" y="121443"/>
                </a:lnTo>
                <a:lnTo>
                  <a:pt x="1894603" y="121443"/>
                </a:lnTo>
                <a:lnTo>
                  <a:pt x="1928231" y="120650"/>
                </a:lnTo>
                <a:lnTo>
                  <a:pt x="1960969" y="119327"/>
                </a:lnTo>
                <a:lnTo>
                  <a:pt x="1993112" y="117651"/>
                </a:lnTo>
                <a:lnTo>
                  <a:pt x="2025654" y="116534"/>
                </a:lnTo>
                <a:lnTo>
                  <a:pt x="2058461" y="115789"/>
                </a:lnTo>
                <a:lnTo>
                  <a:pt x="2091445" y="115293"/>
                </a:lnTo>
                <a:lnTo>
                  <a:pt x="2124547" y="114962"/>
                </a:lnTo>
                <a:lnTo>
                  <a:pt x="2157727" y="114741"/>
                </a:lnTo>
                <a:lnTo>
                  <a:pt x="2190960" y="114594"/>
                </a:lnTo>
                <a:lnTo>
                  <a:pt x="2221846" y="114496"/>
                </a:lnTo>
                <a:lnTo>
                  <a:pt x="2251168" y="114431"/>
                </a:lnTo>
                <a:lnTo>
                  <a:pt x="2279448" y="114387"/>
                </a:lnTo>
                <a:lnTo>
                  <a:pt x="2307032" y="114358"/>
                </a:lnTo>
                <a:lnTo>
                  <a:pt x="2334152" y="114339"/>
                </a:lnTo>
                <a:lnTo>
                  <a:pt x="2360964" y="114326"/>
                </a:lnTo>
                <a:lnTo>
                  <a:pt x="2386776" y="114317"/>
                </a:lnTo>
                <a:lnTo>
                  <a:pt x="2411921" y="114311"/>
                </a:lnTo>
                <a:lnTo>
                  <a:pt x="2436623" y="114308"/>
                </a:lnTo>
                <a:lnTo>
                  <a:pt x="2458646" y="114305"/>
                </a:lnTo>
                <a:lnTo>
                  <a:pt x="2478885" y="114303"/>
                </a:lnTo>
                <a:lnTo>
                  <a:pt x="2497934" y="114302"/>
                </a:lnTo>
                <a:lnTo>
                  <a:pt x="2531799" y="114301"/>
                </a:lnTo>
                <a:lnTo>
                  <a:pt x="2561138" y="114300"/>
                </a:lnTo>
                <a:lnTo>
                  <a:pt x="2593918" y="114300"/>
                </a:lnTo>
                <a:lnTo>
                  <a:pt x="2626728" y="114300"/>
                </a:lnTo>
                <a:lnTo>
                  <a:pt x="2627452" y="113506"/>
                </a:lnTo>
                <a:lnTo>
                  <a:pt x="2628900" y="107156"/>
                </a:lnTo>
              </a:path>
            </a:pathLst>
          </a:cu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65" name="SMARTInkShape-780"/>
          <p:cNvSpPr>
            <a:spLocks/>
          </p:cNvSpPr>
          <p:nvPr/>
        </p:nvSpPr>
        <p:spPr bwMode="auto">
          <a:xfrm>
            <a:off x="2181225" y="3176588"/>
            <a:ext cx="690563" cy="1417637"/>
          </a:xfrm>
          <a:custGeom>
            <a:avLst/>
            <a:gdLst>
              <a:gd name="T0" fmla="*/ 471116 w 690340"/>
              <a:gd name="T1" fmla="*/ 1415866 h 1416660"/>
              <a:gd name="T2" fmla="*/ 456755 w 690340"/>
              <a:gd name="T3" fmla="*/ 1389442 h 1416660"/>
              <a:gd name="T4" fmla="*/ 440294 w 690340"/>
              <a:gd name="T5" fmla="*/ 1301909 h 1416660"/>
              <a:gd name="T6" fmla="*/ 431043 w 690340"/>
              <a:gd name="T7" fmla="*/ 1240842 h 1416660"/>
              <a:gd name="T8" fmla="*/ 420364 w 690340"/>
              <a:gd name="T9" fmla="*/ 1168245 h 1416660"/>
              <a:gd name="T10" fmla="*/ 410056 w 690340"/>
              <a:gd name="T11" fmla="*/ 1086409 h 1416660"/>
              <a:gd name="T12" fmla="*/ 399065 w 690340"/>
              <a:gd name="T13" fmla="*/ 999720 h 1416660"/>
              <a:gd name="T14" fmla="*/ 390781 w 690340"/>
              <a:gd name="T15" fmla="*/ 908682 h 1416660"/>
              <a:gd name="T16" fmla="*/ 383299 w 690340"/>
              <a:gd name="T17" fmla="*/ 814239 h 1416660"/>
              <a:gd name="T18" fmla="*/ 376056 w 690340"/>
              <a:gd name="T19" fmla="*/ 717993 h 1416660"/>
              <a:gd name="T20" fmla="*/ 368882 w 690340"/>
              <a:gd name="T21" fmla="*/ 624124 h 1416660"/>
              <a:gd name="T22" fmla="*/ 363846 w 690340"/>
              <a:gd name="T23" fmla="*/ 530959 h 1416660"/>
              <a:gd name="T24" fmla="*/ 364471 w 690340"/>
              <a:gd name="T25" fmla="*/ 442236 h 1416660"/>
              <a:gd name="T26" fmla="*/ 369683 w 690340"/>
              <a:gd name="T27" fmla="*/ 360650 h 1416660"/>
              <a:gd name="T28" fmla="*/ 376255 w 690340"/>
              <a:gd name="T29" fmla="*/ 287528 h 1416660"/>
              <a:gd name="T30" fmla="*/ 383229 w 690340"/>
              <a:gd name="T31" fmla="*/ 227762 h 1416660"/>
              <a:gd name="T32" fmla="*/ 401416 w 690340"/>
              <a:gd name="T33" fmla="*/ 133515 h 1416660"/>
              <a:gd name="T34" fmla="*/ 400672 w 690340"/>
              <a:gd name="T35" fmla="*/ 114181 h 1416660"/>
              <a:gd name="T36" fmla="*/ 344932 w 690340"/>
              <a:gd name="T37" fmla="*/ 198277 h 1416660"/>
              <a:gd name="T38" fmla="*/ 280181 w 690340"/>
              <a:gd name="T39" fmla="*/ 288855 h 1416660"/>
              <a:gd name="T40" fmla="*/ 202814 w 690340"/>
              <a:gd name="T41" fmla="*/ 388039 h 1416660"/>
              <a:gd name="T42" fmla="*/ 126456 w 690340"/>
              <a:gd name="T43" fmla="*/ 480208 h 1416660"/>
              <a:gd name="T44" fmla="*/ 37545 w 690340"/>
              <a:gd name="T45" fmla="*/ 570565 h 1416660"/>
              <a:gd name="T46" fmla="*/ 6186 w 690340"/>
              <a:gd name="T47" fmla="*/ 586965 h 1416660"/>
              <a:gd name="T48" fmla="*/ 0 w 690340"/>
              <a:gd name="T49" fmla="*/ 583890 h 1416660"/>
              <a:gd name="T50" fmla="*/ 14086 w 690340"/>
              <a:gd name="T51" fmla="*/ 519881 h 1416660"/>
              <a:gd name="T52" fmla="*/ 48239 w 690340"/>
              <a:gd name="T53" fmla="*/ 427743 h 1416660"/>
              <a:gd name="T54" fmla="*/ 73314 w 690340"/>
              <a:gd name="T55" fmla="*/ 372760 h 1416660"/>
              <a:gd name="T56" fmla="*/ 105879 w 690340"/>
              <a:gd name="T57" fmla="*/ 314135 h 1416660"/>
              <a:gd name="T58" fmla="*/ 140663 w 690340"/>
              <a:gd name="T59" fmla="*/ 253637 h 1416660"/>
              <a:gd name="T60" fmla="*/ 176105 w 690340"/>
              <a:gd name="T61" fmla="*/ 195495 h 1416660"/>
              <a:gd name="T62" fmla="*/ 227429 w 690340"/>
              <a:gd name="T63" fmla="*/ 122753 h 1416660"/>
              <a:gd name="T64" fmla="*/ 311846 w 690340"/>
              <a:gd name="T65" fmla="*/ 38906 h 1416660"/>
              <a:gd name="T66" fmla="*/ 393664 w 690340"/>
              <a:gd name="T67" fmla="*/ 0 h 1416660"/>
              <a:gd name="T68" fmla="*/ 458793 w 690340"/>
              <a:gd name="T69" fmla="*/ 19166 h 1416660"/>
              <a:gd name="T70" fmla="*/ 510779 w 690340"/>
              <a:gd name="T71" fmla="*/ 104011 h 1416660"/>
              <a:gd name="T72" fmla="*/ 527422 w 690340"/>
              <a:gd name="T73" fmla="*/ 162010 h 1416660"/>
              <a:gd name="T74" fmla="*/ 543201 w 690340"/>
              <a:gd name="T75" fmla="*/ 225232 h 1416660"/>
              <a:gd name="T76" fmla="*/ 561811 w 690340"/>
              <a:gd name="T77" fmla="*/ 294676 h 1416660"/>
              <a:gd name="T78" fmla="*/ 577732 w 690340"/>
              <a:gd name="T79" fmla="*/ 369404 h 1416660"/>
              <a:gd name="T80" fmla="*/ 593297 w 690340"/>
              <a:gd name="T81" fmla="*/ 442963 h 1416660"/>
              <a:gd name="T82" fmla="*/ 613431 w 690340"/>
              <a:gd name="T83" fmla="*/ 519703 h 1416660"/>
              <a:gd name="T84" fmla="*/ 638359 w 690340"/>
              <a:gd name="T85" fmla="*/ 595357 h 1416660"/>
              <a:gd name="T86" fmla="*/ 668517 w 690340"/>
              <a:gd name="T87" fmla="*/ 672667 h 1416660"/>
              <a:gd name="T88" fmla="*/ 0 w 690340"/>
              <a:gd name="T89" fmla="*/ 0 h 1416660"/>
              <a:gd name="T90" fmla="*/ 690340 w 690340"/>
              <a:gd name="T91" fmla="*/ 1416660 h 1416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T88" t="T89" r="T90" b="T91"/>
            <a:pathLst>
              <a:path w="690340" h="1416660">
                <a:moveTo>
                  <a:pt x="476026" y="1416659"/>
                </a:moveTo>
                <a:lnTo>
                  <a:pt x="472234" y="1416659"/>
                </a:lnTo>
                <a:lnTo>
                  <a:pt x="471116" y="1415866"/>
                </a:lnTo>
                <a:lnTo>
                  <a:pt x="470372" y="1414543"/>
                </a:lnTo>
                <a:lnTo>
                  <a:pt x="469875" y="1412867"/>
                </a:lnTo>
                <a:lnTo>
                  <a:pt x="456755" y="1389442"/>
                </a:lnTo>
                <a:lnTo>
                  <a:pt x="449767" y="1360353"/>
                </a:lnTo>
                <a:lnTo>
                  <a:pt x="445041" y="1335278"/>
                </a:lnTo>
                <a:lnTo>
                  <a:pt x="440294" y="1301909"/>
                </a:lnTo>
                <a:lnTo>
                  <a:pt x="437917" y="1283008"/>
                </a:lnTo>
                <a:lnTo>
                  <a:pt x="434745" y="1262471"/>
                </a:lnTo>
                <a:lnTo>
                  <a:pt x="431043" y="1240842"/>
                </a:lnTo>
                <a:lnTo>
                  <a:pt x="426987" y="1218486"/>
                </a:lnTo>
                <a:lnTo>
                  <a:pt x="423490" y="1194056"/>
                </a:lnTo>
                <a:lnTo>
                  <a:pt x="420364" y="1168245"/>
                </a:lnTo>
                <a:lnTo>
                  <a:pt x="417487" y="1141512"/>
                </a:lnTo>
                <a:lnTo>
                  <a:pt x="413981" y="1114165"/>
                </a:lnTo>
                <a:lnTo>
                  <a:pt x="410056" y="1086409"/>
                </a:lnTo>
                <a:lnTo>
                  <a:pt x="405853" y="1058380"/>
                </a:lnTo>
                <a:lnTo>
                  <a:pt x="402256" y="1029375"/>
                </a:lnTo>
                <a:lnTo>
                  <a:pt x="399065" y="999720"/>
                </a:lnTo>
                <a:lnTo>
                  <a:pt x="396144" y="969631"/>
                </a:lnTo>
                <a:lnTo>
                  <a:pt x="393402" y="939253"/>
                </a:lnTo>
                <a:lnTo>
                  <a:pt x="390781" y="908682"/>
                </a:lnTo>
                <a:lnTo>
                  <a:pt x="388240" y="877983"/>
                </a:lnTo>
                <a:lnTo>
                  <a:pt x="385752" y="846404"/>
                </a:lnTo>
                <a:lnTo>
                  <a:pt x="383299" y="814239"/>
                </a:lnTo>
                <a:lnTo>
                  <a:pt x="380871" y="781683"/>
                </a:lnTo>
                <a:lnTo>
                  <a:pt x="378458" y="749661"/>
                </a:lnTo>
                <a:lnTo>
                  <a:pt x="376056" y="717993"/>
                </a:lnTo>
                <a:lnTo>
                  <a:pt x="373660" y="686563"/>
                </a:lnTo>
                <a:lnTo>
                  <a:pt x="371270" y="655291"/>
                </a:lnTo>
                <a:lnTo>
                  <a:pt x="368882" y="624124"/>
                </a:lnTo>
                <a:lnTo>
                  <a:pt x="366497" y="593027"/>
                </a:lnTo>
                <a:lnTo>
                  <a:pt x="364907" y="561978"/>
                </a:lnTo>
                <a:lnTo>
                  <a:pt x="363846" y="530959"/>
                </a:lnTo>
                <a:lnTo>
                  <a:pt x="363139" y="499961"/>
                </a:lnTo>
                <a:lnTo>
                  <a:pt x="363462" y="470565"/>
                </a:lnTo>
                <a:lnTo>
                  <a:pt x="364471" y="442236"/>
                </a:lnTo>
                <a:lnTo>
                  <a:pt x="365937" y="414619"/>
                </a:lnTo>
                <a:lnTo>
                  <a:pt x="367709" y="387476"/>
                </a:lnTo>
                <a:lnTo>
                  <a:pt x="369683" y="360650"/>
                </a:lnTo>
                <a:lnTo>
                  <a:pt x="371793" y="334034"/>
                </a:lnTo>
                <a:lnTo>
                  <a:pt x="373994" y="309940"/>
                </a:lnTo>
                <a:lnTo>
                  <a:pt x="376255" y="287528"/>
                </a:lnTo>
                <a:lnTo>
                  <a:pt x="378556" y="266236"/>
                </a:lnTo>
                <a:lnTo>
                  <a:pt x="380883" y="246486"/>
                </a:lnTo>
                <a:lnTo>
                  <a:pt x="383229" y="227762"/>
                </a:lnTo>
                <a:lnTo>
                  <a:pt x="387952" y="194523"/>
                </a:lnTo>
                <a:lnTo>
                  <a:pt x="392696" y="169167"/>
                </a:lnTo>
                <a:lnTo>
                  <a:pt x="401416" y="133515"/>
                </a:lnTo>
                <a:lnTo>
                  <a:pt x="404171" y="112849"/>
                </a:lnTo>
                <a:lnTo>
                  <a:pt x="403516" y="112477"/>
                </a:lnTo>
                <a:lnTo>
                  <a:pt x="400672" y="114181"/>
                </a:lnTo>
                <a:lnTo>
                  <a:pt x="380200" y="143764"/>
                </a:lnTo>
                <a:lnTo>
                  <a:pt x="360850" y="173700"/>
                </a:lnTo>
                <a:lnTo>
                  <a:pt x="344932" y="198277"/>
                </a:lnTo>
                <a:lnTo>
                  <a:pt x="326481" y="225868"/>
                </a:lnTo>
                <a:lnTo>
                  <a:pt x="305051" y="256652"/>
                </a:lnTo>
                <a:lnTo>
                  <a:pt x="280181" y="288855"/>
                </a:lnTo>
                <a:lnTo>
                  <a:pt x="254046" y="321688"/>
                </a:lnTo>
                <a:lnTo>
                  <a:pt x="229202" y="354801"/>
                </a:lnTo>
                <a:lnTo>
                  <a:pt x="202814" y="388039"/>
                </a:lnTo>
                <a:lnTo>
                  <a:pt x="176005" y="420538"/>
                </a:lnTo>
                <a:lnTo>
                  <a:pt x="150860" y="450858"/>
                </a:lnTo>
                <a:lnTo>
                  <a:pt x="126456" y="480208"/>
                </a:lnTo>
                <a:lnTo>
                  <a:pt x="103174" y="507540"/>
                </a:lnTo>
                <a:lnTo>
                  <a:pt x="72217" y="539984"/>
                </a:lnTo>
                <a:lnTo>
                  <a:pt x="37545" y="570565"/>
                </a:lnTo>
                <a:lnTo>
                  <a:pt x="22256" y="582823"/>
                </a:lnTo>
                <a:lnTo>
                  <a:pt x="14794" y="585690"/>
                </a:lnTo>
                <a:lnTo>
                  <a:pt x="6186" y="586965"/>
                </a:lnTo>
                <a:lnTo>
                  <a:pt x="3256" y="586511"/>
                </a:lnTo>
                <a:lnTo>
                  <a:pt x="1302" y="585414"/>
                </a:lnTo>
                <a:lnTo>
                  <a:pt x="0" y="583890"/>
                </a:lnTo>
                <a:lnTo>
                  <a:pt x="669" y="575846"/>
                </a:lnTo>
                <a:lnTo>
                  <a:pt x="7567" y="543694"/>
                </a:lnTo>
                <a:lnTo>
                  <a:pt x="14086" y="519881"/>
                </a:lnTo>
                <a:lnTo>
                  <a:pt x="23070" y="492629"/>
                </a:lnTo>
                <a:lnTo>
                  <a:pt x="35000" y="461995"/>
                </a:lnTo>
                <a:lnTo>
                  <a:pt x="48239" y="427743"/>
                </a:lnTo>
                <a:lnTo>
                  <a:pt x="55104" y="409720"/>
                </a:lnTo>
                <a:lnTo>
                  <a:pt x="63648" y="391354"/>
                </a:lnTo>
                <a:lnTo>
                  <a:pt x="73314" y="372760"/>
                </a:lnTo>
                <a:lnTo>
                  <a:pt x="83726" y="354014"/>
                </a:lnTo>
                <a:lnTo>
                  <a:pt x="94637" y="334373"/>
                </a:lnTo>
                <a:lnTo>
                  <a:pt x="105879" y="314135"/>
                </a:lnTo>
                <a:lnTo>
                  <a:pt x="117342" y="293499"/>
                </a:lnTo>
                <a:lnTo>
                  <a:pt x="128954" y="273392"/>
                </a:lnTo>
                <a:lnTo>
                  <a:pt x="140663" y="253637"/>
                </a:lnTo>
                <a:lnTo>
                  <a:pt x="152438" y="234117"/>
                </a:lnTo>
                <a:lnTo>
                  <a:pt x="164257" y="214754"/>
                </a:lnTo>
                <a:lnTo>
                  <a:pt x="176105" y="195495"/>
                </a:lnTo>
                <a:lnTo>
                  <a:pt x="187972" y="176306"/>
                </a:lnTo>
                <a:lnTo>
                  <a:pt x="200646" y="157957"/>
                </a:lnTo>
                <a:lnTo>
                  <a:pt x="227429" y="122753"/>
                </a:lnTo>
                <a:lnTo>
                  <a:pt x="255207" y="90702"/>
                </a:lnTo>
                <a:lnTo>
                  <a:pt x="283428" y="62170"/>
                </a:lnTo>
                <a:lnTo>
                  <a:pt x="311846" y="38906"/>
                </a:lnTo>
                <a:lnTo>
                  <a:pt x="340351" y="20099"/>
                </a:lnTo>
                <a:lnTo>
                  <a:pt x="368101" y="6184"/>
                </a:lnTo>
                <a:lnTo>
                  <a:pt x="393664" y="0"/>
                </a:lnTo>
                <a:lnTo>
                  <a:pt x="418254" y="1485"/>
                </a:lnTo>
                <a:lnTo>
                  <a:pt x="440824" y="8230"/>
                </a:lnTo>
                <a:lnTo>
                  <a:pt x="458793" y="19166"/>
                </a:lnTo>
                <a:lnTo>
                  <a:pt x="482297" y="46295"/>
                </a:lnTo>
                <a:lnTo>
                  <a:pt x="497069" y="72331"/>
                </a:lnTo>
                <a:lnTo>
                  <a:pt x="510779" y="104011"/>
                </a:lnTo>
                <a:lnTo>
                  <a:pt x="516657" y="122461"/>
                </a:lnTo>
                <a:lnTo>
                  <a:pt x="522163" y="141904"/>
                </a:lnTo>
                <a:lnTo>
                  <a:pt x="527422" y="162010"/>
                </a:lnTo>
                <a:lnTo>
                  <a:pt x="532515" y="182557"/>
                </a:lnTo>
                <a:lnTo>
                  <a:pt x="537498" y="203400"/>
                </a:lnTo>
                <a:lnTo>
                  <a:pt x="543201" y="225232"/>
                </a:lnTo>
                <a:lnTo>
                  <a:pt x="549384" y="247724"/>
                </a:lnTo>
                <a:lnTo>
                  <a:pt x="555888" y="270657"/>
                </a:lnTo>
                <a:lnTo>
                  <a:pt x="561811" y="294676"/>
                </a:lnTo>
                <a:lnTo>
                  <a:pt x="567347" y="319421"/>
                </a:lnTo>
                <a:lnTo>
                  <a:pt x="572626" y="344648"/>
                </a:lnTo>
                <a:lnTo>
                  <a:pt x="577732" y="369404"/>
                </a:lnTo>
                <a:lnTo>
                  <a:pt x="582724" y="393845"/>
                </a:lnTo>
                <a:lnTo>
                  <a:pt x="587639" y="418077"/>
                </a:lnTo>
                <a:lnTo>
                  <a:pt x="593297" y="442963"/>
                </a:lnTo>
                <a:lnTo>
                  <a:pt x="599451" y="468285"/>
                </a:lnTo>
                <a:lnTo>
                  <a:pt x="605934" y="493897"/>
                </a:lnTo>
                <a:lnTo>
                  <a:pt x="613431" y="519703"/>
                </a:lnTo>
                <a:lnTo>
                  <a:pt x="621605" y="545638"/>
                </a:lnTo>
                <a:lnTo>
                  <a:pt x="630228" y="571660"/>
                </a:lnTo>
                <a:lnTo>
                  <a:pt x="638359" y="595357"/>
                </a:lnTo>
                <a:lnTo>
                  <a:pt x="646160" y="617506"/>
                </a:lnTo>
                <a:lnTo>
                  <a:pt x="653743" y="638622"/>
                </a:lnTo>
                <a:lnTo>
                  <a:pt x="668517" y="672667"/>
                </a:lnTo>
                <a:lnTo>
                  <a:pt x="690339" y="716572"/>
                </a:lnTo>
              </a:path>
            </a:pathLst>
          </a:cu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66" name="SMARTInkShape-781"/>
          <p:cNvSpPr>
            <a:spLocks/>
          </p:cNvSpPr>
          <p:nvPr/>
        </p:nvSpPr>
        <p:spPr bwMode="auto">
          <a:xfrm>
            <a:off x="5294313" y="2228850"/>
            <a:ext cx="2832100" cy="214313"/>
          </a:xfrm>
          <a:custGeom>
            <a:avLst/>
            <a:gdLst>
              <a:gd name="T0" fmla="*/ 31374 w 2832926"/>
              <a:gd name="T1" fmla="*/ 200025 h 214313"/>
              <a:gd name="T2" fmla="*/ 91893 w 2832926"/>
              <a:gd name="T3" fmla="*/ 205679 h 214313"/>
              <a:gd name="T4" fmla="*/ 150774 w 2832926"/>
              <a:gd name="T5" fmla="*/ 207111 h 214313"/>
              <a:gd name="T6" fmla="*/ 214496 w 2832926"/>
              <a:gd name="T7" fmla="*/ 207165 h 214313"/>
              <a:gd name="T8" fmla="*/ 273595 w 2832926"/>
              <a:gd name="T9" fmla="*/ 212823 h 214313"/>
              <a:gd name="T10" fmla="*/ 337433 w 2832926"/>
              <a:gd name="T11" fmla="*/ 214182 h 214313"/>
              <a:gd name="T12" fmla="*/ 407341 w 2832926"/>
              <a:gd name="T13" fmla="*/ 214301 h 214313"/>
              <a:gd name="T14" fmla="*/ 467538 w 2832926"/>
              <a:gd name="T15" fmla="*/ 214311 h 214313"/>
              <a:gd name="T16" fmla="*/ 520008 w 2832926"/>
              <a:gd name="T17" fmla="*/ 212196 h 214313"/>
              <a:gd name="T18" fmla="*/ 572618 w 2832926"/>
              <a:gd name="T19" fmla="*/ 208162 h 214313"/>
              <a:gd name="T20" fmla="*/ 629664 w 2832926"/>
              <a:gd name="T21" fmla="*/ 206571 h 214313"/>
              <a:gd name="T22" fmla="*/ 691498 w 2832926"/>
              <a:gd name="T23" fmla="*/ 201553 h 214313"/>
              <a:gd name="T24" fmla="*/ 749808 w 2832926"/>
              <a:gd name="T25" fmla="*/ 200327 h 214313"/>
              <a:gd name="T26" fmla="*/ 812890 w 2832926"/>
              <a:gd name="T27" fmla="*/ 195175 h 214313"/>
              <a:gd name="T28" fmla="*/ 878856 w 2832926"/>
              <a:gd name="T29" fmla="*/ 191218 h 214313"/>
              <a:gd name="T30" fmla="*/ 945391 w 2832926"/>
              <a:gd name="T31" fmla="*/ 183028 h 214313"/>
              <a:gd name="T32" fmla="*/ 999165 w 2832926"/>
              <a:gd name="T33" fmla="*/ 179907 h 214313"/>
              <a:gd name="T34" fmla="*/ 1036475 w 2832926"/>
              <a:gd name="T35" fmla="*/ 177061 h 214313"/>
              <a:gd name="T36" fmla="*/ 1074224 w 2832926"/>
              <a:gd name="T37" fmla="*/ 173150 h 214313"/>
              <a:gd name="T38" fmla="*/ 1112168 w 2832926"/>
              <a:gd name="T39" fmla="*/ 168766 h 214313"/>
              <a:gd name="T40" fmla="*/ 1150199 w 2832926"/>
              <a:gd name="T41" fmla="*/ 164172 h 214313"/>
              <a:gd name="T42" fmla="*/ 1189062 w 2832926"/>
              <a:gd name="T43" fmla="*/ 158690 h 214313"/>
              <a:gd name="T44" fmla="*/ 1230146 w 2832926"/>
              <a:gd name="T45" fmla="*/ 150962 h 214313"/>
              <a:gd name="T46" fmla="*/ 1272219 w 2832926"/>
              <a:gd name="T47" fmla="*/ 144353 h 214313"/>
              <a:gd name="T48" fmla="*/ 1313937 w 2832926"/>
              <a:gd name="T49" fmla="*/ 138769 h 214313"/>
              <a:gd name="T50" fmla="*/ 1353645 w 2832926"/>
              <a:gd name="T51" fmla="*/ 133642 h 214313"/>
              <a:gd name="T52" fmla="*/ 1394576 w 2832926"/>
              <a:gd name="T53" fmla="*/ 126601 h 214313"/>
              <a:gd name="T54" fmla="*/ 1437374 w 2832926"/>
              <a:gd name="T55" fmla="*/ 118973 h 214313"/>
              <a:gd name="T56" fmla="*/ 1482853 w 2832926"/>
              <a:gd name="T57" fmla="*/ 112937 h 214313"/>
              <a:gd name="T58" fmla="*/ 1527408 w 2832926"/>
              <a:gd name="T59" fmla="*/ 105492 h 214313"/>
              <a:gd name="T60" fmla="*/ 1571023 w 2832926"/>
              <a:gd name="T61" fmla="*/ 96892 h 214313"/>
              <a:gd name="T62" fmla="*/ 1614220 w 2832926"/>
              <a:gd name="T63" fmla="*/ 87778 h 214313"/>
              <a:gd name="T64" fmla="*/ 1661464 w 2832926"/>
              <a:gd name="T65" fmla="*/ 80552 h 214313"/>
              <a:gd name="T66" fmla="*/ 1710772 w 2832926"/>
              <a:gd name="T67" fmla="*/ 73901 h 214313"/>
              <a:gd name="T68" fmla="*/ 1759145 w 2832926"/>
              <a:gd name="T69" fmla="*/ 65653 h 214313"/>
              <a:gd name="T70" fmla="*/ 1807103 w 2832926"/>
              <a:gd name="T71" fmla="*/ 56696 h 214313"/>
              <a:gd name="T72" fmla="*/ 1855669 w 2832926"/>
              <a:gd name="T73" fmla="*/ 48217 h 214313"/>
              <a:gd name="T74" fmla="*/ 1906359 w 2832926"/>
              <a:gd name="T75" fmla="*/ 41803 h 214313"/>
              <a:gd name="T76" fmla="*/ 1955874 w 2832926"/>
              <a:gd name="T77" fmla="*/ 36306 h 214313"/>
              <a:gd name="T78" fmla="*/ 2005927 w 2832926"/>
              <a:gd name="T79" fmla="*/ 31217 h 214313"/>
              <a:gd name="T80" fmla="*/ 2059923 w 2832926"/>
              <a:gd name="T81" fmla="*/ 26310 h 214313"/>
              <a:gd name="T82" fmla="*/ 2111438 w 2832926"/>
              <a:gd name="T83" fmla="*/ 23600 h 214313"/>
              <a:gd name="T84" fmla="*/ 2160792 w 2832926"/>
              <a:gd name="T85" fmla="*/ 21601 h 214313"/>
              <a:gd name="T86" fmla="*/ 2209184 w 2832926"/>
              <a:gd name="T87" fmla="*/ 18067 h 214313"/>
              <a:gd name="T88" fmla="*/ 2257151 w 2832926"/>
              <a:gd name="T89" fmla="*/ 15967 h 214313"/>
              <a:gd name="T90" fmla="*/ 2304134 w 2832926"/>
              <a:gd name="T91" fmla="*/ 14240 h 214313"/>
              <a:gd name="T92" fmla="*/ 2348828 w 2832926"/>
              <a:gd name="T93" fmla="*/ 10827 h 214313"/>
              <a:gd name="T94" fmla="*/ 2394622 w 2832926"/>
              <a:gd name="T95" fmla="*/ 8781 h 214313"/>
              <a:gd name="T96" fmla="*/ 2440638 w 2832926"/>
              <a:gd name="T97" fmla="*/ 7871 h 214313"/>
              <a:gd name="T98" fmla="*/ 2484903 w 2832926"/>
              <a:gd name="T99" fmla="*/ 7467 h 214313"/>
              <a:gd name="T100" fmla="*/ 2526272 w 2832926"/>
              <a:gd name="T101" fmla="*/ 9404 h 214313"/>
              <a:gd name="T102" fmla="*/ 2565825 w 2832926"/>
              <a:gd name="T103" fmla="*/ 11323 h 214313"/>
              <a:gd name="T104" fmla="*/ 2604570 w 2832926"/>
              <a:gd name="T105" fmla="*/ 9530 h 214313"/>
              <a:gd name="T106" fmla="*/ 2669779 w 2832926"/>
              <a:gd name="T107" fmla="*/ 7615 h 214313"/>
              <a:gd name="T108" fmla="*/ 2726404 w 2832926"/>
              <a:gd name="T109" fmla="*/ 7237 h 214313"/>
              <a:gd name="T110" fmla="*/ 2792223 w 2832926"/>
              <a:gd name="T111" fmla="*/ 10942 h 214313"/>
              <a:gd name="T112" fmla="*/ 2824472 w 2832926"/>
              <a:gd name="T113" fmla="*/ 13298 h 214313"/>
              <a:gd name="T114" fmla="*/ 2828338 w 2832926"/>
              <a:gd name="T115" fmla="*/ 8111 h 214313"/>
              <a:gd name="T116" fmla="*/ 2832925 w 2832926"/>
              <a:gd name="T117" fmla="*/ 7335 h 214313"/>
              <a:gd name="T118" fmla="*/ 2828942 w 2832926"/>
              <a:gd name="T119" fmla="*/ 3352 h 214313"/>
              <a:gd name="T120" fmla="*/ 2822775 w 2832926"/>
              <a:gd name="T121" fmla="*/ 294 h 214313"/>
              <a:gd name="T122" fmla="*/ 0 w 2832926"/>
              <a:gd name="T123" fmla="*/ 0 h 214313"/>
              <a:gd name="T124" fmla="*/ 2832926 w 2832926"/>
              <a:gd name="T125" fmla="*/ 214313 h 214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T122" t="T123" r="T124" b="T125"/>
            <a:pathLst>
              <a:path w="2832926" h="214313">
                <a:moveTo>
                  <a:pt x="0" y="200025"/>
                </a:moveTo>
                <a:lnTo>
                  <a:pt x="31374" y="200025"/>
                </a:lnTo>
                <a:lnTo>
                  <a:pt x="60546" y="200819"/>
                </a:lnTo>
                <a:lnTo>
                  <a:pt x="91893" y="205679"/>
                </a:lnTo>
                <a:lnTo>
                  <a:pt x="121251" y="206875"/>
                </a:lnTo>
                <a:lnTo>
                  <a:pt x="150774" y="207111"/>
                </a:lnTo>
                <a:lnTo>
                  <a:pt x="186357" y="207157"/>
                </a:lnTo>
                <a:lnTo>
                  <a:pt x="214496" y="207165"/>
                </a:lnTo>
                <a:lnTo>
                  <a:pt x="242942" y="209285"/>
                </a:lnTo>
                <a:lnTo>
                  <a:pt x="273595" y="212823"/>
                </a:lnTo>
                <a:lnTo>
                  <a:pt x="305696" y="213871"/>
                </a:lnTo>
                <a:lnTo>
                  <a:pt x="337433" y="214182"/>
                </a:lnTo>
                <a:lnTo>
                  <a:pt x="371972" y="214274"/>
                </a:lnTo>
                <a:lnTo>
                  <a:pt x="407341" y="214301"/>
                </a:lnTo>
                <a:lnTo>
                  <a:pt x="442956" y="214309"/>
                </a:lnTo>
                <a:lnTo>
                  <a:pt x="467538" y="214311"/>
                </a:lnTo>
                <a:lnTo>
                  <a:pt x="494338" y="214312"/>
                </a:lnTo>
                <a:lnTo>
                  <a:pt x="520008" y="212196"/>
                </a:lnTo>
                <a:lnTo>
                  <a:pt x="545440" y="209403"/>
                </a:lnTo>
                <a:lnTo>
                  <a:pt x="572618" y="208162"/>
                </a:lnTo>
                <a:lnTo>
                  <a:pt x="600572" y="207610"/>
                </a:lnTo>
                <a:lnTo>
                  <a:pt x="629664" y="206571"/>
                </a:lnTo>
                <a:lnTo>
                  <a:pt x="661115" y="203464"/>
                </a:lnTo>
                <a:lnTo>
                  <a:pt x="691498" y="201553"/>
                </a:lnTo>
                <a:lnTo>
                  <a:pt x="720876" y="200704"/>
                </a:lnTo>
                <a:lnTo>
                  <a:pt x="749808" y="200327"/>
                </a:lnTo>
                <a:lnTo>
                  <a:pt x="780658" y="198043"/>
                </a:lnTo>
                <a:lnTo>
                  <a:pt x="812890" y="195175"/>
                </a:lnTo>
                <a:lnTo>
                  <a:pt x="845736" y="193901"/>
                </a:lnTo>
                <a:lnTo>
                  <a:pt x="878856" y="191218"/>
                </a:lnTo>
                <a:lnTo>
                  <a:pt x="912096" y="187379"/>
                </a:lnTo>
                <a:lnTo>
                  <a:pt x="945391" y="183028"/>
                </a:lnTo>
                <a:lnTo>
                  <a:pt x="980825" y="180564"/>
                </a:lnTo>
                <a:lnTo>
                  <a:pt x="999165" y="179907"/>
                </a:lnTo>
                <a:lnTo>
                  <a:pt x="1017741" y="178676"/>
                </a:lnTo>
                <a:lnTo>
                  <a:pt x="1036475" y="177061"/>
                </a:lnTo>
                <a:lnTo>
                  <a:pt x="1055314" y="175191"/>
                </a:lnTo>
                <a:lnTo>
                  <a:pt x="1074224" y="173150"/>
                </a:lnTo>
                <a:lnTo>
                  <a:pt x="1093181" y="170996"/>
                </a:lnTo>
                <a:lnTo>
                  <a:pt x="1112168" y="168766"/>
                </a:lnTo>
                <a:lnTo>
                  <a:pt x="1131176" y="166486"/>
                </a:lnTo>
                <a:lnTo>
                  <a:pt x="1150199" y="164172"/>
                </a:lnTo>
                <a:lnTo>
                  <a:pt x="1169231" y="161835"/>
                </a:lnTo>
                <a:lnTo>
                  <a:pt x="1189062" y="158690"/>
                </a:lnTo>
                <a:lnTo>
                  <a:pt x="1209427" y="155006"/>
                </a:lnTo>
                <a:lnTo>
                  <a:pt x="1230146" y="150962"/>
                </a:lnTo>
                <a:lnTo>
                  <a:pt x="1251104" y="147473"/>
                </a:lnTo>
                <a:lnTo>
                  <a:pt x="1272219" y="144353"/>
                </a:lnTo>
                <a:lnTo>
                  <a:pt x="1293439" y="141479"/>
                </a:lnTo>
                <a:lnTo>
                  <a:pt x="1313937" y="138769"/>
                </a:lnTo>
                <a:lnTo>
                  <a:pt x="1333952" y="136169"/>
                </a:lnTo>
                <a:lnTo>
                  <a:pt x="1353645" y="133642"/>
                </a:lnTo>
                <a:lnTo>
                  <a:pt x="1373917" y="130370"/>
                </a:lnTo>
                <a:lnTo>
                  <a:pt x="1394576" y="126601"/>
                </a:lnTo>
                <a:lnTo>
                  <a:pt x="1415492" y="122500"/>
                </a:lnTo>
                <a:lnTo>
                  <a:pt x="1437374" y="118973"/>
                </a:lnTo>
                <a:lnTo>
                  <a:pt x="1459899" y="115828"/>
                </a:lnTo>
                <a:lnTo>
                  <a:pt x="1482853" y="112937"/>
                </a:lnTo>
                <a:lnTo>
                  <a:pt x="1505300" y="109423"/>
                </a:lnTo>
                <a:lnTo>
                  <a:pt x="1527408" y="105492"/>
                </a:lnTo>
                <a:lnTo>
                  <a:pt x="1549290" y="101285"/>
                </a:lnTo>
                <a:lnTo>
                  <a:pt x="1571023" y="96892"/>
                </a:lnTo>
                <a:lnTo>
                  <a:pt x="1592654" y="92376"/>
                </a:lnTo>
                <a:lnTo>
                  <a:pt x="1614220" y="87778"/>
                </a:lnTo>
                <a:lnTo>
                  <a:pt x="1637328" y="83919"/>
                </a:lnTo>
                <a:lnTo>
                  <a:pt x="1661464" y="80552"/>
                </a:lnTo>
                <a:lnTo>
                  <a:pt x="1686286" y="77514"/>
                </a:lnTo>
                <a:lnTo>
                  <a:pt x="1710772" y="73901"/>
                </a:lnTo>
                <a:lnTo>
                  <a:pt x="1735033" y="69905"/>
                </a:lnTo>
                <a:lnTo>
                  <a:pt x="1759145" y="65653"/>
                </a:lnTo>
                <a:lnTo>
                  <a:pt x="1783158" y="61231"/>
                </a:lnTo>
                <a:lnTo>
                  <a:pt x="1807103" y="56696"/>
                </a:lnTo>
                <a:lnTo>
                  <a:pt x="1831003" y="52085"/>
                </a:lnTo>
                <a:lnTo>
                  <a:pt x="1855669" y="48217"/>
                </a:lnTo>
                <a:lnTo>
                  <a:pt x="1880844" y="44845"/>
                </a:lnTo>
                <a:lnTo>
                  <a:pt x="1906359" y="41803"/>
                </a:lnTo>
                <a:lnTo>
                  <a:pt x="1931306" y="38981"/>
                </a:lnTo>
                <a:lnTo>
                  <a:pt x="1955874" y="36306"/>
                </a:lnTo>
                <a:lnTo>
                  <a:pt x="1980191" y="33729"/>
                </a:lnTo>
                <a:lnTo>
                  <a:pt x="2005927" y="31217"/>
                </a:lnTo>
                <a:lnTo>
                  <a:pt x="2032610" y="28749"/>
                </a:lnTo>
                <a:lnTo>
                  <a:pt x="2059923" y="26310"/>
                </a:lnTo>
                <a:lnTo>
                  <a:pt x="2086069" y="24684"/>
                </a:lnTo>
                <a:lnTo>
                  <a:pt x="2111438" y="23600"/>
                </a:lnTo>
                <a:lnTo>
                  <a:pt x="2136287" y="22877"/>
                </a:lnTo>
                <a:lnTo>
                  <a:pt x="2160792" y="21601"/>
                </a:lnTo>
                <a:lnTo>
                  <a:pt x="2185065" y="19957"/>
                </a:lnTo>
                <a:lnTo>
                  <a:pt x="2209184" y="18067"/>
                </a:lnTo>
                <a:lnTo>
                  <a:pt x="2233202" y="16807"/>
                </a:lnTo>
                <a:lnTo>
                  <a:pt x="2257151" y="15967"/>
                </a:lnTo>
                <a:lnTo>
                  <a:pt x="2281054" y="15408"/>
                </a:lnTo>
                <a:lnTo>
                  <a:pt x="2304134" y="14240"/>
                </a:lnTo>
                <a:lnTo>
                  <a:pt x="2326665" y="12669"/>
                </a:lnTo>
                <a:lnTo>
                  <a:pt x="2348828" y="10827"/>
                </a:lnTo>
                <a:lnTo>
                  <a:pt x="2371542" y="9599"/>
                </a:lnTo>
                <a:lnTo>
                  <a:pt x="2394622" y="8781"/>
                </a:lnTo>
                <a:lnTo>
                  <a:pt x="2417946" y="8235"/>
                </a:lnTo>
                <a:lnTo>
                  <a:pt x="2440638" y="7871"/>
                </a:lnTo>
                <a:lnTo>
                  <a:pt x="2462911" y="7629"/>
                </a:lnTo>
                <a:lnTo>
                  <a:pt x="2484903" y="7467"/>
                </a:lnTo>
                <a:lnTo>
                  <a:pt x="2505915" y="8153"/>
                </a:lnTo>
                <a:lnTo>
                  <a:pt x="2526272" y="9404"/>
                </a:lnTo>
                <a:lnTo>
                  <a:pt x="2546194" y="11032"/>
                </a:lnTo>
                <a:lnTo>
                  <a:pt x="2565825" y="11323"/>
                </a:lnTo>
                <a:lnTo>
                  <a:pt x="2585262" y="10724"/>
                </a:lnTo>
                <a:lnTo>
                  <a:pt x="2604570" y="9530"/>
                </a:lnTo>
                <a:lnTo>
                  <a:pt x="2638724" y="8205"/>
                </a:lnTo>
                <a:lnTo>
                  <a:pt x="2669779" y="7615"/>
                </a:lnTo>
                <a:lnTo>
                  <a:pt x="2699456" y="7353"/>
                </a:lnTo>
                <a:lnTo>
                  <a:pt x="2726404" y="7237"/>
                </a:lnTo>
                <a:lnTo>
                  <a:pt x="2759655" y="7171"/>
                </a:lnTo>
                <a:lnTo>
                  <a:pt x="2792223" y="10942"/>
                </a:lnTo>
                <a:lnTo>
                  <a:pt x="2822247" y="13994"/>
                </a:lnTo>
                <a:lnTo>
                  <a:pt x="2824472" y="13298"/>
                </a:lnTo>
                <a:lnTo>
                  <a:pt x="2825957" y="12040"/>
                </a:lnTo>
                <a:lnTo>
                  <a:pt x="2828338" y="8111"/>
                </a:lnTo>
                <a:lnTo>
                  <a:pt x="2830780" y="7574"/>
                </a:lnTo>
                <a:lnTo>
                  <a:pt x="2832925" y="7335"/>
                </a:lnTo>
                <a:lnTo>
                  <a:pt x="2828984" y="7146"/>
                </a:lnTo>
                <a:lnTo>
                  <a:pt x="2828942" y="3352"/>
                </a:lnTo>
                <a:lnTo>
                  <a:pt x="2828143" y="2235"/>
                </a:lnTo>
                <a:lnTo>
                  <a:pt x="2822775" y="294"/>
                </a:lnTo>
                <a:lnTo>
                  <a:pt x="2814637" y="0"/>
                </a:lnTo>
              </a:path>
            </a:pathLst>
          </a:cu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27667" name="SMARTInkShape-Group101"/>
          <p:cNvGrpSpPr>
            <a:grpSpLocks/>
          </p:cNvGrpSpPr>
          <p:nvPr/>
        </p:nvGrpSpPr>
        <p:grpSpPr bwMode="auto">
          <a:xfrm>
            <a:off x="2860675" y="3221038"/>
            <a:ext cx="839788" cy="798512"/>
            <a:chOff x="2860806" y="3221831"/>
            <a:chExt cx="839658" cy="798436"/>
          </a:xfrm>
        </p:grpSpPr>
        <p:sp>
          <p:nvSpPr>
            <p:cNvPr id="27691" name="SMARTInkShape-782"/>
            <p:cNvSpPr>
              <a:spLocks/>
            </p:cNvSpPr>
            <p:nvPr/>
          </p:nvSpPr>
          <p:spPr bwMode="auto">
            <a:xfrm>
              <a:off x="2860806" y="3721894"/>
              <a:ext cx="218151" cy="298373"/>
            </a:xfrm>
            <a:custGeom>
              <a:avLst/>
              <a:gdLst>
                <a:gd name="T0" fmla="*/ 46700 w 218151"/>
                <a:gd name="T1" fmla="*/ 0 h 298373"/>
                <a:gd name="T2" fmla="*/ 46700 w 218151"/>
                <a:gd name="T3" fmla="*/ 3792 h 298373"/>
                <a:gd name="T4" fmla="*/ 45907 w 218151"/>
                <a:gd name="T5" fmla="*/ 4909 h 298373"/>
                <a:gd name="T6" fmla="*/ 44584 w 218151"/>
                <a:gd name="T7" fmla="*/ 5654 h 298373"/>
                <a:gd name="T8" fmla="*/ 42908 w 218151"/>
                <a:gd name="T9" fmla="*/ 6151 h 298373"/>
                <a:gd name="T10" fmla="*/ 38929 w 218151"/>
                <a:gd name="T11" fmla="*/ 10936 h 298373"/>
                <a:gd name="T12" fmla="*/ 22851 w 218151"/>
                <a:gd name="T13" fmla="*/ 44495 h 298373"/>
                <a:gd name="T14" fmla="*/ 13355 w 218151"/>
                <a:gd name="T15" fmla="*/ 77463 h 298373"/>
                <a:gd name="T16" fmla="*/ 7010 w 218151"/>
                <a:gd name="T17" fmla="*/ 105943 h 298373"/>
                <a:gd name="T18" fmla="*/ 3984 w 218151"/>
                <a:gd name="T19" fmla="*/ 139164 h 298373"/>
                <a:gd name="T20" fmla="*/ 0 w 218151"/>
                <a:gd name="T21" fmla="*/ 174143 h 298373"/>
                <a:gd name="T22" fmla="*/ 3142 w 218151"/>
                <a:gd name="T23" fmla="*/ 208054 h 298373"/>
                <a:gd name="T24" fmla="*/ 9198 w 218151"/>
                <a:gd name="T25" fmla="*/ 241651 h 298373"/>
                <a:gd name="T26" fmla="*/ 11776 w 218151"/>
                <a:gd name="T27" fmla="*/ 256625 h 298373"/>
                <a:gd name="T28" fmla="*/ 24250 w 218151"/>
                <a:gd name="T29" fmla="*/ 281408 h 298373"/>
                <a:gd name="T30" fmla="*/ 34593 w 218151"/>
                <a:gd name="T31" fmla="*/ 294417 h 298373"/>
                <a:gd name="T32" fmla="*/ 41584 w 218151"/>
                <a:gd name="T33" fmla="*/ 297539 h 298373"/>
                <a:gd name="T34" fmla="*/ 45670 w 218151"/>
                <a:gd name="T35" fmla="*/ 298372 h 298373"/>
                <a:gd name="T36" fmla="*/ 49189 w 218151"/>
                <a:gd name="T37" fmla="*/ 298133 h 298373"/>
                <a:gd name="T38" fmla="*/ 55214 w 218151"/>
                <a:gd name="T39" fmla="*/ 295751 h 298373"/>
                <a:gd name="T40" fmla="*/ 63070 w 218151"/>
                <a:gd name="T41" fmla="*/ 289948 h 298373"/>
                <a:gd name="T42" fmla="*/ 72835 w 218151"/>
                <a:gd name="T43" fmla="*/ 269469 h 298373"/>
                <a:gd name="T44" fmla="*/ 80291 w 218151"/>
                <a:gd name="T45" fmla="*/ 242493 h 298373"/>
                <a:gd name="T46" fmla="*/ 85791 w 218151"/>
                <a:gd name="T47" fmla="*/ 210442 h 298373"/>
                <a:gd name="T48" fmla="*/ 88445 w 218151"/>
                <a:gd name="T49" fmla="*/ 179123 h 298373"/>
                <a:gd name="T50" fmla="*/ 89232 w 218151"/>
                <a:gd name="T51" fmla="*/ 148499 h 298373"/>
                <a:gd name="T52" fmla="*/ 89465 w 218151"/>
                <a:gd name="T53" fmla="*/ 119318 h 298373"/>
                <a:gd name="T54" fmla="*/ 89534 w 218151"/>
                <a:gd name="T55" fmla="*/ 90563 h 298373"/>
                <a:gd name="T56" fmla="*/ 83854 w 218151"/>
                <a:gd name="T57" fmla="*/ 58899 h 298373"/>
                <a:gd name="T58" fmla="*/ 75088 w 218151"/>
                <a:gd name="T59" fmla="*/ 38651 h 298373"/>
                <a:gd name="T60" fmla="*/ 69506 w 218151"/>
                <a:gd name="T61" fmla="*/ 30565 h 298373"/>
                <a:gd name="T62" fmla="*/ 69048 w 218151"/>
                <a:gd name="T63" fmla="*/ 30695 h 298373"/>
                <a:gd name="T64" fmla="*/ 68539 w 218151"/>
                <a:gd name="T65" fmla="*/ 32957 h 298373"/>
                <a:gd name="T66" fmla="*/ 68252 w 218151"/>
                <a:gd name="T67" fmla="*/ 38693 h 298373"/>
                <a:gd name="T68" fmla="*/ 71960 w 218151"/>
                <a:gd name="T69" fmla="*/ 49211 h 298373"/>
                <a:gd name="T70" fmla="*/ 88264 w 218151"/>
                <a:gd name="T71" fmla="*/ 79417 h 298373"/>
                <a:gd name="T72" fmla="*/ 102624 w 218151"/>
                <a:gd name="T73" fmla="*/ 111113 h 298373"/>
                <a:gd name="T74" fmla="*/ 125656 w 218151"/>
                <a:gd name="T75" fmla="*/ 142245 h 298373"/>
                <a:gd name="T76" fmla="*/ 148433 w 218151"/>
                <a:gd name="T77" fmla="*/ 169209 h 298373"/>
                <a:gd name="T78" fmla="*/ 168654 w 218151"/>
                <a:gd name="T79" fmla="*/ 182956 h 298373"/>
                <a:gd name="T80" fmla="*/ 182658 w 218151"/>
                <a:gd name="T81" fmla="*/ 188470 h 298373"/>
                <a:gd name="T82" fmla="*/ 218150 w 218151"/>
                <a:gd name="T83" fmla="*/ 192881 h 298373"/>
                <a:gd name="T84" fmla="*/ 0 w 218151"/>
                <a:gd name="T85" fmla="*/ 0 h 298373"/>
                <a:gd name="T86" fmla="*/ 218151 w 218151"/>
                <a:gd name="T87" fmla="*/ 298373 h 298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T84" t="T85" r="T86" b="T87"/>
              <a:pathLst>
                <a:path w="218151" h="298373">
                  <a:moveTo>
                    <a:pt x="46700" y="0"/>
                  </a:moveTo>
                  <a:lnTo>
                    <a:pt x="46700" y="3792"/>
                  </a:lnTo>
                  <a:lnTo>
                    <a:pt x="45907" y="4909"/>
                  </a:lnTo>
                  <a:lnTo>
                    <a:pt x="44584" y="5654"/>
                  </a:lnTo>
                  <a:lnTo>
                    <a:pt x="42908" y="6151"/>
                  </a:lnTo>
                  <a:lnTo>
                    <a:pt x="38929" y="10936"/>
                  </a:lnTo>
                  <a:lnTo>
                    <a:pt x="22851" y="44495"/>
                  </a:lnTo>
                  <a:lnTo>
                    <a:pt x="13355" y="77463"/>
                  </a:lnTo>
                  <a:lnTo>
                    <a:pt x="7010" y="105943"/>
                  </a:lnTo>
                  <a:lnTo>
                    <a:pt x="3984" y="139164"/>
                  </a:lnTo>
                  <a:lnTo>
                    <a:pt x="0" y="174143"/>
                  </a:lnTo>
                  <a:lnTo>
                    <a:pt x="3142" y="208054"/>
                  </a:lnTo>
                  <a:lnTo>
                    <a:pt x="9198" y="241651"/>
                  </a:lnTo>
                  <a:lnTo>
                    <a:pt x="11776" y="256625"/>
                  </a:lnTo>
                  <a:lnTo>
                    <a:pt x="24250" y="281408"/>
                  </a:lnTo>
                  <a:lnTo>
                    <a:pt x="34593" y="294417"/>
                  </a:lnTo>
                  <a:lnTo>
                    <a:pt x="41584" y="297539"/>
                  </a:lnTo>
                  <a:lnTo>
                    <a:pt x="45670" y="298372"/>
                  </a:lnTo>
                  <a:lnTo>
                    <a:pt x="49189" y="298133"/>
                  </a:lnTo>
                  <a:lnTo>
                    <a:pt x="55214" y="295751"/>
                  </a:lnTo>
                  <a:lnTo>
                    <a:pt x="63070" y="289948"/>
                  </a:lnTo>
                  <a:lnTo>
                    <a:pt x="72835" y="269469"/>
                  </a:lnTo>
                  <a:lnTo>
                    <a:pt x="80291" y="242493"/>
                  </a:lnTo>
                  <a:lnTo>
                    <a:pt x="85791" y="210442"/>
                  </a:lnTo>
                  <a:lnTo>
                    <a:pt x="88445" y="179123"/>
                  </a:lnTo>
                  <a:lnTo>
                    <a:pt x="89232" y="148499"/>
                  </a:lnTo>
                  <a:lnTo>
                    <a:pt x="89465" y="119318"/>
                  </a:lnTo>
                  <a:lnTo>
                    <a:pt x="89534" y="90563"/>
                  </a:lnTo>
                  <a:lnTo>
                    <a:pt x="83854" y="58899"/>
                  </a:lnTo>
                  <a:lnTo>
                    <a:pt x="75088" y="38651"/>
                  </a:lnTo>
                  <a:lnTo>
                    <a:pt x="69506" y="30565"/>
                  </a:lnTo>
                  <a:lnTo>
                    <a:pt x="69048" y="30695"/>
                  </a:lnTo>
                  <a:lnTo>
                    <a:pt x="68539" y="32957"/>
                  </a:lnTo>
                  <a:lnTo>
                    <a:pt x="68252" y="38693"/>
                  </a:lnTo>
                  <a:lnTo>
                    <a:pt x="71960" y="49211"/>
                  </a:lnTo>
                  <a:lnTo>
                    <a:pt x="88264" y="79417"/>
                  </a:lnTo>
                  <a:lnTo>
                    <a:pt x="102624" y="111113"/>
                  </a:lnTo>
                  <a:lnTo>
                    <a:pt x="125656" y="142245"/>
                  </a:lnTo>
                  <a:lnTo>
                    <a:pt x="148433" y="169209"/>
                  </a:lnTo>
                  <a:lnTo>
                    <a:pt x="168654" y="182956"/>
                  </a:lnTo>
                  <a:lnTo>
                    <a:pt x="182658" y="188470"/>
                  </a:lnTo>
                  <a:lnTo>
                    <a:pt x="218150" y="19288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92" name="SMARTInkShape-783"/>
            <p:cNvSpPr>
              <a:spLocks/>
            </p:cNvSpPr>
            <p:nvPr/>
          </p:nvSpPr>
          <p:spPr bwMode="auto">
            <a:xfrm>
              <a:off x="3093522" y="3472554"/>
              <a:ext cx="164029" cy="401954"/>
            </a:xfrm>
            <a:custGeom>
              <a:avLst/>
              <a:gdLst>
                <a:gd name="T0" fmla="*/ 35441 w 164029"/>
                <a:gd name="T1" fmla="*/ 213621 h 401954"/>
                <a:gd name="T2" fmla="*/ 25498 w 164029"/>
                <a:gd name="T3" fmla="*/ 213621 h 401954"/>
                <a:gd name="T4" fmla="*/ 20967 w 164029"/>
                <a:gd name="T5" fmla="*/ 215738 h 401954"/>
                <a:gd name="T6" fmla="*/ 11591 w 164029"/>
                <a:gd name="T7" fmla="*/ 223564 h 401954"/>
                <a:gd name="T8" fmla="*/ 4473 w 164029"/>
                <a:gd name="T9" fmla="*/ 234206 h 401954"/>
                <a:gd name="T10" fmla="*/ 1130 w 164029"/>
                <a:gd name="T11" fmla="*/ 251206 h 401954"/>
                <a:gd name="T12" fmla="*/ 0 w 164029"/>
                <a:gd name="T13" fmla="*/ 283986 h 401954"/>
                <a:gd name="T14" fmla="*/ 598 w 164029"/>
                <a:gd name="T15" fmla="*/ 311640 h 401954"/>
                <a:gd name="T16" fmla="*/ 7509 w 164029"/>
                <a:gd name="T17" fmla="*/ 347312 h 401954"/>
                <a:gd name="T18" fmla="*/ 16316 w 164029"/>
                <a:gd name="T19" fmla="*/ 370179 h 401954"/>
                <a:gd name="T20" fmla="*/ 24560 w 164029"/>
                <a:gd name="T21" fmla="*/ 383215 h 401954"/>
                <a:gd name="T22" fmla="*/ 43689 w 164029"/>
                <a:gd name="T23" fmla="*/ 400868 h 401954"/>
                <a:gd name="T24" fmla="*/ 48084 w 164029"/>
                <a:gd name="T25" fmla="*/ 401953 h 401954"/>
                <a:gd name="T26" fmla="*/ 59316 w 164029"/>
                <a:gd name="T27" fmla="*/ 401041 h 401954"/>
                <a:gd name="T28" fmla="*/ 68012 w 164029"/>
                <a:gd name="T29" fmla="*/ 397990 h 401954"/>
                <a:gd name="T30" fmla="*/ 71442 w 164029"/>
                <a:gd name="T31" fmla="*/ 396065 h 401954"/>
                <a:gd name="T32" fmla="*/ 77370 w 164029"/>
                <a:gd name="T33" fmla="*/ 387576 h 401954"/>
                <a:gd name="T34" fmla="*/ 87644 w 164029"/>
                <a:gd name="T35" fmla="*/ 362724 h 401954"/>
                <a:gd name="T36" fmla="*/ 91125 w 164029"/>
                <a:gd name="T37" fmla="*/ 334352 h 401954"/>
                <a:gd name="T38" fmla="*/ 92156 w 164029"/>
                <a:gd name="T39" fmla="*/ 300810 h 401954"/>
                <a:gd name="T40" fmla="*/ 90281 w 164029"/>
                <a:gd name="T41" fmla="*/ 273274 h 401954"/>
                <a:gd name="T42" fmla="*/ 86801 w 164029"/>
                <a:gd name="T43" fmla="*/ 242515 h 401954"/>
                <a:gd name="T44" fmla="*/ 82609 w 164029"/>
                <a:gd name="T45" fmla="*/ 210323 h 401954"/>
                <a:gd name="T46" fmla="*/ 78100 w 164029"/>
                <a:gd name="T47" fmla="*/ 177495 h 401954"/>
                <a:gd name="T48" fmla="*/ 72656 w 164029"/>
                <a:gd name="T49" fmla="*/ 145178 h 401954"/>
                <a:gd name="T50" fmla="*/ 64946 w 164029"/>
                <a:gd name="T51" fmla="*/ 114939 h 401954"/>
                <a:gd name="T52" fmla="*/ 58343 w 164029"/>
                <a:gd name="T53" fmla="*/ 87741 h 401954"/>
                <a:gd name="T54" fmla="*/ 48047 w 164029"/>
                <a:gd name="T55" fmla="*/ 54350 h 401954"/>
                <a:gd name="T56" fmla="*/ 30346 w 164029"/>
                <a:gd name="T57" fmla="*/ 21734 h 401954"/>
                <a:gd name="T58" fmla="*/ 14543 w 164029"/>
                <a:gd name="T59" fmla="*/ 0 h 401954"/>
                <a:gd name="T60" fmla="*/ 14246 w 164029"/>
                <a:gd name="T61" fmla="*/ 1733 h 401954"/>
                <a:gd name="T62" fmla="*/ 14834 w 164029"/>
                <a:gd name="T63" fmla="*/ 18825 h 401954"/>
                <a:gd name="T64" fmla="*/ 23903 w 164029"/>
                <a:gd name="T65" fmla="*/ 52935 h 401954"/>
                <a:gd name="T66" fmla="*/ 34139 w 164029"/>
                <a:gd name="T67" fmla="*/ 88223 h 401954"/>
                <a:gd name="T68" fmla="*/ 40418 w 164029"/>
                <a:gd name="T69" fmla="*/ 116614 h 401954"/>
                <a:gd name="T70" fmla="*/ 48501 w 164029"/>
                <a:gd name="T71" fmla="*/ 150398 h 401954"/>
                <a:gd name="T72" fmla="*/ 57385 w 164029"/>
                <a:gd name="T73" fmla="*/ 184463 h 401954"/>
                <a:gd name="T74" fmla="*/ 67418 w 164029"/>
                <a:gd name="T75" fmla="*/ 218918 h 401954"/>
                <a:gd name="T76" fmla="*/ 73428 w 164029"/>
                <a:gd name="T77" fmla="*/ 236996 h 401954"/>
                <a:gd name="T78" fmla="*/ 86455 w 164029"/>
                <a:gd name="T79" fmla="*/ 271635 h 401954"/>
                <a:gd name="T80" fmla="*/ 100182 w 164029"/>
                <a:gd name="T81" fmla="*/ 300259 h 401954"/>
                <a:gd name="T82" fmla="*/ 117506 w 164029"/>
                <a:gd name="T83" fmla="*/ 331102 h 401954"/>
                <a:gd name="T84" fmla="*/ 129858 w 164029"/>
                <a:gd name="T85" fmla="*/ 343358 h 401954"/>
                <a:gd name="T86" fmla="*/ 145966 w 164029"/>
                <a:gd name="T87" fmla="*/ 352603 h 401954"/>
                <a:gd name="T88" fmla="*/ 164028 w 164029"/>
                <a:gd name="T89" fmla="*/ 356496 h 401954"/>
                <a:gd name="T90" fmla="*/ 0 w 164029"/>
                <a:gd name="T91" fmla="*/ 0 h 401954"/>
                <a:gd name="T92" fmla="*/ 164029 w 164029"/>
                <a:gd name="T93" fmla="*/ 401954 h 401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T90" t="T91" r="T92" b="T93"/>
              <a:pathLst>
                <a:path w="164029" h="401954">
                  <a:moveTo>
                    <a:pt x="35441" y="213621"/>
                  </a:moveTo>
                  <a:lnTo>
                    <a:pt x="25498" y="213621"/>
                  </a:lnTo>
                  <a:lnTo>
                    <a:pt x="20967" y="215738"/>
                  </a:lnTo>
                  <a:lnTo>
                    <a:pt x="11591" y="223564"/>
                  </a:lnTo>
                  <a:lnTo>
                    <a:pt x="4473" y="234206"/>
                  </a:lnTo>
                  <a:lnTo>
                    <a:pt x="1130" y="251206"/>
                  </a:lnTo>
                  <a:lnTo>
                    <a:pt x="0" y="283986"/>
                  </a:lnTo>
                  <a:lnTo>
                    <a:pt x="598" y="311640"/>
                  </a:lnTo>
                  <a:lnTo>
                    <a:pt x="7509" y="347312"/>
                  </a:lnTo>
                  <a:lnTo>
                    <a:pt x="16316" y="370179"/>
                  </a:lnTo>
                  <a:lnTo>
                    <a:pt x="24560" y="383215"/>
                  </a:lnTo>
                  <a:lnTo>
                    <a:pt x="43689" y="400868"/>
                  </a:lnTo>
                  <a:lnTo>
                    <a:pt x="48084" y="401953"/>
                  </a:lnTo>
                  <a:lnTo>
                    <a:pt x="59316" y="401041"/>
                  </a:lnTo>
                  <a:lnTo>
                    <a:pt x="68012" y="397990"/>
                  </a:lnTo>
                  <a:lnTo>
                    <a:pt x="71442" y="396065"/>
                  </a:lnTo>
                  <a:lnTo>
                    <a:pt x="77370" y="387576"/>
                  </a:lnTo>
                  <a:lnTo>
                    <a:pt x="87644" y="362724"/>
                  </a:lnTo>
                  <a:lnTo>
                    <a:pt x="91125" y="334352"/>
                  </a:lnTo>
                  <a:lnTo>
                    <a:pt x="92156" y="300810"/>
                  </a:lnTo>
                  <a:lnTo>
                    <a:pt x="90281" y="273274"/>
                  </a:lnTo>
                  <a:lnTo>
                    <a:pt x="86801" y="242515"/>
                  </a:lnTo>
                  <a:lnTo>
                    <a:pt x="82609" y="210323"/>
                  </a:lnTo>
                  <a:lnTo>
                    <a:pt x="78100" y="177495"/>
                  </a:lnTo>
                  <a:lnTo>
                    <a:pt x="72656" y="145178"/>
                  </a:lnTo>
                  <a:lnTo>
                    <a:pt x="64946" y="114939"/>
                  </a:lnTo>
                  <a:lnTo>
                    <a:pt x="58343" y="87741"/>
                  </a:lnTo>
                  <a:lnTo>
                    <a:pt x="48047" y="54350"/>
                  </a:lnTo>
                  <a:lnTo>
                    <a:pt x="30346" y="21734"/>
                  </a:lnTo>
                  <a:lnTo>
                    <a:pt x="14543" y="0"/>
                  </a:lnTo>
                  <a:lnTo>
                    <a:pt x="14246" y="1733"/>
                  </a:lnTo>
                  <a:lnTo>
                    <a:pt x="14834" y="18825"/>
                  </a:lnTo>
                  <a:lnTo>
                    <a:pt x="23903" y="52935"/>
                  </a:lnTo>
                  <a:lnTo>
                    <a:pt x="34139" y="88223"/>
                  </a:lnTo>
                  <a:lnTo>
                    <a:pt x="40418" y="116614"/>
                  </a:lnTo>
                  <a:lnTo>
                    <a:pt x="48501" y="150398"/>
                  </a:lnTo>
                  <a:lnTo>
                    <a:pt x="57385" y="184463"/>
                  </a:lnTo>
                  <a:lnTo>
                    <a:pt x="67418" y="218918"/>
                  </a:lnTo>
                  <a:lnTo>
                    <a:pt x="73428" y="236996"/>
                  </a:lnTo>
                  <a:lnTo>
                    <a:pt x="86455" y="271635"/>
                  </a:lnTo>
                  <a:lnTo>
                    <a:pt x="100182" y="300259"/>
                  </a:lnTo>
                  <a:lnTo>
                    <a:pt x="117506" y="331102"/>
                  </a:lnTo>
                  <a:lnTo>
                    <a:pt x="129858" y="343358"/>
                  </a:lnTo>
                  <a:lnTo>
                    <a:pt x="145966" y="352603"/>
                  </a:lnTo>
                  <a:lnTo>
                    <a:pt x="164028" y="35649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93" name="SMARTInkShape-784"/>
            <p:cNvSpPr>
              <a:spLocks/>
            </p:cNvSpPr>
            <p:nvPr/>
          </p:nvSpPr>
          <p:spPr bwMode="auto">
            <a:xfrm>
              <a:off x="3286274" y="3536619"/>
              <a:ext cx="248017" cy="320445"/>
            </a:xfrm>
            <a:custGeom>
              <a:avLst/>
              <a:gdLst>
                <a:gd name="T0" fmla="*/ 35570 w 248017"/>
                <a:gd name="T1" fmla="*/ 35256 h 320445"/>
                <a:gd name="T2" fmla="*/ 35570 w 248017"/>
                <a:gd name="T3" fmla="*/ 39048 h 320445"/>
                <a:gd name="T4" fmla="*/ 33453 w 248017"/>
                <a:gd name="T5" fmla="*/ 43027 h 320445"/>
                <a:gd name="T6" fmla="*/ 29867 w 248017"/>
                <a:gd name="T7" fmla="*/ 49028 h 320445"/>
                <a:gd name="T8" fmla="*/ 14985 w 248017"/>
                <a:gd name="T9" fmla="*/ 82784 h 320445"/>
                <a:gd name="T10" fmla="*/ 5570 w 248017"/>
                <a:gd name="T11" fmla="*/ 109751 h 320445"/>
                <a:gd name="T12" fmla="*/ 1545 w 248017"/>
                <a:gd name="T13" fmla="*/ 141643 h 320445"/>
                <a:gd name="T14" fmla="*/ 353 w 248017"/>
                <a:gd name="T15" fmla="*/ 176227 h 320445"/>
                <a:gd name="T16" fmla="*/ 0 w 248017"/>
                <a:gd name="T17" fmla="*/ 207818 h 320445"/>
                <a:gd name="T18" fmla="*/ 674 w 248017"/>
                <a:gd name="T19" fmla="*/ 235530 h 320445"/>
                <a:gd name="T20" fmla="*/ 3657 w 248017"/>
                <a:gd name="T21" fmla="*/ 246240 h 320445"/>
                <a:gd name="T22" fmla="*/ 6357 w 248017"/>
                <a:gd name="T23" fmla="*/ 249731 h 320445"/>
                <a:gd name="T24" fmla="*/ 13590 w 248017"/>
                <a:gd name="T25" fmla="*/ 253609 h 320445"/>
                <a:gd name="T26" fmla="*/ 16948 w 248017"/>
                <a:gd name="T27" fmla="*/ 253850 h 320445"/>
                <a:gd name="T28" fmla="*/ 22795 w 248017"/>
                <a:gd name="T29" fmla="*/ 252000 h 320445"/>
                <a:gd name="T30" fmla="*/ 28040 w 248017"/>
                <a:gd name="T31" fmla="*/ 246416 h 320445"/>
                <a:gd name="T32" fmla="*/ 37875 w 248017"/>
                <a:gd name="T33" fmla="*/ 226104 h 320445"/>
                <a:gd name="T34" fmla="*/ 47461 w 248017"/>
                <a:gd name="T35" fmla="*/ 193457 h 320445"/>
                <a:gd name="T36" fmla="*/ 53821 w 248017"/>
                <a:gd name="T37" fmla="*/ 165827 h 320445"/>
                <a:gd name="T38" fmla="*/ 56059 w 248017"/>
                <a:gd name="T39" fmla="*/ 137532 h 320445"/>
                <a:gd name="T40" fmla="*/ 56722 w 248017"/>
                <a:gd name="T41" fmla="*/ 109834 h 320445"/>
                <a:gd name="T42" fmla="*/ 56985 w 248017"/>
                <a:gd name="T43" fmla="*/ 74530 h 320445"/>
                <a:gd name="T44" fmla="*/ 56990 w 248017"/>
                <a:gd name="T45" fmla="*/ 73345 h 320445"/>
                <a:gd name="T46" fmla="*/ 57001 w 248017"/>
                <a:gd name="T47" fmla="*/ 108414 h 320445"/>
                <a:gd name="T48" fmla="*/ 63498 w 248017"/>
                <a:gd name="T49" fmla="*/ 141312 h 320445"/>
                <a:gd name="T50" fmla="*/ 74889 w 248017"/>
                <a:gd name="T51" fmla="*/ 168985 h 320445"/>
                <a:gd name="T52" fmla="*/ 88318 w 248017"/>
                <a:gd name="T53" fmla="*/ 197293 h 320445"/>
                <a:gd name="T54" fmla="*/ 103145 w 248017"/>
                <a:gd name="T55" fmla="*/ 224996 h 320445"/>
                <a:gd name="T56" fmla="*/ 129087 w 248017"/>
                <a:gd name="T57" fmla="*/ 258208 h 320445"/>
                <a:gd name="T58" fmla="*/ 157142 w 248017"/>
                <a:gd name="T59" fmla="*/ 287523 h 320445"/>
                <a:gd name="T60" fmla="*/ 192749 w 248017"/>
                <a:gd name="T61" fmla="*/ 311413 h 320445"/>
                <a:gd name="T62" fmla="*/ 212052 w 248017"/>
                <a:gd name="T63" fmla="*/ 318164 h 320445"/>
                <a:gd name="T64" fmla="*/ 232796 w 248017"/>
                <a:gd name="T65" fmla="*/ 320444 h 320445"/>
                <a:gd name="T66" fmla="*/ 240436 w 248017"/>
                <a:gd name="T67" fmla="*/ 318640 h 320445"/>
                <a:gd name="T68" fmla="*/ 243585 w 248017"/>
                <a:gd name="T69" fmla="*/ 317047 h 320445"/>
                <a:gd name="T70" fmla="*/ 245684 w 248017"/>
                <a:gd name="T71" fmla="*/ 315192 h 320445"/>
                <a:gd name="T72" fmla="*/ 248016 w 248017"/>
                <a:gd name="T73" fmla="*/ 311014 h 320445"/>
                <a:gd name="T74" fmla="*/ 245537 w 248017"/>
                <a:gd name="T75" fmla="*/ 292822 h 320445"/>
                <a:gd name="T76" fmla="*/ 235983 w 248017"/>
                <a:gd name="T77" fmla="*/ 263531 h 320445"/>
                <a:gd name="T78" fmla="*/ 225448 w 248017"/>
                <a:gd name="T79" fmla="*/ 239105 h 320445"/>
                <a:gd name="T80" fmla="*/ 212829 w 248017"/>
                <a:gd name="T81" fmla="*/ 211581 h 320445"/>
                <a:gd name="T82" fmla="*/ 199283 w 248017"/>
                <a:gd name="T83" fmla="*/ 180827 h 320445"/>
                <a:gd name="T84" fmla="*/ 185325 w 248017"/>
                <a:gd name="T85" fmla="*/ 150754 h 320445"/>
                <a:gd name="T86" fmla="*/ 171184 w 248017"/>
                <a:gd name="T87" fmla="*/ 122307 h 320445"/>
                <a:gd name="T88" fmla="*/ 156962 w 248017"/>
                <a:gd name="T89" fmla="*/ 96435 h 320445"/>
                <a:gd name="T90" fmla="*/ 143152 w 248017"/>
                <a:gd name="T91" fmla="*/ 63349 h 320445"/>
                <a:gd name="T92" fmla="*/ 128808 w 248017"/>
                <a:gd name="T93" fmla="*/ 29617 h 320445"/>
                <a:gd name="T94" fmla="*/ 126304 w 248017"/>
                <a:gd name="T95" fmla="*/ 24353 h 320445"/>
                <a:gd name="T96" fmla="*/ 125428 w 248017"/>
                <a:gd name="T97" fmla="*/ 20050 h 320445"/>
                <a:gd name="T98" fmla="*/ 126571 w 248017"/>
                <a:gd name="T99" fmla="*/ 13152 h 320445"/>
                <a:gd name="T100" fmla="*/ 131842 w 248017"/>
                <a:gd name="T101" fmla="*/ 7440 h 320445"/>
                <a:gd name="T102" fmla="*/ 138682 w 248017"/>
                <a:gd name="T103" fmla="*/ 3050 h 320445"/>
                <a:gd name="T104" fmla="*/ 144369 w 248017"/>
                <a:gd name="T105" fmla="*/ 1098 h 320445"/>
                <a:gd name="T106" fmla="*/ 159617 w 248017"/>
                <a:gd name="T107" fmla="*/ 0 h 320445"/>
                <a:gd name="T108" fmla="*/ 175424 w 248017"/>
                <a:gd name="T109" fmla="*/ 3466 h 320445"/>
                <a:gd name="T110" fmla="*/ 193954 w 248017"/>
                <a:gd name="T111" fmla="*/ 13314 h 320445"/>
                <a:gd name="T112" fmla="*/ 206941 w 248017"/>
                <a:gd name="T113" fmla="*/ 26285 h 320445"/>
                <a:gd name="T114" fmla="*/ 219608 w 248017"/>
                <a:gd name="T115" fmla="*/ 47768 h 320445"/>
                <a:gd name="T116" fmla="*/ 225831 w 248017"/>
                <a:gd name="T117" fmla="*/ 74241 h 320445"/>
                <a:gd name="T118" fmla="*/ 227140 w 248017"/>
                <a:gd name="T119" fmla="*/ 105928 h 320445"/>
                <a:gd name="T120" fmla="*/ 218440 w 248017"/>
                <a:gd name="T121" fmla="*/ 138519 h 320445"/>
                <a:gd name="T122" fmla="*/ 214164 w 248017"/>
                <a:gd name="T123" fmla="*/ 156700 h 320445"/>
                <a:gd name="T124" fmla="*/ 0 w 248017"/>
                <a:gd name="T125" fmla="*/ 0 h 320445"/>
                <a:gd name="T126" fmla="*/ 248017 w 248017"/>
                <a:gd name="T127" fmla="*/ 320445 h 320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T124" t="T125" r="T126" b="T127"/>
              <a:pathLst>
                <a:path w="248017" h="320445">
                  <a:moveTo>
                    <a:pt x="35570" y="35256"/>
                  </a:moveTo>
                  <a:lnTo>
                    <a:pt x="35570" y="39048"/>
                  </a:lnTo>
                  <a:lnTo>
                    <a:pt x="33453" y="43027"/>
                  </a:lnTo>
                  <a:lnTo>
                    <a:pt x="29867" y="49028"/>
                  </a:lnTo>
                  <a:lnTo>
                    <a:pt x="14985" y="82784"/>
                  </a:lnTo>
                  <a:lnTo>
                    <a:pt x="5570" y="109751"/>
                  </a:lnTo>
                  <a:lnTo>
                    <a:pt x="1545" y="141643"/>
                  </a:lnTo>
                  <a:lnTo>
                    <a:pt x="353" y="176227"/>
                  </a:lnTo>
                  <a:lnTo>
                    <a:pt x="0" y="207818"/>
                  </a:lnTo>
                  <a:lnTo>
                    <a:pt x="674" y="235530"/>
                  </a:lnTo>
                  <a:lnTo>
                    <a:pt x="3657" y="246240"/>
                  </a:lnTo>
                  <a:lnTo>
                    <a:pt x="6357" y="249731"/>
                  </a:lnTo>
                  <a:lnTo>
                    <a:pt x="13590" y="253609"/>
                  </a:lnTo>
                  <a:lnTo>
                    <a:pt x="16948" y="253850"/>
                  </a:lnTo>
                  <a:lnTo>
                    <a:pt x="22795" y="252000"/>
                  </a:lnTo>
                  <a:lnTo>
                    <a:pt x="28040" y="246416"/>
                  </a:lnTo>
                  <a:lnTo>
                    <a:pt x="37875" y="226104"/>
                  </a:lnTo>
                  <a:lnTo>
                    <a:pt x="47461" y="193457"/>
                  </a:lnTo>
                  <a:lnTo>
                    <a:pt x="53821" y="165827"/>
                  </a:lnTo>
                  <a:lnTo>
                    <a:pt x="56059" y="137532"/>
                  </a:lnTo>
                  <a:lnTo>
                    <a:pt x="56722" y="109834"/>
                  </a:lnTo>
                  <a:lnTo>
                    <a:pt x="56985" y="74530"/>
                  </a:lnTo>
                  <a:lnTo>
                    <a:pt x="56990" y="73345"/>
                  </a:lnTo>
                  <a:lnTo>
                    <a:pt x="57001" y="108414"/>
                  </a:lnTo>
                  <a:lnTo>
                    <a:pt x="63498" y="141312"/>
                  </a:lnTo>
                  <a:lnTo>
                    <a:pt x="74889" y="168985"/>
                  </a:lnTo>
                  <a:lnTo>
                    <a:pt x="88318" y="197293"/>
                  </a:lnTo>
                  <a:lnTo>
                    <a:pt x="103145" y="224996"/>
                  </a:lnTo>
                  <a:lnTo>
                    <a:pt x="129087" y="258208"/>
                  </a:lnTo>
                  <a:lnTo>
                    <a:pt x="157142" y="287523"/>
                  </a:lnTo>
                  <a:lnTo>
                    <a:pt x="192749" y="311413"/>
                  </a:lnTo>
                  <a:lnTo>
                    <a:pt x="212052" y="318164"/>
                  </a:lnTo>
                  <a:lnTo>
                    <a:pt x="232796" y="320444"/>
                  </a:lnTo>
                  <a:lnTo>
                    <a:pt x="240436" y="318640"/>
                  </a:lnTo>
                  <a:lnTo>
                    <a:pt x="243585" y="317047"/>
                  </a:lnTo>
                  <a:lnTo>
                    <a:pt x="245684" y="315192"/>
                  </a:lnTo>
                  <a:lnTo>
                    <a:pt x="248016" y="311014"/>
                  </a:lnTo>
                  <a:lnTo>
                    <a:pt x="245537" y="292822"/>
                  </a:lnTo>
                  <a:lnTo>
                    <a:pt x="235983" y="263531"/>
                  </a:lnTo>
                  <a:lnTo>
                    <a:pt x="225448" y="239105"/>
                  </a:lnTo>
                  <a:lnTo>
                    <a:pt x="212829" y="211581"/>
                  </a:lnTo>
                  <a:lnTo>
                    <a:pt x="199283" y="180827"/>
                  </a:lnTo>
                  <a:lnTo>
                    <a:pt x="185325" y="150754"/>
                  </a:lnTo>
                  <a:lnTo>
                    <a:pt x="171184" y="122307"/>
                  </a:lnTo>
                  <a:lnTo>
                    <a:pt x="156962" y="96435"/>
                  </a:lnTo>
                  <a:lnTo>
                    <a:pt x="143152" y="63349"/>
                  </a:lnTo>
                  <a:lnTo>
                    <a:pt x="128808" y="29617"/>
                  </a:lnTo>
                  <a:lnTo>
                    <a:pt x="126304" y="24353"/>
                  </a:lnTo>
                  <a:lnTo>
                    <a:pt x="125428" y="20050"/>
                  </a:lnTo>
                  <a:lnTo>
                    <a:pt x="126571" y="13152"/>
                  </a:lnTo>
                  <a:lnTo>
                    <a:pt x="131842" y="7440"/>
                  </a:lnTo>
                  <a:lnTo>
                    <a:pt x="138682" y="3050"/>
                  </a:lnTo>
                  <a:lnTo>
                    <a:pt x="144369" y="1098"/>
                  </a:lnTo>
                  <a:lnTo>
                    <a:pt x="159617" y="0"/>
                  </a:lnTo>
                  <a:lnTo>
                    <a:pt x="175424" y="3466"/>
                  </a:lnTo>
                  <a:lnTo>
                    <a:pt x="193954" y="13314"/>
                  </a:lnTo>
                  <a:lnTo>
                    <a:pt x="206941" y="26285"/>
                  </a:lnTo>
                  <a:lnTo>
                    <a:pt x="219608" y="47768"/>
                  </a:lnTo>
                  <a:lnTo>
                    <a:pt x="225831" y="74241"/>
                  </a:lnTo>
                  <a:lnTo>
                    <a:pt x="227140" y="105928"/>
                  </a:lnTo>
                  <a:lnTo>
                    <a:pt x="218440" y="138519"/>
                  </a:lnTo>
                  <a:lnTo>
                    <a:pt x="214164" y="15670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94" name="SMARTInkShape-785"/>
            <p:cNvSpPr>
              <a:spLocks/>
            </p:cNvSpPr>
            <p:nvPr/>
          </p:nvSpPr>
          <p:spPr bwMode="auto">
            <a:xfrm>
              <a:off x="3500438" y="3221831"/>
              <a:ext cx="200026" cy="380509"/>
            </a:xfrm>
            <a:custGeom>
              <a:avLst/>
              <a:gdLst>
                <a:gd name="T0" fmla="*/ 0 w 200026"/>
                <a:gd name="T1" fmla="*/ 0 h 380509"/>
                <a:gd name="T2" fmla="*/ 0 w 200026"/>
                <a:gd name="T3" fmla="*/ 3792 h 380509"/>
                <a:gd name="T4" fmla="*/ 793 w 200026"/>
                <a:gd name="T5" fmla="*/ 4910 h 380509"/>
                <a:gd name="T6" fmla="*/ 2116 w 200026"/>
                <a:gd name="T7" fmla="*/ 5655 h 380509"/>
                <a:gd name="T8" fmla="*/ 3792 w 200026"/>
                <a:gd name="T9" fmla="*/ 6151 h 380509"/>
                <a:gd name="T10" fmla="*/ 4909 w 200026"/>
                <a:gd name="T11" fmla="*/ 7276 h 380509"/>
                <a:gd name="T12" fmla="*/ 10641 w 200026"/>
                <a:gd name="T13" fmla="*/ 24585 h 380509"/>
                <a:gd name="T14" fmla="*/ 14361 w 200026"/>
                <a:gd name="T15" fmla="*/ 52217 h 380509"/>
                <a:gd name="T16" fmla="*/ 18983 w 200026"/>
                <a:gd name="T17" fmla="*/ 83822 h 380509"/>
                <a:gd name="T18" fmla="*/ 20343 w 200026"/>
                <a:gd name="T19" fmla="*/ 109486 h 380509"/>
                <a:gd name="T20" fmla="*/ 23064 w 200026"/>
                <a:gd name="T21" fmla="*/ 136767 h 380509"/>
                <a:gd name="T22" fmla="*/ 26125 w 200026"/>
                <a:gd name="T23" fmla="*/ 165560 h 380509"/>
                <a:gd name="T24" fmla="*/ 27486 w 200026"/>
                <a:gd name="T25" fmla="*/ 196878 h 380509"/>
                <a:gd name="T26" fmla="*/ 30207 w 200026"/>
                <a:gd name="T27" fmla="*/ 227201 h 380509"/>
                <a:gd name="T28" fmla="*/ 34856 w 200026"/>
                <a:gd name="T29" fmla="*/ 255760 h 380509"/>
                <a:gd name="T30" fmla="*/ 42214 w 200026"/>
                <a:gd name="T31" fmla="*/ 281682 h 380509"/>
                <a:gd name="T32" fmla="*/ 51490 w 200026"/>
                <a:gd name="T33" fmla="*/ 314796 h 380509"/>
                <a:gd name="T34" fmla="*/ 63057 w 200026"/>
                <a:gd name="T35" fmla="*/ 344715 h 380509"/>
                <a:gd name="T36" fmla="*/ 80331 w 200026"/>
                <a:gd name="T37" fmla="*/ 366104 h 380509"/>
                <a:gd name="T38" fmla="*/ 100531 w 200026"/>
                <a:gd name="T39" fmla="*/ 378703 h 380509"/>
                <a:gd name="T40" fmla="*/ 114530 w 200026"/>
                <a:gd name="T41" fmla="*/ 380508 h 380509"/>
                <a:gd name="T42" fmla="*/ 142920 w 200026"/>
                <a:gd name="T43" fmla="*/ 375200 h 380509"/>
                <a:gd name="T44" fmla="*/ 164319 w 200026"/>
                <a:gd name="T45" fmla="*/ 361202 h 380509"/>
                <a:gd name="T46" fmla="*/ 190139 w 200026"/>
                <a:gd name="T47" fmla="*/ 335972 h 380509"/>
                <a:gd name="T48" fmla="*/ 200025 w 200026"/>
                <a:gd name="T49" fmla="*/ 321469 h 380509"/>
                <a:gd name="T50" fmla="*/ 0 w 200026"/>
                <a:gd name="T51" fmla="*/ 0 h 380509"/>
                <a:gd name="T52" fmla="*/ 200026 w 200026"/>
                <a:gd name="T53" fmla="*/ 380509 h 380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T50" t="T51" r="T52" b="T53"/>
              <a:pathLst>
                <a:path w="200026" h="380509">
                  <a:moveTo>
                    <a:pt x="0" y="0"/>
                  </a:moveTo>
                  <a:lnTo>
                    <a:pt x="0" y="3792"/>
                  </a:lnTo>
                  <a:lnTo>
                    <a:pt x="793" y="4910"/>
                  </a:lnTo>
                  <a:lnTo>
                    <a:pt x="2116" y="5655"/>
                  </a:lnTo>
                  <a:lnTo>
                    <a:pt x="3792" y="6151"/>
                  </a:lnTo>
                  <a:lnTo>
                    <a:pt x="4909" y="7276"/>
                  </a:lnTo>
                  <a:lnTo>
                    <a:pt x="10641" y="24585"/>
                  </a:lnTo>
                  <a:lnTo>
                    <a:pt x="14361" y="52217"/>
                  </a:lnTo>
                  <a:lnTo>
                    <a:pt x="18983" y="83822"/>
                  </a:lnTo>
                  <a:lnTo>
                    <a:pt x="20343" y="109486"/>
                  </a:lnTo>
                  <a:lnTo>
                    <a:pt x="23064" y="136767"/>
                  </a:lnTo>
                  <a:lnTo>
                    <a:pt x="26125" y="165560"/>
                  </a:lnTo>
                  <a:lnTo>
                    <a:pt x="27486" y="196878"/>
                  </a:lnTo>
                  <a:lnTo>
                    <a:pt x="30207" y="227201"/>
                  </a:lnTo>
                  <a:lnTo>
                    <a:pt x="34856" y="255760"/>
                  </a:lnTo>
                  <a:lnTo>
                    <a:pt x="42214" y="281682"/>
                  </a:lnTo>
                  <a:lnTo>
                    <a:pt x="51490" y="314796"/>
                  </a:lnTo>
                  <a:lnTo>
                    <a:pt x="63057" y="344715"/>
                  </a:lnTo>
                  <a:lnTo>
                    <a:pt x="80331" y="366104"/>
                  </a:lnTo>
                  <a:lnTo>
                    <a:pt x="100531" y="378703"/>
                  </a:lnTo>
                  <a:lnTo>
                    <a:pt x="114530" y="380508"/>
                  </a:lnTo>
                  <a:lnTo>
                    <a:pt x="142920" y="375200"/>
                  </a:lnTo>
                  <a:lnTo>
                    <a:pt x="164319" y="361202"/>
                  </a:lnTo>
                  <a:lnTo>
                    <a:pt x="190139" y="335972"/>
                  </a:lnTo>
                  <a:lnTo>
                    <a:pt x="200025" y="32146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95" name="SMARTInkShape-786"/>
            <p:cNvSpPr>
              <a:spLocks/>
            </p:cNvSpPr>
            <p:nvPr/>
          </p:nvSpPr>
          <p:spPr bwMode="auto">
            <a:xfrm>
              <a:off x="3374878" y="3300413"/>
              <a:ext cx="297011" cy="150019"/>
            </a:xfrm>
            <a:custGeom>
              <a:avLst/>
              <a:gdLst>
                <a:gd name="T0" fmla="*/ 4116 w 297011"/>
                <a:gd name="T1" fmla="*/ 150018 h 150019"/>
                <a:gd name="T2" fmla="*/ 0 w 297011"/>
                <a:gd name="T3" fmla="*/ 150018 h 150019"/>
                <a:gd name="T4" fmla="*/ 1757 w 297011"/>
                <a:gd name="T5" fmla="*/ 150018 h 150019"/>
                <a:gd name="T6" fmla="*/ 2543 w 297011"/>
                <a:gd name="T7" fmla="*/ 149225 h 150019"/>
                <a:gd name="T8" fmla="*/ 5237 w 297011"/>
                <a:gd name="T9" fmla="*/ 143521 h 150019"/>
                <a:gd name="T10" fmla="*/ 21682 w 297011"/>
                <a:gd name="T11" fmla="*/ 127774 h 150019"/>
                <a:gd name="T12" fmla="*/ 55211 w 297011"/>
                <a:gd name="T13" fmla="*/ 101792 h 150019"/>
                <a:gd name="T14" fmla="*/ 79212 w 297011"/>
                <a:gd name="T15" fmla="*/ 86516 h 150019"/>
                <a:gd name="T16" fmla="*/ 106548 w 297011"/>
                <a:gd name="T17" fmla="*/ 71789 h 150019"/>
                <a:gd name="T18" fmla="*/ 137218 w 297011"/>
                <a:gd name="T19" fmla="*/ 57306 h 150019"/>
                <a:gd name="T20" fmla="*/ 171487 w 297011"/>
                <a:gd name="T21" fmla="*/ 42931 h 150019"/>
                <a:gd name="T22" fmla="*/ 206297 w 297011"/>
                <a:gd name="T23" fmla="*/ 29399 h 150019"/>
                <a:gd name="T24" fmla="*/ 237643 w 297011"/>
                <a:gd name="T25" fmla="*/ 18093 h 150019"/>
                <a:gd name="T26" fmla="*/ 263216 w 297011"/>
                <a:gd name="T27" fmla="*/ 9893 h 150019"/>
                <a:gd name="T28" fmla="*/ 297010 w 297011"/>
                <a:gd name="T29" fmla="*/ 0 h 150019"/>
                <a:gd name="T30" fmla="*/ 0 w 297011"/>
                <a:gd name="T31" fmla="*/ 0 h 150019"/>
                <a:gd name="T32" fmla="*/ 297011 w 297011"/>
                <a:gd name="T33" fmla="*/ 150019 h 150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T30" t="T31" r="T32" b="T33"/>
              <a:pathLst>
                <a:path w="297011" h="150019">
                  <a:moveTo>
                    <a:pt x="4116" y="150018"/>
                  </a:moveTo>
                  <a:lnTo>
                    <a:pt x="0" y="150018"/>
                  </a:lnTo>
                  <a:lnTo>
                    <a:pt x="1757" y="150018"/>
                  </a:lnTo>
                  <a:lnTo>
                    <a:pt x="2543" y="149225"/>
                  </a:lnTo>
                  <a:lnTo>
                    <a:pt x="5237" y="143521"/>
                  </a:lnTo>
                  <a:lnTo>
                    <a:pt x="21682" y="127774"/>
                  </a:lnTo>
                  <a:lnTo>
                    <a:pt x="55211" y="101792"/>
                  </a:lnTo>
                  <a:lnTo>
                    <a:pt x="79212" y="86516"/>
                  </a:lnTo>
                  <a:lnTo>
                    <a:pt x="106548" y="71789"/>
                  </a:lnTo>
                  <a:lnTo>
                    <a:pt x="137218" y="57306"/>
                  </a:lnTo>
                  <a:lnTo>
                    <a:pt x="171487" y="42931"/>
                  </a:lnTo>
                  <a:lnTo>
                    <a:pt x="206297" y="29399"/>
                  </a:lnTo>
                  <a:lnTo>
                    <a:pt x="237643" y="18093"/>
                  </a:lnTo>
                  <a:lnTo>
                    <a:pt x="263216" y="9893"/>
                  </a:lnTo>
                  <a:lnTo>
                    <a:pt x="29701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668" name="SMARTInkShape-Group102"/>
          <p:cNvGrpSpPr>
            <a:grpSpLocks/>
          </p:cNvGrpSpPr>
          <p:nvPr/>
        </p:nvGrpSpPr>
        <p:grpSpPr bwMode="auto">
          <a:xfrm>
            <a:off x="6237288" y="857250"/>
            <a:ext cx="1020762" cy="385763"/>
            <a:chOff x="6237913" y="857250"/>
            <a:chExt cx="1020138" cy="385425"/>
          </a:xfrm>
        </p:grpSpPr>
        <p:sp>
          <p:nvSpPr>
            <p:cNvPr id="27685" name="SMARTInkShape-787"/>
            <p:cNvSpPr>
              <a:spLocks/>
            </p:cNvSpPr>
            <p:nvPr/>
          </p:nvSpPr>
          <p:spPr bwMode="auto">
            <a:xfrm>
              <a:off x="6237913" y="1057275"/>
              <a:ext cx="148601" cy="185400"/>
            </a:xfrm>
            <a:custGeom>
              <a:avLst/>
              <a:gdLst>
                <a:gd name="T0" fmla="*/ 77162 w 148601"/>
                <a:gd name="T1" fmla="*/ 35719 h 185400"/>
                <a:gd name="T2" fmla="*/ 67219 w 148601"/>
                <a:gd name="T3" fmla="*/ 35719 h 185400"/>
                <a:gd name="T4" fmla="*/ 56577 w 148601"/>
                <a:gd name="T5" fmla="*/ 39511 h 185400"/>
                <a:gd name="T6" fmla="*/ 28771 w 148601"/>
                <a:gd name="T7" fmla="*/ 55088 h 185400"/>
                <a:gd name="T8" fmla="*/ 23111 w 148601"/>
                <a:gd name="T9" fmla="*/ 57028 h 185400"/>
                <a:gd name="T10" fmla="*/ 15462 w 148601"/>
                <a:gd name="T11" fmla="*/ 61788 h 185400"/>
                <a:gd name="T12" fmla="*/ 8169 w 148601"/>
                <a:gd name="T13" fmla="*/ 64345 h 185400"/>
                <a:gd name="T14" fmla="*/ 0 w 148601"/>
                <a:gd name="T15" fmla="*/ 70347 h 185400"/>
                <a:gd name="T16" fmla="*/ 321 w 148601"/>
                <a:gd name="T17" fmla="*/ 70710 h 185400"/>
                <a:gd name="T18" fmla="*/ 10849 w 148601"/>
                <a:gd name="T19" fmla="*/ 72167 h 185400"/>
                <a:gd name="T20" fmla="*/ 18532 w 148601"/>
                <a:gd name="T21" fmla="*/ 76328 h 185400"/>
                <a:gd name="T22" fmla="*/ 50895 w 148601"/>
                <a:gd name="T23" fmla="*/ 86220 h 185400"/>
                <a:gd name="T24" fmla="*/ 83816 w 148601"/>
                <a:gd name="T25" fmla="*/ 102606 h 185400"/>
                <a:gd name="T26" fmla="*/ 110122 w 148601"/>
                <a:gd name="T27" fmla="*/ 120188 h 185400"/>
                <a:gd name="T28" fmla="*/ 136560 w 148601"/>
                <a:gd name="T29" fmla="*/ 152011 h 185400"/>
                <a:gd name="T30" fmla="*/ 139280 w 148601"/>
                <a:gd name="T31" fmla="*/ 159106 h 185400"/>
                <a:gd name="T32" fmla="*/ 140005 w 148601"/>
                <a:gd name="T33" fmla="*/ 163221 h 185400"/>
                <a:gd name="T34" fmla="*/ 138694 w 148601"/>
                <a:gd name="T35" fmla="*/ 169909 h 185400"/>
                <a:gd name="T36" fmla="*/ 134095 w 148601"/>
                <a:gd name="T37" fmla="*/ 178244 h 185400"/>
                <a:gd name="T38" fmla="*/ 130776 w 148601"/>
                <a:gd name="T39" fmla="*/ 181878 h 185400"/>
                <a:gd name="T40" fmla="*/ 126655 w 148601"/>
                <a:gd name="T41" fmla="*/ 184022 h 185400"/>
                <a:gd name="T42" fmla="*/ 117542 w 148601"/>
                <a:gd name="T43" fmla="*/ 185399 h 185400"/>
                <a:gd name="T44" fmla="*/ 106677 w 148601"/>
                <a:gd name="T45" fmla="*/ 181845 h 185400"/>
                <a:gd name="T46" fmla="*/ 94487 w 148601"/>
                <a:gd name="T47" fmla="*/ 173533 h 185400"/>
                <a:gd name="T48" fmla="*/ 86882 w 148601"/>
                <a:gd name="T49" fmla="*/ 165805 h 185400"/>
                <a:gd name="T50" fmla="*/ 82011 w 148601"/>
                <a:gd name="T51" fmla="*/ 158093 h 185400"/>
                <a:gd name="T52" fmla="*/ 78599 w 148601"/>
                <a:gd name="T53" fmla="*/ 141034 h 185400"/>
                <a:gd name="T54" fmla="*/ 77288 w 148601"/>
                <a:gd name="T55" fmla="*/ 106002 h 185400"/>
                <a:gd name="T56" fmla="*/ 87116 w 148601"/>
                <a:gd name="T57" fmla="*/ 70343 h 185400"/>
                <a:gd name="T58" fmla="*/ 102000 w 148601"/>
                <a:gd name="T59" fmla="*/ 43440 h 185400"/>
                <a:gd name="T60" fmla="*/ 129639 w 148601"/>
                <a:gd name="T61" fmla="*/ 12960 h 185400"/>
                <a:gd name="T62" fmla="*/ 148600 w 148601"/>
                <a:gd name="T63" fmla="*/ 0 h 185400"/>
                <a:gd name="T64" fmla="*/ 0 w 148601"/>
                <a:gd name="T65" fmla="*/ 0 h 185400"/>
                <a:gd name="T66" fmla="*/ 148601 w 148601"/>
                <a:gd name="T67" fmla="*/ 185400 h 185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T64" t="T65" r="T66" b="T67"/>
              <a:pathLst>
                <a:path w="148601" h="185400">
                  <a:moveTo>
                    <a:pt x="77162" y="35719"/>
                  </a:moveTo>
                  <a:lnTo>
                    <a:pt x="67219" y="35719"/>
                  </a:lnTo>
                  <a:lnTo>
                    <a:pt x="56577" y="39511"/>
                  </a:lnTo>
                  <a:lnTo>
                    <a:pt x="28771" y="55088"/>
                  </a:lnTo>
                  <a:lnTo>
                    <a:pt x="23111" y="57028"/>
                  </a:lnTo>
                  <a:lnTo>
                    <a:pt x="15462" y="61788"/>
                  </a:lnTo>
                  <a:lnTo>
                    <a:pt x="8169" y="64345"/>
                  </a:lnTo>
                  <a:lnTo>
                    <a:pt x="0" y="70347"/>
                  </a:lnTo>
                  <a:lnTo>
                    <a:pt x="321" y="70710"/>
                  </a:lnTo>
                  <a:lnTo>
                    <a:pt x="10849" y="72167"/>
                  </a:lnTo>
                  <a:lnTo>
                    <a:pt x="18532" y="76328"/>
                  </a:lnTo>
                  <a:lnTo>
                    <a:pt x="50895" y="86220"/>
                  </a:lnTo>
                  <a:lnTo>
                    <a:pt x="83816" y="102606"/>
                  </a:lnTo>
                  <a:lnTo>
                    <a:pt x="110122" y="120188"/>
                  </a:lnTo>
                  <a:lnTo>
                    <a:pt x="136560" y="152011"/>
                  </a:lnTo>
                  <a:lnTo>
                    <a:pt x="139280" y="159106"/>
                  </a:lnTo>
                  <a:lnTo>
                    <a:pt x="140005" y="163221"/>
                  </a:lnTo>
                  <a:lnTo>
                    <a:pt x="138694" y="169909"/>
                  </a:lnTo>
                  <a:lnTo>
                    <a:pt x="134095" y="178244"/>
                  </a:lnTo>
                  <a:lnTo>
                    <a:pt x="130776" y="181878"/>
                  </a:lnTo>
                  <a:lnTo>
                    <a:pt x="126655" y="184022"/>
                  </a:lnTo>
                  <a:lnTo>
                    <a:pt x="117542" y="185399"/>
                  </a:lnTo>
                  <a:lnTo>
                    <a:pt x="106677" y="181845"/>
                  </a:lnTo>
                  <a:lnTo>
                    <a:pt x="94487" y="173533"/>
                  </a:lnTo>
                  <a:lnTo>
                    <a:pt x="86882" y="165805"/>
                  </a:lnTo>
                  <a:lnTo>
                    <a:pt x="82011" y="158093"/>
                  </a:lnTo>
                  <a:lnTo>
                    <a:pt x="78599" y="141034"/>
                  </a:lnTo>
                  <a:lnTo>
                    <a:pt x="77288" y="106002"/>
                  </a:lnTo>
                  <a:lnTo>
                    <a:pt x="87116" y="70343"/>
                  </a:lnTo>
                  <a:lnTo>
                    <a:pt x="102000" y="43440"/>
                  </a:lnTo>
                  <a:lnTo>
                    <a:pt x="129639" y="12960"/>
                  </a:lnTo>
                  <a:lnTo>
                    <a:pt x="14860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86" name="SMARTInkShape-788"/>
            <p:cNvSpPr>
              <a:spLocks/>
            </p:cNvSpPr>
            <p:nvPr/>
          </p:nvSpPr>
          <p:spPr bwMode="auto">
            <a:xfrm>
              <a:off x="6430200" y="985838"/>
              <a:ext cx="192057" cy="214179"/>
            </a:xfrm>
            <a:custGeom>
              <a:avLst/>
              <a:gdLst>
                <a:gd name="T0" fmla="*/ 63469 w 192057"/>
                <a:gd name="T1" fmla="*/ 28575 h 214179"/>
                <a:gd name="T2" fmla="*/ 59677 w 192057"/>
                <a:gd name="T3" fmla="*/ 28575 h 214179"/>
                <a:gd name="T4" fmla="*/ 55698 w 192057"/>
                <a:gd name="T5" fmla="*/ 30691 h 214179"/>
                <a:gd name="T6" fmla="*/ 51284 w 192057"/>
                <a:gd name="T7" fmla="*/ 35071 h 214179"/>
                <a:gd name="T8" fmla="*/ 43543 w 192057"/>
                <a:gd name="T9" fmla="*/ 45669 h 214179"/>
                <a:gd name="T10" fmla="*/ 8573 w 192057"/>
                <a:gd name="T11" fmla="*/ 72749 h 214179"/>
                <a:gd name="T12" fmla="*/ 3352 w 192057"/>
                <a:gd name="T13" fmla="*/ 78105 h 214179"/>
                <a:gd name="T14" fmla="*/ 1031 w 192057"/>
                <a:gd name="T15" fmla="*/ 83132 h 214179"/>
                <a:gd name="T16" fmla="*/ 0 w 192057"/>
                <a:gd name="T17" fmla="*/ 88012 h 214179"/>
                <a:gd name="T18" fmla="*/ 518 w 192057"/>
                <a:gd name="T19" fmla="*/ 90424 h 214179"/>
                <a:gd name="T20" fmla="*/ 5041 w 192057"/>
                <a:gd name="T21" fmla="*/ 97612 h 214179"/>
                <a:gd name="T22" fmla="*/ 9191 w 192057"/>
                <a:gd name="T23" fmla="*/ 102385 h 214179"/>
                <a:gd name="T24" fmla="*/ 15797 w 192057"/>
                <a:gd name="T25" fmla="*/ 105035 h 214179"/>
                <a:gd name="T26" fmla="*/ 50729 w 192057"/>
                <a:gd name="T27" fmla="*/ 116975 h 214179"/>
                <a:gd name="T28" fmla="*/ 86029 w 192057"/>
                <a:gd name="T29" fmla="*/ 130994 h 214179"/>
                <a:gd name="T30" fmla="*/ 99081 w 192057"/>
                <a:gd name="T31" fmla="*/ 138120 h 214179"/>
                <a:gd name="T32" fmla="*/ 114718 w 192057"/>
                <a:gd name="T33" fmla="*/ 152548 h 214179"/>
                <a:gd name="T34" fmla="*/ 117996 w 192057"/>
                <a:gd name="T35" fmla="*/ 158551 h 214179"/>
                <a:gd name="T36" fmla="*/ 119841 w 192057"/>
                <a:gd name="T37" fmla="*/ 166393 h 214179"/>
                <a:gd name="T38" fmla="*/ 116597 w 192057"/>
                <a:gd name="T39" fmla="*/ 177536 h 214179"/>
                <a:gd name="T40" fmla="*/ 110608 w 192057"/>
                <a:gd name="T41" fmla="*/ 190892 h 214179"/>
                <a:gd name="T42" fmla="*/ 103999 w 192057"/>
                <a:gd name="T43" fmla="*/ 198082 h 214179"/>
                <a:gd name="T44" fmla="*/ 86820 w 192057"/>
                <a:gd name="T45" fmla="*/ 209166 h 214179"/>
                <a:gd name="T46" fmla="*/ 76649 w 192057"/>
                <a:gd name="T47" fmla="*/ 212787 h 214179"/>
                <a:gd name="T48" fmla="*/ 58841 w 192057"/>
                <a:gd name="T49" fmla="*/ 214178 h 214179"/>
                <a:gd name="T50" fmla="*/ 55327 w 192057"/>
                <a:gd name="T51" fmla="*/ 210019 h 214179"/>
                <a:gd name="T52" fmla="*/ 53278 w 192057"/>
                <a:gd name="T53" fmla="*/ 206688 h 214179"/>
                <a:gd name="T54" fmla="*/ 52706 w 192057"/>
                <a:gd name="T55" fmla="*/ 202879 h 214179"/>
                <a:gd name="T56" fmla="*/ 61606 w 192057"/>
                <a:gd name="T57" fmla="*/ 170341 h 214179"/>
                <a:gd name="T58" fmla="*/ 70715 w 192057"/>
                <a:gd name="T59" fmla="*/ 140539 h 214179"/>
                <a:gd name="T60" fmla="*/ 77008 w 192057"/>
                <a:gd name="T61" fmla="*/ 123580 h 214179"/>
                <a:gd name="T62" fmla="*/ 98334 w 192057"/>
                <a:gd name="T63" fmla="*/ 93290 h 214179"/>
                <a:gd name="T64" fmla="*/ 121861 w 192057"/>
                <a:gd name="T65" fmla="*/ 60584 h 214179"/>
                <a:gd name="T66" fmla="*/ 154384 w 192057"/>
                <a:gd name="T67" fmla="*/ 29654 h 214179"/>
                <a:gd name="T68" fmla="*/ 192056 w 192057"/>
                <a:gd name="T69" fmla="*/ 0 h 214179"/>
                <a:gd name="T70" fmla="*/ 0 w 192057"/>
                <a:gd name="T71" fmla="*/ 0 h 214179"/>
                <a:gd name="T72" fmla="*/ 192057 w 192057"/>
                <a:gd name="T73" fmla="*/ 214179 h 214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T70" t="T71" r="T72" b="T73"/>
              <a:pathLst>
                <a:path w="192057" h="214179">
                  <a:moveTo>
                    <a:pt x="63469" y="28575"/>
                  </a:moveTo>
                  <a:lnTo>
                    <a:pt x="59677" y="28575"/>
                  </a:lnTo>
                  <a:lnTo>
                    <a:pt x="55698" y="30691"/>
                  </a:lnTo>
                  <a:lnTo>
                    <a:pt x="51284" y="35071"/>
                  </a:lnTo>
                  <a:lnTo>
                    <a:pt x="43543" y="45669"/>
                  </a:lnTo>
                  <a:lnTo>
                    <a:pt x="8573" y="72749"/>
                  </a:lnTo>
                  <a:lnTo>
                    <a:pt x="3352" y="78105"/>
                  </a:lnTo>
                  <a:lnTo>
                    <a:pt x="1031" y="83132"/>
                  </a:lnTo>
                  <a:lnTo>
                    <a:pt x="0" y="88012"/>
                  </a:lnTo>
                  <a:lnTo>
                    <a:pt x="518" y="90424"/>
                  </a:lnTo>
                  <a:lnTo>
                    <a:pt x="5041" y="97612"/>
                  </a:lnTo>
                  <a:lnTo>
                    <a:pt x="9191" y="102385"/>
                  </a:lnTo>
                  <a:lnTo>
                    <a:pt x="15797" y="105035"/>
                  </a:lnTo>
                  <a:lnTo>
                    <a:pt x="50729" y="116975"/>
                  </a:lnTo>
                  <a:lnTo>
                    <a:pt x="86029" y="130994"/>
                  </a:lnTo>
                  <a:lnTo>
                    <a:pt x="99081" y="138120"/>
                  </a:lnTo>
                  <a:lnTo>
                    <a:pt x="114718" y="152548"/>
                  </a:lnTo>
                  <a:lnTo>
                    <a:pt x="117996" y="158551"/>
                  </a:lnTo>
                  <a:lnTo>
                    <a:pt x="119841" y="166393"/>
                  </a:lnTo>
                  <a:lnTo>
                    <a:pt x="116597" y="177536"/>
                  </a:lnTo>
                  <a:lnTo>
                    <a:pt x="110608" y="190892"/>
                  </a:lnTo>
                  <a:lnTo>
                    <a:pt x="103999" y="198082"/>
                  </a:lnTo>
                  <a:lnTo>
                    <a:pt x="86820" y="209166"/>
                  </a:lnTo>
                  <a:lnTo>
                    <a:pt x="76649" y="212787"/>
                  </a:lnTo>
                  <a:lnTo>
                    <a:pt x="58841" y="214178"/>
                  </a:lnTo>
                  <a:lnTo>
                    <a:pt x="55327" y="210019"/>
                  </a:lnTo>
                  <a:lnTo>
                    <a:pt x="53278" y="206688"/>
                  </a:lnTo>
                  <a:lnTo>
                    <a:pt x="52706" y="202879"/>
                  </a:lnTo>
                  <a:lnTo>
                    <a:pt x="61606" y="170341"/>
                  </a:lnTo>
                  <a:lnTo>
                    <a:pt x="70715" y="140539"/>
                  </a:lnTo>
                  <a:lnTo>
                    <a:pt x="77008" y="123580"/>
                  </a:lnTo>
                  <a:lnTo>
                    <a:pt x="98334" y="93290"/>
                  </a:lnTo>
                  <a:lnTo>
                    <a:pt x="121861" y="60584"/>
                  </a:lnTo>
                  <a:lnTo>
                    <a:pt x="154384" y="29654"/>
                  </a:lnTo>
                  <a:lnTo>
                    <a:pt x="192056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87" name="SMARTInkShape-789"/>
            <p:cNvSpPr>
              <a:spLocks/>
            </p:cNvSpPr>
            <p:nvPr/>
          </p:nvSpPr>
          <p:spPr bwMode="auto">
            <a:xfrm>
              <a:off x="6700838" y="1000125"/>
              <a:ext cx="42863" cy="21432"/>
            </a:xfrm>
            <a:custGeom>
              <a:avLst/>
              <a:gdLst>
                <a:gd name="T0" fmla="*/ 0 w 42863"/>
                <a:gd name="T1" fmla="*/ 21431 h 21432"/>
                <a:gd name="T2" fmla="*/ 3792 w 42863"/>
                <a:gd name="T3" fmla="*/ 17639 h 21432"/>
                <a:gd name="T4" fmla="*/ 7770 w 42863"/>
                <a:gd name="T5" fmla="*/ 15777 h 21432"/>
                <a:gd name="T6" fmla="*/ 32699 w 42863"/>
                <a:gd name="T7" fmla="*/ 7070 h 21432"/>
                <a:gd name="T8" fmla="*/ 42862 w 42863"/>
                <a:gd name="T9" fmla="*/ 0 h 21432"/>
                <a:gd name="T10" fmla="*/ 0 w 42863"/>
                <a:gd name="T11" fmla="*/ 0 h 21432"/>
                <a:gd name="T12" fmla="*/ 42863 w 42863"/>
                <a:gd name="T13" fmla="*/ 21432 h 21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42863" h="21432">
                  <a:moveTo>
                    <a:pt x="0" y="21431"/>
                  </a:moveTo>
                  <a:lnTo>
                    <a:pt x="3792" y="17639"/>
                  </a:lnTo>
                  <a:lnTo>
                    <a:pt x="7770" y="15777"/>
                  </a:lnTo>
                  <a:lnTo>
                    <a:pt x="32699" y="7070"/>
                  </a:lnTo>
                  <a:lnTo>
                    <a:pt x="42862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88" name="SMARTInkShape-790"/>
            <p:cNvSpPr>
              <a:spLocks/>
            </p:cNvSpPr>
            <p:nvPr/>
          </p:nvSpPr>
          <p:spPr bwMode="auto">
            <a:xfrm>
              <a:off x="6929438" y="864394"/>
              <a:ext cx="7144" cy="221457"/>
            </a:xfrm>
            <a:custGeom>
              <a:avLst/>
              <a:gdLst>
                <a:gd name="T0" fmla="*/ 0 w 7144"/>
                <a:gd name="T1" fmla="*/ 0 h 221457"/>
                <a:gd name="T2" fmla="*/ 0 w 7144"/>
                <a:gd name="T3" fmla="*/ 33792 h 221457"/>
                <a:gd name="T4" fmla="*/ 0 w 7144"/>
                <a:gd name="T5" fmla="*/ 65744 h 221457"/>
                <a:gd name="T6" fmla="*/ 0 w 7144"/>
                <a:gd name="T7" fmla="*/ 97340 h 221457"/>
                <a:gd name="T8" fmla="*/ 0 w 7144"/>
                <a:gd name="T9" fmla="*/ 132331 h 221457"/>
                <a:gd name="T10" fmla="*/ 0 w 7144"/>
                <a:gd name="T11" fmla="*/ 166628 h 221457"/>
                <a:gd name="T12" fmla="*/ 793 w 7144"/>
                <a:gd name="T13" fmla="*/ 190348 h 221457"/>
                <a:gd name="T14" fmla="*/ 6481 w 7144"/>
                <a:gd name="T15" fmla="*/ 211186 h 221457"/>
                <a:gd name="T16" fmla="*/ 7143 w 7144"/>
                <a:gd name="T17" fmla="*/ 221456 h 221457"/>
                <a:gd name="T18" fmla="*/ 0 w 7144"/>
                <a:gd name="T19" fmla="*/ 0 h 221457"/>
                <a:gd name="T20" fmla="*/ 7144 w 7144"/>
                <a:gd name="T21" fmla="*/ 221457 h 221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7144" h="221457">
                  <a:moveTo>
                    <a:pt x="0" y="0"/>
                  </a:moveTo>
                  <a:lnTo>
                    <a:pt x="0" y="33792"/>
                  </a:lnTo>
                  <a:lnTo>
                    <a:pt x="0" y="65744"/>
                  </a:lnTo>
                  <a:lnTo>
                    <a:pt x="0" y="97340"/>
                  </a:lnTo>
                  <a:lnTo>
                    <a:pt x="0" y="132331"/>
                  </a:lnTo>
                  <a:lnTo>
                    <a:pt x="0" y="166628"/>
                  </a:lnTo>
                  <a:lnTo>
                    <a:pt x="793" y="190348"/>
                  </a:lnTo>
                  <a:lnTo>
                    <a:pt x="6481" y="211186"/>
                  </a:lnTo>
                  <a:lnTo>
                    <a:pt x="7143" y="22145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89" name="SMARTInkShape-791"/>
            <p:cNvSpPr>
              <a:spLocks/>
            </p:cNvSpPr>
            <p:nvPr/>
          </p:nvSpPr>
          <p:spPr bwMode="auto">
            <a:xfrm>
              <a:off x="7030406" y="878681"/>
              <a:ext cx="161718" cy="133901"/>
            </a:xfrm>
            <a:custGeom>
              <a:avLst/>
              <a:gdLst>
                <a:gd name="T0" fmla="*/ 41907 w 161718"/>
                <a:gd name="T1" fmla="*/ 14288 h 133901"/>
                <a:gd name="T2" fmla="*/ 41907 w 161718"/>
                <a:gd name="T3" fmla="*/ 18080 h 133901"/>
                <a:gd name="T4" fmla="*/ 41113 w 161718"/>
                <a:gd name="T5" fmla="*/ 19197 h 133901"/>
                <a:gd name="T6" fmla="*/ 39790 w 161718"/>
                <a:gd name="T7" fmla="*/ 19942 h 133901"/>
                <a:gd name="T8" fmla="*/ 38114 w 161718"/>
                <a:gd name="T9" fmla="*/ 20438 h 133901"/>
                <a:gd name="T10" fmla="*/ 28171 w 161718"/>
                <a:gd name="T11" fmla="*/ 28722 h 133901"/>
                <a:gd name="T12" fmla="*/ 18963 w 161718"/>
                <a:gd name="T13" fmla="*/ 41231 h 133901"/>
                <a:gd name="T14" fmla="*/ 3883 w 161718"/>
                <a:gd name="T15" fmla="*/ 75273 h 133901"/>
                <a:gd name="T16" fmla="*/ 0 w 161718"/>
                <a:gd name="T17" fmla="*/ 95067 h 133901"/>
                <a:gd name="T18" fmla="*/ 121 w 161718"/>
                <a:gd name="T19" fmla="*/ 109483 h 133901"/>
                <a:gd name="T20" fmla="*/ 4831 w 161718"/>
                <a:gd name="T21" fmla="*/ 123015 h 133901"/>
                <a:gd name="T22" fmla="*/ 9024 w 161718"/>
                <a:gd name="T23" fmla="*/ 129551 h 133901"/>
                <a:gd name="T24" fmla="*/ 12047 w 161718"/>
                <a:gd name="T25" fmla="*/ 131611 h 133901"/>
                <a:gd name="T26" fmla="*/ 19640 w 161718"/>
                <a:gd name="T27" fmla="*/ 133900 h 133901"/>
                <a:gd name="T28" fmla="*/ 49881 w 161718"/>
                <a:gd name="T29" fmla="*/ 129836 h 133901"/>
                <a:gd name="T30" fmla="*/ 63707 w 161718"/>
                <a:gd name="T31" fmla="*/ 127555 h 133901"/>
                <a:gd name="T32" fmla="*/ 99105 w 161718"/>
                <a:gd name="T33" fmla="*/ 108775 h 133901"/>
                <a:gd name="T34" fmla="*/ 129128 w 161718"/>
                <a:gd name="T35" fmla="*/ 85625 h 133901"/>
                <a:gd name="T36" fmla="*/ 145273 w 161718"/>
                <a:gd name="T37" fmla="*/ 71408 h 133901"/>
                <a:gd name="T38" fmla="*/ 157839 w 161718"/>
                <a:gd name="T39" fmla="*/ 52382 h 133901"/>
                <a:gd name="T40" fmla="*/ 161717 w 161718"/>
                <a:gd name="T41" fmla="*/ 38099 h 133901"/>
                <a:gd name="T42" fmla="*/ 160508 w 161718"/>
                <a:gd name="T43" fmla="*/ 30691 h 133901"/>
                <a:gd name="T44" fmla="*/ 155364 w 161718"/>
                <a:gd name="T45" fmla="*/ 22058 h 133901"/>
                <a:gd name="T46" fmla="*/ 146516 w 161718"/>
                <a:gd name="T47" fmla="*/ 12030 h 133901"/>
                <a:gd name="T48" fmla="*/ 139728 w 161718"/>
                <a:gd name="T49" fmla="*/ 9316 h 133901"/>
                <a:gd name="T50" fmla="*/ 132214 w 161718"/>
                <a:gd name="T51" fmla="*/ 7315 h 133901"/>
                <a:gd name="T52" fmla="*/ 120488 w 161718"/>
                <a:gd name="T53" fmla="*/ 0 h 133901"/>
                <a:gd name="T54" fmla="*/ 0 w 161718"/>
                <a:gd name="T55" fmla="*/ 0 h 133901"/>
                <a:gd name="T56" fmla="*/ 161718 w 161718"/>
                <a:gd name="T57" fmla="*/ 133901 h 133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T54" t="T55" r="T56" b="T57"/>
              <a:pathLst>
                <a:path w="161718" h="133901">
                  <a:moveTo>
                    <a:pt x="41907" y="14288"/>
                  </a:moveTo>
                  <a:lnTo>
                    <a:pt x="41907" y="18080"/>
                  </a:lnTo>
                  <a:lnTo>
                    <a:pt x="41113" y="19197"/>
                  </a:lnTo>
                  <a:lnTo>
                    <a:pt x="39790" y="19942"/>
                  </a:lnTo>
                  <a:lnTo>
                    <a:pt x="38114" y="20438"/>
                  </a:lnTo>
                  <a:lnTo>
                    <a:pt x="28171" y="28722"/>
                  </a:lnTo>
                  <a:lnTo>
                    <a:pt x="18963" y="41231"/>
                  </a:lnTo>
                  <a:lnTo>
                    <a:pt x="3883" y="75273"/>
                  </a:lnTo>
                  <a:lnTo>
                    <a:pt x="0" y="95067"/>
                  </a:lnTo>
                  <a:lnTo>
                    <a:pt x="121" y="109483"/>
                  </a:lnTo>
                  <a:lnTo>
                    <a:pt x="4831" y="123015"/>
                  </a:lnTo>
                  <a:lnTo>
                    <a:pt x="9024" y="129551"/>
                  </a:lnTo>
                  <a:lnTo>
                    <a:pt x="12047" y="131611"/>
                  </a:lnTo>
                  <a:lnTo>
                    <a:pt x="19640" y="133900"/>
                  </a:lnTo>
                  <a:lnTo>
                    <a:pt x="49881" y="129836"/>
                  </a:lnTo>
                  <a:lnTo>
                    <a:pt x="63707" y="127555"/>
                  </a:lnTo>
                  <a:lnTo>
                    <a:pt x="99105" y="108775"/>
                  </a:lnTo>
                  <a:lnTo>
                    <a:pt x="129128" y="85625"/>
                  </a:lnTo>
                  <a:lnTo>
                    <a:pt x="145273" y="71408"/>
                  </a:lnTo>
                  <a:lnTo>
                    <a:pt x="157839" y="52382"/>
                  </a:lnTo>
                  <a:lnTo>
                    <a:pt x="161717" y="38099"/>
                  </a:lnTo>
                  <a:lnTo>
                    <a:pt x="160508" y="30691"/>
                  </a:lnTo>
                  <a:lnTo>
                    <a:pt x="155364" y="22058"/>
                  </a:lnTo>
                  <a:lnTo>
                    <a:pt x="146516" y="12030"/>
                  </a:lnTo>
                  <a:lnTo>
                    <a:pt x="139728" y="9316"/>
                  </a:lnTo>
                  <a:lnTo>
                    <a:pt x="132214" y="7315"/>
                  </a:lnTo>
                  <a:lnTo>
                    <a:pt x="120488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90" name="SMARTInkShape-792"/>
            <p:cNvSpPr>
              <a:spLocks/>
            </p:cNvSpPr>
            <p:nvPr/>
          </p:nvSpPr>
          <p:spPr bwMode="auto">
            <a:xfrm>
              <a:off x="7229475" y="857250"/>
              <a:ext cx="28576" cy="221457"/>
            </a:xfrm>
            <a:custGeom>
              <a:avLst/>
              <a:gdLst>
                <a:gd name="T0" fmla="*/ 28575 w 28576"/>
                <a:gd name="T1" fmla="*/ 0 h 221457"/>
                <a:gd name="T2" fmla="*/ 28575 w 28576"/>
                <a:gd name="T3" fmla="*/ 3792 h 221457"/>
                <a:gd name="T4" fmla="*/ 26458 w 28576"/>
                <a:gd name="T5" fmla="*/ 7771 h 221457"/>
                <a:gd name="T6" fmla="*/ 24782 w 28576"/>
                <a:gd name="T7" fmla="*/ 9943 h 221457"/>
                <a:gd name="T8" fmla="*/ 22920 w 28576"/>
                <a:gd name="T9" fmla="*/ 16590 h 221457"/>
                <a:gd name="T10" fmla="*/ 21518 w 28576"/>
                <a:gd name="T11" fmla="*/ 51552 h 221457"/>
                <a:gd name="T12" fmla="*/ 20655 w 28576"/>
                <a:gd name="T13" fmla="*/ 83796 h 221457"/>
                <a:gd name="T14" fmla="*/ 13664 w 28576"/>
                <a:gd name="T15" fmla="*/ 116036 h 221457"/>
                <a:gd name="T16" fmla="*/ 8431 w 28576"/>
                <a:gd name="T17" fmla="*/ 148951 h 221457"/>
                <a:gd name="T18" fmla="*/ 2489 w 28576"/>
                <a:gd name="T19" fmla="*/ 182498 h 221457"/>
                <a:gd name="T20" fmla="*/ 0 w 28576"/>
                <a:gd name="T21" fmla="*/ 221456 h 221457"/>
                <a:gd name="T22" fmla="*/ 0 w 28576"/>
                <a:gd name="T23" fmla="*/ 0 h 221457"/>
                <a:gd name="T24" fmla="*/ 28576 w 28576"/>
                <a:gd name="T25" fmla="*/ 221457 h 221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T22" t="T23" r="T24" b="T25"/>
              <a:pathLst>
                <a:path w="28576" h="221457">
                  <a:moveTo>
                    <a:pt x="28575" y="0"/>
                  </a:moveTo>
                  <a:lnTo>
                    <a:pt x="28575" y="3792"/>
                  </a:lnTo>
                  <a:lnTo>
                    <a:pt x="26458" y="7771"/>
                  </a:lnTo>
                  <a:lnTo>
                    <a:pt x="24782" y="9943"/>
                  </a:lnTo>
                  <a:lnTo>
                    <a:pt x="22920" y="16590"/>
                  </a:lnTo>
                  <a:lnTo>
                    <a:pt x="21518" y="51552"/>
                  </a:lnTo>
                  <a:lnTo>
                    <a:pt x="20655" y="83796"/>
                  </a:lnTo>
                  <a:lnTo>
                    <a:pt x="13664" y="116036"/>
                  </a:lnTo>
                  <a:lnTo>
                    <a:pt x="8431" y="148951"/>
                  </a:lnTo>
                  <a:lnTo>
                    <a:pt x="2489" y="182498"/>
                  </a:lnTo>
                  <a:lnTo>
                    <a:pt x="0" y="22145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669" name="SMARTInkShape-Group103"/>
          <p:cNvGrpSpPr>
            <a:grpSpLocks/>
          </p:cNvGrpSpPr>
          <p:nvPr/>
        </p:nvGrpSpPr>
        <p:grpSpPr bwMode="auto">
          <a:xfrm>
            <a:off x="5743575" y="2014538"/>
            <a:ext cx="757238" cy="328612"/>
            <a:chOff x="5743575" y="2014633"/>
            <a:chExt cx="757239" cy="328518"/>
          </a:xfrm>
        </p:grpSpPr>
        <p:sp>
          <p:nvSpPr>
            <p:cNvPr id="27681" name="SMARTInkShape-793"/>
            <p:cNvSpPr>
              <a:spLocks/>
            </p:cNvSpPr>
            <p:nvPr/>
          </p:nvSpPr>
          <p:spPr bwMode="auto">
            <a:xfrm>
              <a:off x="5743575" y="2107406"/>
              <a:ext cx="7145" cy="235745"/>
            </a:xfrm>
            <a:custGeom>
              <a:avLst/>
              <a:gdLst>
                <a:gd name="T0" fmla="*/ 7144 w 7145"/>
                <a:gd name="T1" fmla="*/ 0 h 235745"/>
                <a:gd name="T2" fmla="*/ 6350 w 7145"/>
                <a:gd name="T3" fmla="*/ 30662 h 235745"/>
                <a:gd name="T4" fmla="*/ 1489 w 7145"/>
                <a:gd name="T5" fmla="*/ 44451 h 235745"/>
                <a:gd name="T6" fmla="*/ 87 w 7145"/>
                <a:gd name="T7" fmla="*/ 76293 h 235745"/>
                <a:gd name="T8" fmla="*/ 8 w 7145"/>
                <a:gd name="T9" fmla="*/ 108576 h 235745"/>
                <a:gd name="T10" fmla="*/ 1 w 7145"/>
                <a:gd name="T11" fmla="*/ 140200 h 235745"/>
                <a:gd name="T12" fmla="*/ 0 w 7145"/>
                <a:gd name="T13" fmla="*/ 175386 h 235745"/>
                <a:gd name="T14" fmla="*/ 0 w 7145"/>
                <a:gd name="T15" fmla="*/ 208200 h 235745"/>
                <a:gd name="T16" fmla="*/ 0 w 7145"/>
                <a:gd name="T17" fmla="*/ 235744 h 235745"/>
                <a:gd name="T18" fmla="*/ 0 w 7145"/>
                <a:gd name="T19" fmla="*/ 0 h 235745"/>
                <a:gd name="T20" fmla="*/ 7145 w 7145"/>
                <a:gd name="T21" fmla="*/ 235745 h 235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7145" h="235745">
                  <a:moveTo>
                    <a:pt x="7144" y="0"/>
                  </a:moveTo>
                  <a:lnTo>
                    <a:pt x="6350" y="30662"/>
                  </a:lnTo>
                  <a:lnTo>
                    <a:pt x="1489" y="44451"/>
                  </a:lnTo>
                  <a:lnTo>
                    <a:pt x="87" y="76293"/>
                  </a:lnTo>
                  <a:lnTo>
                    <a:pt x="8" y="108576"/>
                  </a:lnTo>
                  <a:lnTo>
                    <a:pt x="1" y="140200"/>
                  </a:lnTo>
                  <a:lnTo>
                    <a:pt x="0" y="175386"/>
                  </a:lnTo>
                  <a:lnTo>
                    <a:pt x="0" y="208200"/>
                  </a:lnTo>
                  <a:lnTo>
                    <a:pt x="0" y="23574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82" name="SMARTInkShape-794"/>
            <p:cNvSpPr>
              <a:spLocks/>
            </p:cNvSpPr>
            <p:nvPr/>
          </p:nvSpPr>
          <p:spPr bwMode="auto">
            <a:xfrm>
              <a:off x="5900738" y="2157413"/>
              <a:ext cx="92869" cy="42863"/>
            </a:xfrm>
            <a:custGeom>
              <a:avLst/>
              <a:gdLst>
                <a:gd name="T0" fmla="*/ 0 w 92869"/>
                <a:gd name="T1" fmla="*/ 42862 h 42863"/>
                <a:gd name="T2" fmla="*/ 0 w 92869"/>
                <a:gd name="T3" fmla="*/ 39070 h 42863"/>
                <a:gd name="T4" fmla="*/ 793 w 92869"/>
                <a:gd name="T5" fmla="*/ 37952 h 42863"/>
                <a:gd name="T6" fmla="*/ 2116 w 92869"/>
                <a:gd name="T7" fmla="*/ 37208 h 42863"/>
                <a:gd name="T8" fmla="*/ 3792 w 92869"/>
                <a:gd name="T9" fmla="*/ 36711 h 42863"/>
                <a:gd name="T10" fmla="*/ 14472 w 92869"/>
                <a:gd name="T11" fmla="*/ 30195 h 42863"/>
                <a:gd name="T12" fmla="*/ 36362 w 92869"/>
                <a:gd name="T13" fmla="*/ 20946 h 42863"/>
                <a:gd name="T14" fmla="*/ 64525 w 92869"/>
                <a:gd name="T15" fmla="*/ 10254 h 42863"/>
                <a:gd name="T16" fmla="*/ 79531 w 92869"/>
                <a:gd name="T17" fmla="*/ 7271 h 42863"/>
                <a:gd name="T18" fmla="*/ 92868 w 92869"/>
                <a:gd name="T19" fmla="*/ 0 h 42863"/>
                <a:gd name="T20" fmla="*/ 0 w 92869"/>
                <a:gd name="T21" fmla="*/ 0 h 42863"/>
                <a:gd name="T22" fmla="*/ 92869 w 92869"/>
                <a:gd name="T23" fmla="*/ 42863 h 42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92869" h="42863">
                  <a:moveTo>
                    <a:pt x="0" y="42862"/>
                  </a:moveTo>
                  <a:lnTo>
                    <a:pt x="0" y="39070"/>
                  </a:lnTo>
                  <a:lnTo>
                    <a:pt x="793" y="37952"/>
                  </a:lnTo>
                  <a:lnTo>
                    <a:pt x="2116" y="37208"/>
                  </a:lnTo>
                  <a:lnTo>
                    <a:pt x="3792" y="36711"/>
                  </a:lnTo>
                  <a:lnTo>
                    <a:pt x="14472" y="30195"/>
                  </a:lnTo>
                  <a:lnTo>
                    <a:pt x="36362" y="20946"/>
                  </a:lnTo>
                  <a:lnTo>
                    <a:pt x="64525" y="10254"/>
                  </a:lnTo>
                  <a:lnTo>
                    <a:pt x="79531" y="7271"/>
                  </a:lnTo>
                  <a:lnTo>
                    <a:pt x="92868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83" name="SMARTInkShape-795"/>
            <p:cNvSpPr>
              <a:spLocks/>
            </p:cNvSpPr>
            <p:nvPr/>
          </p:nvSpPr>
          <p:spPr bwMode="auto">
            <a:xfrm>
              <a:off x="6118382" y="2014633"/>
              <a:ext cx="203838" cy="224918"/>
            </a:xfrm>
            <a:custGeom>
              <a:avLst/>
              <a:gdLst>
                <a:gd name="T0" fmla="*/ 60962 w 203838"/>
                <a:gd name="T1" fmla="*/ 21336 h 224918"/>
                <a:gd name="T2" fmla="*/ 60962 w 203838"/>
                <a:gd name="T3" fmla="*/ 10694 h 224918"/>
                <a:gd name="T4" fmla="*/ 61756 w 203838"/>
                <a:gd name="T5" fmla="*/ 9479 h 224918"/>
                <a:gd name="T6" fmla="*/ 63079 w 203838"/>
                <a:gd name="T7" fmla="*/ 8668 h 224918"/>
                <a:gd name="T8" fmla="*/ 87370 w 203838"/>
                <a:gd name="T9" fmla="*/ 630 h 224918"/>
                <a:gd name="T10" fmla="*/ 108929 w 203838"/>
                <a:gd name="T11" fmla="*/ 0 h 224918"/>
                <a:gd name="T12" fmla="*/ 141944 w 203838"/>
                <a:gd name="T13" fmla="*/ 7979 h 224918"/>
                <a:gd name="T14" fmla="*/ 161947 w 203838"/>
                <a:gd name="T15" fmla="*/ 23056 h 224918"/>
                <a:gd name="T16" fmla="*/ 165376 w 203838"/>
                <a:gd name="T17" fmla="*/ 30302 h 224918"/>
                <a:gd name="T18" fmla="*/ 171872 w 203838"/>
                <a:gd name="T19" fmla="*/ 53326 h 224918"/>
                <a:gd name="T20" fmla="*/ 166965 w 203838"/>
                <a:gd name="T21" fmla="*/ 88163 h 224918"/>
                <a:gd name="T22" fmla="*/ 150545 w 203838"/>
                <a:gd name="T23" fmla="*/ 116822 h 224918"/>
                <a:gd name="T24" fmla="*/ 128399 w 203838"/>
                <a:gd name="T25" fmla="*/ 149029 h 224918"/>
                <a:gd name="T26" fmla="*/ 92978 w 203838"/>
                <a:gd name="T27" fmla="*/ 182764 h 224918"/>
                <a:gd name="T28" fmla="*/ 57285 w 203838"/>
                <a:gd name="T29" fmla="*/ 211792 h 224918"/>
                <a:gd name="T30" fmla="*/ 47157 w 203838"/>
                <a:gd name="T31" fmla="*/ 217108 h 224918"/>
                <a:gd name="T32" fmla="*/ 23719 w 203838"/>
                <a:gd name="T33" fmla="*/ 224917 h 224918"/>
                <a:gd name="T34" fmla="*/ 9001 w 203838"/>
                <a:gd name="T35" fmla="*/ 221986 h 224918"/>
                <a:gd name="T36" fmla="*/ 7271 w 203838"/>
                <a:gd name="T37" fmla="*/ 220984 h 224918"/>
                <a:gd name="T38" fmla="*/ 6118 w 203838"/>
                <a:gd name="T39" fmla="*/ 219522 h 224918"/>
                <a:gd name="T40" fmla="*/ 475 w 203838"/>
                <a:gd name="T41" fmla="*/ 207680 h 224918"/>
                <a:gd name="T42" fmla="*/ 0 w 203838"/>
                <a:gd name="T43" fmla="*/ 204303 h 224918"/>
                <a:gd name="T44" fmla="*/ 3153 w 203838"/>
                <a:gd name="T45" fmla="*/ 186874 h 224918"/>
                <a:gd name="T46" fmla="*/ 7752 w 203838"/>
                <a:gd name="T47" fmla="*/ 177988 h 224918"/>
                <a:gd name="T48" fmla="*/ 31229 w 203838"/>
                <a:gd name="T49" fmla="*/ 151282 h 224918"/>
                <a:gd name="T50" fmla="*/ 40074 w 203838"/>
                <a:gd name="T51" fmla="*/ 146558 h 224918"/>
                <a:gd name="T52" fmla="*/ 73807 w 203838"/>
                <a:gd name="T53" fmla="*/ 135340 h 224918"/>
                <a:gd name="T54" fmla="*/ 89110 w 203838"/>
                <a:gd name="T55" fmla="*/ 130521 h 224918"/>
                <a:gd name="T56" fmla="*/ 99666 w 203838"/>
                <a:gd name="T57" fmla="*/ 130188 h 224918"/>
                <a:gd name="T58" fmla="*/ 117409 w 203838"/>
                <a:gd name="T59" fmla="*/ 134462 h 224918"/>
                <a:gd name="T60" fmla="*/ 150531 w 203838"/>
                <a:gd name="T61" fmla="*/ 149994 h 224918"/>
                <a:gd name="T62" fmla="*/ 184895 w 203838"/>
                <a:gd name="T63" fmla="*/ 181027 h 224918"/>
                <a:gd name="T64" fmla="*/ 193639 w 203838"/>
                <a:gd name="T65" fmla="*/ 188949 h 224918"/>
                <a:gd name="T66" fmla="*/ 203837 w 203838"/>
                <a:gd name="T67" fmla="*/ 192786 h 224918"/>
                <a:gd name="T68" fmla="*/ 0 w 203838"/>
                <a:gd name="T69" fmla="*/ 0 h 224918"/>
                <a:gd name="T70" fmla="*/ 203838 w 203838"/>
                <a:gd name="T71" fmla="*/ 224918 h 224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T68" t="T69" r="T70" b="T71"/>
              <a:pathLst>
                <a:path w="203838" h="224918">
                  <a:moveTo>
                    <a:pt x="60962" y="21336"/>
                  </a:moveTo>
                  <a:lnTo>
                    <a:pt x="60962" y="10694"/>
                  </a:lnTo>
                  <a:lnTo>
                    <a:pt x="61756" y="9479"/>
                  </a:lnTo>
                  <a:lnTo>
                    <a:pt x="63079" y="8668"/>
                  </a:lnTo>
                  <a:lnTo>
                    <a:pt x="87370" y="630"/>
                  </a:lnTo>
                  <a:lnTo>
                    <a:pt x="108929" y="0"/>
                  </a:lnTo>
                  <a:lnTo>
                    <a:pt x="141944" y="7979"/>
                  </a:lnTo>
                  <a:lnTo>
                    <a:pt x="161947" y="23056"/>
                  </a:lnTo>
                  <a:lnTo>
                    <a:pt x="165376" y="30302"/>
                  </a:lnTo>
                  <a:lnTo>
                    <a:pt x="171872" y="53326"/>
                  </a:lnTo>
                  <a:lnTo>
                    <a:pt x="166965" y="88163"/>
                  </a:lnTo>
                  <a:lnTo>
                    <a:pt x="150545" y="116822"/>
                  </a:lnTo>
                  <a:lnTo>
                    <a:pt x="128399" y="149029"/>
                  </a:lnTo>
                  <a:lnTo>
                    <a:pt x="92978" y="182764"/>
                  </a:lnTo>
                  <a:lnTo>
                    <a:pt x="57285" y="211792"/>
                  </a:lnTo>
                  <a:lnTo>
                    <a:pt x="47157" y="217108"/>
                  </a:lnTo>
                  <a:lnTo>
                    <a:pt x="23719" y="224917"/>
                  </a:lnTo>
                  <a:lnTo>
                    <a:pt x="9001" y="221986"/>
                  </a:lnTo>
                  <a:lnTo>
                    <a:pt x="7271" y="220984"/>
                  </a:lnTo>
                  <a:lnTo>
                    <a:pt x="6118" y="219522"/>
                  </a:lnTo>
                  <a:lnTo>
                    <a:pt x="475" y="207680"/>
                  </a:lnTo>
                  <a:lnTo>
                    <a:pt x="0" y="204303"/>
                  </a:lnTo>
                  <a:lnTo>
                    <a:pt x="3153" y="186874"/>
                  </a:lnTo>
                  <a:lnTo>
                    <a:pt x="7752" y="177988"/>
                  </a:lnTo>
                  <a:lnTo>
                    <a:pt x="31229" y="151282"/>
                  </a:lnTo>
                  <a:lnTo>
                    <a:pt x="40074" y="146558"/>
                  </a:lnTo>
                  <a:lnTo>
                    <a:pt x="73807" y="135340"/>
                  </a:lnTo>
                  <a:lnTo>
                    <a:pt x="89110" y="130521"/>
                  </a:lnTo>
                  <a:lnTo>
                    <a:pt x="99666" y="130188"/>
                  </a:lnTo>
                  <a:lnTo>
                    <a:pt x="117409" y="134462"/>
                  </a:lnTo>
                  <a:lnTo>
                    <a:pt x="150531" y="149994"/>
                  </a:lnTo>
                  <a:lnTo>
                    <a:pt x="184895" y="181027"/>
                  </a:lnTo>
                  <a:lnTo>
                    <a:pt x="193639" y="188949"/>
                  </a:lnTo>
                  <a:lnTo>
                    <a:pt x="203837" y="19278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84" name="SMARTInkShape-796"/>
            <p:cNvSpPr>
              <a:spLocks/>
            </p:cNvSpPr>
            <p:nvPr/>
          </p:nvSpPr>
          <p:spPr bwMode="auto">
            <a:xfrm>
              <a:off x="6458244" y="2043113"/>
              <a:ext cx="42570" cy="178594"/>
            </a:xfrm>
            <a:custGeom>
              <a:avLst/>
              <a:gdLst>
                <a:gd name="T0" fmla="*/ 6850 w 42570"/>
                <a:gd name="T1" fmla="*/ 0 h 178594"/>
                <a:gd name="T2" fmla="*/ 3058 w 42570"/>
                <a:gd name="T3" fmla="*/ 3792 h 178594"/>
                <a:gd name="T4" fmla="*/ 1195 w 42570"/>
                <a:gd name="T5" fmla="*/ 7770 h 178594"/>
                <a:gd name="T6" fmla="*/ 0 w 42570"/>
                <a:gd name="T7" fmla="*/ 20584 h 178594"/>
                <a:gd name="T8" fmla="*/ 1954 w 42570"/>
                <a:gd name="T9" fmla="*/ 27140 h 178594"/>
                <a:gd name="T10" fmla="*/ 4674 w 42570"/>
                <a:gd name="T11" fmla="*/ 33493 h 178594"/>
                <a:gd name="T12" fmla="*/ 6765 w 42570"/>
                <a:gd name="T13" fmla="*/ 69155 h 178594"/>
                <a:gd name="T14" fmla="*/ 14120 w 42570"/>
                <a:gd name="T15" fmla="*/ 96696 h 178594"/>
                <a:gd name="T16" fmla="*/ 19516 w 42570"/>
                <a:gd name="T17" fmla="*/ 106971 h 178594"/>
                <a:gd name="T18" fmla="*/ 21717 w 42570"/>
                <a:gd name="T19" fmla="*/ 119038 h 178594"/>
                <a:gd name="T20" fmla="*/ 27260 w 42570"/>
                <a:gd name="T21" fmla="*/ 127173 h 178594"/>
                <a:gd name="T22" fmla="*/ 27979 w 42570"/>
                <a:gd name="T23" fmla="*/ 131960 h 178594"/>
                <a:gd name="T24" fmla="*/ 28873 w 42570"/>
                <a:gd name="T25" fmla="*/ 133217 h 178594"/>
                <a:gd name="T26" fmla="*/ 30263 w 42570"/>
                <a:gd name="T27" fmla="*/ 134055 h 178594"/>
                <a:gd name="T28" fmla="*/ 34405 w 42570"/>
                <a:gd name="T29" fmla="*/ 135400 h 178594"/>
                <a:gd name="T30" fmla="*/ 34972 w 42570"/>
                <a:gd name="T31" fmla="*/ 137700 h 178594"/>
                <a:gd name="T32" fmla="*/ 35425 w 42570"/>
                <a:gd name="T33" fmla="*/ 149724 h 178594"/>
                <a:gd name="T34" fmla="*/ 41576 w 42570"/>
                <a:gd name="T35" fmla="*/ 156143 h 178594"/>
                <a:gd name="T36" fmla="*/ 42543 w 42570"/>
                <a:gd name="T37" fmla="*/ 163985 h 178594"/>
                <a:gd name="T38" fmla="*/ 42569 w 42570"/>
                <a:gd name="T39" fmla="*/ 178593 h 178594"/>
                <a:gd name="T40" fmla="*/ 36418 w 42570"/>
                <a:gd name="T41" fmla="*/ 172442 h 178594"/>
                <a:gd name="T42" fmla="*/ 28281 w 42570"/>
                <a:gd name="T43" fmla="*/ 171450 h 178594"/>
                <a:gd name="T44" fmla="*/ 0 w 42570"/>
                <a:gd name="T45" fmla="*/ 0 h 178594"/>
                <a:gd name="T46" fmla="*/ 42570 w 42570"/>
                <a:gd name="T47" fmla="*/ 178594 h 178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T44" t="T45" r="T46" b="T47"/>
              <a:pathLst>
                <a:path w="42570" h="178594">
                  <a:moveTo>
                    <a:pt x="6850" y="0"/>
                  </a:moveTo>
                  <a:lnTo>
                    <a:pt x="3058" y="3792"/>
                  </a:lnTo>
                  <a:lnTo>
                    <a:pt x="1195" y="7770"/>
                  </a:lnTo>
                  <a:lnTo>
                    <a:pt x="0" y="20584"/>
                  </a:lnTo>
                  <a:lnTo>
                    <a:pt x="1954" y="27140"/>
                  </a:lnTo>
                  <a:lnTo>
                    <a:pt x="4674" y="33493"/>
                  </a:lnTo>
                  <a:lnTo>
                    <a:pt x="6765" y="69155"/>
                  </a:lnTo>
                  <a:lnTo>
                    <a:pt x="14120" y="96696"/>
                  </a:lnTo>
                  <a:lnTo>
                    <a:pt x="19516" y="106971"/>
                  </a:lnTo>
                  <a:lnTo>
                    <a:pt x="21717" y="119038"/>
                  </a:lnTo>
                  <a:lnTo>
                    <a:pt x="27260" y="127173"/>
                  </a:lnTo>
                  <a:lnTo>
                    <a:pt x="27979" y="131960"/>
                  </a:lnTo>
                  <a:lnTo>
                    <a:pt x="28873" y="133217"/>
                  </a:lnTo>
                  <a:lnTo>
                    <a:pt x="30263" y="134055"/>
                  </a:lnTo>
                  <a:lnTo>
                    <a:pt x="34405" y="135400"/>
                  </a:lnTo>
                  <a:lnTo>
                    <a:pt x="34972" y="137700"/>
                  </a:lnTo>
                  <a:lnTo>
                    <a:pt x="35425" y="149724"/>
                  </a:lnTo>
                  <a:lnTo>
                    <a:pt x="41576" y="156143"/>
                  </a:lnTo>
                  <a:lnTo>
                    <a:pt x="42543" y="163985"/>
                  </a:lnTo>
                  <a:lnTo>
                    <a:pt x="42569" y="178593"/>
                  </a:lnTo>
                  <a:lnTo>
                    <a:pt x="36418" y="172442"/>
                  </a:lnTo>
                  <a:lnTo>
                    <a:pt x="28281" y="17145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7670" name="SMARTInkShape-797"/>
          <p:cNvSpPr>
            <a:spLocks/>
          </p:cNvSpPr>
          <p:nvPr/>
        </p:nvSpPr>
        <p:spPr bwMode="auto">
          <a:xfrm>
            <a:off x="1708150" y="1114425"/>
            <a:ext cx="128588" cy="285750"/>
          </a:xfrm>
          <a:custGeom>
            <a:avLst/>
            <a:gdLst>
              <a:gd name="T0" fmla="*/ 106702 w 128134"/>
              <a:gd name="T1" fmla="*/ 13968 h 285306"/>
              <a:gd name="T2" fmla="*/ 96060 w 128134"/>
              <a:gd name="T3" fmla="*/ 3326 h 285306"/>
              <a:gd name="T4" fmla="*/ 91918 w 128134"/>
              <a:gd name="T5" fmla="*/ 1300 h 285306"/>
              <a:gd name="T6" fmla="*/ 82791 w 128134"/>
              <a:gd name="T7" fmla="*/ 0 h 285306"/>
              <a:gd name="T8" fmla="*/ 78083 w 128134"/>
              <a:gd name="T9" fmla="*/ 1939 h 285306"/>
              <a:gd name="T10" fmla="*/ 73345 w 128134"/>
              <a:gd name="T11" fmla="*/ 4653 h 285306"/>
              <a:gd name="T12" fmla="*/ 39747 w 128134"/>
              <a:gd name="T13" fmla="*/ 18952 h 285306"/>
              <a:gd name="T14" fmla="*/ 26450 w 128134"/>
              <a:gd name="T15" fmla="*/ 26733 h 285306"/>
              <a:gd name="T16" fmla="*/ 14444 w 128134"/>
              <a:gd name="T17" fmla="*/ 43183 h 285306"/>
              <a:gd name="T18" fmla="*/ 11859 w 128134"/>
              <a:gd name="T19" fmla="*/ 47732 h 285306"/>
              <a:gd name="T20" fmla="*/ 7370 w 128134"/>
              <a:gd name="T21" fmla="*/ 82482 h 285306"/>
              <a:gd name="T22" fmla="*/ 7143 w 128134"/>
              <a:gd name="T23" fmla="*/ 88219 h 285306"/>
              <a:gd name="T24" fmla="*/ 8579 w 128134"/>
              <a:gd name="T25" fmla="*/ 92837 h 285306"/>
              <a:gd name="T26" fmla="*/ 38480 w 128134"/>
              <a:gd name="T27" fmla="*/ 124329 h 285306"/>
              <a:gd name="T28" fmla="*/ 71032 w 128134"/>
              <a:gd name="T29" fmla="*/ 156891 h 285306"/>
              <a:gd name="T30" fmla="*/ 100531 w 128134"/>
              <a:gd name="T31" fmla="*/ 190183 h 285306"/>
              <a:gd name="T32" fmla="*/ 118525 w 128134"/>
              <a:gd name="T33" fmla="*/ 223518 h 285306"/>
              <a:gd name="T34" fmla="*/ 124933 w 128134"/>
              <a:gd name="T35" fmla="*/ 237805 h 285306"/>
              <a:gd name="T36" fmla="*/ 128096 w 128134"/>
              <a:gd name="T37" fmla="*/ 273400 h 285306"/>
              <a:gd name="T38" fmla="*/ 126000 w 128134"/>
              <a:gd name="T39" fmla="*/ 278231 h 285306"/>
              <a:gd name="T40" fmla="*/ 121979 w 128134"/>
              <a:gd name="T41" fmla="*/ 284008 h 285306"/>
              <a:gd name="T42" fmla="*/ 119312 w 128134"/>
              <a:gd name="T43" fmla="*/ 284798 h 285306"/>
              <a:gd name="T44" fmla="*/ 107340 w 128134"/>
              <a:gd name="T45" fmla="*/ 285305 h 285306"/>
              <a:gd name="T46" fmla="*/ 75643 w 128134"/>
              <a:gd name="T47" fmla="*/ 278147 h 285306"/>
              <a:gd name="T48" fmla="*/ 42402 w 128134"/>
              <a:gd name="T49" fmla="*/ 263851 h 285306"/>
              <a:gd name="T50" fmla="*/ 12862 w 128134"/>
              <a:gd name="T51" fmla="*/ 247321 h 285306"/>
              <a:gd name="T52" fmla="*/ 4726 w 128134"/>
              <a:gd name="T53" fmla="*/ 236391 h 285306"/>
              <a:gd name="T54" fmla="*/ 1080 w 128134"/>
              <a:gd name="T55" fmla="*/ 223099 h 285306"/>
              <a:gd name="T56" fmla="*/ 0 w 128134"/>
              <a:gd name="T57" fmla="*/ 209106 h 285306"/>
              <a:gd name="T58" fmla="*/ 5736 w 128134"/>
              <a:gd name="T59" fmla="*/ 176852 h 285306"/>
              <a:gd name="T60" fmla="*/ 10499 w 128134"/>
              <a:gd name="T61" fmla="*/ 165471 h 285306"/>
              <a:gd name="T62" fmla="*/ 31003 w 128134"/>
              <a:gd name="T63" fmla="*/ 134666 h 285306"/>
              <a:gd name="T64" fmla="*/ 46525 w 128134"/>
              <a:gd name="T65" fmla="*/ 114553 h 285306"/>
              <a:gd name="T66" fmla="*/ 81431 w 128134"/>
              <a:gd name="T67" fmla="*/ 83283 h 285306"/>
              <a:gd name="T68" fmla="*/ 99740 w 128134"/>
              <a:gd name="T69" fmla="*/ 66142 h 285306"/>
              <a:gd name="T70" fmla="*/ 114851 w 128134"/>
              <a:gd name="T71" fmla="*/ 54877 h 285306"/>
              <a:gd name="T72" fmla="*/ 118261 w 128134"/>
              <a:gd name="T73" fmla="*/ 49877 h 285306"/>
              <a:gd name="T74" fmla="*/ 120570 w 128134"/>
              <a:gd name="T75" fmla="*/ 45008 h 285306"/>
              <a:gd name="T76" fmla="*/ 128133 w 128134"/>
              <a:gd name="T77" fmla="*/ 35399 h 285306"/>
              <a:gd name="T78" fmla="*/ 0 w 128134"/>
              <a:gd name="T79" fmla="*/ 0 h 285306"/>
              <a:gd name="T80" fmla="*/ 128134 w 128134"/>
              <a:gd name="T81" fmla="*/ 285306 h 285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T78" t="T79" r="T80" b="T81"/>
            <a:pathLst>
              <a:path w="128134" h="285306">
                <a:moveTo>
                  <a:pt x="106702" y="13968"/>
                </a:moveTo>
                <a:lnTo>
                  <a:pt x="96060" y="3326"/>
                </a:lnTo>
                <a:lnTo>
                  <a:pt x="91918" y="1300"/>
                </a:lnTo>
                <a:lnTo>
                  <a:pt x="82791" y="0"/>
                </a:lnTo>
                <a:lnTo>
                  <a:pt x="78083" y="1939"/>
                </a:lnTo>
                <a:lnTo>
                  <a:pt x="73345" y="4653"/>
                </a:lnTo>
                <a:lnTo>
                  <a:pt x="39747" y="18952"/>
                </a:lnTo>
                <a:lnTo>
                  <a:pt x="26450" y="26733"/>
                </a:lnTo>
                <a:lnTo>
                  <a:pt x="14444" y="43183"/>
                </a:lnTo>
                <a:lnTo>
                  <a:pt x="11859" y="47732"/>
                </a:lnTo>
                <a:lnTo>
                  <a:pt x="7370" y="82482"/>
                </a:lnTo>
                <a:lnTo>
                  <a:pt x="7143" y="88219"/>
                </a:lnTo>
                <a:lnTo>
                  <a:pt x="8579" y="92837"/>
                </a:lnTo>
                <a:lnTo>
                  <a:pt x="38480" y="124329"/>
                </a:lnTo>
                <a:lnTo>
                  <a:pt x="71032" y="156891"/>
                </a:lnTo>
                <a:lnTo>
                  <a:pt x="100531" y="190183"/>
                </a:lnTo>
                <a:lnTo>
                  <a:pt x="118525" y="223518"/>
                </a:lnTo>
                <a:lnTo>
                  <a:pt x="124933" y="237805"/>
                </a:lnTo>
                <a:lnTo>
                  <a:pt x="128096" y="273400"/>
                </a:lnTo>
                <a:lnTo>
                  <a:pt x="126000" y="278231"/>
                </a:lnTo>
                <a:lnTo>
                  <a:pt x="121979" y="284008"/>
                </a:lnTo>
                <a:lnTo>
                  <a:pt x="119312" y="284798"/>
                </a:lnTo>
                <a:lnTo>
                  <a:pt x="107340" y="285305"/>
                </a:lnTo>
                <a:lnTo>
                  <a:pt x="75643" y="278147"/>
                </a:lnTo>
                <a:lnTo>
                  <a:pt x="42402" y="263851"/>
                </a:lnTo>
                <a:lnTo>
                  <a:pt x="12862" y="247321"/>
                </a:lnTo>
                <a:lnTo>
                  <a:pt x="4726" y="236391"/>
                </a:lnTo>
                <a:lnTo>
                  <a:pt x="1080" y="223099"/>
                </a:lnTo>
                <a:lnTo>
                  <a:pt x="0" y="209106"/>
                </a:lnTo>
                <a:lnTo>
                  <a:pt x="5736" y="176852"/>
                </a:lnTo>
                <a:lnTo>
                  <a:pt x="10499" y="165471"/>
                </a:lnTo>
                <a:lnTo>
                  <a:pt x="31003" y="134666"/>
                </a:lnTo>
                <a:lnTo>
                  <a:pt x="46525" y="114553"/>
                </a:lnTo>
                <a:lnTo>
                  <a:pt x="81431" y="83283"/>
                </a:lnTo>
                <a:lnTo>
                  <a:pt x="99740" y="66142"/>
                </a:lnTo>
                <a:lnTo>
                  <a:pt x="114851" y="54877"/>
                </a:lnTo>
                <a:lnTo>
                  <a:pt x="118261" y="49877"/>
                </a:lnTo>
                <a:lnTo>
                  <a:pt x="120570" y="45008"/>
                </a:lnTo>
                <a:lnTo>
                  <a:pt x="128133" y="35399"/>
                </a:lnTo>
              </a:path>
            </a:pathLst>
          </a:cu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27671" name="SMARTInkShape-Group105"/>
          <p:cNvGrpSpPr>
            <a:grpSpLocks/>
          </p:cNvGrpSpPr>
          <p:nvPr/>
        </p:nvGrpSpPr>
        <p:grpSpPr bwMode="auto">
          <a:xfrm>
            <a:off x="2586038" y="3744913"/>
            <a:ext cx="1836737" cy="892175"/>
            <a:chOff x="2586038" y="3744213"/>
            <a:chExt cx="1835944" cy="892082"/>
          </a:xfrm>
        </p:grpSpPr>
        <p:sp>
          <p:nvSpPr>
            <p:cNvPr id="27672" name="SMARTInkShape-798"/>
            <p:cNvSpPr>
              <a:spLocks/>
            </p:cNvSpPr>
            <p:nvPr/>
          </p:nvSpPr>
          <p:spPr bwMode="auto">
            <a:xfrm>
              <a:off x="2622418" y="4257675"/>
              <a:ext cx="70777" cy="378620"/>
            </a:xfrm>
            <a:custGeom>
              <a:avLst/>
              <a:gdLst>
                <a:gd name="T0" fmla="*/ 6482 w 70777"/>
                <a:gd name="T1" fmla="*/ 0 h 378620"/>
                <a:gd name="T2" fmla="*/ 6482 w 70777"/>
                <a:gd name="T3" fmla="*/ 9943 h 378620"/>
                <a:gd name="T4" fmla="*/ 0 w 70777"/>
                <a:gd name="T5" fmla="*/ 44900 h 378620"/>
                <a:gd name="T6" fmla="*/ 328 w 70777"/>
                <a:gd name="T7" fmla="*/ 71159 h 378620"/>
                <a:gd name="T8" fmla="*/ 4306 w 70777"/>
                <a:gd name="T9" fmla="*/ 103722 h 378620"/>
                <a:gd name="T10" fmla="*/ 6631 w 70777"/>
                <a:gd name="T11" fmla="*/ 138506 h 378620"/>
                <a:gd name="T12" fmla="*/ 11994 w 70777"/>
                <a:gd name="T13" fmla="*/ 173948 h 378620"/>
                <a:gd name="T14" fmla="*/ 18610 w 70777"/>
                <a:gd name="T15" fmla="*/ 209584 h 378620"/>
                <a:gd name="T16" fmla="*/ 25598 w 70777"/>
                <a:gd name="T17" fmla="*/ 245279 h 378620"/>
                <a:gd name="T18" fmla="*/ 32695 w 70777"/>
                <a:gd name="T19" fmla="*/ 280197 h 378620"/>
                <a:gd name="T20" fmla="*/ 40619 w 70777"/>
                <a:gd name="T21" fmla="*/ 310210 h 378620"/>
                <a:gd name="T22" fmla="*/ 52883 w 70777"/>
                <a:gd name="T23" fmla="*/ 342087 h 378620"/>
                <a:gd name="T24" fmla="*/ 57537 w 70777"/>
                <a:gd name="T25" fmla="*/ 359857 h 378620"/>
                <a:gd name="T26" fmla="*/ 61826 w 70777"/>
                <a:gd name="T27" fmla="*/ 370149 h 378620"/>
                <a:gd name="T28" fmla="*/ 62428 w 70777"/>
                <a:gd name="T29" fmla="*/ 372973 h 378620"/>
                <a:gd name="T30" fmla="*/ 63623 w 70777"/>
                <a:gd name="T31" fmla="*/ 374855 h 378620"/>
                <a:gd name="T32" fmla="*/ 65214 w 70777"/>
                <a:gd name="T33" fmla="*/ 376109 h 378620"/>
                <a:gd name="T34" fmla="*/ 70776 w 70777"/>
                <a:gd name="T35" fmla="*/ 378619 h 378620"/>
                <a:gd name="T36" fmla="*/ 0 w 70777"/>
                <a:gd name="T37" fmla="*/ 0 h 378620"/>
                <a:gd name="T38" fmla="*/ 70777 w 70777"/>
                <a:gd name="T39" fmla="*/ 378620 h 378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T36" t="T37" r="T38" b="T39"/>
              <a:pathLst>
                <a:path w="70777" h="378620">
                  <a:moveTo>
                    <a:pt x="6482" y="0"/>
                  </a:moveTo>
                  <a:lnTo>
                    <a:pt x="6482" y="9943"/>
                  </a:lnTo>
                  <a:lnTo>
                    <a:pt x="0" y="44900"/>
                  </a:lnTo>
                  <a:lnTo>
                    <a:pt x="328" y="71159"/>
                  </a:lnTo>
                  <a:lnTo>
                    <a:pt x="4306" y="103722"/>
                  </a:lnTo>
                  <a:lnTo>
                    <a:pt x="6631" y="138506"/>
                  </a:lnTo>
                  <a:lnTo>
                    <a:pt x="11994" y="173948"/>
                  </a:lnTo>
                  <a:lnTo>
                    <a:pt x="18610" y="209584"/>
                  </a:lnTo>
                  <a:lnTo>
                    <a:pt x="25598" y="245279"/>
                  </a:lnTo>
                  <a:lnTo>
                    <a:pt x="32695" y="280197"/>
                  </a:lnTo>
                  <a:lnTo>
                    <a:pt x="40619" y="310210"/>
                  </a:lnTo>
                  <a:lnTo>
                    <a:pt x="52883" y="342087"/>
                  </a:lnTo>
                  <a:lnTo>
                    <a:pt x="57537" y="359857"/>
                  </a:lnTo>
                  <a:lnTo>
                    <a:pt x="61826" y="370149"/>
                  </a:lnTo>
                  <a:lnTo>
                    <a:pt x="62428" y="372973"/>
                  </a:lnTo>
                  <a:lnTo>
                    <a:pt x="63623" y="374855"/>
                  </a:lnTo>
                  <a:lnTo>
                    <a:pt x="65214" y="376109"/>
                  </a:lnTo>
                  <a:lnTo>
                    <a:pt x="70776" y="37861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73" name="SMARTInkShape-799"/>
            <p:cNvSpPr>
              <a:spLocks/>
            </p:cNvSpPr>
            <p:nvPr/>
          </p:nvSpPr>
          <p:spPr bwMode="auto">
            <a:xfrm>
              <a:off x="2586038" y="4165396"/>
              <a:ext cx="492919" cy="465765"/>
            </a:xfrm>
            <a:custGeom>
              <a:avLst/>
              <a:gdLst>
                <a:gd name="T0" fmla="*/ 0 w 492919"/>
                <a:gd name="T1" fmla="*/ 281809 h 465765"/>
                <a:gd name="T2" fmla="*/ 2116 w 492919"/>
                <a:gd name="T3" fmla="*/ 283671 h 465765"/>
                <a:gd name="T4" fmla="*/ 31317 w 492919"/>
                <a:gd name="T5" fmla="*/ 284308 h 465765"/>
                <a:gd name="T6" fmla="*/ 89498 w 492919"/>
                <a:gd name="T7" fmla="*/ 251367 h 465765"/>
                <a:gd name="T8" fmla="*/ 135251 w 492919"/>
                <a:gd name="T9" fmla="*/ 190413 h 465765"/>
                <a:gd name="T10" fmla="*/ 162147 w 492919"/>
                <a:gd name="T11" fmla="*/ 129322 h 465765"/>
                <a:gd name="T12" fmla="*/ 178404 w 492919"/>
                <a:gd name="T13" fmla="*/ 70964 h 465765"/>
                <a:gd name="T14" fmla="*/ 192756 w 492919"/>
                <a:gd name="T15" fmla="*/ 1400 h 465765"/>
                <a:gd name="T16" fmla="*/ 189051 w 492919"/>
                <a:gd name="T17" fmla="*/ 0 h 465765"/>
                <a:gd name="T18" fmla="*/ 181021 w 492919"/>
                <a:gd name="T19" fmla="*/ 30312 h 465765"/>
                <a:gd name="T20" fmla="*/ 179600 w 492919"/>
                <a:gd name="T21" fmla="*/ 88871 h 465765"/>
                <a:gd name="T22" fmla="*/ 188564 w 492919"/>
                <a:gd name="T23" fmla="*/ 151018 h 465765"/>
                <a:gd name="T24" fmla="*/ 193616 w 492919"/>
                <a:gd name="T25" fmla="*/ 207687 h 465765"/>
                <a:gd name="T26" fmla="*/ 206137 w 492919"/>
                <a:gd name="T27" fmla="*/ 269445 h 465765"/>
                <a:gd name="T28" fmla="*/ 216490 w 492919"/>
                <a:gd name="T29" fmla="*/ 327741 h 465765"/>
                <a:gd name="T30" fmla="*/ 226178 w 492919"/>
                <a:gd name="T31" fmla="*/ 383529 h 465765"/>
                <a:gd name="T32" fmla="*/ 240768 w 492919"/>
                <a:gd name="T33" fmla="*/ 446348 h 465765"/>
                <a:gd name="T34" fmla="*/ 243402 w 492919"/>
                <a:gd name="T35" fmla="*/ 465578 h 465765"/>
                <a:gd name="T36" fmla="*/ 246555 w 492919"/>
                <a:gd name="T37" fmla="*/ 465094 h 465765"/>
                <a:gd name="T38" fmla="*/ 249001 w 492919"/>
                <a:gd name="T39" fmla="*/ 460358 h 465765"/>
                <a:gd name="T40" fmla="*/ 243154 w 492919"/>
                <a:gd name="T41" fmla="*/ 396387 h 465765"/>
                <a:gd name="T42" fmla="*/ 243697 w 492919"/>
                <a:gd name="T43" fmla="*/ 336067 h 465765"/>
                <a:gd name="T44" fmla="*/ 252832 w 492919"/>
                <a:gd name="T45" fmla="*/ 307151 h 465765"/>
                <a:gd name="T46" fmla="*/ 262020 w 492919"/>
                <a:gd name="T47" fmla="*/ 300969 h 465765"/>
                <a:gd name="T48" fmla="*/ 277647 w 492919"/>
                <a:gd name="T49" fmla="*/ 303441 h 465765"/>
                <a:gd name="T50" fmla="*/ 317392 w 492919"/>
                <a:gd name="T51" fmla="*/ 348918 h 465765"/>
                <a:gd name="T52" fmla="*/ 362252 w 492919"/>
                <a:gd name="T53" fmla="*/ 376557 h 465765"/>
                <a:gd name="T54" fmla="*/ 376327 w 492919"/>
                <a:gd name="T55" fmla="*/ 373800 h 465765"/>
                <a:gd name="T56" fmla="*/ 394877 w 492919"/>
                <a:gd name="T57" fmla="*/ 351255 h 465765"/>
                <a:gd name="T58" fmla="*/ 412204 w 492919"/>
                <a:gd name="T59" fmla="*/ 291468 h 465765"/>
                <a:gd name="T60" fmla="*/ 420735 w 492919"/>
                <a:gd name="T61" fmla="*/ 228271 h 465765"/>
                <a:gd name="T62" fmla="*/ 420466 w 492919"/>
                <a:gd name="T63" fmla="*/ 218386 h 465765"/>
                <a:gd name="T64" fmla="*/ 417590 w 492919"/>
                <a:gd name="T65" fmla="*/ 215795 h 465765"/>
                <a:gd name="T66" fmla="*/ 415783 w 492919"/>
                <a:gd name="T67" fmla="*/ 216761 h 465765"/>
                <a:gd name="T68" fmla="*/ 392862 w 492919"/>
                <a:gd name="T69" fmla="*/ 280397 h 465765"/>
                <a:gd name="T70" fmla="*/ 391742 w 492919"/>
                <a:gd name="T71" fmla="*/ 342125 h 465765"/>
                <a:gd name="T72" fmla="*/ 417691 w 492919"/>
                <a:gd name="T73" fmla="*/ 398530 h 465765"/>
                <a:gd name="T74" fmla="*/ 435960 w 492919"/>
                <a:gd name="T75" fmla="*/ 410506 h 465765"/>
                <a:gd name="T76" fmla="*/ 492918 w 492919"/>
                <a:gd name="T77" fmla="*/ 406604 h 465765"/>
                <a:gd name="T78" fmla="*/ 0 w 492919"/>
                <a:gd name="T79" fmla="*/ 0 h 465765"/>
                <a:gd name="T80" fmla="*/ 492919 w 492919"/>
                <a:gd name="T81" fmla="*/ 465765 h 465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T78" t="T79" r="T80" b="T81"/>
              <a:pathLst>
                <a:path w="492919" h="465765">
                  <a:moveTo>
                    <a:pt x="0" y="278017"/>
                  </a:moveTo>
                  <a:lnTo>
                    <a:pt x="0" y="281809"/>
                  </a:lnTo>
                  <a:lnTo>
                    <a:pt x="793" y="282926"/>
                  </a:lnTo>
                  <a:lnTo>
                    <a:pt x="2116" y="283671"/>
                  </a:lnTo>
                  <a:lnTo>
                    <a:pt x="9887" y="284719"/>
                  </a:lnTo>
                  <a:lnTo>
                    <a:pt x="31317" y="284308"/>
                  </a:lnTo>
                  <a:lnTo>
                    <a:pt x="54816" y="275209"/>
                  </a:lnTo>
                  <a:lnTo>
                    <a:pt x="89498" y="251367"/>
                  </a:lnTo>
                  <a:lnTo>
                    <a:pt x="114251" y="222070"/>
                  </a:lnTo>
                  <a:lnTo>
                    <a:pt x="135251" y="190413"/>
                  </a:lnTo>
                  <a:lnTo>
                    <a:pt x="149876" y="161043"/>
                  </a:lnTo>
                  <a:lnTo>
                    <a:pt x="162147" y="129322"/>
                  </a:lnTo>
                  <a:lnTo>
                    <a:pt x="170810" y="99815"/>
                  </a:lnTo>
                  <a:lnTo>
                    <a:pt x="178404" y="70964"/>
                  </a:lnTo>
                  <a:lnTo>
                    <a:pt x="188081" y="36563"/>
                  </a:lnTo>
                  <a:lnTo>
                    <a:pt x="192756" y="1400"/>
                  </a:lnTo>
                  <a:lnTo>
                    <a:pt x="192004" y="737"/>
                  </a:lnTo>
                  <a:lnTo>
                    <a:pt x="189051" y="0"/>
                  </a:lnTo>
                  <a:lnTo>
                    <a:pt x="187947" y="1391"/>
                  </a:lnTo>
                  <a:lnTo>
                    <a:pt x="181021" y="30312"/>
                  </a:lnTo>
                  <a:lnTo>
                    <a:pt x="179313" y="56368"/>
                  </a:lnTo>
                  <a:lnTo>
                    <a:pt x="179600" y="88871"/>
                  </a:lnTo>
                  <a:lnTo>
                    <a:pt x="184360" y="124430"/>
                  </a:lnTo>
                  <a:lnTo>
                    <a:pt x="188564" y="151018"/>
                  </a:lnTo>
                  <a:lnTo>
                    <a:pt x="190963" y="178711"/>
                  </a:lnTo>
                  <a:lnTo>
                    <a:pt x="193616" y="207687"/>
                  </a:lnTo>
                  <a:lnTo>
                    <a:pt x="200087" y="239086"/>
                  </a:lnTo>
                  <a:lnTo>
                    <a:pt x="206137" y="269445"/>
                  </a:lnTo>
                  <a:lnTo>
                    <a:pt x="211473" y="298813"/>
                  </a:lnTo>
                  <a:lnTo>
                    <a:pt x="216490" y="327741"/>
                  </a:lnTo>
                  <a:lnTo>
                    <a:pt x="221365" y="356473"/>
                  </a:lnTo>
                  <a:lnTo>
                    <a:pt x="226178" y="383529"/>
                  </a:lnTo>
                  <a:lnTo>
                    <a:pt x="233350" y="415819"/>
                  </a:lnTo>
                  <a:lnTo>
                    <a:pt x="240768" y="446348"/>
                  </a:lnTo>
                  <a:lnTo>
                    <a:pt x="242468" y="464108"/>
                  </a:lnTo>
                  <a:lnTo>
                    <a:pt x="243402" y="465578"/>
                  </a:lnTo>
                  <a:lnTo>
                    <a:pt x="244818" y="465764"/>
                  </a:lnTo>
                  <a:lnTo>
                    <a:pt x="246555" y="465094"/>
                  </a:lnTo>
                  <a:lnTo>
                    <a:pt x="247714" y="463853"/>
                  </a:lnTo>
                  <a:lnTo>
                    <a:pt x="249001" y="460358"/>
                  </a:lnTo>
                  <a:lnTo>
                    <a:pt x="244241" y="431675"/>
                  </a:lnTo>
                  <a:lnTo>
                    <a:pt x="243154" y="396387"/>
                  </a:lnTo>
                  <a:lnTo>
                    <a:pt x="242966" y="368299"/>
                  </a:lnTo>
                  <a:lnTo>
                    <a:pt x="243697" y="336067"/>
                  </a:lnTo>
                  <a:lnTo>
                    <a:pt x="248595" y="315589"/>
                  </a:lnTo>
                  <a:lnTo>
                    <a:pt x="252832" y="307151"/>
                  </a:lnTo>
                  <a:lnTo>
                    <a:pt x="257361" y="302871"/>
                  </a:lnTo>
                  <a:lnTo>
                    <a:pt x="262020" y="300969"/>
                  </a:lnTo>
                  <a:lnTo>
                    <a:pt x="266736" y="300124"/>
                  </a:lnTo>
                  <a:lnTo>
                    <a:pt x="277647" y="303441"/>
                  </a:lnTo>
                  <a:lnTo>
                    <a:pt x="290933" y="313243"/>
                  </a:lnTo>
                  <a:lnTo>
                    <a:pt x="317392" y="348918"/>
                  </a:lnTo>
                  <a:lnTo>
                    <a:pt x="348682" y="373060"/>
                  </a:lnTo>
                  <a:lnTo>
                    <a:pt x="362252" y="376557"/>
                  </a:lnTo>
                  <a:lnTo>
                    <a:pt x="371609" y="375258"/>
                  </a:lnTo>
                  <a:lnTo>
                    <a:pt x="376327" y="373800"/>
                  </a:lnTo>
                  <a:lnTo>
                    <a:pt x="383685" y="367947"/>
                  </a:lnTo>
                  <a:lnTo>
                    <a:pt x="394877" y="351255"/>
                  </a:lnTo>
                  <a:lnTo>
                    <a:pt x="407139" y="318059"/>
                  </a:lnTo>
                  <a:lnTo>
                    <a:pt x="412204" y="291468"/>
                  </a:lnTo>
                  <a:lnTo>
                    <a:pt x="415822" y="263481"/>
                  </a:lnTo>
                  <a:lnTo>
                    <a:pt x="420735" y="228271"/>
                  </a:lnTo>
                  <a:lnTo>
                    <a:pt x="421149" y="220718"/>
                  </a:lnTo>
                  <a:lnTo>
                    <a:pt x="420466" y="218386"/>
                  </a:lnTo>
                  <a:lnTo>
                    <a:pt x="419217" y="216832"/>
                  </a:lnTo>
                  <a:lnTo>
                    <a:pt x="417590" y="215795"/>
                  </a:lnTo>
                  <a:lnTo>
                    <a:pt x="416506" y="215898"/>
                  </a:lnTo>
                  <a:lnTo>
                    <a:pt x="415783" y="216761"/>
                  </a:lnTo>
                  <a:lnTo>
                    <a:pt x="402208" y="250779"/>
                  </a:lnTo>
                  <a:lnTo>
                    <a:pt x="392862" y="280397"/>
                  </a:lnTo>
                  <a:lnTo>
                    <a:pt x="387164" y="312795"/>
                  </a:lnTo>
                  <a:lnTo>
                    <a:pt x="391742" y="342125"/>
                  </a:lnTo>
                  <a:lnTo>
                    <a:pt x="402591" y="374212"/>
                  </a:lnTo>
                  <a:lnTo>
                    <a:pt x="417691" y="398530"/>
                  </a:lnTo>
                  <a:lnTo>
                    <a:pt x="426675" y="406455"/>
                  </a:lnTo>
                  <a:lnTo>
                    <a:pt x="435960" y="410506"/>
                  </a:lnTo>
                  <a:lnTo>
                    <a:pt x="458649" y="413107"/>
                  </a:lnTo>
                  <a:lnTo>
                    <a:pt x="492918" y="40660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74" name="SMARTInkShape-800"/>
            <p:cNvSpPr>
              <a:spLocks/>
            </p:cNvSpPr>
            <p:nvPr/>
          </p:nvSpPr>
          <p:spPr bwMode="auto">
            <a:xfrm>
              <a:off x="3151899" y="4264819"/>
              <a:ext cx="126626" cy="278607"/>
            </a:xfrm>
            <a:custGeom>
              <a:avLst/>
              <a:gdLst>
                <a:gd name="T0" fmla="*/ 55645 w 126626"/>
                <a:gd name="T1" fmla="*/ 0 h 278607"/>
                <a:gd name="T2" fmla="*/ 55645 w 126626"/>
                <a:gd name="T3" fmla="*/ 3792 h 278607"/>
                <a:gd name="T4" fmla="*/ 53528 w 126626"/>
                <a:gd name="T5" fmla="*/ 7771 h 278607"/>
                <a:gd name="T6" fmla="*/ 35517 w 126626"/>
                <a:gd name="T7" fmla="*/ 31374 h 278607"/>
                <a:gd name="T8" fmla="*/ 21154 w 126626"/>
                <a:gd name="T9" fmla="*/ 61495 h 278607"/>
                <a:gd name="T10" fmla="*/ 6114 w 126626"/>
                <a:gd name="T11" fmla="*/ 93989 h 278607"/>
                <a:gd name="T12" fmla="*/ 0 w 126626"/>
                <a:gd name="T13" fmla="*/ 114080 h 278607"/>
                <a:gd name="T14" fmla="*/ 292 w 126626"/>
                <a:gd name="T15" fmla="*/ 117328 h 278607"/>
                <a:gd name="T16" fmla="*/ 2733 w 126626"/>
                <a:gd name="T17" fmla="*/ 123054 h 278607"/>
                <a:gd name="T18" fmla="*/ 8570 w 126626"/>
                <a:gd name="T19" fmla="*/ 130740 h 278607"/>
                <a:gd name="T20" fmla="*/ 15143 w 126626"/>
                <a:gd name="T21" fmla="*/ 133513 h 278607"/>
                <a:gd name="T22" fmla="*/ 36091 w 126626"/>
                <a:gd name="T23" fmla="*/ 135293 h 278607"/>
                <a:gd name="T24" fmla="*/ 64525 w 126626"/>
                <a:gd name="T25" fmla="*/ 132136 h 278607"/>
                <a:gd name="T26" fmla="*/ 98032 w 126626"/>
                <a:gd name="T27" fmla="*/ 137532 h 278607"/>
                <a:gd name="T28" fmla="*/ 102953 w 126626"/>
                <a:gd name="T29" fmla="*/ 139313 h 278607"/>
                <a:gd name="T30" fmla="*/ 110538 w 126626"/>
                <a:gd name="T31" fmla="*/ 145525 h 278607"/>
                <a:gd name="T32" fmla="*/ 116554 w 126626"/>
                <a:gd name="T33" fmla="*/ 155165 h 278607"/>
                <a:gd name="T34" fmla="*/ 124767 w 126626"/>
                <a:gd name="T35" fmla="*/ 185107 h 278607"/>
                <a:gd name="T36" fmla="*/ 126625 w 126626"/>
                <a:gd name="T37" fmla="*/ 214188 h 278607"/>
                <a:gd name="T38" fmla="*/ 121289 w 126626"/>
                <a:gd name="T39" fmla="*/ 242069 h 278607"/>
                <a:gd name="T40" fmla="*/ 112591 w 126626"/>
                <a:gd name="T41" fmla="*/ 261570 h 278607"/>
                <a:gd name="T42" fmla="*/ 98507 w 126626"/>
                <a:gd name="T43" fmla="*/ 278606 h 278607"/>
                <a:gd name="T44" fmla="*/ 0 w 126626"/>
                <a:gd name="T45" fmla="*/ 0 h 278607"/>
                <a:gd name="T46" fmla="*/ 126626 w 126626"/>
                <a:gd name="T47" fmla="*/ 278607 h 278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T44" t="T45" r="T46" b="T47"/>
              <a:pathLst>
                <a:path w="126626" h="278607">
                  <a:moveTo>
                    <a:pt x="55645" y="0"/>
                  </a:moveTo>
                  <a:lnTo>
                    <a:pt x="55645" y="3792"/>
                  </a:lnTo>
                  <a:lnTo>
                    <a:pt x="53528" y="7771"/>
                  </a:lnTo>
                  <a:lnTo>
                    <a:pt x="35517" y="31374"/>
                  </a:lnTo>
                  <a:lnTo>
                    <a:pt x="21154" y="61495"/>
                  </a:lnTo>
                  <a:lnTo>
                    <a:pt x="6114" y="93989"/>
                  </a:lnTo>
                  <a:lnTo>
                    <a:pt x="0" y="114080"/>
                  </a:lnTo>
                  <a:lnTo>
                    <a:pt x="292" y="117328"/>
                  </a:lnTo>
                  <a:lnTo>
                    <a:pt x="2733" y="123054"/>
                  </a:lnTo>
                  <a:lnTo>
                    <a:pt x="8570" y="130740"/>
                  </a:lnTo>
                  <a:lnTo>
                    <a:pt x="15143" y="133513"/>
                  </a:lnTo>
                  <a:lnTo>
                    <a:pt x="36091" y="135293"/>
                  </a:lnTo>
                  <a:lnTo>
                    <a:pt x="64525" y="132136"/>
                  </a:lnTo>
                  <a:lnTo>
                    <a:pt x="98032" y="137532"/>
                  </a:lnTo>
                  <a:lnTo>
                    <a:pt x="102953" y="139313"/>
                  </a:lnTo>
                  <a:lnTo>
                    <a:pt x="110538" y="145525"/>
                  </a:lnTo>
                  <a:lnTo>
                    <a:pt x="116554" y="155165"/>
                  </a:lnTo>
                  <a:lnTo>
                    <a:pt x="124767" y="185107"/>
                  </a:lnTo>
                  <a:lnTo>
                    <a:pt x="126625" y="214188"/>
                  </a:lnTo>
                  <a:lnTo>
                    <a:pt x="121289" y="242069"/>
                  </a:lnTo>
                  <a:lnTo>
                    <a:pt x="112591" y="261570"/>
                  </a:lnTo>
                  <a:lnTo>
                    <a:pt x="98507" y="27860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75" name="SMARTInkShape-801"/>
            <p:cNvSpPr>
              <a:spLocks/>
            </p:cNvSpPr>
            <p:nvPr/>
          </p:nvSpPr>
          <p:spPr bwMode="auto">
            <a:xfrm>
              <a:off x="3321844" y="4264819"/>
              <a:ext cx="107157" cy="184875"/>
            </a:xfrm>
            <a:custGeom>
              <a:avLst/>
              <a:gdLst>
                <a:gd name="T0" fmla="*/ 0 w 107157"/>
                <a:gd name="T1" fmla="*/ 85725 h 184875"/>
                <a:gd name="T2" fmla="*/ 0 w 107157"/>
                <a:gd name="T3" fmla="*/ 89517 h 184875"/>
                <a:gd name="T4" fmla="*/ 2116 w 107157"/>
                <a:gd name="T5" fmla="*/ 93496 h 184875"/>
                <a:gd name="T6" fmla="*/ 5703 w 107157"/>
                <a:gd name="T7" fmla="*/ 99497 h 184875"/>
                <a:gd name="T8" fmla="*/ 19926 w 107157"/>
                <a:gd name="T9" fmla="*/ 131403 h 184875"/>
                <a:gd name="T10" fmla="*/ 40620 w 107157"/>
                <a:gd name="T11" fmla="*/ 165993 h 184875"/>
                <a:gd name="T12" fmla="*/ 48745 w 107157"/>
                <a:gd name="T13" fmla="*/ 175904 h 184875"/>
                <a:gd name="T14" fmla="*/ 57647 w 107157"/>
                <a:gd name="T15" fmla="*/ 181367 h 184875"/>
                <a:gd name="T16" fmla="*/ 72506 w 107157"/>
                <a:gd name="T17" fmla="*/ 184874 h 184875"/>
                <a:gd name="T18" fmla="*/ 76118 w 107157"/>
                <a:gd name="T19" fmla="*/ 181987 h 184875"/>
                <a:gd name="T20" fmla="*/ 87994 w 107157"/>
                <a:gd name="T21" fmla="*/ 163548 h 184875"/>
                <a:gd name="T22" fmla="*/ 96099 w 107157"/>
                <a:gd name="T23" fmla="*/ 141856 h 184875"/>
                <a:gd name="T24" fmla="*/ 99646 w 107157"/>
                <a:gd name="T25" fmla="*/ 114880 h 184875"/>
                <a:gd name="T26" fmla="*/ 104578 w 107157"/>
                <a:gd name="T27" fmla="*/ 82898 h 184875"/>
                <a:gd name="T28" fmla="*/ 106392 w 107157"/>
                <a:gd name="T29" fmla="*/ 52961 h 184875"/>
                <a:gd name="T30" fmla="*/ 107005 w 107157"/>
                <a:gd name="T31" fmla="*/ 18634 h 184875"/>
                <a:gd name="T32" fmla="*/ 107156 w 107157"/>
                <a:gd name="T33" fmla="*/ 0 h 184875"/>
                <a:gd name="T34" fmla="*/ 0 w 107157"/>
                <a:gd name="T35" fmla="*/ 0 h 184875"/>
                <a:gd name="T36" fmla="*/ 107157 w 107157"/>
                <a:gd name="T37" fmla="*/ 184875 h 184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T34" t="T35" r="T36" b="T37"/>
              <a:pathLst>
                <a:path w="107157" h="184875">
                  <a:moveTo>
                    <a:pt x="0" y="85725"/>
                  </a:moveTo>
                  <a:lnTo>
                    <a:pt x="0" y="89517"/>
                  </a:lnTo>
                  <a:lnTo>
                    <a:pt x="2116" y="93496"/>
                  </a:lnTo>
                  <a:lnTo>
                    <a:pt x="5703" y="99497"/>
                  </a:lnTo>
                  <a:lnTo>
                    <a:pt x="19926" y="131403"/>
                  </a:lnTo>
                  <a:lnTo>
                    <a:pt x="40620" y="165993"/>
                  </a:lnTo>
                  <a:lnTo>
                    <a:pt x="48745" y="175904"/>
                  </a:lnTo>
                  <a:lnTo>
                    <a:pt x="57647" y="181367"/>
                  </a:lnTo>
                  <a:lnTo>
                    <a:pt x="72506" y="184874"/>
                  </a:lnTo>
                  <a:lnTo>
                    <a:pt x="76118" y="181987"/>
                  </a:lnTo>
                  <a:lnTo>
                    <a:pt x="87994" y="163548"/>
                  </a:lnTo>
                  <a:lnTo>
                    <a:pt x="96099" y="141856"/>
                  </a:lnTo>
                  <a:lnTo>
                    <a:pt x="99646" y="114880"/>
                  </a:lnTo>
                  <a:lnTo>
                    <a:pt x="104578" y="82898"/>
                  </a:lnTo>
                  <a:lnTo>
                    <a:pt x="106392" y="52961"/>
                  </a:lnTo>
                  <a:lnTo>
                    <a:pt x="107005" y="18634"/>
                  </a:lnTo>
                  <a:lnTo>
                    <a:pt x="107156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76" name="SMARTInkShape-802"/>
            <p:cNvSpPr>
              <a:spLocks/>
            </p:cNvSpPr>
            <p:nvPr/>
          </p:nvSpPr>
          <p:spPr bwMode="auto">
            <a:xfrm>
              <a:off x="3493467" y="3744213"/>
              <a:ext cx="521322" cy="663059"/>
            </a:xfrm>
            <a:custGeom>
              <a:avLst/>
              <a:gdLst>
                <a:gd name="T0" fmla="*/ 9087 w 521322"/>
                <a:gd name="T1" fmla="*/ 641187 h 663059"/>
                <a:gd name="T2" fmla="*/ 21225 w 521322"/>
                <a:gd name="T3" fmla="*/ 659563 h 663059"/>
                <a:gd name="T4" fmla="*/ 1139 w 521322"/>
                <a:gd name="T5" fmla="*/ 563711 h 663059"/>
                <a:gd name="T6" fmla="*/ 3653 w 521322"/>
                <a:gd name="T7" fmla="*/ 512916 h 663059"/>
                <a:gd name="T8" fmla="*/ 21314 w 521322"/>
                <a:gd name="T9" fmla="*/ 499873 h 663059"/>
                <a:gd name="T10" fmla="*/ 48864 w 521322"/>
                <a:gd name="T11" fmla="*/ 519772 h 663059"/>
                <a:gd name="T12" fmla="*/ 77077 w 521322"/>
                <a:gd name="T13" fmla="*/ 585873 h 663059"/>
                <a:gd name="T14" fmla="*/ 63934 w 521322"/>
                <a:gd name="T15" fmla="*/ 568145 h 663059"/>
                <a:gd name="T16" fmla="*/ 43315 w 521322"/>
                <a:gd name="T17" fmla="*/ 472201 h 663059"/>
                <a:gd name="T18" fmla="*/ 72692 w 521322"/>
                <a:gd name="T19" fmla="*/ 398324 h 663059"/>
                <a:gd name="T20" fmla="*/ 85426 w 521322"/>
                <a:gd name="T21" fmla="*/ 389311 h 663059"/>
                <a:gd name="T22" fmla="*/ 101557 w 521322"/>
                <a:gd name="T23" fmla="*/ 393249 h 663059"/>
                <a:gd name="T24" fmla="*/ 119592 w 521322"/>
                <a:gd name="T25" fmla="*/ 457431 h 663059"/>
                <a:gd name="T26" fmla="*/ 149849 w 521322"/>
                <a:gd name="T27" fmla="*/ 546400 h 663059"/>
                <a:gd name="T28" fmla="*/ 161753 w 521322"/>
                <a:gd name="T29" fmla="*/ 554224 h 663059"/>
                <a:gd name="T30" fmla="*/ 182389 w 521322"/>
                <a:gd name="T31" fmla="*/ 524973 h 663059"/>
                <a:gd name="T32" fmla="*/ 183431 w 521322"/>
                <a:gd name="T33" fmla="*/ 434954 h 663059"/>
                <a:gd name="T34" fmla="*/ 152239 w 521322"/>
                <a:gd name="T35" fmla="*/ 386446 h 663059"/>
                <a:gd name="T36" fmla="*/ 132112 w 521322"/>
                <a:gd name="T37" fmla="*/ 379278 h 663059"/>
                <a:gd name="T38" fmla="*/ 128901 w 521322"/>
                <a:gd name="T39" fmla="*/ 387773 h 663059"/>
                <a:gd name="T40" fmla="*/ 163175 w 521322"/>
                <a:gd name="T41" fmla="*/ 450617 h 663059"/>
                <a:gd name="T42" fmla="*/ 202920 w 521322"/>
                <a:gd name="T43" fmla="*/ 480778 h 663059"/>
                <a:gd name="T44" fmla="*/ 230417 w 521322"/>
                <a:gd name="T45" fmla="*/ 464173 h 663059"/>
                <a:gd name="T46" fmla="*/ 261762 w 521322"/>
                <a:gd name="T47" fmla="*/ 368482 h 663059"/>
                <a:gd name="T48" fmla="*/ 284636 w 521322"/>
                <a:gd name="T49" fmla="*/ 315572 h 663059"/>
                <a:gd name="T50" fmla="*/ 287689 w 521322"/>
                <a:gd name="T51" fmla="*/ 378306 h 663059"/>
                <a:gd name="T52" fmla="*/ 296487 w 521322"/>
                <a:gd name="T53" fmla="*/ 412961 h 663059"/>
                <a:gd name="T54" fmla="*/ 311197 w 521322"/>
                <a:gd name="T55" fmla="*/ 376420 h 663059"/>
                <a:gd name="T56" fmla="*/ 330910 w 521322"/>
                <a:gd name="T57" fmla="*/ 319719 h 663059"/>
                <a:gd name="T58" fmla="*/ 345273 w 521322"/>
                <a:gd name="T59" fmla="*/ 316266 h 663059"/>
                <a:gd name="T60" fmla="*/ 380819 w 521322"/>
                <a:gd name="T61" fmla="*/ 381526 h 663059"/>
                <a:gd name="T62" fmla="*/ 402258 w 521322"/>
                <a:gd name="T63" fmla="*/ 411595 h 663059"/>
                <a:gd name="T64" fmla="*/ 423689 w 521322"/>
                <a:gd name="T65" fmla="*/ 376023 h 663059"/>
                <a:gd name="T66" fmla="*/ 453852 w 521322"/>
                <a:gd name="T67" fmla="*/ 280149 h 663059"/>
                <a:gd name="T68" fmla="*/ 456400 w 521322"/>
                <a:gd name="T69" fmla="*/ 274582 h 663059"/>
                <a:gd name="T70" fmla="*/ 464301 w 521322"/>
                <a:gd name="T71" fmla="*/ 355468 h 663059"/>
                <a:gd name="T72" fmla="*/ 483286 w 521322"/>
                <a:gd name="T73" fmla="*/ 380760 h 663059"/>
                <a:gd name="T74" fmla="*/ 492758 w 521322"/>
                <a:gd name="T75" fmla="*/ 374331 h 663059"/>
                <a:gd name="T76" fmla="*/ 518146 w 521322"/>
                <a:gd name="T77" fmla="*/ 293971 h 663059"/>
                <a:gd name="T78" fmla="*/ 521042 w 521322"/>
                <a:gd name="T79" fmla="*/ 212970 h 663059"/>
                <a:gd name="T80" fmla="*/ 515593 w 521322"/>
                <a:gd name="T81" fmla="*/ 128453 h 663059"/>
                <a:gd name="T82" fmla="*/ 493678 w 521322"/>
                <a:gd name="T83" fmla="*/ 43926 h 663059"/>
                <a:gd name="T84" fmla="*/ 449843 w 521322"/>
                <a:gd name="T85" fmla="*/ 1110 h 663059"/>
                <a:gd name="T86" fmla="*/ 433836 w 521322"/>
                <a:gd name="T87" fmla="*/ 3168 h 663059"/>
                <a:gd name="T88" fmla="*/ 429339 w 521322"/>
                <a:gd name="T89" fmla="*/ 50171 h 663059"/>
                <a:gd name="T90" fmla="*/ 462245 w 521322"/>
                <a:gd name="T91" fmla="*/ 134561 h 663059"/>
                <a:gd name="T92" fmla="*/ 521321 w 521322"/>
                <a:gd name="T93" fmla="*/ 184850 h 663059"/>
                <a:gd name="T94" fmla="*/ 0 w 521322"/>
                <a:gd name="T95" fmla="*/ 0 h 663059"/>
                <a:gd name="T96" fmla="*/ 521322 w 521322"/>
                <a:gd name="T97" fmla="*/ 663059 h 663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T94" t="T95" r="T96" b="T97"/>
              <a:pathLst>
                <a:path w="521322" h="663059">
                  <a:moveTo>
                    <a:pt x="6971" y="627762"/>
                  </a:moveTo>
                  <a:lnTo>
                    <a:pt x="6971" y="635347"/>
                  </a:lnTo>
                  <a:lnTo>
                    <a:pt x="9087" y="641187"/>
                  </a:lnTo>
                  <a:lnTo>
                    <a:pt x="19327" y="656261"/>
                  </a:lnTo>
                  <a:lnTo>
                    <a:pt x="21145" y="663058"/>
                  </a:lnTo>
                  <a:lnTo>
                    <a:pt x="21225" y="659563"/>
                  </a:lnTo>
                  <a:lnTo>
                    <a:pt x="13981" y="625659"/>
                  </a:lnTo>
                  <a:lnTo>
                    <a:pt x="6474" y="593274"/>
                  </a:lnTo>
                  <a:lnTo>
                    <a:pt x="1139" y="563711"/>
                  </a:lnTo>
                  <a:lnTo>
                    <a:pt x="0" y="529898"/>
                  </a:lnTo>
                  <a:lnTo>
                    <a:pt x="697" y="519973"/>
                  </a:lnTo>
                  <a:lnTo>
                    <a:pt x="3653" y="512916"/>
                  </a:lnTo>
                  <a:lnTo>
                    <a:pt x="9780" y="504481"/>
                  </a:lnTo>
                  <a:lnTo>
                    <a:pt x="14305" y="501533"/>
                  </a:lnTo>
                  <a:lnTo>
                    <a:pt x="21314" y="499873"/>
                  </a:lnTo>
                  <a:lnTo>
                    <a:pt x="23677" y="499640"/>
                  </a:lnTo>
                  <a:lnTo>
                    <a:pt x="28418" y="501498"/>
                  </a:lnTo>
                  <a:lnTo>
                    <a:pt x="48864" y="519772"/>
                  </a:lnTo>
                  <a:lnTo>
                    <a:pt x="58365" y="532970"/>
                  </a:lnTo>
                  <a:lnTo>
                    <a:pt x="69487" y="565876"/>
                  </a:lnTo>
                  <a:lnTo>
                    <a:pt x="77077" y="585873"/>
                  </a:lnTo>
                  <a:lnTo>
                    <a:pt x="78330" y="602279"/>
                  </a:lnTo>
                  <a:lnTo>
                    <a:pt x="78398" y="599751"/>
                  </a:lnTo>
                  <a:lnTo>
                    <a:pt x="63934" y="568145"/>
                  </a:lnTo>
                  <a:lnTo>
                    <a:pt x="54559" y="537757"/>
                  </a:lnTo>
                  <a:lnTo>
                    <a:pt x="45857" y="506090"/>
                  </a:lnTo>
                  <a:lnTo>
                    <a:pt x="43315" y="472201"/>
                  </a:lnTo>
                  <a:lnTo>
                    <a:pt x="44991" y="449643"/>
                  </a:lnTo>
                  <a:lnTo>
                    <a:pt x="52669" y="424479"/>
                  </a:lnTo>
                  <a:lnTo>
                    <a:pt x="72692" y="398324"/>
                  </a:lnTo>
                  <a:lnTo>
                    <a:pt x="80507" y="390094"/>
                  </a:lnTo>
                  <a:lnTo>
                    <a:pt x="82982" y="389148"/>
                  </a:lnTo>
                  <a:lnTo>
                    <a:pt x="85426" y="389311"/>
                  </a:lnTo>
                  <a:lnTo>
                    <a:pt x="91052" y="390815"/>
                  </a:lnTo>
                  <a:lnTo>
                    <a:pt x="98844" y="391483"/>
                  </a:lnTo>
                  <a:lnTo>
                    <a:pt x="101557" y="393249"/>
                  </a:lnTo>
                  <a:lnTo>
                    <a:pt x="103366" y="396014"/>
                  </a:lnTo>
                  <a:lnTo>
                    <a:pt x="112319" y="423061"/>
                  </a:lnTo>
                  <a:lnTo>
                    <a:pt x="119592" y="457431"/>
                  </a:lnTo>
                  <a:lnTo>
                    <a:pt x="128553" y="490605"/>
                  </a:lnTo>
                  <a:lnTo>
                    <a:pt x="137966" y="520324"/>
                  </a:lnTo>
                  <a:lnTo>
                    <a:pt x="149849" y="546400"/>
                  </a:lnTo>
                  <a:lnTo>
                    <a:pt x="154610" y="551914"/>
                  </a:lnTo>
                  <a:lnTo>
                    <a:pt x="159371" y="554364"/>
                  </a:lnTo>
                  <a:lnTo>
                    <a:pt x="161753" y="554224"/>
                  </a:lnTo>
                  <a:lnTo>
                    <a:pt x="166515" y="551952"/>
                  </a:lnTo>
                  <a:lnTo>
                    <a:pt x="173658" y="542417"/>
                  </a:lnTo>
                  <a:lnTo>
                    <a:pt x="182389" y="524973"/>
                  </a:lnTo>
                  <a:lnTo>
                    <a:pt x="185146" y="493919"/>
                  </a:lnTo>
                  <a:lnTo>
                    <a:pt x="185482" y="463829"/>
                  </a:lnTo>
                  <a:lnTo>
                    <a:pt x="183431" y="434954"/>
                  </a:lnTo>
                  <a:lnTo>
                    <a:pt x="175618" y="410113"/>
                  </a:lnTo>
                  <a:lnTo>
                    <a:pt x="168771" y="398614"/>
                  </a:lnTo>
                  <a:lnTo>
                    <a:pt x="152239" y="386446"/>
                  </a:lnTo>
                  <a:lnTo>
                    <a:pt x="139705" y="380276"/>
                  </a:lnTo>
                  <a:lnTo>
                    <a:pt x="133962" y="378862"/>
                  </a:lnTo>
                  <a:lnTo>
                    <a:pt x="132112" y="379278"/>
                  </a:lnTo>
                  <a:lnTo>
                    <a:pt x="130880" y="380350"/>
                  </a:lnTo>
                  <a:lnTo>
                    <a:pt x="129510" y="383658"/>
                  </a:lnTo>
                  <a:lnTo>
                    <a:pt x="128901" y="387773"/>
                  </a:lnTo>
                  <a:lnTo>
                    <a:pt x="130747" y="392248"/>
                  </a:lnTo>
                  <a:lnTo>
                    <a:pt x="149906" y="427929"/>
                  </a:lnTo>
                  <a:lnTo>
                    <a:pt x="163175" y="450617"/>
                  </a:lnTo>
                  <a:lnTo>
                    <a:pt x="186659" y="472272"/>
                  </a:lnTo>
                  <a:lnTo>
                    <a:pt x="198500" y="479914"/>
                  </a:lnTo>
                  <a:lnTo>
                    <a:pt x="202920" y="480778"/>
                  </a:lnTo>
                  <a:lnTo>
                    <a:pt x="212063" y="479621"/>
                  </a:lnTo>
                  <a:lnTo>
                    <a:pt x="222344" y="474507"/>
                  </a:lnTo>
                  <a:lnTo>
                    <a:pt x="230417" y="464173"/>
                  </a:lnTo>
                  <a:lnTo>
                    <a:pt x="245061" y="433323"/>
                  </a:lnTo>
                  <a:lnTo>
                    <a:pt x="254614" y="399501"/>
                  </a:lnTo>
                  <a:lnTo>
                    <a:pt x="261762" y="368482"/>
                  </a:lnTo>
                  <a:lnTo>
                    <a:pt x="271289" y="337980"/>
                  </a:lnTo>
                  <a:lnTo>
                    <a:pt x="284166" y="315449"/>
                  </a:lnTo>
                  <a:lnTo>
                    <a:pt x="284636" y="315572"/>
                  </a:lnTo>
                  <a:lnTo>
                    <a:pt x="285159" y="317825"/>
                  </a:lnTo>
                  <a:lnTo>
                    <a:pt x="285552" y="352065"/>
                  </a:lnTo>
                  <a:lnTo>
                    <a:pt x="287689" y="378306"/>
                  </a:lnTo>
                  <a:lnTo>
                    <a:pt x="292633" y="411800"/>
                  </a:lnTo>
                  <a:lnTo>
                    <a:pt x="293456" y="412350"/>
                  </a:lnTo>
                  <a:lnTo>
                    <a:pt x="296487" y="412961"/>
                  </a:lnTo>
                  <a:lnTo>
                    <a:pt x="297612" y="412330"/>
                  </a:lnTo>
                  <a:lnTo>
                    <a:pt x="298363" y="411116"/>
                  </a:lnTo>
                  <a:lnTo>
                    <a:pt x="311197" y="376420"/>
                  </a:lnTo>
                  <a:lnTo>
                    <a:pt x="317555" y="345632"/>
                  </a:lnTo>
                  <a:lnTo>
                    <a:pt x="328574" y="322860"/>
                  </a:lnTo>
                  <a:lnTo>
                    <a:pt x="330910" y="319719"/>
                  </a:lnTo>
                  <a:lnTo>
                    <a:pt x="334055" y="317625"/>
                  </a:lnTo>
                  <a:lnTo>
                    <a:pt x="341783" y="315299"/>
                  </a:lnTo>
                  <a:lnTo>
                    <a:pt x="345273" y="316266"/>
                  </a:lnTo>
                  <a:lnTo>
                    <a:pt x="351267" y="321573"/>
                  </a:lnTo>
                  <a:lnTo>
                    <a:pt x="366452" y="347071"/>
                  </a:lnTo>
                  <a:lnTo>
                    <a:pt x="380819" y="381526"/>
                  </a:lnTo>
                  <a:lnTo>
                    <a:pt x="395113" y="407191"/>
                  </a:lnTo>
                  <a:lnTo>
                    <a:pt x="399876" y="410668"/>
                  </a:lnTo>
                  <a:lnTo>
                    <a:pt x="402258" y="411595"/>
                  </a:lnTo>
                  <a:lnTo>
                    <a:pt x="404639" y="410626"/>
                  </a:lnTo>
                  <a:lnTo>
                    <a:pt x="409402" y="405316"/>
                  </a:lnTo>
                  <a:lnTo>
                    <a:pt x="423689" y="376023"/>
                  </a:lnTo>
                  <a:lnTo>
                    <a:pt x="433214" y="343909"/>
                  </a:lnTo>
                  <a:lnTo>
                    <a:pt x="442739" y="313812"/>
                  </a:lnTo>
                  <a:lnTo>
                    <a:pt x="453852" y="280149"/>
                  </a:lnTo>
                  <a:lnTo>
                    <a:pt x="455616" y="274830"/>
                  </a:lnTo>
                  <a:lnTo>
                    <a:pt x="456086" y="274205"/>
                  </a:lnTo>
                  <a:lnTo>
                    <a:pt x="456400" y="274582"/>
                  </a:lnTo>
                  <a:lnTo>
                    <a:pt x="457010" y="308700"/>
                  </a:lnTo>
                  <a:lnTo>
                    <a:pt x="457814" y="320857"/>
                  </a:lnTo>
                  <a:lnTo>
                    <a:pt x="464301" y="355468"/>
                  </a:lnTo>
                  <a:lnTo>
                    <a:pt x="469678" y="366548"/>
                  </a:lnTo>
                  <a:lnTo>
                    <a:pt x="480937" y="379894"/>
                  </a:lnTo>
                  <a:lnTo>
                    <a:pt x="483286" y="380760"/>
                  </a:lnTo>
                  <a:lnTo>
                    <a:pt x="485645" y="380544"/>
                  </a:lnTo>
                  <a:lnTo>
                    <a:pt x="488012" y="379606"/>
                  </a:lnTo>
                  <a:lnTo>
                    <a:pt x="492758" y="374331"/>
                  </a:lnTo>
                  <a:lnTo>
                    <a:pt x="502273" y="354217"/>
                  </a:lnTo>
                  <a:lnTo>
                    <a:pt x="511796" y="325726"/>
                  </a:lnTo>
                  <a:lnTo>
                    <a:pt x="518146" y="293971"/>
                  </a:lnTo>
                  <a:lnTo>
                    <a:pt x="519910" y="268273"/>
                  </a:lnTo>
                  <a:lnTo>
                    <a:pt x="520693" y="240977"/>
                  </a:lnTo>
                  <a:lnTo>
                    <a:pt x="521042" y="212970"/>
                  </a:lnTo>
                  <a:lnTo>
                    <a:pt x="521196" y="184648"/>
                  </a:lnTo>
                  <a:lnTo>
                    <a:pt x="519149" y="156185"/>
                  </a:lnTo>
                  <a:lnTo>
                    <a:pt x="515593" y="128453"/>
                  </a:lnTo>
                  <a:lnTo>
                    <a:pt x="511366" y="102899"/>
                  </a:lnTo>
                  <a:lnTo>
                    <a:pt x="504525" y="69992"/>
                  </a:lnTo>
                  <a:lnTo>
                    <a:pt x="493678" y="43926"/>
                  </a:lnTo>
                  <a:lnTo>
                    <a:pt x="470217" y="9226"/>
                  </a:lnTo>
                  <a:lnTo>
                    <a:pt x="465820" y="5855"/>
                  </a:lnTo>
                  <a:lnTo>
                    <a:pt x="449843" y="1110"/>
                  </a:lnTo>
                  <a:lnTo>
                    <a:pt x="442457" y="0"/>
                  </a:lnTo>
                  <a:lnTo>
                    <a:pt x="436528" y="1623"/>
                  </a:lnTo>
                  <a:lnTo>
                    <a:pt x="433836" y="3168"/>
                  </a:lnTo>
                  <a:lnTo>
                    <a:pt x="432041" y="5784"/>
                  </a:lnTo>
                  <a:lnTo>
                    <a:pt x="429515" y="17052"/>
                  </a:lnTo>
                  <a:lnTo>
                    <a:pt x="429339" y="50171"/>
                  </a:lnTo>
                  <a:lnTo>
                    <a:pt x="436241" y="80018"/>
                  </a:lnTo>
                  <a:lnTo>
                    <a:pt x="445047" y="104840"/>
                  </a:lnTo>
                  <a:lnTo>
                    <a:pt x="462245" y="134561"/>
                  </a:lnTo>
                  <a:lnTo>
                    <a:pt x="476814" y="157659"/>
                  </a:lnTo>
                  <a:lnTo>
                    <a:pt x="503965" y="178544"/>
                  </a:lnTo>
                  <a:lnTo>
                    <a:pt x="521321" y="18485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77" name="SMARTInkShape-803"/>
            <p:cNvSpPr>
              <a:spLocks/>
            </p:cNvSpPr>
            <p:nvPr/>
          </p:nvSpPr>
          <p:spPr bwMode="auto">
            <a:xfrm>
              <a:off x="4081316" y="3886200"/>
              <a:ext cx="19198" cy="152616"/>
            </a:xfrm>
            <a:custGeom>
              <a:avLst/>
              <a:gdLst>
                <a:gd name="T0" fmla="*/ 4909 w 19198"/>
                <a:gd name="T1" fmla="*/ 0 h 152616"/>
                <a:gd name="T2" fmla="*/ 4909 w 19198"/>
                <a:gd name="T3" fmla="*/ 29830 h 152616"/>
                <a:gd name="T4" fmla="*/ 0 w 19198"/>
                <a:gd name="T5" fmla="*/ 63101 h 152616"/>
                <a:gd name="T6" fmla="*/ 323 w 19198"/>
                <a:gd name="T7" fmla="*/ 98130 h 152616"/>
                <a:gd name="T8" fmla="*/ 4003 w 19198"/>
                <a:gd name="T9" fmla="*/ 128216 h 152616"/>
                <a:gd name="T10" fmla="*/ 6623 w 19198"/>
                <a:gd name="T11" fmla="*/ 138476 h 152616"/>
                <a:gd name="T12" fmla="*/ 10444 w 19198"/>
                <a:gd name="T13" fmla="*/ 148715 h 152616"/>
                <a:gd name="T14" fmla="*/ 10980 w 19198"/>
                <a:gd name="T15" fmla="*/ 151531 h 152616"/>
                <a:gd name="T16" fmla="*/ 12131 w 19198"/>
                <a:gd name="T17" fmla="*/ 152615 h 152616"/>
                <a:gd name="T18" fmla="*/ 13693 w 19198"/>
                <a:gd name="T19" fmla="*/ 152543 h 152616"/>
                <a:gd name="T20" fmla="*/ 15527 w 19198"/>
                <a:gd name="T21" fmla="*/ 151702 h 152616"/>
                <a:gd name="T22" fmla="*/ 19197 w 19198"/>
                <a:gd name="T23" fmla="*/ 128588 h 152616"/>
                <a:gd name="T24" fmla="*/ 0 w 19198"/>
                <a:gd name="T25" fmla="*/ 0 h 152616"/>
                <a:gd name="T26" fmla="*/ 19198 w 19198"/>
                <a:gd name="T27" fmla="*/ 152616 h 152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T24" t="T25" r="T26" b="T27"/>
              <a:pathLst>
                <a:path w="19198" h="152616">
                  <a:moveTo>
                    <a:pt x="4909" y="0"/>
                  </a:moveTo>
                  <a:lnTo>
                    <a:pt x="4909" y="29830"/>
                  </a:lnTo>
                  <a:lnTo>
                    <a:pt x="0" y="63101"/>
                  </a:lnTo>
                  <a:lnTo>
                    <a:pt x="323" y="98130"/>
                  </a:lnTo>
                  <a:lnTo>
                    <a:pt x="4003" y="128216"/>
                  </a:lnTo>
                  <a:lnTo>
                    <a:pt x="6623" y="138476"/>
                  </a:lnTo>
                  <a:lnTo>
                    <a:pt x="10444" y="148715"/>
                  </a:lnTo>
                  <a:lnTo>
                    <a:pt x="10980" y="151531"/>
                  </a:lnTo>
                  <a:lnTo>
                    <a:pt x="12131" y="152615"/>
                  </a:lnTo>
                  <a:lnTo>
                    <a:pt x="13693" y="152543"/>
                  </a:lnTo>
                  <a:lnTo>
                    <a:pt x="15527" y="151702"/>
                  </a:lnTo>
                  <a:lnTo>
                    <a:pt x="19197" y="12858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78" name="SMARTInkShape-804"/>
            <p:cNvSpPr>
              <a:spLocks/>
            </p:cNvSpPr>
            <p:nvPr/>
          </p:nvSpPr>
          <p:spPr bwMode="auto">
            <a:xfrm>
              <a:off x="4030777" y="3800483"/>
              <a:ext cx="41162" cy="7137"/>
            </a:xfrm>
            <a:custGeom>
              <a:avLst/>
              <a:gdLst>
                <a:gd name="T0" fmla="*/ 41161 w 41162"/>
                <a:gd name="T1" fmla="*/ 7136 h 7137"/>
                <a:gd name="T2" fmla="*/ 37368 w 41162"/>
                <a:gd name="T3" fmla="*/ 3344 h 7137"/>
                <a:gd name="T4" fmla="*/ 33390 w 41162"/>
                <a:gd name="T5" fmla="*/ 1481 h 7137"/>
                <a:gd name="T6" fmla="*/ 0 w 41162"/>
                <a:gd name="T7" fmla="*/ 0 h 7137"/>
                <a:gd name="T8" fmla="*/ 227 w 41162"/>
                <a:gd name="T9" fmla="*/ 791 h 7137"/>
                <a:gd name="T10" fmla="*/ 5442 w 41162"/>
                <a:gd name="T11" fmla="*/ 7136 h 7137"/>
                <a:gd name="T12" fmla="*/ 0 w 41162"/>
                <a:gd name="T13" fmla="*/ 0 h 7137"/>
                <a:gd name="T14" fmla="*/ 41162 w 41162"/>
                <a:gd name="T15" fmla="*/ 7137 h 7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1162" h="7137">
                  <a:moveTo>
                    <a:pt x="41161" y="7136"/>
                  </a:moveTo>
                  <a:lnTo>
                    <a:pt x="37368" y="3344"/>
                  </a:lnTo>
                  <a:lnTo>
                    <a:pt x="33390" y="1481"/>
                  </a:lnTo>
                  <a:lnTo>
                    <a:pt x="0" y="0"/>
                  </a:lnTo>
                  <a:lnTo>
                    <a:pt x="227" y="791"/>
                  </a:lnTo>
                  <a:lnTo>
                    <a:pt x="5442" y="713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79" name="SMARTInkShape-805"/>
            <p:cNvSpPr>
              <a:spLocks/>
            </p:cNvSpPr>
            <p:nvPr/>
          </p:nvSpPr>
          <p:spPr bwMode="auto">
            <a:xfrm>
              <a:off x="4157663" y="3823865"/>
              <a:ext cx="242532" cy="309603"/>
            </a:xfrm>
            <a:custGeom>
              <a:avLst/>
              <a:gdLst>
                <a:gd name="T0" fmla="*/ 0 w 242532"/>
                <a:gd name="T1" fmla="*/ 126629 h 309603"/>
                <a:gd name="T2" fmla="*/ 0 w 242532"/>
                <a:gd name="T3" fmla="*/ 136572 h 309603"/>
                <a:gd name="T4" fmla="*/ 2116 w 242532"/>
                <a:gd name="T5" fmla="*/ 141102 h 309603"/>
                <a:gd name="T6" fmla="*/ 4909 w 242532"/>
                <a:gd name="T7" fmla="*/ 145761 h 309603"/>
                <a:gd name="T8" fmla="*/ 6481 w 242532"/>
                <a:gd name="T9" fmla="*/ 151259 h 309603"/>
                <a:gd name="T10" fmla="*/ 6702 w 242532"/>
                <a:gd name="T11" fmla="*/ 150987 h 309603"/>
                <a:gd name="T12" fmla="*/ 7132 w 242532"/>
                <a:gd name="T13" fmla="*/ 121659 h 309603"/>
                <a:gd name="T14" fmla="*/ 7141 w 242532"/>
                <a:gd name="T15" fmla="*/ 91339 h 309603"/>
                <a:gd name="T16" fmla="*/ 17755 w 242532"/>
                <a:gd name="T17" fmla="*/ 58304 h 309603"/>
                <a:gd name="T18" fmla="*/ 30785 w 242532"/>
                <a:gd name="T19" fmla="*/ 33513 h 309603"/>
                <a:gd name="T20" fmla="*/ 34017 w 242532"/>
                <a:gd name="T21" fmla="*/ 31214 h 309603"/>
                <a:gd name="T22" fmla="*/ 41842 w 242532"/>
                <a:gd name="T23" fmla="*/ 28660 h 309603"/>
                <a:gd name="T24" fmla="*/ 45356 w 242532"/>
                <a:gd name="T25" fmla="*/ 28772 h 309603"/>
                <a:gd name="T26" fmla="*/ 51379 w 242532"/>
                <a:gd name="T27" fmla="*/ 31014 h 309603"/>
                <a:gd name="T28" fmla="*/ 56701 w 242532"/>
                <a:gd name="T29" fmla="*/ 36773 h 309603"/>
                <a:gd name="T30" fmla="*/ 66586 w 242532"/>
                <a:gd name="T31" fmla="*/ 57197 h 309603"/>
                <a:gd name="T32" fmla="*/ 78569 w 242532"/>
                <a:gd name="T33" fmla="*/ 89057 h 309603"/>
                <a:gd name="T34" fmla="*/ 92721 w 242532"/>
                <a:gd name="T35" fmla="*/ 123234 h 309603"/>
                <a:gd name="T36" fmla="*/ 96242 w 242532"/>
                <a:gd name="T37" fmla="*/ 128560 h 309603"/>
                <a:gd name="T38" fmla="*/ 98293 w 242532"/>
                <a:gd name="T39" fmla="*/ 129504 h 309603"/>
                <a:gd name="T40" fmla="*/ 100453 w 242532"/>
                <a:gd name="T41" fmla="*/ 129339 h 309603"/>
                <a:gd name="T42" fmla="*/ 102687 w 242532"/>
                <a:gd name="T43" fmla="*/ 128436 h 309603"/>
                <a:gd name="T44" fmla="*/ 113417 w 242532"/>
                <a:gd name="T45" fmla="*/ 119579 h 309603"/>
                <a:gd name="T46" fmla="*/ 122858 w 242532"/>
                <a:gd name="T47" fmla="*/ 103108 h 309603"/>
                <a:gd name="T48" fmla="*/ 133158 w 242532"/>
                <a:gd name="T49" fmla="*/ 71300 h 309603"/>
                <a:gd name="T50" fmla="*/ 142837 w 242532"/>
                <a:gd name="T51" fmla="*/ 41263 h 309603"/>
                <a:gd name="T52" fmla="*/ 149073 w 242532"/>
                <a:gd name="T53" fmla="*/ 11730 h 309603"/>
                <a:gd name="T54" fmla="*/ 149894 w 242532"/>
                <a:gd name="T55" fmla="*/ 0 h 309603"/>
                <a:gd name="T56" fmla="*/ 149981 w 242532"/>
                <a:gd name="T57" fmla="*/ 6207 h 309603"/>
                <a:gd name="T58" fmla="*/ 142242 w 242532"/>
                <a:gd name="T59" fmla="*/ 27064 h 309603"/>
                <a:gd name="T60" fmla="*/ 138625 w 242532"/>
                <a:gd name="T61" fmla="*/ 36340 h 309603"/>
                <a:gd name="T62" fmla="*/ 135844 w 242532"/>
                <a:gd name="T63" fmla="*/ 58155 h 309603"/>
                <a:gd name="T64" fmla="*/ 136600 w 242532"/>
                <a:gd name="T65" fmla="*/ 59548 h 309603"/>
                <a:gd name="T66" fmla="*/ 137898 w 242532"/>
                <a:gd name="T67" fmla="*/ 60477 h 309603"/>
                <a:gd name="T68" fmla="*/ 139557 w 242532"/>
                <a:gd name="T69" fmla="*/ 61097 h 309603"/>
                <a:gd name="T70" fmla="*/ 141456 w 242532"/>
                <a:gd name="T71" fmla="*/ 60716 h 309603"/>
                <a:gd name="T72" fmla="*/ 150209 w 242532"/>
                <a:gd name="T73" fmla="*/ 56518 h 309603"/>
                <a:gd name="T74" fmla="*/ 163373 w 242532"/>
                <a:gd name="T75" fmla="*/ 55453 h 309603"/>
                <a:gd name="T76" fmla="*/ 181261 w 242532"/>
                <a:gd name="T77" fmla="*/ 60946 h 309603"/>
                <a:gd name="T78" fmla="*/ 190627 w 242532"/>
                <a:gd name="T79" fmla="*/ 65157 h 309603"/>
                <a:gd name="T80" fmla="*/ 197964 w 242532"/>
                <a:gd name="T81" fmla="*/ 73908 h 309603"/>
                <a:gd name="T82" fmla="*/ 217363 w 242532"/>
                <a:gd name="T83" fmla="*/ 105781 h 309603"/>
                <a:gd name="T84" fmla="*/ 233759 w 242532"/>
                <a:gd name="T85" fmla="*/ 136005 h 309603"/>
                <a:gd name="T86" fmla="*/ 241084 w 242532"/>
                <a:gd name="T87" fmla="*/ 168521 h 309603"/>
                <a:gd name="T88" fmla="*/ 242531 w 242532"/>
                <a:gd name="T89" fmla="*/ 203578 h 309603"/>
                <a:gd name="T90" fmla="*/ 240700 w 242532"/>
                <a:gd name="T91" fmla="*/ 238960 h 309603"/>
                <a:gd name="T92" fmla="*/ 236722 w 242532"/>
                <a:gd name="T93" fmla="*/ 269115 h 309603"/>
                <a:gd name="T94" fmla="*/ 231945 w 242532"/>
                <a:gd name="T95" fmla="*/ 281502 h 309603"/>
                <a:gd name="T96" fmla="*/ 217134 w 242532"/>
                <a:gd name="T97" fmla="*/ 305715 h 309603"/>
                <a:gd name="T98" fmla="*/ 212127 w 242532"/>
                <a:gd name="T99" fmla="*/ 309410 h 309603"/>
                <a:gd name="T100" fmla="*/ 209680 w 242532"/>
                <a:gd name="T101" fmla="*/ 309602 h 309603"/>
                <a:gd name="T102" fmla="*/ 200025 w 242532"/>
                <a:gd name="T103" fmla="*/ 305223 h 309603"/>
                <a:gd name="T104" fmla="*/ 0 w 242532"/>
                <a:gd name="T105" fmla="*/ 0 h 309603"/>
                <a:gd name="T106" fmla="*/ 242532 w 242532"/>
                <a:gd name="T107" fmla="*/ 309603 h 309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T104" t="T105" r="T106" b="T107"/>
              <a:pathLst>
                <a:path w="242532" h="309603">
                  <a:moveTo>
                    <a:pt x="0" y="126629"/>
                  </a:moveTo>
                  <a:lnTo>
                    <a:pt x="0" y="136572"/>
                  </a:lnTo>
                  <a:lnTo>
                    <a:pt x="2116" y="141102"/>
                  </a:lnTo>
                  <a:lnTo>
                    <a:pt x="4909" y="145761"/>
                  </a:lnTo>
                  <a:lnTo>
                    <a:pt x="6481" y="151259"/>
                  </a:lnTo>
                  <a:lnTo>
                    <a:pt x="6702" y="150987"/>
                  </a:lnTo>
                  <a:lnTo>
                    <a:pt x="7132" y="121659"/>
                  </a:lnTo>
                  <a:lnTo>
                    <a:pt x="7141" y="91339"/>
                  </a:lnTo>
                  <a:lnTo>
                    <a:pt x="17755" y="58304"/>
                  </a:lnTo>
                  <a:lnTo>
                    <a:pt x="30785" y="33513"/>
                  </a:lnTo>
                  <a:lnTo>
                    <a:pt x="34017" y="31214"/>
                  </a:lnTo>
                  <a:lnTo>
                    <a:pt x="41842" y="28660"/>
                  </a:lnTo>
                  <a:lnTo>
                    <a:pt x="45356" y="28772"/>
                  </a:lnTo>
                  <a:lnTo>
                    <a:pt x="51379" y="31014"/>
                  </a:lnTo>
                  <a:lnTo>
                    <a:pt x="56701" y="36773"/>
                  </a:lnTo>
                  <a:lnTo>
                    <a:pt x="66586" y="57197"/>
                  </a:lnTo>
                  <a:lnTo>
                    <a:pt x="78569" y="89057"/>
                  </a:lnTo>
                  <a:lnTo>
                    <a:pt x="92721" y="123234"/>
                  </a:lnTo>
                  <a:lnTo>
                    <a:pt x="96242" y="128560"/>
                  </a:lnTo>
                  <a:lnTo>
                    <a:pt x="98293" y="129504"/>
                  </a:lnTo>
                  <a:lnTo>
                    <a:pt x="100453" y="129339"/>
                  </a:lnTo>
                  <a:lnTo>
                    <a:pt x="102687" y="128436"/>
                  </a:lnTo>
                  <a:lnTo>
                    <a:pt x="113417" y="119579"/>
                  </a:lnTo>
                  <a:lnTo>
                    <a:pt x="122858" y="103108"/>
                  </a:lnTo>
                  <a:lnTo>
                    <a:pt x="133158" y="71300"/>
                  </a:lnTo>
                  <a:lnTo>
                    <a:pt x="142837" y="41263"/>
                  </a:lnTo>
                  <a:lnTo>
                    <a:pt x="149073" y="11730"/>
                  </a:lnTo>
                  <a:lnTo>
                    <a:pt x="149894" y="0"/>
                  </a:lnTo>
                  <a:lnTo>
                    <a:pt x="149981" y="6207"/>
                  </a:lnTo>
                  <a:lnTo>
                    <a:pt x="142242" y="27064"/>
                  </a:lnTo>
                  <a:lnTo>
                    <a:pt x="138625" y="36340"/>
                  </a:lnTo>
                  <a:lnTo>
                    <a:pt x="135844" y="58155"/>
                  </a:lnTo>
                  <a:lnTo>
                    <a:pt x="136600" y="59548"/>
                  </a:lnTo>
                  <a:lnTo>
                    <a:pt x="137898" y="60477"/>
                  </a:lnTo>
                  <a:lnTo>
                    <a:pt x="139557" y="61097"/>
                  </a:lnTo>
                  <a:lnTo>
                    <a:pt x="141456" y="60716"/>
                  </a:lnTo>
                  <a:lnTo>
                    <a:pt x="150209" y="56518"/>
                  </a:lnTo>
                  <a:lnTo>
                    <a:pt x="163373" y="55453"/>
                  </a:lnTo>
                  <a:lnTo>
                    <a:pt x="181261" y="60946"/>
                  </a:lnTo>
                  <a:lnTo>
                    <a:pt x="190627" y="65157"/>
                  </a:lnTo>
                  <a:lnTo>
                    <a:pt x="197964" y="73908"/>
                  </a:lnTo>
                  <a:lnTo>
                    <a:pt x="217363" y="105781"/>
                  </a:lnTo>
                  <a:lnTo>
                    <a:pt x="233759" y="136005"/>
                  </a:lnTo>
                  <a:lnTo>
                    <a:pt x="241084" y="168521"/>
                  </a:lnTo>
                  <a:lnTo>
                    <a:pt x="242531" y="203578"/>
                  </a:lnTo>
                  <a:lnTo>
                    <a:pt x="240700" y="238960"/>
                  </a:lnTo>
                  <a:lnTo>
                    <a:pt x="236722" y="269115"/>
                  </a:lnTo>
                  <a:lnTo>
                    <a:pt x="231945" y="281502"/>
                  </a:lnTo>
                  <a:lnTo>
                    <a:pt x="217134" y="305715"/>
                  </a:lnTo>
                  <a:lnTo>
                    <a:pt x="212127" y="309410"/>
                  </a:lnTo>
                  <a:lnTo>
                    <a:pt x="209680" y="309602"/>
                  </a:lnTo>
                  <a:lnTo>
                    <a:pt x="200025" y="30522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80" name="SMARTInkShape-806"/>
            <p:cNvSpPr>
              <a:spLocks/>
            </p:cNvSpPr>
            <p:nvPr/>
          </p:nvSpPr>
          <p:spPr bwMode="auto">
            <a:xfrm>
              <a:off x="4386703" y="3757613"/>
              <a:ext cx="35279" cy="164307"/>
            </a:xfrm>
            <a:custGeom>
              <a:avLst/>
              <a:gdLst>
                <a:gd name="T0" fmla="*/ 35278 w 35279"/>
                <a:gd name="T1" fmla="*/ 0 h 164307"/>
                <a:gd name="T2" fmla="*/ 35278 w 35279"/>
                <a:gd name="T3" fmla="*/ 3792 h 164307"/>
                <a:gd name="T4" fmla="*/ 33162 w 35279"/>
                <a:gd name="T5" fmla="*/ 7770 h 164307"/>
                <a:gd name="T6" fmla="*/ 28781 w 35279"/>
                <a:gd name="T7" fmla="*/ 12184 h 164307"/>
                <a:gd name="T8" fmla="*/ 18184 w 35279"/>
                <a:gd name="T9" fmla="*/ 19926 h 164307"/>
                <a:gd name="T10" fmla="*/ 4579 w 35279"/>
                <a:gd name="T11" fmla="*/ 40910 h 164307"/>
                <a:gd name="T12" fmla="*/ 1047 w 35279"/>
                <a:gd name="T13" fmla="*/ 51103 h 164307"/>
                <a:gd name="T14" fmla="*/ 0 w 35279"/>
                <a:gd name="T15" fmla="*/ 62943 h 164307"/>
                <a:gd name="T16" fmla="*/ 1872 w 35279"/>
                <a:gd name="T17" fmla="*/ 69779 h 164307"/>
                <a:gd name="T18" fmla="*/ 9541 w 35279"/>
                <a:gd name="T19" fmla="*/ 80635 h 164307"/>
                <a:gd name="T20" fmla="*/ 30528 w 35279"/>
                <a:gd name="T21" fmla="*/ 108536 h 164307"/>
                <a:gd name="T22" fmla="*/ 33167 w 35279"/>
                <a:gd name="T23" fmla="*/ 115971 h 164307"/>
                <a:gd name="T24" fmla="*/ 34861 w 35279"/>
                <a:gd name="T25" fmla="*/ 129888 h 164307"/>
                <a:gd name="T26" fmla="*/ 32976 w 35279"/>
                <a:gd name="T27" fmla="*/ 135251 h 164307"/>
                <a:gd name="T28" fmla="*/ 22905 w 35279"/>
                <a:gd name="T29" fmla="*/ 149976 h 164307"/>
                <a:gd name="T30" fmla="*/ 20991 w 35279"/>
                <a:gd name="T31" fmla="*/ 164306 h 164307"/>
                <a:gd name="T32" fmla="*/ 0 w 35279"/>
                <a:gd name="T33" fmla="*/ 0 h 164307"/>
                <a:gd name="T34" fmla="*/ 35279 w 35279"/>
                <a:gd name="T35" fmla="*/ 164307 h 164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T32" t="T33" r="T34" b="T35"/>
              <a:pathLst>
                <a:path w="35279" h="164307">
                  <a:moveTo>
                    <a:pt x="35278" y="0"/>
                  </a:moveTo>
                  <a:lnTo>
                    <a:pt x="35278" y="3792"/>
                  </a:lnTo>
                  <a:lnTo>
                    <a:pt x="33162" y="7770"/>
                  </a:lnTo>
                  <a:lnTo>
                    <a:pt x="28781" y="12184"/>
                  </a:lnTo>
                  <a:lnTo>
                    <a:pt x="18184" y="19926"/>
                  </a:lnTo>
                  <a:lnTo>
                    <a:pt x="4579" y="40910"/>
                  </a:lnTo>
                  <a:lnTo>
                    <a:pt x="1047" y="51103"/>
                  </a:lnTo>
                  <a:lnTo>
                    <a:pt x="0" y="62943"/>
                  </a:lnTo>
                  <a:lnTo>
                    <a:pt x="1872" y="69779"/>
                  </a:lnTo>
                  <a:lnTo>
                    <a:pt x="9541" y="80635"/>
                  </a:lnTo>
                  <a:lnTo>
                    <a:pt x="30528" y="108536"/>
                  </a:lnTo>
                  <a:lnTo>
                    <a:pt x="33167" y="115971"/>
                  </a:lnTo>
                  <a:lnTo>
                    <a:pt x="34861" y="129888"/>
                  </a:lnTo>
                  <a:lnTo>
                    <a:pt x="32976" y="135251"/>
                  </a:lnTo>
                  <a:lnTo>
                    <a:pt x="22905" y="149976"/>
                  </a:lnTo>
                  <a:lnTo>
                    <a:pt x="20991" y="16430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8590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103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Notebook</vt:lpstr>
      <vt:lpstr>Bellringer: April 13</vt:lpstr>
      <vt:lpstr>Pd 5 notes</vt:lpstr>
      <vt:lpstr>Pd 3 notes</vt:lpstr>
      <vt:lpstr>Pd 1 notes</vt:lpstr>
      <vt:lpstr>Pd 2 notes – for after reading questions</vt:lpstr>
      <vt:lpstr>Pd 4 notes for after reading questions</vt:lpstr>
      <vt:lpstr>Pd 8 notes – for after reading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Bellringer: April 13</dc:title>
  <dc:creator>Windows User</dc:creator>
  <cp:lastModifiedBy>Windows User</cp:lastModifiedBy>
  <cp:revision>2</cp:revision>
  <dcterms:created xsi:type="dcterms:W3CDTF">2015-04-13T18:20:23Z</dcterms:created>
  <dcterms:modified xsi:type="dcterms:W3CDTF">2015-04-14T16:16:23Z</dcterms:modified>
</cp:coreProperties>
</file>