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C6D47AA-B637-4662-A8C5-8BACECE975A5}" type="datetimeFigureOut">
              <a:rPr lang="en-US" smtClean="0"/>
              <a:t>4/20/2015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1DEC7FE-9E5D-4522-AA9C-121E27528D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6D47AA-B637-4662-A8C5-8BACECE975A5}"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6D47AA-B637-4662-A8C5-8BACECE975A5}"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6D47AA-B637-4662-A8C5-8BACECE975A5}"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6D47AA-B637-4662-A8C5-8BACECE975A5}"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6D47AA-B637-4662-A8C5-8BACECE975A5}"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C6D47AA-B637-4662-A8C5-8BACECE975A5}" type="datetimeFigureOut">
              <a:rPr lang="en-US" smtClean="0"/>
              <a:t>4/20/2015</a:t>
            </a:fld>
            <a:endParaRPr lang="en-US"/>
          </a:p>
        </p:txBody>
      </p:sp>
      <p:sp>
        <p:nvSpPr>
          <p:cNvPr id="27" name="Slide Number Placeholder 26"/>
          <p:cNvSpPr>
            <a:spLocks noGrp="1"/>
          </p:cNvSpPr>
          <p:nvPr>
            <p:ph type="sldNum" sz="quarter" idx="11"/>
          </p:nvPr>
        </p:nvSpPr>
        <p:spPr/>
        <p:txBody>
          <a:bodyPr rtlCol="0"/>
          <a:lstStyle/>
          <a:p>
            <a:fld id="{D1DEC7FE-9E5D-4522-AA9C-121E27528D8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C6D47AA-B637-4662-A8C5-8BACECE975A5}" type="datetimeFigureOut">
              <a:rPr lang="en-US" smtClean="0"/>
              <a:t>4/20/2015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1DEC7FE-9E5D-4522-AA9C-121E27528D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D47AA-B637-4662-A8C5-8BACECE975A5}"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6D47AA-B637-4662-A8C5-8BACECE975A5}"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6D47AA-B637-4662-A8C5-8BACECE975A5}"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EC7FE-9E5D-4522-AA9C-121E27528D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C6D47AA-B637-4662-A8C5-8BACECE975A5}" type="datetimeFigureOut">
              <a:rPr lang="en-US" smtClean="0"/>
              <a:t>4/20/2015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1DEC7FE-9E5D-4522-AA9C-121E27528D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Bellringer: </a:t>
            </a:r>
            <a:r>
              <a:rPr lang="en-US" dirty="0" smtClean="0"/>
              <a:t>April 20</a:t>
            </a:r>
            <a:endParaRPr lang="en-US" dirty="0"/>
          </a:p>
        </p:txBody>
      </p:sp>
      <p:sp>
        <p:nvSpPr>
          <p:cNvPr id="3" name="Subtitle 2"/>
          <p:cNvSpPr>
            <a:spLocks noGrp="1"/>
          </p:cNvSpPr>
          <p:nvPr>
            <p:ph type="subTitle" idx="1"/>
          </p:nvPr>
        </p:nvSpPr>
        <p:spPr>
          <a:xfrm>
            <a:off x="457200" y="4191000"/>
            <a:ext cx="7467600" cy="2424662"/>
          </a:xfrm>
        </p:spPr>
        <p:txBody>
          <a:bodyPr/>
          <a:lstStyle/>
          <a:p>
            <a:r>
              <a:rPr lang="en-US" dirty="0" smtClean="0"/>
              <a:t>Staple the scoring guide to your blog for Milgram and Stanford.</a:t>
            </a:r>
          </a:p>
          <a:p>
            <a:r>
              <a:rPr lang="en-US" dirty="0" smtClean="0"/>
              <a:t>You will be turning in the blog, the scoring guide AND the packet with the three questions answered. </a:t>
            </a:r>
            <a:endParaRPr lang="en-US" dirty="0"/>
          </a:p>
        </p:txBody>
      </p:sp>
    </p:spTree>
    <p:extLst>
      <p:ext uri="{BB962C8B-B14F-4D97-AF65-F5344CB8AC3E}">
        <p14:creationId xmlns:p14="http://schemas.microsoft.com/office/powerpoint/2010/main" val="411597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 #3</a:t>
            </a:r>
            <a:endParaRPr lang="en-US" dirty="0"/>
          </a:p>
        </p:txBody>
      </p:sp>
      <p:sp>
        <p:nvSpPr>
          <p:cNvPr id="3" name="Content Placeholder 2"/>
          <p:cNvSpPr>
            <a:spLocks noGrp="1"/>
          </p:cNvSpPr>
          <p:nvPr>
            <p:ph idx="1"/>
          </p:nvPr>
        </p:nvSpPr>
        <p:spPr/>
        <p:txBody>
          <a:bodyPr>
            <a:normAutofit lnSpcReduction="10000"/>
          </a:bodyPr>
          <a:lstStyle/>
          <a:p>
            <a:r>
              <a:rPr lang="en-US" dirty="0" smtClean="0"/>
              <a:t>We are taking the common assessment for unit 3 today.</a:t>
            </a:r>
          </a:p>
          <a:p>
            <a:r>
              <a:rPr lang="en-US" dirty="0" smtClean="0"/>
              <a:t>Surprise!</a:t>
            </a:r>
          </a:p>
          <a:p>
            <a:r>
              <a:rPr lang="en-US" dirty="0" smtClean="0"/>
              <a:t>It’s a skills test, so there really isn’t anything to study.</a:t>
            </a:r>
          </a:p>
          <a:p>
            <a:endParaRPr lang="en-US" dirty="0"/>
          </a:p>
          <a:p>
            <a:r>
              <a:rPr lang="en-US" dirty="0" smtClean="0"/>
              <a:t>You should plan on finishing it today. If it takes you longer, you must arrange with me to finish it BEFORE school or during your lunch. It must be completed PRIOR to MAY 1. </a:t>
            </a:r>
            <a:endParaRPr lang="en-US" dirty="0"/>
          </a:p>
        </p:txBody>
      </p:sp>
    </p:spTree>
    <p:extLst>
      <p:ext uri="{BB962C8B-B14F-4D97-AF65-F5344CB8AC3E}">
        <p14:creationId xmlns:p14="http://schemas.microsoft.com/office/powerpoint/2010/main" val="191692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Things Fall Apart</a:t>
            </a:r>
            <a:endParaRPr lang="en-US" i="1" dirty="0"/>
          </a:p>
        </p:txBody>
      </p:sp>
      <p:sp>
        <p:nvSpPr>
          <p:cNvPr id="3" name="Content Placeholder 2"/>
          <p:cNvSpPr>
            <a:spLocks noGrp="1"/>
          </p:cNvSpPr>
          <p:nvPr>
            <p:ph idx="1"/>
          </p:nvPr>
        </p:nvSpPr>
        <p:spPr/>
        <p:txBody>
          <a:bodyPr/>
          <a:lstStyle/>
          <a:p>
            <a:r>
              <a:rPr lang="en-US" dirty="0" smtClean="0"/>
              <a:t>If you have it, you can turn the book in to me.</a:t>
            </a:r>
          </a:p>
          <a:p>
            <a:r>
              <a:rPr lang="en-US" dirty="0" smtClean="0"/>
              <a:t>We’re reading Shakespeare for MP 4.</a:t>
            </a:r>
          </a:p>
          <a:p>
            <a:endParaRPr lang="en-US" dirty="0"/>
          </a:p>
          <a:p>
            <a:r>
              <a:rPr lang="en-US" dirty="0" smtClean="0"/>
              <a:t>Would you rather read </a:t>
            </a:r>
            <a:r>
              <a:rPr lang="en-US" i="1" dirty="0" smtClean="0"/>
              <a:t>Julius Caesar </a:t>
            </a:r>
            <a:r>
              <a:rPr lang="en-US" dirty="0" smtClean="0"/>
              <a:t> or </a:t>
            </a:r>
            <a:r>
              <a:rPr lang="en-US" i="1" dirty="0" smtClean="0"/>
              <a:t> Merchant of Venice</a:t>
            </a:r>
            <a:r>
              <a:rPr lang="en-US" dirty="0" smtClean="0"/>
              <a:t>? </a:t>
            </a:r>
            <a:endParaRPr lang="en-US" dirty="0"/>
          </a:p>
        </p:txBody>
      </p:sp>
    </p:spTree>
    <p:extLst>
      <p:ext uri="{BB962C8B-B14F-4D97-AF65-F5344CB8AC3E}">
        <p14:creationId xmlns:p14="http://schemas.microsoft.com/office/powerpoint/2010/main" val="2029468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691</TotalTime>
  <Words>139</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Urban</vt:lpstr>
      <vt:lpstr>Bellringer: April 20</vt:lpstr>
      <vt:lpstr>Common Assessment #3</vt:lpstr>
      <vt:lpstr>Things Fall Apart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April 15</dc:title>
  <dc:creator>Windows User</dc:creator>
  <cp:lastModifiedBy>Windows User</cp:lastModifiedBy>
  <cp:revision>8</cp:revision>
  <dcterms:created xsi:type="dcterms:W3CDTF">2015-04-14T18:07:06Z</dcterms:created>
  <dcterms:modified xsi:type="dcterms:W3CDTF">2015-04-20T16:18:08Z</dcterms:modified>
</cp:coreProperties>
</file>