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4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9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0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9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7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3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1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4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0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8457-CDBA-434E-B0A3-20E8A56D0B8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42352-A6D6-4DBC-A97C-650E0C8C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7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Bellringer: April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828800"/>
            <a:ext cx="3886200" cy="3810000"/>
          </a:xfrm>
        </p:spPr>
        <p:txBody>
          <a:bodyPr/>
          <a:lstStyle/>
          <a:p>
            <a:r>
              <a:rPr lang="en-US" dirty="0" smtClean="0"/>
              <a:t>Write a brief paragraph describing what you see in this picture.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5" y="1905000"/>
            <a:ext cx="4578562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4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Crematories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63674"/>
            <a:ext cx="5791200" cy="408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55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view of Auschwitz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45" y="1828800"/>
            <a:ext cx="57150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9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the ways the selection process occurred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50" y="1676400"/>
            <a:ext cx="6485150" cy="44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12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Circle – you do the talking.</a:t>
            </a:r>
          </a:p>
          <a:p>
            <a:r>
              <a:rPr lang="en-US" dirty="0" smtClean="0"/>
              <a:t>Outer Circle – you are coaches – you take notes on what is being said. If you want to add something, write it down.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Despair			Hope</a:t>
            </a:r>
          </a:p>
          <a:p>
            <a:pPr marL="0" indent="0">
              <a:buNone/>
            </a:pPr>
            <a:r>
              <a:rPr lang="en-US" dirty="0" smtClean="0"/>
              <a:t>2 Fear			Courage</a:t>
            </a:r>
          </a:p>
          <a:p>
            <a:pPr marL="0" indent="0">
              <a:buNone/>
            </a:pPr>
            <a:r>
              <a:rPr lang="en-US" dirty="0" smtClean="0"/>
              <a:t>3 Torment			Relief</a:t>
            </a:r>
          </a:p>
          <a:p>
            <a:pPr marL="0" indent="0">
              <a:buNone/>
            </a:pPr>
            <a:r>
              <a:rPr lang="en-US" dirty="0" smtClean="0"/>
              <a:t>4 Agitated			Calm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Out of the four pairs, which set show the range of emotions in the text best? Defend your choice.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8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Wiesel states “Just </a:t>
            </a:r>
            <a:r>
              <a:rPr lang="en-US" dirty="0"/>
              <a:t>as despair can come to one only from other human beings, hope, too, can be given to one only by other human beings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How does the story we read support or contradict this statement?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7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partner, decide what the theme for this story is. Make sure it is a debatable opinion about humanity.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Write. Write as if your life depended on it.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did Wiesel select, organize, and present details to create an emotional impact? </a:t>
            </a:r>
          </a:p>
          <a:p>
            <a:endParaRPr lang="en-US" dirty="0"/>
          </a:p>
          <a:p>
            <a:r>
              <a:rPr lang="en-US" dirty="0" smtClean="0"/>
              <a:t>Use your notes, your text, your brain…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response is due TODAY.</a:t>
            </a:r>
          </a:p>
          <a:p>
            <a:r>
              <a:rPr lang="en-US" dirty="0" smtClean="0"/>
              <a:t>Next class we </a:t>
            </a:r>
            <a:r>
              <a:rPr lang="en-US" smtClean="0"/>
              <a:t>meet in S208 to CRUSH DCAS.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Bellringer: April 4</vt:lpstr>
      <vt:lpstr>Crematories </vt:lpstr>
      <vt:lpstr>Overhead view of Auschwitz</vt:lpstr>
      <vt:lpstr>One of the ways the selection process occurred</vt:lpstr>
      <vt:lpstr>Socratic Seminar</vt:lpstr>
      <vt:lpstr>Discussion 1</vt:lpstr>
      <vt:lpstr>Discussion 2</vt:lpstr>
      <vt:lpstr>Theme </vt:lpstr>
      <vt:lpstr>Now Write. Write as if your life depended on it.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April 4</dc:title>
  <dc:creator>Windows User</dc:creator>
  <cp:lastModifiedBy>Windows User</cp:lastModifiedBy>
  <cp:revision>5</cp:revision>
  <dcterms:created xsi:type="dcterms:W3CDTF">2014-04-03T17:06:31Z</dcterms:created>
  <dcterms:modified xsi:type="dcterms:W3CDTF">2014-04-03T18:00:49Z</dcterms:modified>
</cp:coreProperties>
</file>