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4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9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E5BF-277B-414F-A981-346520ED571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B22E-FEEA-40A4-9442-D506B9F0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4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Feb. 18. / Feb.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Re-read section 2 and section 6 of “Absolutely True Diary of a Part-Time Indian.” – what words, phrases, or descriptions stand out to you in those sections. Write down those words, phrases, or descriptions.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Timer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Re-write section 2 or 6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partner, re-write section 2 or 6. Use the third person limited point of view.</a:t>
            </a:r>
          </a:p>
          <a:p>
            <a:endParaRPr lang="en-US" dirty="0"/>
          </a:p>
          <a:p>
            <a:r>
              <a:rPr lang="en-US" dirty="0" smtClean="0"/>
              <a:t>Compare your rewrite with the original.</a:t>
            </a:r>
          </a:p>
          <a:p>
            <a:r>
              <a:rPr lang="en-US" dirty="0" smtClean="0"/>
              <a:t>How does your relationship with Junior change when the narrator switches? Write your response on your rewrite. Be ready to share and submit.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the letters of the alphabet.</a:t>
            </a:r>
          </a:p>
          <a:p>
            <a:r>
              <a:rPr lang="en-US" dirty="0" smtClean="0"/>
              <a:t>Next to each letter, write a word or phrase describing Junior, his life, his problems. Include the different writing STYLEs that Junior uses to tell his story</a:t>
            </a:r>
          </a:p>
          <a:p>
            <a:r>
              <a:rPr lang="en-US" dirty="0" smtClean="0"/>
              <a:t>(s – slang words like “</a:t>
            </a:r>
            <a:r>
              <a:rPr lang="en-US" dirty="0" err="1" smtClean="0"/>
              <a:t>rez</a:t>
            </a:r>
            <a:r>
              <a:rPr lang="en-US" dirty="0" smtClean="0"/>
              <a:t>”) or (s- short sentences like “Ten more than normal”)</a:t>
            </a:r>
          </a:p>
        </p:txBody>
      </p:sp>
    </p:spTree>
    <p:extLst>
      <p:ext uri="{BB962C8B-B14F-4D97-AF65-F5344CB8AC3E}">
        <p14:creationId xmlns:p14="http://schemas.microsoft.com/office/powerpoint/2010/main" val="15912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WRITE!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the CSET components, answer the question:</a:t>
            </a:r>
          </a:p>
          <a:p>
            <a:r>
              <a:rPr lang="en-US" dirty="0" smtClean="0"/>
              <a:t>HOW DOES SHERMAN ALEXIE SET UP THE MAIN CHARACTER AND THE PROBLEMS HE FACES?</a:t>
            </a:r>
          </a:p>
          <a:p>
            <a:endParaRPr lang="en-US" dirty="0"/>
          </a:p>
          <a:p>
            <a:r>
              <a:rPr lang="en-US" dirty="0" smtClean="0"/>
              <a:t>Be careful – you are examining how the chapter is constructed – not just what the words mean. (You’re looking at how he put the outfit of his style together – not just the body)</a:t>
            </a:r>
            <a:endParaRPr lang="en-US" dirty="0"/>
          </a:p>
        </p:txBody>
      </p:sp>
      <p:sp>
        <p:nvSpPr>
          <p:cNvPr id="599" name="SMARTInkShape-972"/>
          <p:cNvSpPr/>
          <p:nvPr/>
        </p:nvSpPr>
        <p:spPr>
          <a:xfrm>
            <a:off x="367538" y="3267870"/>
            <a:ext cx="1088002" cy="1271150"/>
          </a:xfrm>
          <a:custGeom>
            <a:avLst/>
            <a:gdLst/>
            <a:ahLst/>
            <a:cxnLst/>
            <a:rect l="0" t="0" r="0" b="0"/>
            <a:pathLst>
              <a:path w="1088002" h="1271150">
                <a:moveTo>
                  <a:pt x="1088001" y="53973"/>
                </a:moveTo>
                <a:lnTo>
                  <a:pt x="1083261" y="53973"/>
                </a:lnTo>
                <a:lnTo>
                  <a:pt x="1047836" y="90182"/>
                </a:lnTo>
                <a:lnTo>
                  <a:pt x="1015246" y="121918"/>
                </a:lnTo>
                <a:lnTo>
                  <a:pt x="990181" y="150647"/>
                </a:lnTo>
                <a:lnTo>
                  <a:pt x="959197" y="186568"/>
                </a:lnTo>
                <a:lnTo>
                  <a:pt x="922937" y="228329"/>
                </a:lnTo>
                <a:lnTo>
                  <a:pt x="903544" y="250578"/>
                </a:lnTo>
                <a:lnTo>
                  <a:pt x="882678" y="274340"/>
                </a:lnTo>
                <a:lnTo>
                  <a:pt x="860830" y="299111"/>
                </a:lnTo>
                <a:lnTo>
                  <a:pt x="838327" y="324555"/>
                </a:lnTo>
                <a:lnTo>
                  <a:pt x="813403" y="351439"/>
                </a:lnTo>
                <a:lnTo>
                  <a:pt x="786866" y="379284"/>
                </a:lnTo>
                <a:lnTo>
                  <a:pt x="759252" y="407769"/>
                </a:lnTo>
                <a:lnTo>
                  <a:pt x="731913" y="437673"/>
                </a:lnTo>
                <a:lnTo>
                  <a:pt x="704758" y="468523"/>
                </a:lnTo>
                <a:lnTo>
                  <a:pt x="677724" y="500004"/>
                </a:lnTo>
                <a:lnTo>
                  <a:pt x="649780" y="531905"/>
                </a:lnTo>
                <a:lnTo>
                  <a:pt x="621229" y="564087"/>
                </a:lnTo>
                <a:lnTo>
                  <a:pt x="592273" y="596455"/>
                </a:lnTo>
                <a:lnTo>
                  <a:pt x="564039" y="628948"/>
                </a:lnTo>
                <a:lnTo>
                  <a:pt x="536287" y="661525"/>
                </a:lnTo>
                <a:lnTo>
                  <a:pt x="508856" y="694156"/>
                </a:lnTo>
                <a:lnTo>
                  <a:pt x="481638" y="726825"/>
                </a:lnTo>
                <a:lnTo>
                  <a:pt x="454564" y="759518"/>
                </a:lnTo>
                <a:lnTo>
                  <a:pt x="427585" y="792227"/>
                </a:lnTo>
                <a:lnTo>
                  <a:pt x="401661" y="824947"/>
                </a:lnTo>
                <a:lnTo>
                  <a:pt x="376441" y="857675"/>
                </a:lnTo>
                <a:lnTo>
                  <a:pt x="351690" y="890407"/>
                </a:lnTo>
                <a:lnTo>
                  <a:pt x="328244" y="921158"/>
                </a:lnTo>
                <a:lnTo>
                  <a:pt x="305668" y="950589"/>
                </a:lnTo>
                <a:lnTo>
                  <a:pt x="283672" y="979139"/>
                </a:lnTo>
                <a:lnTo>
                  <a:pt x="263055" y="1006110"/>
                </a:lnTo>
                <a:lnTo>
                  <a:pt x="243358" y="1032028"/>
                </a:lnTo>
                <a:lnTo>
                  <a:pt x="224273" y="1057245"/>
                </a:lnTo>
                <a:lnTo>
                  <a:pt x="206588" y="1081001"/>
                </a:lnTo>
                <a:lnTo>
                  <a:pt x="189838" y="1103783"/>
                </a:lnTo>
                <a:lnTo>
                  <a:pt x="158989" y="1144642"/>
                </a:lnTo>
                <a:lnTo>
                  <a:pt x="121294" y="1186980"/>
                </a:lnTo>
                <a:lnTo>
                  <a:pt x="97667" y="1206139"/>
                </a:lnTo>
                <a:lnTo>
                  <a:pt x="87928" y="1210969"/>
                </a:lnTo>
                <a:lnTo>
                  <a:pt x="84934" y="1209280"/>
                </a:lnTo>
                <a:lnTo>
                  <a:pt x="81608" y="1199465"/>
                </a:lnTo>
                <a:lnTo>
                  <a:pt x="84475" y="1167726"/>
                </a:lnTo>
                <a:lnTo>
                  <a:pt x="89010" y="1138334"/>
                </a:lnTo>
                <a:lnTo>
                  <a:pt x="96318" y="1102450"/>
                </a:lnTo>
                <a:lnTo>
                  <a:pt x="102434" y="1080380"/>
                </a:lnTo>
                <a:lnTo>
                  <a:pt x="109487" y="1056737"/>
                </a:lnTo>
                <a:lnTo>
                  <a:pt x="118159" y="1032045"/>
                </a:lnTo>
                <a:lnTo>
                  <a:pt x="127908" y="1006654"/>
                </a:lnTo>
                <a:lnTo>
                  <a:pt x="138377" y="980797"/>
                </a:lnTo>
                <a:lnTo>
                  <a:pt x="150316" y="952645"/>
                </a:lnTo>
                <a:lnTo>
                  <a:pt x="163237" y="922963"/>
                </a:lnTo>
                <a:lnTo>
                  <a:pt x="176812" y="892260"/>
                </a:lnTo>
                <a:lnTo>
                  <a:pt x="191815" y="860878"/>
                </a:lnTo>
                <a:lnTo>
                  <a:pt x="207770" y="829043"/>
                </a:lnTo>
                <a:lnTo>
                  <a:pt x="224360" y="796906"/>
                </a:lnTo>
                <a:lnTo>
                  <a:pt x="242366" y="765558"/>
                </a:lnTo>
                <a:lnTo>
                  <a:pt x="261314" y="734738"/>
                </a:lnTo>
                <a:lnTo>
                  <a:pt x="280892" y="704270"/>
                </a:lnTo>
                <a:lnTo>
                  <a:pt x="300889" y="673043"/>
                </a:lnTo>
                <a:lnTo>
                  <a:pt x="321166" y="641312"/>
                </a:lnTo>
                <a:lnTo>
                  <a:pt x="341629" y="609243"/>
                </a:lnTo>
                <a:lnTo>
                  <a:pt x="364201" y="577942"/>
                </a:lnTo>
                <a:lnTo>
                  <a:pt x="388179" y="547153"/>
                </a:lnTo>
                <a:lnTo>
                  <a:pt x="413093" y="516706"/>
                </a:lnTo>
                <a:lnTo>
                  <a:pt x="437641" y="486485"/>
                </a:lnTo>
                <a:lnTo>
                  <a:pt x="461943" y="456416"/>
                </a:lnTo>
                <a:lnTo>
                  <a:pt x="486082" y="426448"/>
                </a:lnTo>
                <a:lnTo>
                  <a:pt x="512097" y="397540"/>
                </a:lnTo>
                <a:lnTo>
                  <a:pt x="539362" y="369338"/>
                </a:lnTo>
                <a:lnTo>
                  <a:pt x="567460" y="341607"/>
                </a:lnTo>
                <a:lnTo>
                  <a:pt x="595122" y="315183"/>
                </a:lnTo>
                <a:lnTo>
                  <a:pt x="622493" y="289629"/>
                </a:lnTo>
                <a:lnTo>
                  <a:pt x="649670" y="264655"/>
                </a:lnTo>
                <a:lnTo>
                  <a:pt x="676718" y="241060"/>
                </a:lnTo>
                <a:lnTo>
                  <a:pt x="703680" y="218386"/>
                </a:lnTo>
                <a:lnTo>
                  <a:pt x="730584" y="196324"/>
                </a:lnTo>
                <a:lnTo>
                  <a:pt x="757449" y="175663"/>
                </a:lnTo>
                <a:lnTo>
                  <a:pt x="784289" y="155936"/>
                </a:lnTo>
                <a:lnTo>
                  <a:pt x="811113" y="136831"/>
                </a:lnTo>
                <a:lnTo>
                  <a:pt x="836932" y="119134"/>
                </a:lnTo>
                <a:lnTo>
                  <a:pt x="862083" y="102375"/>
                </a:lnTo>
                <a:lnTo>
                  <a:pt x="886787" y="86241"/>
                </a:lnTo>
                <a:lnTo>
                  <a:pt x="910202" y="72508"/>
                </a:lnTo>
                <a:lnTo>
                  <a:pt x="954740" y="49313"/>
                </a:lnTo>
                <a:lnTo>
                  <a:pt x="992393" y="31728"/>
                </a:lnTo>
                <a:lnTo>
                  <a:pt x="1036191" y="10671"/>
                </a:lnTo>
                <a:lnTo>
                  <a:pt x="1056045" y="994"/>
                </a:lnTo>
                <a:lnTo>
                  <a:pt x="1068176" y="0"/>
                </a:lnTo>
                <a:lnTo>
                  <a:pt x="1070815" y="1124"/>
                </a:lnTo>
                <a:lnTo>
                  <a:pt x="1071583" y="2866"/>
                </a:lnTo>
                <a:lnTo>
                  <a:pt x="1071103" y="5019"/>
                </a:lnTo>
                <a:lnTo>
                  <a:pt x="1035836" y="40545"/>
                </a:lnTo>
                <a:lnTo>
                  <a:pt x="1008262" y="63880"/>
                </a:lnTo>
                <a:lnTo>
                  <a:pt x="972856" y="94095"/>
                </a:lnTo>
                <a:lnTo>
                  <a:pt x="928677" y="130014"/>
                </a:lnTo>
                <a:lnTo>
                  <a:pt x="904394" y="149315"/>
                </a:lnTo>
                <a:lnTo>
                  <a:pt x="879276" y="170121"/>
                </a:lnTo>
                <a:lnTo>
                  <a:pt x="853601" y="191929"/>
                </a:lnTo>
                <a:lnTo>
                  <a:pt x="827555" y="214404"/>
                </a:lnTo>
                <a:lnTo>
                  <a:pt x="799276" y="239310"/>
                </a:lnTo>
                <a:lnTo>
                  <a:pt x="769510" y="265836"/>
                </a:lnTo>
                <a:lnTo>
                  <a:pt x="738752" y="293442"/>
                </a:lnTo>
                <a:lnTo>
                  <a:pt x="706340" y="321767"/>
                </a:lnTo>
                <a:lnTo>
                  <a:pt x="672826" y="350573"/>
                </a:lnTo>
                <a:lnTo>
                  <a:pt x="638577" y="379699"/>
                </a:lnTo>
                <a:lnTo>
                  <a:pt x="604830" y="411022"/>
                </a:lnTo>
                <a:lnTo>
                  <a:pt x="571419" y="443811"/>
                </a:lnTo>
                <a:lnTo>
                  <a:pt x="538230" y="477576"/>
                </a:lnTo>
                <a:lnTo>
                  <a:pt x="506182" y="512984"/>
                </a:lnTo>
                <a:lnTo>
                  <a:pt x="474895" y="549488"/>
                </a:lnTo>
                <a:lnTo>
                  <a:pt x="444115" y="586723"/>
                </a:lnTo>
                <a:lnTo>
                  <a:pt x="413674" y="623453"/>
                </a:lnTo>
                <a:lnTo>
                  <a:pt x="383457" y="659845"/>
                </a:lnTo>
                <a:lnTo>
                  <a:pt x="353391" y="696013"/>
                </a:lnTo>
                <a:lnTo>
                  <a:pt x="324417" y="732031"/>
                </a:lnTo>
                <a:lnTo>
                  <a:pt x="296172" y="767950"/>
                </a:lnTo>
                <a:lnTo>
                  <a:pt x="268412" y="803801"/>
                </a:lnTo>
                <a:lnTo>
                  <a:pt x="242960" y="838617"/>
                </a:lnTo>
                <a:lnTo>
                  <a:pt x="219046" y="872741"/>
                </a:lnTo>
                <a:lnTo>
                  <a:pt x="196159" y="906405"/>
                </a:lnTo>
                <a:lnTo>
                  <a:pt x="174947" y="938769"/>
                </a:lnTo>
                <a:lnTo>
                  <a:pt x="154853" y="970267"/>
                </a:lnTo>
                <a:lnTo>
                  <a:pt x="135504" y="1001187"/>
                </a:lnTo>
                <a:lnTo>
                  <a:pt x="117644" y="1029738"/>
                </a:lnTo>
                <a:lnTo>
                  <a:pt x="100776" y="1056710"/>
                </a:lnTo>
                <a:lnTo>
                  <a:pt x="84570" y="1082628"/>
                </a:lnTo>
                <a:lnTo>
                  <a:pt x="69797" y="1105861"/>
                </a:lnTo>
                <a:lnTo>
                  <a:pt x="42799" y="1147549"/>
                </a:lnTo>
                <a:lnTo>
                  <a:pt x="14768" y="1190266"/>
                </a:lnTo>
                <a:lnTo>
                  <a:pt x="1777" y="1220270"/>
                </a:lnTo>
                <a:lnTo>
                  <a:pt x="711" y="1220442"/>
                </a:lnTo>
                <a:lnTo>
                  <a:pt x="0" y="1218572"/>
                </a:lnTo>
                <a:lnTo>
                  <a:pt x="3741" y="1196979"/>
                </a:lnTo>
                <a:lnTo>
                  <a:pt x="20614" y="1155964"/>
                </a:lnTo>
                <a:lnTo>
                  <a:pt x="36154" y="1120538"/>
                </a:lnTo>
                <a:lnTo>
                  <a:pt x="53974" y="1079658"/>
                </a:lnTo>
                <a:lnTo>
                  <a:pt x="64283" y="1056256"/>
                </a:lnTo>
                <a:lnTo>
                  <a:pt x="75124" y="1031724"/>
                </a:lnTo>
                <a:lnTo>
                  <a:pt x="88304" y="1006440"/>
                </a:lnTo>
                <a:lnTo>
                  <a:pt x="103044" y="980654"/>
                </a:lnTo>
                <a:lnTo>
                  <a:pt x="118824" y="954534"/>
                </a:lnTo>
                <a:lnTo>
                  <a:pt x="135297" y="927199"/>
                </a:lnTo>
                <a:lnTo>
                  <a:pt x="152232" y="899053"/>
                </a:lnTo>
                <a:lnTo>
                  <a:pt x="169475" y="870368"/>
                </a:lnTo>
                <a:lnTo>
                  <a:pt x="187916" y="840330"/>
                </a:lnTo>
                <a:lnTo>
                  <a:pt x="207156" y="809391"/>
                </a:lnTo>
                <a:lnTo>
                  <a:pt x="226927" y="777851"/>
                </a:lnTo>
                <a:lnTo>
                  <a:pt x="247053" y="746902"/>
                </a:lnTo>
                <a:lnTo>
                  <a:pt x="267416" y="716348"/>
                </a:lnTo>
                <a:lnTo>
                  <a:pt x="287937" y="686056"/>
                </a:lnTo>
                <a:lnTo>
                  <a:pt x="309554" y="654948"/>
                </a:lnTo>
                <a:lnTo>
                  <a:pt x="331904" y="623295"/>
                </a:lnTo>
                <a:lnTo>
                  <a:pt x="354741" y="591279"/>
                </a:lnTo>
                <a:lnTo>
                  <a:pt x="378895" y="560013"/>
                </a:lnTo>
                <a:lnTo>
                  <a:pt x="403928" y="529247"/>
                </a:lnTo>
                <a:lnTo>
                  <a:pt x="429546" y="498815"/>
                </a:lnTo>
                <a:lnTo>
                  <a:pt x="455554" y="469597"/>
                </a:lnTo>
                <a:lnTo>
                  <a:pt x="481823" y="441189"/>
                </a:lnTo>
                <a:lnTo>
                  <a:pt x="508265" y="413320"/>
                </a:lnTo>
                <a:lnTo>
                  <a:pt x="535815" y="386803"/>
                </a:lnTo>
                <a:lnTo>
                  <a:pt x="564104" y="361188"/>
                </a:lnTo>
                <a:lnTo>
                  <a:pt x="592885" y="336174"/>
                </a:lnTo>
                <a:lnTo>
                  <a:pt x="621002" y="313544"/>
                </a:lnTo>
                <a:lnTo>
                  <a:pt x="648676" y="292505"/>
                </a:lnTo>
                <a:lnTo>
                  <a:pt x="676055" y="272526"/>
                </a:lnTo>
                <a:lnTo>
                  <a:pt x="702245" y="254246"/>
                </a:lnTo>
                <a:lnTo>
                  <a:pt x="727643" y="237097"/>
                </a:lnTo>
                <a:lnTo>
                  <a:pt x="752512" y="220705"/>
                </a:lnTo>
                <a:lnTo>
                  <a:pt x="776037" y="206800"/>
                </a:lnTo>
                <a:lnTo>
                  <a:pt x="798666" y="194553"/>
                </a:lnTo>
                <a:lnTo>
                  <a:pt x="839353" y="174001"/>
                </a:lnTo>
                <a:lnTo>
                  <a:pt x="883579" y="153258"/>
                </a:lnTo>
                <a:lnTo>
                  <a:pt x="912999" y="147222"/>
                </a:lnTo>
                <a:lnTo>
                  <a:pt x="917755" y="147889"/>
                </a:lnTo>
                <a:lnTo>
                  <a:pt x="920926" y="149326"/>
                </a:lnTo>
                <a:lnTo>
                  <a:pt x="921055" y="154253"/>
                </a:lnTo>
                <a:lnTo>
                  <a:pt x="915907" y="170310"/>
                </a:lnTo>
                <a:lnTo>
                  <a:pt x="887631" y="206404"/>
                </a:lnTo>
                <a:lnTo>
                  <a:pt x="856403" y="236814"/>
                </a:lnTo>
                <a:lnTo>
                  <a:pt x="817389" y="273150"/>
                </a:lnTo>
                <a:lnTo>
                  <a:pt x="794484" y="295341"/>
                </a:lnTo>
                <a:lnTo>
                  <a:pt x="770284" y="319065"/>
                </a:lnTo>
                <a:lnTo>
                  <a:pt x="744229" y="345795"/>
                </a:lnTo>
                <a:lnTo>
                  <a:pt x="716937" y="374529"/>
                </a:lnTo>
                <a:lnTo>
                  <a:pt x="688820" y="404599"/>
                </a:lnTo>
                <a:lnTo>
                  <a:pt x="659162" y="436552"/>
                </a:lnTo>
                <a:lnTo>
                  <a:pt x="628475" y="469760"/>
                </a:lnTo>
                <a:lnTo>
                  <a:pt x="597104" y="503805"/>
                </a:lnTo>
                <a:lnTo>
                  <a:pt x="566267" y="539400"/>
                </a:lnTo>
                <a:lnTo>
                  <a:pt x="535788" y="576029"/>
                </a:lnTo>
                <a:lnTo>
                  <a:pt x="505546" y="613347"/>
                </a:lnTo>
                <a:lnTo>
                  <a:pt x="475464" y="651123"/>
                </a:lnTo>
                <a:lnTo>
                  <a:pt x="445486" y="689206"/>
                </a:lnTo>
                <a:lnTo>
                  <a:pt x="415580" y="727493"/>
                </a:lnTo>
                <a:lnTo>
                  <a:pt x="386712" y="765916"/>
                </a:lnTo>
                <a:lnTo>
                  <a:pt x="358538" y="804430"/>
                </a:lnTo>
                <a:lnTo>
                  <a:pt x="330825" y="843004"/>
                </a:lnTo>
                <a:lnTo>
                  <a:pt x="304412" y="880627"/>
                </a:lnTo>
                <a:lnTo>
                  <a:pt x="278866" y="917614"/>
                </a:lnTo>
                <a:lnTo>
                  <a:pt x="253898" y="954180"/>
                </a:lnTo>
                <a:lnTo>
                  <a:pt x="231300" y="989471"/>
                </a:lnTo>
                <a:lnTo>
                  <a:pt x="210281" y="1023912"/>
                </a:lnTo>
                <a:lnTo>
                  <a:pt x="190315" y="1057786"/>
                </a:lnTo>
                <a:lnTo>
                  <a:pt x="172044" y="1089299"/>
                </a:lnTo>
                <a:lnTo>
                  <a:pt x="154902" y="1119237"/>
                </a:lnTo>
                <a:lnTo>
                  <a:pt x="138513" y="1148126"/>
                </a:lnTo>
                <a:lnTo>
                  <a:pt x="124611" y="1173338"/>
                </a:lnTo>
                <a:lnTo>
                  <a:pt x="101226" y="1217227"/>
                </a:lnTo>
                <a:lnTo>
                  <a:pt x="80807" y="1256443"/>
                </a:lnTo>
                <a:lnTo>
                  <a:pt x="73214" y="1271149"/>
                </a:lnTo>
                <a:lnTo>
                  <a:pt x="73140" y="1270236"/>
                </a:lnTo>
                <a:lnTo>
                  <a:pt x="85443" y="1239447"/>
                </a:lnTo>
                <a:lnTo>
                  <a:pt x="99693" y="1206922"/>
                </a:lnTo>
                <a:lnTo>
                  <a:pt x="115948" y="1162699"/>
                </a:lnTo>
                <a:lnTo>
                  <a:pt x="126435" y="1137413"/>
                </a:lnTo>
                <a:lnTo>
                  <a:pt x="138386" y="1110634"/>
                </a:lnTo>
                <a:lnTo>
                  <a:pt x="151315" y="1082859"/>
                </a:lnTo>
                <a:lnTo>
                  <a:pt x="164895" y="1052436"/>
                </a:lnTo>
                <a:lnTo>
                  <a:pt x="178910" y="1020248"/>
                </a:lnTo>
                <a:lnTo>
                  <a:pt x="193214" y="986883"/>
                </a:lnTo>
                <a:lnTo>
                  <a:pt x="209695" y="952733"/>
                </a:lnTo>
                <a:lnTo>
                  <a:pt x="227628" y="918061"/>
                </a:lnTo>
                <a:lnTo>
                  <a:pt x="246528" y="883039"/>
                </a:lnTo>
                <a:lnTo>
                  <a:pt x="266074" y="846793"/>
                </a:lnTo>
                <a:lnTo>
                  <a:pt x="286049" y="809731"/>
                </a:lnTo>
                <a:lnTo>
                  <a:pt x="306312" y="772124"/>
                </a:lnTo>
                <a:lnTo>
                  <a:pt x="328750" y="735147"/>
                </a:lnTo>
                <a:lnTo>
                  <a:pt x="352638" y="698589"/>
                </a:lnTo>
                <a:lnTo>
                  <a:pt x="377494" y="662311"/>
                </a:lnTo>
                <a:lnTo>
                  <a:pt x="402001" y="625227"/>
                </a:lnTo>
                <a:lnTo>
                  <a:pt x="426277" y="587606"/>
                </a:lnTo>
                <a:lnTo>
                  <a:pt x="450399" y="549627"/>
                </a:lnTo>
                <a:lnTo>
                  <a:pt x="476402" y="512401"/>
                </a:lnTo>
                <a:lnTo>
                  <a:pt x="503659" y="475678"/>
                </a:lnTo>
                <a:lnTo>
                  <a:pt x="531752" y="439289"/>
                </a:lnTo>
                <a:lnTo>
                  <a:pt x="561395" y="405109"/>
                </a:lnTo>
                <a:lnTo>
                  <a:pt x="592071" y="372400"/>
                </a:lnTo>
                <a:lnTo>
                  <a:pt x="623436" y="340672"/>
                </a:lnTo>
                <a:lnTo>
                  <a:pt x="654267" y="310590"/>
                </a:lnTo>
                <a:lnTo>
                  <a:pt x="684744" y="281606"/>
                </a:lnTo>
                <a:lnTo>
                  <a:pt x="714983" y="253353"/>
                </a:lnTo>
                <a:lnTo>
                  <a:pt x="744072" y="227573"/>
                </a:lnTo>
                <a:lnTo>
                  <a:pt x="772395" y="203441"/>
                </a:lnTo>
                <a:lnTo>
                  <a:pt x="800206" y="180408"/>
                </a:lnTo>
                <a:lnTo>
                  <a:pt x="826685" y="160091"/>
                </a:lnTo>
                <a:lnTo>
                  <a:pt x="852274" y="141586"/>
                </a:lnTo>
                <a:lnTo>
                  <a:pt x="877272" y="124288"/>
                </a:lnTo>
                <a:lnTo>
                  <a:pt x="920922" y="97130"/>
                </a:lnTo>
                <a:lnTo>
                  <a:pt x="958181" y="77123"/>
                </a:lnTo>
                <a:lnTo>
                  <a:pt x="998493" y="61274"/>
                </a:lnTo>
                <a:lnTo>
                  <a:pt x="1012832" y="57218"/>
                </a:lnTo>
                <a:lnTo>
                  <a:pt x="1016060" y="59113"/>
                </a:lnTo>
                <a:lnTo>
                  <a:pt x="1017220" y="63353"/>
                </a:lnTo>
                <a:lnTo>
                  <a:pt x="1017001" y="69156"/>
                </a:lnTo>
                <a:lnTo>
                  <a:pt x="997731" y="101026"/>
                </a:lnTo>
                <a:lnTo>
                  <a:pt x="975121" y="133094"/>
                </a:lnTo>
                <a:lnTo>
                  <a:pt x="944566" y="172482"/>
                </a:lnTo>
                <a:lnTo>
                  <a:pt x="923917" y="195487"/>
                </a:lnTo>
                <a:lnTo>
                  <a:pt x="901221" y="219754"/>
                </a:lnTo>
                <a:lnTo>
                  <a:pt x="876169" y="246845"/>
                </a:lnTo>
                <a:lnTo>
                  <a:pt x="849545" y="275820"/>
                </a:lnTo>
                <a:lnTo>
                  <a:pt x="821874" y="306051"/>
                </a:lnTo>
                <a:lnTo>
                  <a:pt x="792513" y="339103"/>
                </a:lnTo>
                <a:lnTo>
                  <a:pt x="762025" y="374037"/>
                </a:lnTo>
                <a:lnTo>
                  <a:pt x="730785" y="410224"/>
                </a:lnTo>
                <a:lnTo>
                  <a:pt x="699044" y="447247"/>
                </a:lnTo>
                <a:lnTo>
                  <a:pt x="666970" y="484828"/>
                </a:lnTo>
                <a:lnTo>
                  <a:pt x="634673" y="522780"/>
                </a:lnTo>
                <a:lnTo>
                  <a:pt x="602228" y="562964"/>
                </a:lnTo>
                <a:lnTo>
                  <a:pt x="569683" y="604637"/>
                </a:lnTo>
                <a:lnTo>
                  <a:pt x="537073" y="647301"/>
                </a:lnTo>
                <a:lnTo>
                  <a:pt x="505411" y="689635"/>
                </a:lnTo>
                <a:lnTo>
                  <a:pt x="474381" y="731748"/>
                </a:lnTo>
                <a:lnTo>
                  <a:pt x="443773" y="773714"/>
                </a:lnTo>
                <a:lnTo>
                  <a:pt x="414437" y="815582"/>
                </a:lnTo>
                <a:lnTo>
                  <a:pt x="385951" y="857384"/>
                </a:lnTo>
                <a:lnTo>
                  <a:pt x="358030" y="899143"/>
                </a:lnTo>
                <a:lnTo>
                  <a:pt x="332471" y="937896"/>
                </a:lnTo>
                <a:lnTo>
                  <a:pt x="308486" y="974646"/>
                </a:lnTo>
                <a:lnTo>
                  <a:pt x="285551" y="1010060"/>
                </a:lnTo>
                <a:lnTo>
                  <a:pt x="264308" y="1043591"/>
                </a:lnTo>
                <a:lnTo>
                  <a:pt x="244192" y="1075867"/>
                </a:lnTo>
                <a:lnTo>
                  <a:pt x="224829" y="1107306"/>
                </a:lnTo>
                <a:lnTo>
                  <a:pt x="207952" y="1135210"/>
                </a:lnTo>
                <a:lnTo>
                  <a:pt x="192731" y="1160759"/>
                </a:lnTo>
                <a:lnTo>
                  <a:pt x="166228" y="1203699"/>
                </a:lnTo>
                <a:lnTo>
                  <a:pt x="144527" y="1232705"/>
                </a:lnTo>
                <a:lnTo>
                  <a:pt x="137550" y="1238653"/>
                </a:lnTo>
                <a:lnTo>
                  <a:pt x="132898" y="1239643"/>
                </a:lnTo>
                <a:lnTo>
                  <a:pt x="129797" y="1237326"/>
                </a:lnTo>
                <a:lnTo>
                  <a:pt x="128997" y="1218877"/>
                </a:lnTo>
                <a:lnTo>
                  <a:pt x="133933" y="1187857"/>
                </a:lnTo>
                <a:lnTo>
                  <a:pt x="146049" y="1144304"/>
                </a:lnTo>
                <a:lnTo>
                  <a:pt x="154439" y="1118205"/>
                </a:lnTo>
                <a:lnTo>
                  <a:pt x="164002" y="1089891"/>
                </a:lnTo>
                <a:lnTo>
                  <a:pt x="174345" y="1060101"/>
                </a:lnTo>
                <a:lnTo>
                  <a:pt x="186202" y="1028334"/>
                </a:lnTo>
                <a:lnTo>
                  <a:pt x="199067" y="995250"/>
                </a:lnTo>
                <a:lnTo>
                  <a:pt x="212605" y="961289"/>
                </a:lnTo>
                <a:lnTo>
                  <a:pt x="226591" y="925748"/>
                </a:lnTo>
                <a:lnTo>
                  <a:pt x="240876" y="889157"/>
                </a:lnTo>
                <a:lnTo>
                  <a:pt x="255361" y="851864"/>
                </a:lnTo>
                <a:lnTo>
                  <a:pt x="271962" y="814104"/>
                </a:lnTo>
                <a:lnTo>
                  <a:pt x="289975" y="776032"/>
                </a:lnTo>
                <a:lnTo>
                  <a:pt x="308929" y="737752"/>
                </a:lnTo>
                <a:lnTo>
                  <a:pt x="329503" y="699334"/>
                </a:lnTo>
                <a:lnTo>
                  <a:pt x="351156" y="660823"/>
                </a:lnTo>
                <a:lnTo>
                  <a:pt x="373529" y="622251"/>
                </a:lnTo>
                <a:lnTo>
                  <a:pt x="396381" y="584630"/>
                </a:lnTo>
                <a:lnTo>
                  <a:pt x="419554" y="547643"/>
                </a:lnTo>
                <a:lnTo>
                  <a:pt x="442940" y="511079"/>
                </a:lnTo>
                <a:lnTo>
                  <a:pt x="467460" y="475788"/>
                </a:lnTo>
                <a:lnTo>
                  <a:pt x="492737" y="441347"/>
                </a:lnTo>
                <a:lnTo>
                  <a:pt x="518518" y="407473"/>
                </a:lnTo>
                <a:lnTo>
                  <a:pt x="544635" y="375960"/>
                </a:lnTo>
                <a:lnTo>
                  <a:pt x="570975" y="346022"/>
                </a:lnTo>
                <a:lnTo>
                  <a:pt x="597466" y="317133"/>
                </a:lnTo>
                <a:lnTo>
                  <a:pt x="624056" y="289936"/>
                </a:lnTo>
                <a:lnTo>
                  <a:pt x="650712" y="263868"/>
                </a:lnTo>
                <a:lnTo>
                  <a:pt x="677412" y="238552"/>
                </a:lnTo>
                <a:lnTo>
                  <a:pt x="703150" y="216713"/>
                </a:lnTo>
                <a:lnTo>
                  <a:pt x="728246" y="197193"/>
                </a:lnTo>
                <a:lnTo>
                  <a:pt x="752915" y="179219"/>
                </a:lnTo>
                <a:lnTo>
                  <a:pt x="796199" y="151310"/>
                </a:lnTo>
                <a:lnTo>
                  <a:pt x="833295" y="130969"/>
                </a:lnTo>
                <a:lnTo>
                  <a:pt x="863012" y="118621"/>
                </a:lnTo>
                <a:lnTo>
                  <a:pt x="872524" y="118900"/>
                </a:lnTo>
                <a:lnTo>
                  <a:pt x="878865" y="123055"/>
                </a:lnTo>
                <a:lnTo>
                  <a:pt x="883093" y="129793"/>
                </a:lnTo>
                <a:lnTo>
                  <a:pt x="881942" y="140239"/>
                </a:lnTo>
                <a:lnTo>
                  <a:pt x="870081" y="167720"/>
                </a:lnTo>
                <a:lnTo>
                  <a:pt x="843642" y="205069"/>
                </a:lnTo>
                <a:lnTo>
                  <a:pt x="826869" y="226142"/>
                </a:lnTo>
                <a:lnTo>
                  <a:pt x="806757" y="250111"/>
                </a:lnTo>
                <a:lnTo>
                  <a:pt x="784419" y="276013"/>
                </a:lnTo>
                <a:lnTo>
                  <a:pt x="760597" y="303203"/>
                </a:lnTo>
                <a:lnTo>
                  <a:pt x="734794" y="333236"/>
                </a:lnTo>
                <a:lnTo>
                  <a:pt x="707670" y="365164"/>
                </a:lnTo>
                <a:lnTo>
                  <a:pt x="679666" y="398355"/>
                </a:lnTo>
                <a:lnTo>
                  <a:pt x="649090" y="434374"/>
                </a:lnTo>
                <a:lnTo>
                  <a:pt x="616800" y="472277"/>
                </a:lnTo>
                <a:lnTo>
                  <a:pt x="583367" y="511436"/>
                </a:lnTo>
                <a:lnTo>
                  <a:pt x="550164" y="552425"/>
                </a:lnTo>
                <a:lnTo>
                  <a:pt x="517115" y="594634"/>
                </a:lnTo>
                <a:lnTo>
                  <a:pt x="484168" y="637656"/>
                </a:lnTo>
                <a:lnTo>
                  <a:pt x="452282" y="681220"/>
                </a:lnTo>
                <a:lnTo>
                  <a:pt x="421102" y="725146"/>
                </a:lnTo>
                <a:lnTo>
                  <a:pt x="390394" y="769312"/>
                </a:lnTo>
                <a:lnTo>
                  <a:pt x="361984" y="813639"/>
                </a:lnTo>
                <a:lnTo>
                  <a:pt x="335107" y="858074"/>
                </a:lnTo>
                <a:lnTo>
                  <a:pt x="309251" y="902580"/>
                </a:lnTo>
                <a:lnTo>
                  <a:pt x="285069" y="944156"/>
                </a:lnTo>
                <a:lnTo>
                  <a:pt x="262002" y="983780"/>
                </a:lnTo>
                <a:lnTo>
                  <a:pt x="239679" y="1022102"/>
                </a:lnTo>
                <a:lnTo>
                  <a:pt x="219836" y="1056580"/>
                </a:lnTo>
                <a:lnTo>
                  <a:pt x="201646" y="1088495"/>
                </a:lnTo>
                <a:lnTo>
                  <a:pt x="184559" y="1118701"/>
                </a:lnTo>
                <a:lnTo>
                  <a:pt x="169198" y="1144792"/>
                </a:lnTo>
                <a:lnTo>
                  <a:pt x="154989" y="1168139"/>
                </a:lnTo>
                <a:lnTo>
                  <a:pt x="131595" y="1205986"/>
                </a:lnTo>
                <a:lnTo>
                  <a:pt x="113783" y="1235869"/>
                </a:lnTo>
                <a:lnTo>
                  <a:pt x="132524" y="11880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6" name="SMARTInkShape-Group112"/>
          <p:cNvGrpSpPr/>
          <p:nvPr/>
        </p:nvGrpSpPr>
        <p:grpSpPr>
          <a:xfrm>
            <a:off x="428625" y="3493600"/>
            <a:ext cx="1160860" cy="551549"/>
            <a:chOff x="428625" y="3493600"/>
            <a:chExt cx="1160860" cy="551549"/>
          </a:xfrm>
        </p:grpSpPr>
        <p:sp>
          <p:nvSpPr>
            <p:cNvPr id="600" name="SMARTInkShape-973"/>
            <p:cNvSpPr/>
            <p:nvPr/>
          </p:nvSpPr>
          <p:spPr>
            <a:xfrm>
              <a:off x="1259710" y="3697302"/>
              <a:ext cx="204760" cy="231761"/>
            </a:xfrm>
            <a:custGeom>
              <a:avLst/>
              <a:gdLst/>
              <a:ahLst/>
              <a:cxnLst/>
              <a:rect l="0" t="0" r="0" b="0"/>
              <a:pathLst>
                <a:path w="204760" h="231761">
                  <a:moveTo>
                    <a:pt x="35095" y="97815"/>
                  </a:moveTo>
                  <a:lnTo>
                    <a:pt x="39835" y="93074"/>
                  </a:lnTo>
                  <a:lnTo>
                    <a:pt x="47454" y="90747"/>
                  </a:lnTo>
                  <a:lnTo>
                    <a:pt x="62900" y="86791"/>
                  </a:lnTo>
                  <a:lnTo>
                    <a:pt x="80044" y="81981"/>
                  </a:lnTo>
                  <a:lnTo>
                    <a:pt x="97692" y="77910"/>
                  </a:lnTo>
                  <a:lnTo>
                    <a:pt x="115488" y="73066"/>
                  </a:lnTo>
                  <a:lnTo>
                    <a:pt x="133329" y="68984"/>
                  </a:lnTo>
                  <a:lnTo>
                    <a:pt x="169040" y="55634"/>
                  </a:lnTo>
                  <a:lnTo>
                    <a:pt x="174994" y="54811"/>
                  </a:lnTo>
                  <a:lnTo>
                    <a:pt x="179954" y="52279"/>
                  </a:lnTo>
                  <a:lnTo>
                    <a:pt x="188112" y="44173"/>
                  </a:lnTo>
                  <a:lnTo>
                    <a:pt x="192399" y="36601"/>
                  </a:lnTo>
                  <a:lnTo>
                    <a:pt x="193542" y="33194"/>
                  </a:lnTo>
                  <a:lnTo>
                    <a:pt x="195297" y="30922"/>
                  </a:lnTo>
                  <a:lnTo>
                    <a:pt x="201514" y="26732"/>
                  </a:lnTo>
                  <a:lnTo>
                    <a:pt x="203317" y="22235"/>
                  </a:lnTo>
                  <a:lnTo>
                    <a:pt x="204331" y="14126"/>
                  </a:lnTo>
                  <a:lnTo>
                    <a:pt x="203482" y="12257"/>
                  </a:lnTo>
                  <a:lnTo>
                    <a:pt x="201923" y="11011"/>
                  </a:lnTo>
                  <a:lnTo>
                    <a:pt x="197545" y="8634"/>
                  </a:lnTo>
                  <a:lnTo>
                    <a:pt x="189502" y="2710"/>
                  </a:lnTo>
                  <a:lnTo>
                    <a:pt x="183757" y="975"/>
                  </a:lnTo>
                  <a:lnTo>
                    <a:pt x="170203" y="0"/>
                  </a:lnTo>
                  <a:lnTo>
                    <a:pt x="153620" y="4451"/>
                  </a:lnTo>
                  <a:lnTo>
                    <a:pt x="113651" y="20590"/>
                  </a:lnTo>
                  <a:lnTo>
                    <a:pt x="86515" y="27218"/>
                  </a:lnTo>
                  <a:lnTo>
                    <a:pt x="44072" y="55426"/>
                  </a:lnTo>
                  <a:lnTo>
                    <a:pt x="28825" y="71695"/>
                  </a:lnTo>
                  <a:lnTo>
                    <a:pt x="4117" y="106803"/>
                  </a:lnTo>
                  <a:lnTo>
                    <a:pt x="0" y="136518"/>
                  </a:lnTo>
                  <a:lnTo>
                    <a:pt x="553" y="153380"/>
                  </a:lnTo>
                  <a:lnTo>
                    <a:pt x="4199" y="161536"/>
                  </a:lnTo>
                  <a:lnTo>
                    <a:pt x="21752" y="180994"/>
                  </a:lnTo>
                  <a:lnTo>
                    <a:pt x="57058" y="201719"/>
                  </a:lnTo>
                  <a:lnTo>
                    <a:pt x="80959" y="209850"/>
                  </a:lnTo>
                  <a:lnTo>
                    <a:pt x="124552" y="218108"/>
                  </a:lnTo>
                  <a:lnTo>
                    <a:pt x="166415" y="222209"/>
                  </a:lnTo>
                  <a:lnTo>
                    <a:pt x="179780" y="223546"/>
                  </a:lnTo>
                  <a:lnTo>
                    <a:pt x="204759" y="2317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974"/>
            <p:cNvSpPr/>
            <p:nvPr/>
          </p:nvSpPr>
          <p:spPr>
            <a:xfrm>
              <a:off x="706687" y="3679034"/>
              <a:ext cx="435934" cy="339326"/>
            </a:xfrm>
            <a:custGeom>
              <a:avLst/>
              <a:gdLst/>
              <a:ahLst/>
              <a:cxnLst/>
              <a:rect l="0" t="0" r="0" b="0"/>
              <a:pathLst>
                <a:path w="435934" h="339326">
                  <a:moveTo>
                    <a:pt x="7688" y="8927"/>
                  </a:moveTo>
                  <a:lnTo>
                    <a:pt x="2947" y="8927"/>
                  </a:lnTo>
                  <a:lnTo>
                    <a:pt x="1551" y="7934"/>
                  </a:lnTo>
                  <a:lnTo>
                    <a:pt x="620" y="6281"/>
                  </a:lnTo>
                  <a:lnTo>
                    <a:pt x="0" y="4186"/>
                  </a:lnTo>
                  <a:lnTo>
                    <a:pt x="578" y="2790"/>
                  </a:lnTo>
                  <a:lnTo>
                    <a:pt x="1956" y="1859"/>
                  </a:lnTo>
                  <a:lnTo>
                    <a:pt x="6556" y="365"/>
                  </a:lnTo>
                  <a:lnTo>
                    <a:pt x="50793" y="0"/>
                  </a:lnTo>
                  <a:lnTo>
                    <a:pt x="73455" y="7127"/>
                  </a:lnTo>
                  <a:lnTo>
                    <a:pt x="92108" y="14236"/>
                  </a:lnTo>
                  <a:lnTo>
                    <a:pt x="134860" y="17538"/>
                  </a:lnTo>
                  <a:lnTo>
                    <a:pt x="177464" y="17828"/>
                  </a:lnTo>
                  <a:lnTo>
                    <a:pt x="221933" y="17854"/>
                  </a:lnTo>
                  <a:lnTo>
                    <a:pt x="266573" y="17856"/>
                  </a:lnTo>
                  <a:lnTo>
                    <a:pt x="266598" y="17856"/>
                  </a:lnTo>
                  <a:lnTo>
                    <a:pt x="266634" y="22597"/>
                  </a:lnTo>
                  <a:lnTo>
                    <a:pt x="263996" y="27570"/>
                  </a:lnTo>
                  <a:lnTo>
                    <a:pt x="260509" y="33088"/>
                  </a:lnTo>
                  <a:lnTo>
                    <a:pt x="258270" y="44714"/>
                  </a:lnTo>
                  <a:lnTo>
                    <a:pt x="256972" y="51621"/>
                  </a:lnTo>
                  <a:lnTo>
                    <a:pt x="250700" y="72225"/>
                  </a:lnTo>
                  <a:lnTo>
                    <a:pt x="248823" y="114729"/>
                  </a:lnTo>
                  <a:lnTo>
                    <a:pt x="251450" y="123088"/>
                  </a:lnTo>
                  <a:lnTo>
                    <a:pt x="253540" y="126706"/>
                  </a:lnTo>
                  <a:lnTo>
                    <a:pt x="255925" y="129118"/>
                  </a:lnTo>
                  <a:lnTo>
                    <a:pt x="273698" y="139656"/>
                  </a:lnTo>
                  <a:lnTo>
                    <a:pt x="283342" y="141442"/>
                  </a:lnTo>
                  <a:lnTo>
                    <a:pt x="299927" y="137708"/>
                  </a:lnTo>
                  <a:lnTo>
                    <a:pt x="331873" y="127370"/>
                  </a:lnTo>
                  <a:lnTo>
                    <a:pt x="339897" y="126584"/>
                  </a:lnTo>
                  <a:lnTo>
                    <a:pt x="354105" y="120420"/>
                  </a:lnTo>
                  <a:lnTo>
                    <a:pt x="384477" y="100779"/>
                  </a:lnTo>
                  <a:lnTo>
                    <a:pt x="413699" y="64952"/>
                  </a:lnTo>
                  <a:lnTo>
                    <a:pt x="428075" y="27243"/>
                  </a:lnTo>
                  <a:lnTo>
                    <a:pt x="435933" y="18281"/>
                  </a:lnTo>
                  <a:lnTo>
                    <a:pt x="431460" y="22722"/>
                  </a:lnTo>
                  <a:lnTo>
                    <a:pt x="429195" y="27626"/>
                  </a:lnTo>
                  <a:lnTo>
                    <a:pt x="416407" y="71689"/>
                  </a:lnTo>
                  <a:lnTo>
                    <a:pt x="403301" y="108362"/>
                  </a:lnTo>
                  <a:lnTo>
                    <a:pt x="388652" y="151961"/>
                  </a:lnTo>
                  <a:lnTo>
                    <a:pt x="373800" y="196471"/>
                  </a:lnTo>
                  <a:lnTo>
                    <a:pt x="358922" y="241101"/>
                  </a:lnTo>
                  <a:lnTo>
                    <a:pt x="348780" y="281007"/>
                  </a:lnTo>
                  <a:lnTo>
                    <a:pt x="339017" y="323347"/>
                  </a:lnTo>
                  <a:lnTo>
                    <a:pt x="338209" y="337025"/>
                  </a:lnTo>
                  <a:lnTo>
                    <a:pt x="339160" y="337792"/>
                  </a:lnTo>
                  <a:lnTo>
                    <a:pt x="347016" y="339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975"/>
            <p:cNvSpPr/>
            <p:nvPr/>
          </p:nvSpPr>
          <p:spPr>
            <a:xfrm>
              <a:off x="428625" y="3493600"/>
              <a:ext cx="387484" cy="310213"/>
            </a:xfrm>
            <a:custGeom>
              <a:avLst/>
              <a:gdLst/>
              <a:ahLst/>
              <a:cxnLst/>
              <a:rect l="0" t="0" r="0" b="0"/>
              <a:pathLst>
                <a:path w="387484" h="310213">
                  <a:moveTo>
                    <a:pt x="205383" y="33626"/>
                  </a:moveTo>
                  <a:lnTo>
                    <a:pt x="190152" y="19388"/>
                  </a:lnTo>
                  <a:lnTo>
                    <a:pt x="151223" y="8956"/>
                  </a:lnTo>
                  <a:lnTo>
                    <a:pt x="109099" y="384"/>
                  </a:lnTo>
                  <a:lnTo>
                    <a:pt x="92145" y="0"/>
                  </a:lnTo>
                  <a:lnTo>
                    <a:pt x="56927" y="6512"/>
                  </a:lnTo>
                  <a:lnTo>
                    <a:pt x="49830" y="11482"/>
                  </a:lnTo>
                  <a:lnTo>
                    <a:pt x="49095" y="12910"/>
                  </a:lnTo>
                  <a:lnTo>
                    <a:pt x="49597" y="13862"/>
                  </a:lnTo>
                  <a:lnTo>
                    <a:pt x="50924" y="14497"/>
                  </a:lnTo>
                  <a:lnTo>
                    <a:pt x="52399" y="20494"/>
                  </a:lnTo>
                  <a:lnTo>
                    <a:pt x="52792" y="24872"/>
                  </a:lnTo>
                  <a:lnTo>
                    <a:pt x="55038" y="28782"/>
                  </a:lnTo>
                  <a:lnTo>
                    <a:pt x="67681" y="39026"/>
                  </a:lnTo>
                  <a:lnTo>
                    <a:pt x="95022" y="51376"/>
                  </a:lnTo>
                  <a:lnTo>
                    <a:pt x="133312" y="68111"/>
                  </a:lnTo>
                  <a:lnTo>
                    <a:pt x="176668" y="90525"/>
                  </a:lnTo>
                  <a:lnTo>
                    <a:pt x="212639" y="108143"/>
                  </a:lnTo>
                  <a:lnTo>
                    <a:pt x="253284" y="126922"/>
                  </a:lnTo>
                  <a:lnTo>
                    <a:pt x="289911" y="149905"/>
                  </a:lnTo>
                  <a:lnTo>
                    <a:pt x="329456" y="178598"/>
                  </a:lnTo>
                  <a:lnTo>
                    <a:pt x="371534" y="220550"/>
                  </a:lnTo>
                  <a:lnTo>
                    <a:pt x="386259" y="244844"/>
                  </a:lnTo>
                  <a:lnTo>
                    <a:pt x="387483" y="250836"/>
                  </a:lnTo>
                  <a:lnTo>
                    <a:pt x="386196" y="262787"/>
                  </a:lnTo>
                  <a:lnTo>
                    <a:pt x="382317" y="272067"/>
                  </a:lnTo>
                  <a:lnTo>
                    <a:pt x="379894" y="275930"/>
                  </a:lnTo>
                  <a:lnTo>
                    <a:pt x="367002" y="286108"/>
                  </a:lnTo>
                  <a:lnTo>
                    <a:pt x="328451" y="304447"/>
                  </a:lnTo>
                  <a:lnTo>
                    <a:pt x="288158" y="309261"/>
                  </a:lnTo>
                  <a:lnTo>
                    <a:pt x="247861" y="310212"/>
                  </a:lnTo>
                  <a:lnTo>
                    <a:pt x="213669" y="307731"/>
                  </a:lnTo>
                  <a:lnTo>
                    <a:pt x="178403" y="303359"/>
                  </a:lnTo>
                  <a:lnTo>
                    <a:pt x="135672" y="297140"/>
                  </a:lnTo>
                  <a:lnTo>
                    <a:pt x="92431" y="286358"/>
                  </a:lnTo>
                  <a:lnTo>
                    <a:pt x="49802" y="271715"/>
                  </a:lnTo>
                  <a:lnTo>
                    <a:pt x="6532" y="252650"/>
                  </a:lnTo>
                  <a:lnTo>
                    <a:pt x="0" y="2479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976"/>
            <p:cNvSpPr/>
            <p:nvPr/>
          </p:nvSpPr>
          <p:spPr>
            <a:xfrm>
              <a:off x="821531" y="3607593"/>
              <a:ext cx="17828" cy="276822"/>
            </a:xfrm>
            <a:custGeom>
              <a:avLst/>
              <a:gdLst/>
              <a:ahLst/>
              <a:cxnLst/>
              <a:rect l="0" t="0" r="0" b="0"/>
              <a:pathLst>
                <a:path w="17828" h="276822">
                  <a:moveTo>
                    <a:pt x="0" y="0"/>
                  </a:moveTo>
                  <a:lnTo>
                    <a:pt x="0" y="39320"/>
                  </a:lnTo>
                  <a:lnTo>
                    <a:pt x="0" y="82765"/>
                  </a:lnTo>
                  <a:lnTo>
                    <a:pt x="6137" y="122734"/>
                  </a:lnTo>
                  <a:lnTo>
                    <a:pt x="8562" y="161807"/>
                  </a:lnTo>
                  <a:lnTo>
                    <a:pt x="9849" y="189536"/>
                  </a:lnTo>
                  <a:lnTo>
                    <a:pt x="17304" y="232116"/>
                  </a:lnTo>
                  <a:lnTo>
                    <a:pt x="17827" y="261412"/>
                  </a:lnTo>
                  <a:lnTo>
                    <a:pt x="15199" y="267657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977"/>
            <p:cNvSpPr/>
            <p:nvPr/>
          </p:nvSpPr>
          <p:spPr>
            <a:xfrm>
              <a:off x="1200438" y="3500437"/>
              <a:ext cx="22930" cy="392907"/>
            </a:xfrm>
            <a:custGeom>
              <a:avLst/>
              <a:gdLst/>
              <a:ahLst/>
              <a:cxnLst/>
              <a:rect l="0" t="0" r="0" b="0"/>
              <a:pathLst>
                <a:path w="22930" h="392907">
                  <a:moveTo>
                    <a:pt x="22929" y="0"/>
                  </a:moveTo>
                  <a:lnTo>
                    <a:pt x="22929" y="39333"/>
                  </a:lnTo>
                  <a:lnTo>
                    <a:pt x="21937" y="54193"/>
                  </a:lnTo>
                  <a:lnTo>
                    <a:pt x="15241" y="90750"/>
                  </a:lnTo>
                  <a:lnTo>
                    <a:pt x="13253" y="131440"/>
                  </a:lnTo>
                  <a:lnTo>
                    <a:pt x="6980" y="169170"/>
                  </a:lnTo>
                  <a:lnTo>
                    <a:pt x="5447" y="210026"/>
                  </a:lnTo>
                  <a:lnTo>
                    <a:pt x="0" y="249185"/>
                  </a:lnTo>
                  <a:lnTo>
                    <a:pt x="3774" y="285583"/>
                  </a:lnTo>
                  <a:lnTo>
                    <a:pt x="4899" y="329385"/>
                  </a:lnTo>
                  <a:lnTo>
                    <a:pt x="6011" y="350052"/>
                  </a:lnTo>
                  <a:lnTo>
                    <a:pt x="14745" y="388559"/>
                  </a:lnTo>
                  <a:lnTo>
                    <a:pt x="16481" y="390008"/>
                  </a:lnTo>
                  <a:lnTo>
                    <a:pt x="22929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978"/>
            <p:cNvSpPr/>
            <p:nvPr/>
          </p:nvSpPr>
          <p:spPr>
            <a:xfrm>
              <a:off x="589359" y="3983051"/>
              <a:ext cx="1000126" cy="62098"/>
            </a:xfrm>
            <a:custGeom>
              <a:avLst/>
              <a:gdLst/>
              <a:ahLst/>
              <a:cxnLst/>
              <a:rect l="0" t="0" r="0" b="0"/>
              <a:pathLst>
                <a:path w="1000126" h="62098">
                  <a:moveTo>
                    <a:pt x="0" y="44238"/>
                  </a:moveTo>
                  <a:lnTo>
                    <a:pt x="4741" y="39497"/>
                  </a:lnTo>
                  <a:lnTo>
                    <a:pt x="12360" y="37170"/>
                  </a:lnTo>
                  <a:lnTo>
                    <a:pt x="47269" y="29416"/>
                  </a:lnTo>
                  <a:lnTo>
                    <a:pt x="80041" y="26286"/>
                  </a:lnTo>
                  <a:lnTo>
                    <a:pt x="120730" y="19516"/>
                  </a:lnTo>
                  <a:lnTo>
                    <a:pt x="149569" y="14068"/>
                  </a:lnTo>
                  <a:lnTo>
                    <a:pt x="184215" y="10985"/>
                  </a:lnTo>
                  <a:lnTo>
                    <a:pt x="221772" y="8623"/>
                  </a:lnTo>
                  <a:lnTo>
                    <a:pt x="258308" y="4266"/>
                  </a:lnTo>
                  <a:lnTo>
                    <a:pt x="299681" y="1668"/>
                  </a:lnTo>
                  <a:lnTo>
                    <a:pt x="343536" y="513"/>
                  </a:lnTo>
                  <a:lnTo>
                    <a:pt x="386177" y="0"/>
                  </a:lnTo>
                  <a:lnTo>
                    <a:pt x="408264" y="855"/>
                  </a:lnTo>
                  <a:lnTo>
                    <a:pt x="430926" y="2418"/>
                  </a:lnTo>
                  <a:lnTo>
                    <a:pt x="453972" y="4452"/>
                  </a:lnTo>
                  <a:lnTo>
                    <a:pt x="477273" y="5807"/>
                  </a:lnTo>
                  <a:lnTo>
                    <a:pt x="500745" y="6711"/>
                  </a:lnTo>
                  <a:lnTo>
                    <a:pt x="524330" y="7314"/>
                  </a:lnTo>
                  <a:lnTo>
                    <a:pt x="547991" y="8708"/>
                  </a:lnTo>
                  <a:lnTo>
                    <a:pt x="571702" y="10629"/>
                  </a:lnTo>
                  <a:lnTo>
                    <a:pt x="595447" y="12902"/>
                  </a:lnTo>
                  <a:lnTo>
                    <a:pt x="619215" y="15410"/>
                  </a:lnTo>
                  <a:lnTo>
                    <a:pt x="642998" y="18074"/>
                  </a:lnTo>
                  <a:lnTo>
                    <a:pt x="666790" y="20842"/>
                  </a:lnTo>
                  <a:lnTo>
                    <a:pt x="689597" y="23680"/>
                  </a:lnTo>
                  <a:lnTo>
                    <a:pt x="733459" y="29478"/>
                  </a:lnTo>
                  <a:lnTo>
                    <a:pt x="773459" y="32717"/>
                  </a:lnTo>
                  <a:lnTo>
                    <a:pt x="810088" y="35149"/>
                  </a:lnTo>
                  <a:lnTo>
                    <a:pt x="842904" y="39536"/>
                  </a:lnTo>
                  <a:lnTo>
                    <a:pt x="874025" y="44794"/>
                  </a:lnTo>
                  <a:lnTo>
                    <a:pt x="914145" y="50687"/>
                  </a:lnTo>
                  <a:lnTo>
                    <a:pt x="947530" y="55078"/>
                  </a:lnTo>
                  <a:lnTo>
                    <a:pt x="988930" y="61482"/>
                  </a:lnTo>
                  <a:lnTo>
                    <a:pt x="1000125" y="620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SMARTInkShape-Group113"/>
          <p:cNvGrpSpPr/>
          <p:nvPr/>
        </p:nvGrpSpPr>
        <p:grpSpPr>
          <a:xfrm>
            <a:off x="1910953" y="3634382"/>
            <a:ext cx="910829" cy="339330"/>
            <a:chOff x="1910953" y="3634382"/>
            <a:chExt cx="910829" cy="339330"/>
          </a:xfrm>
        </p:grpSpPr>
        <p:sp>
          <p:nvSpPr>
            <p:cNvPr id="607" name="SMARTInkShape-979"/>
            <p:cNvSpPr/>
            <p:nvPr/>
          </p:nvSpPr>
          <p:spPr>
            <a:xfrm>
              <a:off x="2643611" y="3742817"/>
              <a:ext cx="178171" cy="221965"/>
            </a:xfrm>
            <a:custGeom>
              <a:avLst/>
              <a:gdLst/>
              <a:ahLst/>
              <a:cxnLst/>
              <a:rect l="0" t="0" r="0" b="0"/>
              <a:pathLst>
                <a:path w="178171" h="221965">
                  <a:moveTo>
                    <a:pt x="26366" y="79089"/>
                  </a:moveTo>
                  <a:lnTo>
                    <a:pt x="68866" y="79089"/>
                  </a:lnTo>
                  <a:lnTo>
                    <a:pt x="84048" y="78097"/>
                  </a:lnTo>
                  <a:lnTo>
                    <a:pt x="114944" y="70711"/>
                  </a:lnTo>
                  <a:lnTo>
                    <a:pt x="122288" y="69413"/>
                  </a:lnTo>
                  <a:lnTo>
                    <a:pt x="136587" y="63103"/>
                  </a:lnTo>
                  <a:lnTo>
                    <a:pt x="147549" y="55942"/>
                  </a:lnTo>
                  <a:lnTo>
                    <a:pt x="153977" y="53919"/>
                  </a:lnTo>
                  <a:lnTo>
                    <a:pt x="156088" y="52387"/>
                  </a:lnTo>
                  <a:lnTo>
                    <a:pt x="157496" y="50374"/>
                  </a:lnTo>
                  <a:lnTo>
                    <a:pt x="159060" y="45491"/>
                  </a:lnTo>
                  <a:lnTo>
                    <a:pt x="160306" y="12360"/>
                  </a:lnTo>
                  <a:lnTo>
                    <a:pt x="159316" y="10791"/>
                  </a:lnTo>
                  <a:lnTo>
                    <a:pt x="157663" y="9744"/>
                  </a:lnTo>
                  <a:lnTo>
                    <a:pt x="150597" y="8272"/>
                  </a:lnTo>
                  <a:lnTo>
                    <a:pt x="147882" y="8065"/>
                  </a:lnTo>
                  <a:lnTo>
                    <a:pt x="142219" y="5189"/>
                  </a:lnTo>
                  <a:lnTo>
                    <a:pt x="139320" y="3033"/>
                  </a:lnTo>
                  <a:lnTo>
                    <a:pt x="130807" y="638"/>
                  </a:lnTo>
                  <a:lnTo>
                    <a:pt x="125759" y="0"/>
                  </a:lnTo>
                  <a:lnTo>
                    <a:pt x="117504" y="1935"/>
                  </a:lnTo>
                  <a:lnTo>
                    <a:pt x="109535" y="5111"/>
                  </a:lnTo>
                  <a:lnTo>
                    <a:pt x="73475" y="10149"/>
                  </a:lnTo>
                  <a:lnTo>
                    <a:pt x="38203" y="32553"/>
                  </a:lnTo>
                  <a:lnTo>
                    <a:pt x="13383" y="57434"/>
                  </a:lnTo>
                  <a:lnTo>
                    <a:pt x="2797" y="83170"/>
                  </a:lnTo>
                  <a:lnTo>
                    <a:pt x="0" y="107236"/>
                  </a:lnTo>
                  <a:lnTo>
                    <a:pt x="4442" y="122045"/>
                  </a:lnTo>
                  <a:lnTo>
                    <a:pt x="29391" y="161070"/>
                  </a:lnTo>
                  <a:lnTo>
                    <a:pt x="42250" y="174070"/>
                  </a:lnTo>
                  <a:lnTo>
                    <a:pt x="80476" y="192175"/>
                  </a:lnTo>
                  <a:lnTo>
                    <a:pt x="119416" y="209063"/>
                  </a:lnTo>
                  <a:lnTo>
                    <a:pt x="146831" y="214896"/>
                  </a:lnTo>
                  <a:lnTo>
                    <a:pt x="156304" y="218823"/>
                  </a:lnTo>
                  <a:lnTo>
                    <a:pt x="178170" y="2219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980"/>
            <p:cNvSpPr/>
            <p:nvPr/>
          </p:nvSpPr>
          <p:spPr>
            <a:xfrm>
              <a:off x="2491383" y="3688007"/>
              <a:ext cx="151806" cy="232126"/>
            </a:xfrm>
            <a:custGeom>
              <a:avLst/>
              <a:gdLst/>
              <a:ahLst/>
              <a:cxnLst/>
              <a:rect l="0" t="0" r="0" b="0"/>
              <a:pathLst>
                <a:path w="151806" h="232126">
                  <a:moveTo>
                    <a:pt x="0" y="80321"/>
                  </a:moveTo>
                  <a:lnTo>
                    <a:pt x="0" y="100438"/>
                  </a:lnTo>
                  <a:lnTo>
                    <a:pt x="8378" y="143033"/>
                  </a:lnTo>
                  <a:lnTo>
                    <a:pt x="8897" y="184512"/>
                  </a:lnTo>
                  <a:lnTo>
                    <a:pt x="8930" y="222660"/>
                  </a:lnTo>
                  <a:lnTo>
                    <a:pt x="8930" y="179746"/>
                  </a:lnTo>
                  <a:lnTo>
                    <a:pt x="17032" y="139748"/>
                  </a:lnTo>
                  <a:lnTo>
                    <a:pt x="18779" y="104124"/>
                  </a:lnTo>
                  <a:lnTo>
                    <a:pt x="31159" y="64197"/>
                  </a:lnTo>
                  <a:lnTo>
                    <a:pt x="37763" y="38154"/>
                  </a:lnTo>
                  <a:lnTo>
                    <a:pt x="56674" y="14982"/>
                  </a:lnTo>
                  <a:lnTo>
                    <a:pt x="68484" y="3951"/>
                  </a:lnTo>
                  <a:lnTo>
                    <a:pt x="78606" y="480"/>
                  </a:lnTo>
                  <a:lnTo>
                    <a:pt x="92641" y="0"/>
                  </a:lnTo>
                  <a:lnTo>
                    <a:pt x="98390" y="2620"/>
                  </a:lnTo>
                  <a:lnTo>
                    <a:pt x="110165" y="12387"/>
                  </a:lnTo>
                  <a:lnTo>
                    <a:pt x="113454" y="20693"/>
                  </a:lnTo>
                  <a:lnTo>
                    <a:pt x="115908" y="30007"/>
                  </a:lnTo>
                  <a:lnTo>
                    <a:pt x="121876" y="41821"/>
                  </a:lnTo>
                  <a:lnTo>
                    <a:pt x="127477" y="77861"/>
                  </a:lnTo>
                  <a:lnTo>
                    <a:pt x="129633" y="81657"/>
                  </a:lnTo>
                  <a:lnTo>
                    <a:pt x="133566" y="116390"/>
                  </a:lnTo>
                  <a:lnTo>
                    <a:pt x="133930" y="160818"/>
                  </a:lnTo>
                  <a:lnTo>
                    <a:pt x="134931" y="172652"/>
                  </a:lnTo>
                  <a:lnTo>
                    <a:pt x="142507" y="207792"/>
                  </a:lnTo>
                  <a:lnTo>
                    <a:pt x="142766" y="217088"/>
                  </a:lnTo>
                  <a:lnTo>
                    <a:pt x="145472" y="223127"/>
                  </a:lnTo>
                  <a:lnTo>
                    <a:pt x="151805" y="232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981"/>
            <p:cNvSpPr/>
            <p:nvPr/>
          </p:nvSpPr>
          <p:spPr>
            <a:xfrm>
              <a:off x="1910953" y="3634382"/>
              <a:ext cx="571343" cy="293340"/>
            </a:xfrm>
            <a:custGeom>
              <a:avLst/>
              <a:gdLst/>
              <a:ahLst/>
              <a:cxnLst/>
              <a:rect l="0" t="0" r="0" b="0"/>
              <a:pathLst>
                <a:path w="571343" h="293340">
                  <a:moveTo>
                    <a:pt x="0" y="0"/>
                  </a:moveTo>
                  <a:lnTo>
                    <a:pt x="43114" y="0"/>
                  </a:lnTo>
                  <a:lnTo>
                    <a:pt x="85206" y="7689"/>
                  </a:lnTo>
                  <a:lnTo>
                    <a:pt x="125653" y="11412"/>
                  </a:lnTo>
                  <a:lnTo>
                    <a:pt x="165601" y="16586"/>
                  </a:lnTo>
                  <a:lnTo>
                    <a:pt x="205572" y="18600"/>
                  </a:lnTo>
                  <a:lnTo>
                    <a:pt x="239063" y="23923"/>
                  </a:lnTo>
                  <a:lnTo>
                    <a:pt x="274121" y="26932"/>
                  </a:lnTo>
                  <a:lnTo>
                    <a:pt x="309645" y="32675"/>
                  </a:lnTo>
                  <a:lnTo>
                    <a:pt x="345305" y="34817"/>
                  </a:lnTo>
                  <a:lnTo>
                    <a:pt x="380015" y="35452"/>
                  </a:lnTo>
                  <a:lnTo>
                    <a:pt x="418913" y="38313"/>
                  </a:lnTo>
                  <a:lnTo>
                    <a:pt x="463491" y="44093"/>
                  </a:lnTo>
                  <a:lnTo>
                    <a:pt x="507955" y="44647"/>
                  </a:lnTo>
                  <a:lnTo>
                    <a:pt x="508531" y="44648"/>
                  </a:lnTo>
                  <a:lnTo>
                    <a:pt x="504115" y="49389"/>
                  </a:lnTo>
                  <a:lnTo>
                    <a:pt x="499218" y="51717"/>
                  </a:lnTo>
                  <a:lnTo>
                    <a:pt x="496523" y="52337"/>
                  </a:lnTo>
                  <a:lnTo>
                    <a:pt x="482129" y="60483"/>
                  </a:lnTo>
                  <a:lnTo>
                    <a:pt x="479177" y="61158"/>
                  </a:lnTo>
                  <a:lnTo>
                    <a:pt x="434639" y="96077"/>
                  </a:lnTo>
                  <a:lnTo>
                    <a:pt x="398755" y="137849"/>
                  </a:lnTo>
                  <a:lnTo>
                    <a:pt x="379268" y="166586"/>
                  </a:lnTo>
                  <a:lnTo>
                    <a:pt x="370273" y="199683"/>
                  </a:lnTo>
                  <a:lnTo>
                    <a:pt x="375876" y="243921"/>
                  </a:lnTo>
                  <a:lnTo>
                    <a:pt x="382128" y="255056"/>
                  </a:lnTo>
                  <a:lnTo>
                    <a:pt x="391256" y="264640"/>
                  </a:lnTo>
                  <a:lnTo>
                    <a:pt x="427058" y="288717"/>
                  </a:lnTo>
                  <a:lnTo>
                    <a:pt x="443925" y="292914"/>
                  </a:lnTo>
                  <a:lnTo>
                    <a:pt x="468395" y="293339"/>
                  </a:lnTo>
                  <a:lnTo>
                    <a:pt x="510156" y="285555"/>
                  </a:lnTo>
                  <a:lnTo>
                    <a:pt x="542569" y="267706"/>
                  </a:lnTo>
                  <a:lnTo>
                    <a:pt x="556194" y="255948"/>
                  </a:lnTo>
                  <a:lnTo>
                    <a:pt x="565422" y="242304"/>
                  </a:lnTo>
                  <a:lnTo>
                    <a:pt x="569699" y="225694"/>
                  </a:lnTo>
                  <a:lnTo>
                    <a:pt x="571342" y="198143"/>
                  </a:lnTo>
                  <a:lnTo>
                    <a:pt x="566713" y="181189"/>
                  </a:lnTo>
                  <a:lnTo>
                    <a:pt x="546589" y="147979"/>
                  </a:lnTo>
                  <a:lnTo>
                    <a:pt x="505082" y="104323"/>
                  </a:lnTo>
                  <a:lnTo>
                    <a:pt x="461914" y="71492"/>
                  </a:lnTo>
                  <a:lnTo>
                    <a:pt x="446484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982"/>
            <p:cNvSpPr/>
            <p:nvPr/>
          </p:nvSpPr>
          <p:spPr>
            <a:xfrm>
              <a:off x="2143125" y="3661171"/>
              <a:ext cx="71438" cy="312541"/>
            </a:xfrm>
            <a:custGeom>
              <a:avLst/>
              <a:gdLst/>
              <a:ahLst/>
              <a:cxnLst/>
              <a:rect l="0" t="0" r="0" b="0"/>
              <a:pathLst>
                <a:path w="71438" h="312541">
                  <a:moveTo>
                    <a:pt x="71437" y="0"/>
                  </a:moveTo>
                  <a:lnTo>
                    <a:pt x="71437" y="8563"/>
                  </a:lnTo>
                  <a:lnTo>
                    <a:pt x="65300" y="15987"/>
                  </a:lnTo>
                  <a:lnTo>
                    <a:pt x="62343" y="24140"/>
                  </a:lnTo>
                  <a:lnTo>
                    <a:pt x="56616" y="33832"/>
                  </a:lnTo>
                  <a:lnTo>
                    <a:pt x="53697" y="77550"/>
                  </a:lnTo>
                  <a:lnTo>
                    <a:pt x="44491" y="119073"/>
                  </a:lnTo>
                  <a:lnTo>
                    <a:pt x="37746" y="145523"/>
                  </a:lnTo>
                  <a:lnTo>
                    <a:pt x="33673" y="167803"/>
                  </a:lnTo>
                  <a:lnTo>
                    <a:pt x="28829" y="186973"/>
                  </a:lnTo>
                  <a:lnTo>
                    <a:pt x="24748" y="205221"/>
                  </a:lnTo>
                  <a:lnTo>
                    <a:pt x="19900" y="223195"/>
                  </a:lnTo>
                  <a:lnTo>
                    <a:pt x="15818" y="241088"/>
                  </a:lnTo>
                  <a:lnTo>
                    <a:pt x="10970" y="258957"/>
                  </a:lnTo>
                  <a:lnTo>
                    <a:pt x="6463" y="287612"/>
                  </a:lnTo>
                  <a:lnTo>
                    <a:pt x="851" y="302496"/>
                  </a:lnTo>
                  <a:lnTo>
                    <a:pt x="0" y="312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SMARTInkShape-Group114"/>
          <p:cNvGrpSpPr/>
          <p:nvPr/>
        </p:nvGrpSpPr>
        <p:grpSpPr>
          <a:xfrm>
            <a:off x="2947201" y="3527226"/>
            <a:ext cx="962796" cy="562571"/>
            <a:chOff x="2947201" y="3527226"/>
            <a:chExt cx="962796" cy="562571"/>
          </a:xfrm>
        </p:grpSpPr>
        <p:sp>
          <p:nvSpPr>
            <p:cNvPr id="612" name="SMARTInkShape-983"/>
            <p:cNvSpPr/>
            <p:nvPr/>
          </p:nvSpPr>
          <p:spPr>
            <a:xfrm>
              <a:off x="3491507" y="3839765"/>
              <a:ext cx="17861" cy="89298"/>
            </a:xfrm>
            <a:custGeom>
              <a:avLst/>
              <a:gdLst/>
              <a:ahLst/>
              <a:cxnLst/>
              <a:rect l="0" t="0" r="0" b="0"/>
              <a:pathLst>
                <a:path w="17861" h="89298">
                  <a:moveTo>
                    <a:pt x="17860" y="0"/>
                  </a:moveTo>
                  <a:lnTo>
                    <a:pt x="13119" y="4741"/>
                  </a:lnTo>
                  <a:lnTo>
                    <a:pt x="10792" y="9714"/>
                  </a:lnTo>
                  <a:lnTo>
                    <a:pt x="6448" y="22436"/>
                  </a:lnTo>
                  <a:lnTo>
                    <a:pt x="1911" y="34429"/>
                  </a:lnTo>
                  <a:lnTo>
                    <a:pt x="23" y="76549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984"/>
            <p:cNvSpPr/>
            <p:nvPr/>
          </p:nvSpPr>
          <p:spPr>
            <a:xfrm>
              <a:off x="2947201" y="3527226"/>
              <a:ext cx="222839" cy="482204"/>
            </a:xfrm>
            <a:custGeom>
              <a:avLst/>
              <a:gdLst/>
              <a:ahLst/>
              <a:cxnLst/>
              <a:rect l="0" t="0" r="0" b="0"/>
              <a:pathLst>
                <a:path w="222839" h="482204">
                  <a:moveTo>
                    <a:pt x="222838" y="0"/>
                  </a:moveTo>
                  <a:lnTo>
                    <a:pt x="209536" y="0"/>
                  </a:lnTo>
                  <a:lnTo>
                    <a:pt x="204358" y="2647"/>
                  </a:lnTo>
                  <a:lnTo>
                    <a:pt x="198750" y="6137"/>
                  </a:lnTo>
                  <a:lnTo>
                    <a:pt x="190014" y="9095"/>
                  </a:lnTo>
                  <a:lnTo>
                    <a:pt x="148240" y="41696"/>
                  </a:lnTo>
                  <a:lnTo>
                    <a:pt x="104706" y="74084"/>
                  </a:lnTo>
                  <a:lnTo>
                    <a:pt x="90932" y="90081"/>
                  </a:lnTo>
                  <a:lnTo>
                    <a:pt x="82854" y="100560"/>
                  </a:lnTo>
                  <a:lnTo>
                    <a:pt x="64144" y="118017"/>
                  </a:lnTo>
                  <a:lnTo>
                    <a:pt x="33698" y="157871"/>
                  </a:lnTo>
                  <a:lnTo>
                    <a:pt x="23811" y="175651"/>
                  </a:lnTo>
                  <a:lnTo>
                    <a:pt x="11690" y="220249"/>
                  </a:lnTo>
                  <a:lnTo>
                    <a:pt x="2666" y="261283"/>
                  </a:lnTo>
                  <a:lnTo>
                    <a:pt x="0" y="291618"/>
                  </a:lnTo>
                  <a:lnTo>
                    <a:pt x="7722" y="333371"/>
                  </a:lnTo>
                  <a:lnTo>
                    <a:pt x="9280" y="350241"/>
                  </a:lnTo>
                  <a:lnTo>
                    <a:pt x="29506" y="390298"/>
                  </a:lnTo>
                  <a:lnTo>
                    <a:pt x="59130" y="433654"/>
                  </a:lnTo>
                  <a:lnTo>
                    <a:pt x="100799" y="476247"/>
                  </a:lnTo>
                  <a:lnTo>
                    <a:pt x="106752" y="479556"/>
                  </a:lnTo>
                  <a:lnTo>
                    <a:pt x="122847" y="482048"/>
                  </a:lnTo>
                  <a:lnTo>
                    <a:pt x="133541" y="482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985"/>
            <p:cNvSpPr/>
            <p:nvPr/>
          </p:nvSpPr>
          <p:spPr>
            <a:xfrm>
              <a:off x="3286125" y="3768447"/>
              <a:ext cx="133564" cy="142757"/>
            </a:xfrm>
            <a:custGeom>
              <a:avLst/>
              <a:gdLst/>
              <a:ahLst/>
              <a:cxnLst/>
              <a:rect l="0" t="0" r="0" b="0"/>
              <a:pathLst>
                <a:path w="133564" h="142757">
                  <a:moveTo>
                    <a:pt x="0" y="62389"/>
                  </a:moveTo>
                  <a:lnTo>
                    <a:pt x="31044" y="61396"/>
                  </a:lnTo>
                  <a:lnTo>
                    <a:pt x="59460" y="54287"/>
                  </a:lnTo>
                  <a:lnTo>
                    <a:pt x="86392" y="52540"/>
                  </a:lnTo>
                  <a:lnTo>
                    <a:pt x="115480" y="42439"/>
                  </a:lnTo>
                  <a:lnTo>
                    <a:pt x="123132" y="36951"/>
                  </a:lnTo>
                  <a:lnTo>
                    <a:pt x="124178" y="33554"/>
                  </a:lnTo>
                  <a:lnTo>
                    <a:pt x="124457" y="31259"/>
                  </a:lnTo>
                  <a:lnTo>
                    <a:pt x="127413" y="26064"/>
                  </a:lnTo>
                  <a:lnTo>
                    <a:pt x="132655" y="19384"/>
                  </a:lnTo>
                  <a:lnTo>
                    <a:pt x="133563" y="13487"/>
                  </a:lnTo>
                  <a:lnTo>
                    <a:pt x="132698" y="11928"/>
                  </a:lnTo>
                  <a:lnTo>
                    <a:pt x="131130" y="10889"/>
                  </a:lnTo>
                  <a:lnTo>
                    <a:pt x="129092" y="10196"/>
                  </a:lnTo>
                  <a:lnTo>
                    <a:pt x="127733" y="8742"/>
                  </a:lnTo>
                  <a:lnTo>
                    <a:pt x="126223" y="4480"/>
                  </a:lnTo>
                  <a:lnTo>
                    <a:pt x="124828" y="2948"/>
                  </a:lnTo>
                  <a:lnTo>
                    <a:pt x="120633" y="1244"/>
                  </a:lnTo>
                  <a:lnTo>
                    <a:pt x="104056" y="0"/>
                  </a:lnTo>
                  <a:lnTo>
                    <a:pt x="98172" y="2580"/>
                  </a:lnTo>
                  <a:lnTo>
                    <a:pt x="92249" y="6042"/>
                  </a:lnTo>
                  <a:lnTo>
                    <a:pt x="83336" y="8983"/>
                  </a:lnTo>
                  <a:lnTo>
                    <a:pt x="42913" y="38612"/>
                  </a:lnTo>
                  <a:lnTo>
                    <a:pt x="38916" y="44545"/>
                  </a:lnTo>
                  <a:lnTo>
                    <a:pt x="27741" y="76445"/>
                  </a:lnTo>
                  <a:lnTo>
                    <a:pt x="26826" y="105792"/>
                  </a:lnTo>
                  <a:lnTo>
                    <a:pt x="27806" y="109184"/>
                  </a:lnTo>
                  <a:lnTo>
                    <a:pt x="29451" y="111444"/>
                  </a:lnTo>
                  <a:lnTo>
                    <a:pt x="68656" y="138838"/>
                  </a:lnTo>
                  <a:lnTo>
                    <a:pt x="98226" y="1427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986"/>
            <p:cNvSpPr/>
            <p:nvPr/>
          </p:nvSpPr>
          <p:spPr>
            <a:xfrm>
              <a:off x="3205758" y="3724198"/>
              <a:ext cx="114431" cy="169146"/>
            </a:xfrm>
            <a:custGeom>
              <a:avLst/>
              <a:gdLst/>
              <a:ahLst/>
              <a:cxnLst/>
              <a:rect l="0" t="0" r="0" b="0"/>
              <a:pathLst>
                <a:path w="114431" h="169146">
                  <a:moveTo>
                    <a:pt x="0" y="35200"/>
                  </a:moveTo>
                  <a:lnTo>
                    <a:pt x="0" y="30460"/>
                  </a:lnTo>
                  <a:lnTo>
                    <a:pt x="2646" y="25487"/>
                  </a:lnTo>
                  <a:lnTo>
                    <a:pt x="20991" y="5389"/>
                  </a:lnTo>
                  <a:lnTo>
                    <a:pt x="29503" y="2107"/>
                  </a:lnTo>
                  <a:lnTo>
                    <a:pt x="46397" y="0"/>
                  </a:lnTo>
                  <a:lnTo>
                    <a:pt x="76491" y="8606"/>
                  </a:lnTo>
                  <a:lnTo>
                    <a:pt x="92155" y="20735"/>
                  </a:lnTo>
                  <a:lnTo>
                    <a:pt x="95527" y="26456"/>
                  </a:lnTo>
                  <a:lnTo>
                    <a:pt x="102433" y="42954"/>
                  </a:lnTo>
                  <a:lnTo>
                    <a:pt x="112360" y="59185"/>
                  </a:lnTo>
                  <a:lnTo>
                    <a:pt x="114430" y="69342"/>
                  </a:lnTo>
                  <a:lnTo>
                    <a:pt x="112704" y="77825"/>
                  </a:lnTo>
                  <a:lnTo>
                    <a:pt x="109621" y="85895"/>
                  </a:lnTo>
                  <a:lnTo>
                    <a:pt x="106894" y="100602"/>
                  </a:lnTo>
                  <a:lnTo>
                    <a:pt x="89107" y="131386"/>
                  </a:lnTo>
                  <a:lnTo>
                    <a:pt x="68450" y="154143"/>
                  </a:lnTo>
                  <a:lnTo>
                    <a:pt x="62503" y="157517"/>
                  </a:lnTo>
                  <a:lnTo>
                    <a:pt x="56552" y="160008"/>
                  </a:lnTo>
                  <a:lnTo>
                    <a:pt x="46411" y="167746"/>
                  </a:lnTo>
                  <a:lnTo>
                    <a:pt x="35718" y="169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987"/>
            <p:cNvSpPr/>
            <p:nvPr/>
          </p:nvSpPr>
          <p:spPr>
            <a:xfrm>
              <a:off x="3090118" y="3723801"/>
              <a:ext cx="147144" cy="196210"/>
            </a:xfrm>
            <a:custGeom>
              <a:avLst/>
              <a:gdLst/>
              <a:ahLst/>
              <a:cxnLst/>
              <a:rect l="0" t="0" r="0" b="0"/>
              <a:pathLst>
                <a:path w="147144" h="196210">
                  <a:moveTo>
                    <a:pt x="88851" y="26667"/>
                  </a:moveTo>
                  <a:lnTo>
                    <a:pt x="84110" y="21927"/>
                  </a:lnTo>
                  <a:lnTo>
                    <a:pt x="81782" y="16954"/>
                  </a:lnTo>
                  <a:lnTo>
                    <a:pt x="81162" y="14239"/>
                  </a:lnTo>
                  <a:lnTo>
                    <a:pt x="79756" y="12429"/>
                  </a:lnTo>
                  <a:lnTo>
                    <a:pt x="61878" y="1953"/>
                  </a:lnTo>
                  <a:lnTo>
                    <a:pt x="41215" y="0"/>
                  </a:lnTo>
                  <a:lnTo>
                    <a:pt x="35268" y="2578"/>
                  </a:lnTo>
                  <a:lnTo>
                    <a:pt x="32292" y="4655"/>
                  </a:lnTo>
                  <a:lnTo>
                    <a:pt x="15244" y="8980"/>
                  </a:lnTo>
                  <a:lnTo>
                    <a:pt x="12991" y="10907"/>
                  </a:lnTo>
                  <a:lnTo>
                    <a:pt x="11488" y="13184"/>
                  </a:lnTo>
                  <a:lnTo>
                    <a:pt x="9495" y="14702"/>
                  </a:lnTo>
                  <a:lnTo>
                    <a:pt x="4633" y="16389"/>
                  </a:lnTo>
                  <a:lnTo>
                    <a:pt x="2940" y="17831"/>
                  </a:lnTo>
                  <a:lnTo>
                    <a:pt x="1059" y="22079"/>
                  </a:lnTo>
                  <a:lnTo>
                    <a:pt x="0" y="30049"/>
                  </a:lnTo>
                  <a:lnTo>
                    <a:pt x="843" y="31898"/>
                  </a:lnTo>
                  <a:lnTo>
                    <a:pt x="2398" y="33131"/>
                  </a:lnTo>
                  <a:lnTo>
                    <a:pt x="6770" y="35493"/>
                  </a:lnTo>
                  <a:lnTo>
                    <a:pt x="47654" y="69504"/>
                  </a:lnTo>
                  <a:lnTo>
                    <a:pt x="88370" y="91662"/>
                  </a:lnTo>
                  <a:lnTo>
                    <a:pt x="131392" y="124726"/>
                  </a:lnTo>
                  <a:lnTo>
                    <a:pt x="135071" y="127759"/>
                  </a:lnTo>
                  <a:lnTo>
                    <a:pt x="139159" y="136420"/>
                  </a:lnTo>
                  <a:lnTo>
                    <a:pt x="141968" y="145892"/>
                  </a:lnTo>
                  <a:lnTo>
                    <a:pt x="146523" y="153409"/>
                  </a:lnTo>
                  <a:lnTo>
                    <a:pt x="147143" y="156802"/>
                  </a:lnTo>
                  <a:lnTo>
                    <a:pt x="146564" y="160057"/>
                  </a:lnTo>
                  <a:lnTo>
                    <a:pt x="143654" y="169378"/>
                  </a:lnTo>
                  <a:lnTo>
                    <a:pt x="143245" y="172410"/>
                  </a:lnTo>
                  <a:lnTo>
                    <a:pt x="137500" y="178423"/>
                  </a:lnTo>
                  <a:lnTo>
                    <a:pt x="129324" y="183411"/>
                  </a:lnTo>
                  <a:lnTo>
                    <a:pt x="96114" y="194935"/>
                  </a:lnTo>
                  <a:lnTo>
                    <a:pt x="69371" y="196209"/>
                  </a:lnTo>
                  <a:lnTo>
                    <a:pt x="62664" y="193632"/>
                  </a:lnTo>
                  <a:lnTo>
                    <a:pt x="56376" y="190170"/>
                  </a:lnTo>
                  <a:lnTo>
                    <a:pt x="44255" y="187949"/>
                  </a:lnTo>
                  <a:lnTo>
                    <a:pt x="35272" y="1874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988"/>
            <p:cNvSpPr/>
            <p:nvPr/>
          </p:nvSpPr>
          <p:spPr>
            <a:xfrm>
              <a:off x="3205758" y="3786187"/>
              <a:ext cx="35719" cy="258962"/>
            </a:xfrm>
            <a:custGeom>
              <a:avLst/>
              <a:gdLst/>
              <a:ahLst/>
              <a:cxnLst/>
              <a:rect l="0" t="0" r="0" b="0"/>
              <a:pathLst>
                <a:path w="35719" h="258962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7688" y="16250"/>
                  </a:lnTo>
                  <a:lnTo>
                    <a:pt x="9676" y="30808"/>
                  </a:lnTo>
                  <a:lnTo>
                    <a:pt x="14994" y="42091"/>
                  </a:lnTo>
                  <a:lnTo>
                    <a:pt x="17747" y="86453"/>
                  </a:lnTo>
                  <a:lnTo>
                    <a:pt x="17849" y="129739"/>
                  </a:lnTo>
                  <a:lnTo>
                    <a:pt x="20504" y="168510"/>
                  </a:lnTo>
                  <a:lnTo>
                    <a:pt x="25547" y="207580"/>
                  </a:lnTo>
                  <a:lnTo>
                    <a:pt x="26756" y="243826"/>
                  </a:lnTo>
                  <a:lnTo>
                    <a:pt x="29420" y="249919"/>
                  </a:lnTo>
                  <a:lnTo>
                    <a:pt x="35718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989"/>
            <p:cNvSpPr/>
            <p:nvPr/>
          </p:nvSpPr>
          <p:spPr>
            <a:xfrm>
              <a:off x="3555289" y="3683644"/>
              <a:ext cx="177321" cy="205815"/>
            </a:xfrm>
            <a:custGeom>
              <a:avLst/>
              <a:gdLst/>
              <a:ahLst/>
              <a:cxnLst/>
              <a:rect l="0" t="0" r="0" b="0"/>
              <a:pathLst>
                <a:path w="177321" h="205815">
                  <a:moveTo>
                    <a:pt x="7656" y="173981"/>
                  </a:moveTo>
                  <a:lnTo>
                    <a:pt x="7656" y="186410"/>
                  </a:lnTo>
                  <a:lnTo>
                    <a:pt x="10302" y="192073"/>
                  </a:lnTo>
                  <a:lnTo>
                    <a:pt x="15345" y="199052"/>
                  </a:lnTo>
                  <a:lnTo>
                    <a:pt x="18680" y="200006"/>
                  </a:lnTo>
                  <a:lnTo>
                    <a:pt x="20958" y="200261"/>
                  </a:lnTo>
                  <a:lnTo>
                    <a:pt x="22477" y="201423"/>
                  </a:lnTo>
                  <a:lnTo>
                    <a:pt x="24165" y="205359"/>
                  </a:lnTo>
                  <a:lnTo>
                    <a:pt x="24615" y="205814"/>
                  </a:lnTo>
                  <a:lnTo>
                    <a:pt x="24915" y="205125"/>
                  </a:lnTo>
                  <a:lnTo>
                    <a:pt x="25480" y="196284"/>
                  </a:lnTo>
                  <a:lnTo>
                    <a:pt x="22854" y="191169"/>
                  </a:lnTo>
                  <a:lnTo>
                    <a:pt x="19371" y="185589"/>
                  </a:lnTo>
                  <a:lnTo>
                    <a:pt x="17136" y="173922"/>
                  </a:lnTo>
                  <a:lnTo>
                    <a:pt x="15615" y="141072"/>
                  </a:lnTo>
                  <a:lnTo>
                    <a:pt x="8900" y="114035"/>
                  </a:lnTo>
                  <a:lnTo>
                    <a:pt x="6910" y="96692"/>
                  </a:lnTo>
                  <a:lnTo>
                    <a:pt x="637" y="75187"/>
                  </a:lnTo>
                  <a:lnTo>
                    <a:pt x="0" y="69423"/>
                  </a:lnTo>
                  <a:lnTo>
                    <a:pt x="1938" y="60372"/>
                  </a:lnTo>
                  <a:lnTo>
                    <a:pt x="5962" y="49699"/>
                  </a:lnTo>
                  <a:lnTo>
                    <a:pt x="9800" y="37608"/>
                  </a:lnTo>
                  <a:lnTo>
                    <a:pt x="14575" y="24103"/>
                  </a:lnTo>
                  <a:lnTo>
                    <a:pt x="15245" y="20484"/>
                  </a:lnTo>
                  <a:lnTo>
                    <a:pt x="17677" y="18072"/>
                  </a:lnTo>
                  <a:lnTo>
                    <a:pt x="59948" y="0"/>
                  </a:lnTo>
                  <a:lnTo>
                    <a:pt x="70915" y="83"/>
                  </a:lnTo>
                  <a:lnTo>
                    <a:pt x="113016" y="3945"/>
                  </a:lnTo>
                  <a:lnTo>
                    <a:pt x="125920" y="5144"/>
                  </a:lnTo>
                  <a:lnTo>
                    <a:pt x="170190" y="19134"/>
                  </a:lnTo>
                  <a:lnTo>
                    <a:pt x="177320" y="221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990"/>
            <p:cNvSpPr/>
            <p:nvPr/>
          </p:nvSpPr>
          <p:spPr>
            <a:xfrm>
              <a:off x="3723679" y="3580804"/>
              <a:ext cx="186318" cy="508993"/>
            </a:xfrm>
            <a:custGeom>
              <a:avLst/>
              <a:gdLst/>
              <a:ahLst/>
              <a:cxnLst/>
              <a:rect l="0" t="0" r="0" b="0"/>
              <a:pathLst>
                <a:path w="186318" h="508993">
                  <a:moveTo>
                    <a:pt x="0" y="0"/>
                  </a:moveTo>
                  <a:lnTo>
                    <a:pt x="0" y="4741"/>
                  </a:lnTo>
                  <a:lnTo>
                    <a:pt x="2647" y="9714"/>
                  </a:lnTo>
                  <a:lnTo>
                    <a:pt x="42241" y="51138"/>
                  </a:lnTo>
                  <a:lnTo>
                    <a:pt x="77441" y="94056"/>
                  </a:lnTo>
                  <a:lnTo>
                    <a:pt x="107164" y="137218"/>
                  </a:lnTo>
                  <a:lnTo>
                    <a:pt x="130971" y="177477"/>
                  </a:lnTo>
                  <a:lnTo>
                    <a:pt x="153789" y="214093"/>
                  </a:lnTo>
                  <a:lnTo>
                    <a:pt x="168881" y="249988"/>
                  </a:lnTo>
                  <a:lnTo>
                    <a:pt x="181416" y="290482"/>
                  </a:lnTo>
                  <a:lnTo>
                    <a:pt x="186317" y="328578"/>
                  </a:lnTo>
                  <a:lnTo>
                    <a:pt x="186175" y="350805"/>
                  </a:lnTo>
                  <a:lnTo>
                    <a:pt x="175048" y="388502"/>
                  </a:lnTo>
                  <a:lnTo>
                    <a:pt x="145654" y="431519"/>
                  </a:lnTo>
                  <a:lnTo>
                    <a:pt x="130029" y="448444"/>
                  </a:lnTo>
                  <a:lnTo>
                    <a:pt x="89242" y="480108"/>
                  </a:lnTo>
                  <a:lnTo>
                    <a:pt x="53578" y="5089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991"/>
            <p:cNvSpPr/>
            <p:nvPr/>
          </p:nvSpPr>
          <p:spPr>
            <a:xfrm>
              <a:off x="3482578" y="380404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992"/>
            <p:cNvSpPr/>
            <p:nvPr/>
          </p:nvSpPr>
          <p:spPr>
            <a:xfrm>
              <a:off x="3366939" y="3777635"/>
              <a:ext cx="115640" cy="124639"/>
            </a:xfrm>
            <a:custGeom>
              <a:avLst/>
              <a:gdLst/>
              <a:ahLst/>
              <a:cxnLst/>
              <a:rect l="0" t="0" r="0" b="0"/>
              <a:pathLst>
                <a:path w="115640" h="124639">
                  <a:moveTo>
                    <a:pt x="115639" y="17482"/>
                  </a:moveTo>
                  <a:lnTo>
                    <a:pt x="115639" y="12741"/>
                  </a:lnTo>
                  <a:lnTo>
                    <a:pt x="114647" y="11345"/>
                  </a:lnTo>
                  <a:lnTo>
                    <a:pt x="112993" y="10414"/>
                  </a:lnTo>
                  <a:lnTo>
                    <a:pt x="107951" y="8920"/>
                  </a:lnTo>
                  <a:lnTo>
                    <a:pt x="102337" y="3921"/>
                  </a:lnTo>
                  <a:lnTo>
                    <a:pt x="94513" y="1533"/>
                  </a:lnTo>
                  <a:lnTo>
                    <a:pt x="78062" y="0"/>
                  </a:lnTo>
                  <a:lnTo>
                    <a:pt x="71488" y="2436"/>
                  </a:lnTo>
                  <a:lnTo>
                    <a:pt x="68345" y="4475"/>
                  </a:lnTo>
                  <a:lnTo>
                    <a:pt x="46107" y="10661"/>
                  </a:lnTo>
                  <a:lnTo>
                    <a:pt x="15319" y="32447"/>
                  </a:lnTo>
                  <a:lnTo>
                    <a:pt x="4642" y="47258"/>
                  </a:lnTo>
                  <a:lnTo>
                    <a:pt x="1815" y="55851"/>
                  </a:lnTo>
                  <a:lnTo>
                    <a:pt x="0" y="72797"/>
                  </a:lnTo>
                  <a:lnTo>
                    <a:pt x="2398" y="79438"/>
                  </a:lnTo>
                  <a:lnTo>
                    <a:pt x="29368" y="109746"/>
                  </a:lnTo>
                  <a:lnTo>
                    <a:pt x="47371" y="120668"/>
                  </a:lnTo>
                  <a:lnTo>
                    <a:pt x="61511" y="123854"/>
                  </a:lnTo>
                  <a:lnTo>
                    <a:pt x="70990" y="1246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993"/>
            <p:cNvSpPr/>
            <p:nvPr/>
          </p:nvSpPr>
          <p:spPr>
            <a:xfrm>
              <a:off x="3473648" y="3786187"/>
              <a:ext cx="228357" cy="267892"/>
            </a:xfrm>
            <a:custGeom>
              <a:avLst/>
              <a:gdLst/>
              <a:ahLst/>
              <a:cxnLst/>
              <a:rect l="0" t="0" r="0" b="0"/>
              <a:pathLst>
                <a:path w="228357" h="267892">
                  <a:moveTo>
                    <a:pt x="0" y="0"/>
                  </a:moveTo>
                  <a:lnTo>
                    <a:pt x="12429" y="0"/>
                  </a:lnTo>
                  <a:lnTo>
                    <a:pt x="53831" y="8378"/>
                  </a:lnTo>
                  <a:lnTo>
                    <a:pt x="83377" y="9849"/>
                  </a:lnTo>
                  <a:lnTo>
                    <a:pt x="111937" y="18018"/>
                  </a:lnTo>
                  <a:lnTo>
                    <a:pt x="124729" y="26881"/>
                  </a:lnTo>
                  <a:lnTo>
                    <a:pt x="129188" y="31130"/>
                  </a:lnTo>
                  <a:lnTo>
                    <a:pt x="131831" y="36325"/>
                  </a:lnTo>
                  <a:lnTo>
                    <a:pt x="133528" y="43004"/>
                  </a:lnTo>
                  <a:lnTo>
                    <a:pt x="127726" y="52445"/>
                  </a:lnTo>
                  <a:lnTo>
                    <a:pt x="125018" y="96486"/>
                  </a:lnTo>
                  <a:lnTo>
                    <a:pt x="126009" y="97067"/>
                  </a:lnTo>
                  <a:lnTo>
                    <a:pt x="146007" y="98182"/>
                  </a:lnTo>
                  <a:lnTo>
                    <a:pt x="185948" y="84923"/>
                  </a:lnTo>
                  <a:lnTo>
                    <a:pt x="204784" y="71254"/>
                  </a:lnTo>
                  <a:lnTo>
                    <a:pt x="217171" y="59495"/>
                  </a:lnTo>
                  <a:lnTo>
                    <a:pt x="220544" y="53562"/>
                  </a:lnTo>
                  <a:lnTo>
                    <a:pt x="222887" y="44831"/>
                  </a:lnTo>
                  <a:lnTo>
                    <a:pt x="223084" y="40430"/>
                  </a:lnTo>
                  <a:lnTo>
                    <a:pt x="224129" y="38860"/>
                  </a:lnTo>
                  <a:lnTo>
                    <a:pt x="225818" y="37813"/>
                  </a:lnTo>
                  <a:lnTo>
                    <a:pt x="227936" y="37115"/>
                  </a:lnTo>
                  <a:lnTo>
                    <a:pt x="228356" y="37642"/>
                  </a:lnTo>
                  <a:lnTo>
                    <a:pt x="224112" y="43530"/>
                  </a:lnTo>
                  <a:lnTo>
                    <a:pt x="217277" y="51557"/>
                  </a:lnTo>
                  <a:lnTo>
                    <a:pt x="200151" y="92647"/>
                  </a:lnTo>
                  <a:lnTo>
                    <a:pt x="189602" y="133967"/>
                  </a:lnTo>
                  <a:lnTo>
                    <a:pt x="180638" y="176734"/>
                  </a:lnTo>
                  <a:lnTo>
                    <a:pt x="178714" y="220157"/>
                  </a:lnTo>
                  <a:lnTo>
                    <a:pt x="178604" y="254182"/>
                  </a:lnTo>
                  <a:lnTo>
                    <a:pt x="181244" y="259483"/>
                  </a:lnTo>
                  <a:lnTo>
                    <a:pt x="187523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SMARTInkShape-Group115"/>
          <p:cNvGrpSpPr/>
          <p:nvPr/>
        </p:nvGrpSpPr>
        <p:grpSpPr>
          <a:xfrm>
            <a:off x="4243177" y="3616523"/>
            <a:ext cx="1025340" cy="516524"/>
            <a:chOff x="4243177" y="3616523"/>
            <a:chExt cx="1025340" cy="516524"/>
          </a:xfrm>
        </p:grpSpPr>
        <p:sp>
          <p:nvSpPr>
            <p:cNvPr id="624" name="SMARTInkShape-994"/>
            <p:cNvSpPr/>
            <p:nvPr/>
          </p:nvSpPr>
          <p:spPr>
            <a:xfrm>
              <a:off x="4884539" y="3884532"/>
              <a:ext cx="132586" cy="248515"/>
            </a:xfrm>
            <a:custGeom>
              <a:avLst/>
              <a:gdLst/>
              <a:ahLst/>
              <a:cxnLst/>
              <a:rect l="0" t="0" r="0" b="0"/>
              <a:pathLst>
                <a:path w="132586" h="248515">
                  <a:moveTo>
                    <a:pt x="116086" y="17741"/>
                  </a:moveTo>
                  <a:lnTo>
                    <a:pt x="102783" y="4439"/>
                  </a:lnTo>
                  <a:lnTo>
                    <a:pt x="97607" y="1907"/>
                  </a:lnTo>
                  <a:lnTo>
                    <a:pt x="69666" y="0"/>
                  </a:lnTo>
                  <a:lnTo>
                    <a:pt x="55148" y="4657"/>
                  </a:lnTo>
                  <a:lnTo>
                    <a:pt x="38601" y="14128"/>
                  </a:lnTo>
                  <a:lnTo>
                    <a:pt x="23895" y="17663"/>
                  </a:lnTo>
                  <a:lnTo>
                    <a:pt x="16242" y="22006"/>
                  </a:lnTo>
                  <a:lnTo>
                    <a:pt x="12180" y="27243"/>
                  </a:lnTo>
                  <a:lnTo>
                    <a:pt x="9892" y="35770"/>
                  </a:lnTo>
                  <a:lnTo>
                    <a:pt x="9120" y="47540"/>
                  </a:lnTo>
                  <a:lnTo>
                    <a:pt x="10048" y="49514"/>
                  </a:lnTo>
                  <a:lnTo>
                    <a:pt x="11660" y="50829"/>
                  </a:lnTo>
                  <a:lnTo>
                    <a:pt x="13726" y="51706"/>
                  </a:lnTo>
                  <a:lnTo>
                    <a:pt x="57516" y="53430"/>
                  </a:lnTo>
                  <a:lnTo>
                    <a:pt x="74699" y="52459"/>
                  </a:lnTo>
                  <a:lnTo>
                    <a:pt x="103028" y="44365"/>
                  </a:lnTo>
                  <a:lnTo>
                    <a:pt x="109621" y="40157"/>
                  </a:lnTo>
                  <a:lnTo>
                    <a:pt x="113212" y="34980"/>
                  </a:lnTo>
                  <a:lnTo>
                    <a:pt x="114170" y="32210"/>
                  </a:lnTo>
                  <a:lnTo>
                    <a:pt x="115801" y="30364"/>
                  </a:lnTo>
                  <a:lnTo>
                    <a:pt x="120258" y="28312"/>
                  </a:lnTo>
                  <a:lnTo>
                    <a:pt x="121844" y="26773"/>
                  </a:lnTo>
                  <a:lnTo>
                    <a:pt x="123606" y="22417"/>
                  </a:lnTo>
                  <a:lnTo>
                    <a:pt x="123084" y="19866"/>
                  </a:lnTo>
                  <a:lnTo>
                    <a:pt x="116417" y="9301"/>
                  </a:lnTo>
                  <a:lnTo>
                    <a:pt x="111443" y="8956"/>
                  </a:lnTo>
                  <a:lnTo>
                    <a:pt x="110014" y="9900"/>
                  </a:lnTo>
                  <a:lnTo>
                    <a:pt x="109061" y="11522"/>
                  </a:lnTo>
                  <a:lnTo>
                    <a:pt x="107722" y="18544"/>
                  </a:lnTo>
                  <a:lnTo>
                    <a:pt x="107161" y="63180"/>
                  </a:lnTo>
                  <a:lnTo>
                    <a:pt x="108150" y="92260"/>
                  </a:lnTo>
                  <a:lnTo>
                    <a:pt x="116250" y="134020"/>
                  </a:lnTo>
                  <a:lnTo>
                    <a:pt x="125108" y="177423"/>
                  </a:lnTo>
                  <a:lnTo>
                    <a:pt x="131905" y="197597"/>
                  </a:lnTo>
                  <a:lnTo>
                    <a:pt x="132585" y="203130"/>
                  </a:lnTo>
                  <a:lnTo>
                    <a:pt x="130695" y="211922"/>
                  </a:lnTo>
                  <a:lnTo>
                    <a:pt x="126699" y="222451"/>
                  </a:lnTo>
                  <a:lnTo>
                    <a:pt x="126138" y="225652"/>
                  </a:lnTo>
                  <a:lnTo>
                    <a:pt x="122868" y="231854"/>
                  </a:lnTo>
                  <a:lnTo>
                    <a:pt x="120607" y="234897"/>
                  </a:lnTo>
                  <a:lnTo>
                    <a:pt x="115449" y="238279"/>
                  </a:lnTo>
                  <a:lnTo>
                    <a:pt x="87525" y="248514"/>
                  </a:lnTo>
                  <a:lnTo>
                    <a:pt x="78256" y="246646"/>
                  </a:lnTo>
                  <a:lnTo>
                    <a:pt x="61883" y="242661"/>
                  </a:lnTo>
                  <a:lnTo>
                    <a:pt x="51316" y="240737"/>
                  </a:lnTo>
                  <a:lnTo>
                    <a:pt x="9545" y="221206"/>
                  </a:lnTo>
                  <a:lnTo>
                    <a:pt x="0" y="214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995"/>
            <p:cNvSpPr/>
            <p:nvPr/>
          </p:nvSpPr>
          <p:spPr>
            <a:xfrm>
              <a:off x="4590014" y="3839765"/>
              <a:ext cx="267703" cy="178595"/>
            </a:xfrm>
            <a:custGeom>
              <a:avLst/>
              <a:gdLst/>
              <a:ahLst/>
              <a:cxnLst/>
              <a:rect l="0" t="0" r="0" b="0"/>
              <a:pathLst>
                <a:path w="267703" h="178595">
                  <a:moveTo>
                    <a:pt x="124861" y="0"/>
                  </a:moveTo>
                  <a:lnTo>
                    <a:pt x="86129" y="0"/>
                  </a:lnTo>
                  <a:lnTo>
                    <a:pt x="55874" y="12429"/>
                  </a:lnTo>
                  <a:lnTo>
                    <a:pt x="33064" y="29812"/>
                  </a:lnTo>
                  <a:lnTo>
                    <a:pt x="5811" y="72807"/>
                  </a:lnTo>
                  <a:lnTo>
                    <a:pt x="2498" y="82299"/>
                  </a:lnTo>
                  <a:lnTo>
                    <a:pt x="0" y="117412"/>
                  </a:lnTo>
                  <a:lnTo>
                    <a:pt x="2560" y="124283"/>
                  </a:lnTo>
                  <a:lnTo>
                    <a:pt x="12288" y="136778"/>
                  </a:lnTo>
                  <a:lnTo>
                    <a:pt x="42087" y="154769"/>
                  </a:lnTo>
                  <a:lnTo>
                    <a:pt x="59546" y="158967"/>
                  </a:lnTo>
                  <a:lnTo>
                    <a:pt x="77286" y="160211"/>
                  </a:lnTo>
                  <a:lnTo>
                    <a:pt x="86519" y="157856"/>
                  </a:lnTo>
                  <a:lnTo>
                    <a:pt x="94921" y="154494"/>
                  </a:lnTo>
                  <a:lnTo>
                    <a:pt x="109816" y="151610"/>
                  </a:lnTo>
                  <a:lnTo>
                    <a:pt x="120954" y="144912"/>
                  </a:lnTo>
                  <a:lnTo>
                    <a:pt x="130538" y="135652"/>
                  </a:lnTo>
                  <a:lnTo>
                    <a:pt x="138669" y="121773"/>
                  </a:lnTo>
                  <a:lnTo>
                    <a:pt x="141920" y="107692"/>
                  </a:lnTo>
                  <a:lnTo>
                    <a:pt x="142673" y="81612"/>
                  </a:lnTo>
                  <a:lnTo>
                    <a:pt x="141697" y="78221"/>
                  </a:lnTo>
                  <a:lnTo>
                    <a:pt x="140054" y="75960"/>
                  </a:lnTo>
                  <a:lnTo>
                    <a:pt x="137966" y="74453"/>
                  </a:lnTo>
                  <a:lnTo>
                    <a:pt x="136574" y="72456"/>
                  </a:lnTo>
                  <a:lnTo>
                    <a:pt x="135027" y="67591"/>
                  </a:lnTo>
                  <a:lnTo>
                    <a:pt x="133800" y="53726"/>
                  </a:lnTo>
                  <a:lnTo>
                    <a:pt x="133790" y="91414"/>
                  </a:lnTo>
                  <a:lnTo>
                    <a:pt x="142885" y="121162"/>
                  </a:lnTo>
                  <a:lnTo>
                    <a:pt x="156887" y="140814"/>
                  </a:lnTo>
                  <a:lnTo>
                    <a:pt x="162496" y="158858"/>
                  </a:lnTo>
                  <a:lnTo>
                    <a:pt x="168124" y="167530"/>
                  </a:lnTo>
                  <a:lnTo>
                    <a:pt x="169099" y="173773"/>
                  </a:lnTo>
                  <a:lnTo>
                    <a:pt x="170227" y="175380"/>
                  </a:lnTo>
                  <a:lnTo>
                    <a:pt x="171972" y="176451"/>
                  </a:lnTo>
                  <a:lnTo>
                    <a:pt x="174128" y="177166"/>
                  </a:lnTo>
                  <a:lnTo>
                    <a:pt x="175565" y="176650"/>
                  </a:lnTo>
                  <a:lnTo>
                    <a:pt x="176523" y="175314"/>
                  </a:lnTo>
                  <a:lnTo>
                    <a:pt x="178060" y="170781"/>
                  </a:lnTo>
                  <a:lnTo>
                    <a:pt x="179429" y="130760"/>
                  </a:lnTo>
                  <a:lnTo>
                    <a:pt x="185507" y="113987"/>
                  </a:lnTo>
                  <a:lnTo>
                    <a:pt x="187533" y="104239"/>
                  </a:lnTo>
                  <a:lnTo>
                    <a:pt x="202766" y="73478"/>
                  </a:lnTo>
                  <a:lnTo>
                    <a:pt x="205126" y="66392"/>
                  </a:lnTo>
                  <a:lnTo>
                    <a:pt x="217513" y="50722"/>
                  </a:lnTo>
                  <a:lnTo>
                    <a:pt x="223255" y="47348"/>
                  </a:lnTo>
                  <a:lnTo>
                    <a:pt x="229115" y="44856"/>
                  </a:lnTo>
                  <a:lnTo>
                    <a:pt x="237992" y="38868"/>
                  </a:lnTo>
                  <a:lnTo>
                    <a:pt x="246906" y="36652"/>
                  </a:lnTo>
                  <a:lnTo>
                    <a:pt x="252856" y="36134"/>
                  </a:lnTo>
                  <a:lnTo>
                    <a:pt x="254839" y="36988"/>
                  </a:lnTo>
                  <a:lnTo>
                    <a:pt x="256162" y="38549"/>
                  </a:lnTo>
                  <a:lnTo>
                    <a:pt x="258283" y="43444"/>
                  </a:lnTo>
                  <a:lnTo>
                    <a:pt x="264840" y="51540"/>
                  </a:lnTo>
                  <a:lnTo>
                    <a:pt x="266878" y="59809"/>
                  </a:lnTo>
                  <a:lnTo>
                    <a:pt x="267702" y="91044"/>
                  </a:lnTo>
                  <a:lnTo>
                    <a:pt x="265075" y="97680"/>
                  </a:lnTo>
                  <a:lnTo>
                    <a:pt x="262986" y="100839"/>
                  </a:lnTo>
                  <a:lnTo>
                    <a:pt x="260045" y="114766"/>
                  </a:lnTo>
                  <a:lnTo>
                    <a:pt x="258821" y="154401"/>
                  </a:lnTo>
                  <a:lnTo>
                    <a:pt x="258806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996"/>
            <p:cNvSpPr/>
            <p:nvPr/>
          </p:nvSpPr>
          <p:spPr>
            <a:xfrm>
              <a:off x="4243177" y="3698241"/>
              <a:ext cx="217503" cy="266418"/>
            </a:xfrm>
            <a:custGeom>
              <a:avLst/>
              <a:gdLst/>
              <a:ahLst/>
              <a:cxnLst/>
              <a:rect l="0" t="0" r="0" b="0"/>
              <a:pathLst>
                <a:path w="217503" h="266418">
                  <a:moveTo>
                    <a:pt x="177018" y="16509"/>
                  </a:moveTo>
                  <a:lnTo>
                    <a:pt x="172278" y="16509"/>
                  </a:lnTo>
                  <a:lnTo>
                    <a:pt x="170881" y="15516"/>
                  </a:lnTo>
                  <a:lnTo>
                    <a:pt x="169951" y="13863"/>
                  </a:lnTo>
                  <a:lnTo>
                    <a:pt x="169330" y="11768"/>
                  </a:lnTo>
                  <a:lnTo>
                    <a:pt x="167924" y="10372"/>
                  </a:lnTo>
                  <a:lnTo>
                    <a:pt x="146287" y="3207"/>
                  </a:lnTo>
                  <a:lnTo>
                    <a:pt x="127012" y="0"/>
                  </a:lnTo>
                  <a:lnTo>
                    <a:pt x="88464" y="5053"/>
                  </a:lnTo>
                  <a:lnTo>
                    <a:pt x="47923" y="9726"/>
                  </a:lnTo>
                  <a:lnTo>
                    <a:pt x="11166" y="23800"/>
                  </a:lnTo>
                  <a:lnTo>
                    <a:pt x="0" y="32983"/>
                  </a:lnTo>
                  <a:lnTo>
                    <a:pt x="467" y="34437"/>
                  </a:lnTo>
                  <a:lnTo>
                    <a:pt x="10992" y="46676"/>
                  </a:lnTo>
                  <a:lnTo>
                    <a:pt x="52261" y="70103"/>
                  </a:lnTo>
                  <a:lnTo>
                    <a:pt x="90389" y="87948"/>
                  </a:lnTo>
                  <a:lnTo>
                    <a:pt x="131729" y="103821"/>
                  </a:lnTo>
                  <a:lnTo>
                    <a:pt x="170747" y="129783"/>
                  </a:lnTo>
                  <a:lnTo>
                    <a:pt x="199627" y="156500"/>
                  </a:lnTo>
                  <a:lnTo>
                    <a:pt x="208411" y="171207"/>
                  </a:lnTo>
                  <a:lnTo>
                    <a:pt x="217502" y="197994"/>
                  </a:lnTo>
                  <a:lnTo>
                    <a:pt x="212293" y="224783"/>
                  </a:lnTo>
                  <a:lnTo>
                    <a:pt x="205770" y="235867"/>
                  </a:lnTo>
                  <a:lnTo>
                    <a:pt x="196562" y="245435"/>
                  </a:lnTo>
                  <a:lnTo>
                    <a:pt x="187027" y="251538"/>
                  </a:lnTo>
                  <a:lnTo>
                    <a:pt x="148293" y="264441"/>
                  </a:lnTo>
                  <a:lnTo>
                    <a:pt x="103703" y="266417"/>
                  </a:lnTo>
                  <a:lnTo>
                    <a:pt x="82757" y="265524"/>
                  </a:lnTo>
                  <a:lnTo>
                    <a:pt x="49843" y="251307"/>
                  </a:lnTo>
                  <a:lnTo>
                    <a:pt x="34143" y="239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997"/>
            <p:cNvSpPr/>
            <p:nvPr/>
          </p:nvSpPr>
          <p:spPr>
            <a:xfrm>
              <a:off x="4491632" y="3705820"/>
              <a:ext cx="35720" cy="303610"/>
            </a:xfrm>
            <a:custGeom>
              <a:avLst/>
              <a:gdLst/>
              <a:ahLst/>
              <a:cxnLst/>
              <a:rect l="0" t="0" r="0" b="0"/>
              <a:pathLst>
                <a:path w="35720" h="303610">
                  <a:moveTo>
                    <a:pt x="0" y="0"/>
                  </a:moveTo>
                  <a:lnTo>
                    <a:pt x="0" y="29812"/>
                  </a:lnTo>
                  <a:lnTo>
                    <a:pt x="8379" y="71672"/>
                  </a:lnTo>
                  <a:lnTo>
                    <a:pt x="8882" y="109823"/>
                  </a:lnTo>
                  <a:lnTo>
                    <a:pt x="8926" y="151255"/>
                  </a:lnTo>
                  <a:lnTo>
                    <a:pt x="9922" y="187635"/>
                  </a:lnTo>
                  <a:lnTo>
                    <a:pt x="17308" y="232004"/>
                  </a:lnTo>
                  <a:lnTo>
                    <a:pt x="18780" y="260924"/>
                  </a:lnTo>
                  <a:lnTo>
                    <a:pt x="25539" y="279271"/>
                  </a:lnTo>
                  <a:lnTo>
                    <a:pt x="27534" y="291599"/>
                  </a:lnTo>
                  <a:lnTo>
                    <a:pt x="35719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998"/>
            <p:cNvSpPr/>
            <p:nvPr/>
          </p:nvSpPr>
          <p:spPr>
            <a:xfrm>
              <a:off x="5099374" y="3616523"/>
              <a:ext cx="169143" cy="392862"/>
            </a:xfrm>
            <a:custGeom>
              <a:avLst/>
              <a:gdLst/>
              <a:ahLst/>
              <a:cxnLst/>
              <a:rect l="0" t="0" r="0" b="0"/>
              <a:pathLst>
                <a:path w="169143" h="392862">
                  <a:moveTo>
                    <a:pt x="169142" y="0"/>
                  </a:moveTo>
                  <a:lnTo>
                    <a:pt x="155839" y="0"/>
                  </a:lnTo>
                  <a:lnTo>
                    <a:pt x="150662" y="2646"/>
                  </a:lnTo>
                  <a:lnTo>
                    <a:pt x="107843" y="43450"/>
                  </a:lnTo>
                  <a:lnTo>
                    <a:pt x="69288" y="86735"/>
                  </a:lnTo>
                  <a:lnTo>
                    <a:pt x="53233" y="111719"/>
                  </a:lnTo>
                  <a:lnTo>
                    <a:pt x="35211" y="151421"/>
                  </a:lnTo>
                  <a:lnTo>
                    <a:pt x="17337" y="190136"/>
                  </a:lnTo>
                  <a:lnTo>
                    <a:pt x="2124" y="231617"/>
                  </a:lnTo>
                  <a:lnTo>
                    <a:pt x="0" y="255875"/>
                  </a:lnTo>
                  <a:lnTo>
                    <a:pt x="8603" y="297650"/>
                  </a:lnTo>
                  <a:lnTo>
                    <a:pt x="15300" y="314522"/>
                  </a:lnTo>
                  <a:lnTo>
                    <a:pt x="44143" y="356567"/>
                  </a:lnTo>
                  <a:lnTo>
                    <a:pt x="66947" y="380976"/>
                  </a:lnTo>
                  <a:lnTo>
                    <a:pt x="69151" y="386943"/>
                  </a:lnTo>
                  <a:lnTo>
                    <a:pt x="70731" y="388931"/>
                  </a:lnTo>
                  <a:lnTo>
                    <a:pt x="79722" y="392861"/>
                  </a:lnTo>
                  <a:lnTo>
                    <a:pt x="79845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SMARTInkShape-Group116"/>
          <p:cNvGrpSpPr/>
          <p:nvPr/>
        </p:nvGrpSpPr>
        <p:grpSpPr>
          <a:xfrm>
            <a:off x="5197200" y="3670101"/>
            <a:ext cx="1437558" cy="321470"/>
            <a:chOff x="5197200" y="3670101"/>
            <a:chExt cx="1437558" cy="321470"/>
          </a:xfrm>
        </p:grpSpPr>
        <p:sp>
          <p:nvSpPr>
            <p:cNvPr id="630" name="SMARTInkShape-999"/>
            <p:cNvSpPr/>
            <p:nvPr/>
          </p:nvSpPr>
          <p:spPr>
            <a:xfrm>
              <a:off x="6607968" y="3670101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0" y="43191"/>
                  </a:lnTo>
                  <a:lnTo>
                    <a:pt x="0" y="85213"/>
                  </a:lnTo>
                  <a:lnTo>
                    <a:pt x="7689" y="126683"/>
                  </a:lnTo>
                  <a:lnTo>
                    <a:pt x="8562" y="161780"/>
                  </a:lnTo>
                  <a:lnTo>
                    <a:pt x="9850" y="202834"/>
                  </a:lnTo>
                  <a:lnTo>
                    <a:pt x="16609" y="242138"/>
                  </a:lnTo>
                  <a:lnTo>
                    <a:pt x="20341" y="276173"/>
                  </a:lnTo>
                  <a:lnTo>
                    <a:pt x="24879" y="294488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1000"/>
            <p:cNvSpPr/>
            <p:nvPr/>
          </p:nvSpPr>
          <p:spPr>
            <a:xfrm>
              <a:off x="6447356" y="3848807"/>
              <a:ext cx="107035" cy="98115"/>
            </a:xfrm>
            <a:custGeom>
              <a:avLst/>
              <a:gdLst/>
              <a:ahLst/>
              <a:cxnLst/>
              <a:rect l="0" t="0" r="0" b="0"/>
              <a:pathLst>
                <a:path w="107035" h="98115">
                  <a:moveTo>
                    <a:pt x="71315" y="26677"/>
                  </a:moveTo>
                  <a:lnTo>
                    <a:pt x="71315" y="4196"/>
                  </a:lnTo>
                  <a:lnTo>
                    <a:pt x="70324" y="2760"/>
                  </a:lnTo>
                  <a:lnTo>
                    <a:pt x="68670" y="1803"/>
                  </a:lnTo>
                  <a:lnTo>
                    <a:pt x="62221" y="140"/>
                  </a:lnTo>
                  <a:lnTo>
                    <a:pt x="58014" y="0"/>
                  </a:lnTo>
                  <a:lnTo>
                    <a:pt x="52835" y="2584"/>
                  </a:lnTo>
                  <a:lnTo>
                    <a:pt x="14758" y="38597"/>
                  </a:lnTo>
                  <a:lnTo>
                    <a:pt x="11452" y="44543"/>
                  </a:lnTo>
                  <a:lnTo>
                    <a:pt x="8991" y="50492"/>
                  </a:lnTo>
                  <a:lnTo>
                    <a:pt x="3019" y="59420"/>
                  </a:lnTo>
                  <a:lnTo>
                    <a:pt x="809" y="68349"/>
                  </a:lnTo>
                  <a:lnTo>
                    <a:pt x="0" y="78491"/>
                  </a:lnTo>
                  <a:lnTo>
                    <a:pt x="952" y="79079"/>
                  </a:lnTo>
                  <a:lnTo>
                    <a:pt x="10907" y="80187"/>
                  </a:lnTo>
                  <a:lnTo>
                    <a:pt x="13183" y="80209"/>
                  </a:lnTo>
                  <a:lnTo>
                    <a:pt x="18359" y="77589"/>
                  </a:lnTo>
                  <a:lnTo>
                    <a:pt x="32702" y="66013"/>
                  </a:lnTo>
                  <a:lnTo>
                    <a:pt x="44542" y="60464"/>
                  </a:lnTo>
                  <a:lnTo>
                    <a:pt x="60990" y="45899"/>
                  </a:lnTo>
                  <a:lnTo>
                    <a:pt x="71196" y="44547"/>
                  </a:lnTo>
                  <a:lnTo>
                    <a:pt x="78994" y="52226"/>
                  </a:lnTo>
                  <a:lnTo>
                    <a:pt x="80990" y="60350"/>
                  </a:lnTo>
                  <a:lnTo>
                    <a:pt x="86309" y="68625"/>
                  </a:lnTo>
                  <a:lnTo>
                    <a:pt x="89318" y="77361"/>
                  </a:lnTo>
                  <a:lnTo>
                    <a:pt x="107034" y="98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1001"/>
            <p:cNvSpPr/>
            <p:nvPr/>
          </p:nvSpPr>
          <p:spPr>
            <a:xfrm>
              <a:off x="6313289" y="3830850"/>
              <a:ext cx="98226" cy="98213"/>
            </a:xfrm>
            <a:custGeom>
              <a:avLst/>
              <a:gdLst/>
              <a:ahLst/>
              <a:cxnLst/>
              <a:rect l="0" t="0" r="0" b="0"/>
              <a:pathLst>
                <a:path w="98226" h="98213">
                  <a:moveTo>
                    <a:pt x="0" y="44634"/>
                  </a:moveTo>
                  <a:lnTo>
                    <a:pt x="0" y="89237"/>
                  </a:lnTo>
                  <a:lnTo>
                    <a:pt x="0" y="63292"/>
                  </a:lnTo>
                  <a:lnTo>
                    <a:pt x="2645" y="55241"/>
                  </a:lnTo>
                  <a:lnTo>
                    <a:pt x="15445" y="35852"/>
                  </a:lnTo>
                  <a:lnTo>
                    <a:pt x="17778" y="29817"/>
                  </a:lnTo>
                  <a:lnTo>
                    <a:pt x="38808" y="5941"/>
                  </a:lnTo>
                  <a:lnTo>
                    <a:pt x="44698" y="2633"/>
                  </a:lnTo>
                  <a:lnTo>
                    <a:pt x="56564" y="509"/>
                  </a:lnTo>
                  <a:lnTo>
                    <a:pt x="78603" y="0"/>
                  </a:lnTo>
                  <a:lnTo>
                    <a:pt x="87901" y="7675"/>
                  </a:lnTo>
                  <a:lnTo>
                    <a:pt x="88677" y="11010"/>
                  </a:lnTo>
                  <a:lnTo>
                    <a:pt x="88883" y="13288"/>
                  </a:lnTo>
                  <a:lnTo>
                    <a:pt x="91758" y="18466"/>
                  </a:lnTo>
                  <a:lnTo>
                    <a:pt x="95352" y="24074"/>
                  </a:lnTo>
                  <a:lnTo>
                    <a:pt x="97374" y="32810"/>
                  </a:lnTo>
                  <a:lnTo>
                    <a:pt x="98225" y="77376"/>
                  </a:lnTo>
                  <a:lnTo>
                    <a:pt x="98225" y="98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1002"/>
            <p:cNvSpPr/>
            <p:nvPr/>
          </p:nvSpPr>
          <p:spPr>
            <a:xfrm>
              <a:off x="6220022" y="3821906"/>
              <a:ext cx="93110" cy="124885"/>
            </a:xfrm>
            <a:custGeom>
              <a:avLst/>
              <a:gdLst/>
              <a:ahLst/>
              <a:cxnLst/>
              <a:rect l="0" t="0" r="0" b="0"/>
              <a:pathLst>
                <a:path w="93110" h="124885">
                  <a:moveTo>
                    <a:pt x="66478" y="0"/>
                  </a:moveTo>
                  <a:lnTo>
                    <a:pt x="66478" y="4741"/>
                  </a:lnTo>
                  <a:lnTo>
                    <a:pt x="63832" y="9714"/>
                  </a:lnTo>
                  <a:lnTo>
                    <a:pt x="60341" y="15231"/>
                  </a:lnTo>
                  <a:lnTo>
                    <a:pt x="57383" y="23916"/>
                  </a:lnTo>
                  <a:lnTo>
                    <a:pt x="24782" y="67634"/>
                  </a:lnTo>
                  <a:lnTo>
                    <a:pt x="992" y="92241"/>
                  </a:lnTo>
                  <a:lnTo>
                    <a:pt x="0" y="96220"/>
                  </a:lnTo>
                  <a:lnTo>
                    <a:pt x="3252" y="113078"/>
                  </a:lnTo>
                  <a:lnTo>
                    <a:pt x="8497" y="119935"/>
                  </a:lnTo>
                  <a:lnTo>
                    <a:pt x="13588" y="122758"/>
                  </a:lnTo>
                  <a:lnTo>
                    <a:pt x="29682" y="124570"/>
                  </a:lnTo>
                  <a:lnTo>
                    <a:pt x="41464" y="124884"/>
                  </a:lnTo>
                  <a:lnTo>
                    <a:pt x="71534" y="115914"/>
                  </a:lnTo>
                  <a:lnTo>
                    <a:pt x="77985" y="111710"/>
                  </a:lnTo>
                  <a:lnTo>
                    <a:pt x="87195" y="99025"/>
                  </a:lnTo>
                  <a:lnTo>
                    <a:pt x="91468" y="87439"/>
                  </a:lnTo>
                  <a:lnTo>
                    <a:pt x="93109" y="68559"/>
                  </a:lnTo>
                  <a:lnTo>
                    <a:pt x="84163" y="39528"/>
                  </a:lnTo>
                  <a:lnTo>
                    <a:pt x="75407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1003"/>
            <p:cNvSpPr/>
            <p:nvPr/>
          </p:nvSpPr>
          <p:spPr>
            <a:xfrm>
              <a:off x="6188273" y="3768328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1004"/>
            <p:cNvSpPr/>
            <p:nvPr/>
          </p:nvSpPr>
          <p:spPr>
            <a:xfrm>
              <a:off x="5965031" y="3795118"/>
              <a:ext cx="204965" cy="142875"/>
            </a:xfrm>
            <a:custGeom>
              <a:avLst/>
              <a:gdLst/>
              <a:ahLst/>
              <a:cxnLst/>
              <a:rect l="0" t="0" r="0" b="0"/>
              <a:pathLst>
                <a:path w="204965" h="142875">
                  <a:moveTo>
                    <a:pt x="0" y="8928"/>
                  </a:moveTo>
                  <a:lnTo>
                    <a:pt x="0" y="1241"/>
                  </a:lnTo>
                  <a:lnTo>
                    <a:pt x="992" y="827"/>
                  </a:lnTo>
                  <a:lnTo>
                    <a:pt x="39292" y="9"/>
                  </a:lnTo>
                  <a:lnTo>
                    <a:pt x="81922" y="0"/>
                  </a:lnTo>
                  <a:lnTo>
                    <a:pt x="115401" y="7128"/>
                  </a:lnTo>
                  <a:lnTo>
                    <a:pt x="154460" y="17778"/>
                  </a:lnTo>
                  <a:lnTo>
                    <a:pt x="171553" y="24669"/>
                  </a:lnTo>
                  <a:lnTo>
                    <a:pt x="189965" y="38807"/>
                  </a:lnTo>
                  <a:lnTo>
                    <a:pt x="193569" y="44698"/>
                  </a:lnTo>
                  <a:lnTo>
                    <a:pt x="196164" y="50623"/>
                  </a:lnTo>
                  <a:lnTo>
                    <a:pt x="202210" y="59537"/>
                  </a:lnTo>
                  <a:lnTo>
                    <a:pt x="204442" y="68462"/>
                  </a:lnTo>
                  <a:lnTo>
                    <a:pt x="204964" y="74414"/>
                  </a:lnTo>
                  <a:lnTo>
                    <a:pt x="202551" y="80367"/>
                  </a:lnTo>
                  <a:lnTo>
                    <a:pt x="199164" y="86319"/>
                  </a:lnTo>
                  <a:lnTo>
                    <a:pt x="196264" y="95249"/>
                  </a:lnTo>
                  <a:lnTo>
                    <a:pt x="190555" y="104178"/>
                  </a:lnTo>
                  <a:lnTo>
                    <a:pt x="188421" y="113108"/>
                  </a:lnTo>
                  <a:lnTo>
                    <a:pt x="187523" y="142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1005"/>
            <p:cNvSpPr/>
            <p:nvPr/>
          </p:nvSpPr>
          <p:spPr>
            <a:xfrm>
              <a:off x="6082435" y="3680273"/>
              <a:ext cx="114769" cy="293015"/>
            </a:xfrm>
            <a:custGeom>
              <a:avLst/>
              <a:gdLst/>
              <a:ahLst/>
              <a:cxnLst/>
              <a:rect l="0" t="0" r="0" b="0"/>
              <a:pathLst>
                <a:path w="114769" h="293015">
                  <a:moveTo>
                    <a:pt x="43329" y="7688"/>
                  </a:moveTo>
                  <a:lnTo>
                    <a:pt x="43329" y="0"/>
                  </a:lnTo>
                  <a:lnTo>
                    <a:pt x="42337" y="37674"/>
                  </a:lnTo>
                  <a:lnTo>
                    <a:pt x="22340" y="81304"/>
                  </a:lnTo>
                  <a:lnTo>
                    <a:pt x="12310" y="120466"/>
                  </a:lnTo>
                  <a:lnTo>
                    <a:pt x="336" y="164175"/>
                  </a:lnTo>
                  <a:lnTo>
                    <a:pt x="0" y="189007"/>
                  </a:lnTo>
                  <a:lnTo>
                    <a:pt x="9725" y="230916"/>
                  </a:lnTo>
                  <a:lnTo>
                    <a:pt x="17167" y="246139"/>
                  </a:lnTo>
                  <a:lnTo>
                    <a:pt x="32499" y="269460"/>
                  </a:lnTo>
                  <a:lnTo>
                    <a:pt x="46515" y="279608"/>
                  </a:lnTo>
                  <a:lnTo>
                    <a:pt x="60643" y="286186"/>
                  </a:lnTo>
                  <a:lnTo>
                    <a:pt x="63802" y="288603"/>
                  </a:lnTo>
                  <a:lnTo>
                    <a:pt x="72603" y="291289"/>
                  </a:lnTo>
                  <a:lnTo>
                    <a:pt x="89682" y="293014"/>
                  </a:lnTo>
                  <a:lnTo>
                    <a:pt x="114768" y="284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1006"/>
            <p:cNvSpPr/>
            <p:nvPr/>
          </p:nvSpPr>
          <p:spPr>
            <a:xfrm>
              <a:off x="5903081" y="3832109"/>
              <a:ext cx="115529" cy="96954"/>
            </a:xfrm>
            <a:custGeom>
              <a:avLst/>
              <a:gdLst/>
              <a:ahLst/>
              <a:cxnLst/>
              <a:rect l="0" t="0" r="0" b="0"/>
              <a:pathLst>
                <a:path w="115529" h="96954">
                  <a:moveTo>
                    <a:pt x="97669" y="16586"/>
                  </a:moveTo>
                  <a:lnTo>
                    <a:pt x="89981" y="8898"/>
                  </a:lnTo>
                  <a:lnTo>
                    <a:pt x="81856" y="6910"/>
                  </a:lnTo>
                  <a:lnTo>
                    <a:pt x="73581" y="1592"/>
                  </a:lnTo>
                  <a:lnTo>
                    <a:pt x="67781" y="0"/>
                  </a:lnTo>
                  <a:lnTo>
                    <a:pt x="37965" y="7896"/>
                  </a:lnTo>
                  <a:lnTo>
                    <a:pt x="19325" y="17222"/>
                  </a:lnTo>
                  <a:lnTo>
                    <a:pt x="5794" y="28618"/>
                  </a:lnTo>
                  <a:lnTo>
                    <a:pt x="2266" y="34501"/>
                  </a:lnTo>
                  <a:lnTo>
                    <a:pt x="0" y="46363"/>
                  </a:lnTo>
                  <a:lnTo>
                    <a:pt x="806" y="48343"/>
                  </a:lnTo>
                  <a:lnTo>
                    <a:pt x="2336" y="49664"/>
                  </a:lnTo>
                  <a:lnTo>
                    <a:pt x="4348" y="50544"/>
                  </a:lnTo>
                  <a:lnTo>
                    <a:pt x="5689" y="52123"/>
                  </a:lnTo>
                  <a:lnTo>
                    <a:pt x="7180" y="56524"/>
                  </a:lnTo>
                  <a:lnTo>
                    <a:pt x="13133" y="61787"/>
                  </a:lnTo>
                  <a:lnTo>
                    <a:pt x="21402" y="66441"/>
                  </a:lnTo>
                  <a:lnTo>
                    <a:pt x="34795" y="69429"/>
                  </a:lnTo>
                  <a:lnTo>
                    <a:pt x="51735" y="70019"/>
                  </a:lnTo>
                  <a:lnTo>
                    <a:pt x="60056" y="67454"/>
                  </a:lnTo>
                  <a:lnTo>
                    <a:pt x="76582" y="54924"/>
                  </a:lnTo>
                  <a:lnTo>
                    <a:pt x="84696" y="46246"/>
                  </a:lnTo>
                  <a:lnTo>
                    <a:pt x="86943" y="40352"/>
                  </a:lnTo>
                  <a:lnTo>
                    <a:pt x="89376" y="28483"/>
                  </a:lnTo>
                  <a:lnTo>
                    <a:pt x="95736" y="16584"/>
                  </a:lnTo>
                  <a:lnTo>
                    <a:pt x="97635" y="123"/>
                  </a:lnTo>
                  <a:lnTo>
                    <a:pt x="95008" y="1993"/>
                  </a:lnTo>
                  <a:lnTo>
                    <a:pt x="92918" y="3880"/>
                  </a:lnTo>
                  <a:lnTo>
                    <a:pt x="90596" y="8624"/>
                  </a:lnTo>
                  <a:lnTo>
                    <a:pt x="88771" y="37439"/>
                  </a:lnTo>
                  <a:lnTo>
                    <a:pt x="88739" y="71900"/>
                  </a:lnTo>
                  <a:lnTo>
                    <a:pt x="91384" y="78543"/>
                  </a:lnTo>
                  <a:lnTo>
                    <a:pt x="94875" y="84802"/>
                  </a:lnTo>
                  <a:lnTo>
                    <a:pt x="96427" y="90891"/>
                  </a:lnTo>
                  <a:lnTo>
                    <a:pt x="97833" y="92912"/>
                  </a:lnTo>
                  <a:lnTo>
                    <a:pt x="99762" y="94259"/>
                  </a:lnTo>
                  <a:lnTo>
                    <a:pt x="104552" y="95756"/>
                  </a:lnTo>
                  <a:lnTo>
                    <a:pt x="115528" y="96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1007"/>
            <p:cNvSpPr/>
            <p:nvPr/>
          </p:nvSpPr>
          <p:spPr>
            <a:xfrm>
              <a:off x="5581054" y="3795118"/>
              <a:ext cx="330241" cy="151791"/>
            </a:xfrm>
            <a:custGeom>
              <a:avLst/>
              <a:gdLst/>
              <a:ahLst/>
              <a:cxnLst/>
              <a:rect l="0" t="0" r="0" b="0"/>
              <a:pathLst>
                <a:path w="330241" h="151791">
                  <a:moveTo>
                    <a:pt x="0" y="44647"/>
                  </a:moveTo>
                  <a:lnTo>
                    <a:pt x="0" y="36086"/>
                  </a:lnTo>
                  <a:lnTo>
                    <a:pt x="0" y="49030"/>
                  </a:lnTo>
                  <a:lnTo>
                    <a:pt x="2646" y="54202"/>
                  </a:lnTo>
                  <a:lnTo>
                    <a:pt x="4740" y="56971"/>
                  </a:lnTo>
                  <a:lnTo>
                    <a:pt x="7068" y="65337"/>
                  </a:lnTo>
                  <a:lnTo>
                    <a:pt x="11024" y="81205"/>
                  </a:lnTo>
                  <a:lnTo>
                    <a:pt x="15834" y="98474"/>
                  </a:lnTo>
                  <a:lnTo>
                    <a:pt x="18773" y="130629"/>
                  </a:lnTo>
                  <a:lnTo>
                    <a:pt x="27558" y="142807"/>
                  </a:lnTo>
                  <a:lnTo>
                    <a:pt x="34107" y="150027"/>
                  </a:lnTo>
                  <a:lnTo>
                    <a:pt x="37648" y="151014"/>
                  </a:lnTo>
                  <a:lnTo>
                    <a:pt x="49268" y="151790"/>
                  </a:lnTo>
                  <a:lnTo>
                    <a:pt x="50705" y="150802"/>
                  </a:lnTo>
                  <a:lnTo>
                    <a:pt x="51663" y="149152"/>
                  </a:lnTo>
                  <a:lnTo>
                    <a:pt x="52301" y="147059"/>
                  </a:lnTo>
                  <a:lnTo>
                    <a:pt x="60479" y="133712"/>
                  </a:lnTo>
                  <a:lnTo>
                    <a:pt x="61155" y="130813"/>
                  </a:lnTo>
                  <a:lnTo>
                    <a:pt x="69398" y="116065"/>
                  </a:lnTo>
                  <a:lnTo>
                    <a:pt x="70077" y="113095"/>
                  </a:lnTo>
                  <a:lnTo>
                    <a:pt x="86831" y="82228"/>
                  </a:lnTo>
                  <a:lnTo>
                    <a:pt x="91879" y="46558"/>
                  </a:lnTo>
                  <a:lnTo>
                    <a:pt x="96972" y="37859"/>
                  </a:lnTo>
                  <a:lnTo>
                    <a:pt x="98227" y="26799"/>
                  </a:lnTo>
                  <a:lnTo>
                    <a:pt x="98227" y="31532"/>
                  </a:lnTo>
                  <a:lnTo>
                    <a:pt x="99219" y="32927"/>
                  </a:lnTo>
                  <a:lnTo>
                    <a:pt x="100872" y="33857"/>
                  </a:lnTo>
                  <a:lnTo>
                    <a:pt x="102967" y="34478"/>
                  </a:lnTo>
                  <a:lnTo>
                    <a:pt x="104363" y="35883"/>
                  </a:lnTo>
                  <a:lnTo>
                    <a:pt x="105915" y="40091"/>
                  </a:lnTo>
                  <a:lnTo>
                    <a:pt x="106788" y="48038"/>
                  </a:lnTo>
                  <a:lnTo>
                    <a:pt x="107903" y="49884"/>
                  </a:lnTo>
                  <a:lnTo>
                    <a:pt x="109639" y="51115"/>
                  </a:lnTo>
                  <a:lnTo>
                    <a:pt x="114213" y="53475"/>
                  </a:lnTo>
                  <a:lnTo>
                    <a:pt x="122366" y="59390"/>
                  </a:lnTo>
                  <a:lnTo>
                    <a:pt x="132225" y="62097"/>
                  </a:lnTo>
                  <a:lnTo>
                    <a:pt x="154892" y="62496"/>
                  </a:lnTo>
                  <a:lnTo>
                    <a:pt x="160784" y="59856"/>
                  </a:lnTo>
                  <a:lnTo>
                    <a:pt x="166709" y="56367"/>
                  </a:lnTo>
                  <a:lnTo>
                    <a:pt x="175624" y="53412"/>
                  </a:lnTo>
                  <a:lnTo>
                    <a:pt x="181573" y="49204"/>
                  </a:lnTo>
                  <a:lnTo>
                    <a:pt x="184879" y="44027"/>
                  </a:lnTo>
                  <a:lnTo>
                    <a:pt x="187001" y="32619"/>
                  </a:lnTo>
                  <a:lnTo>
                    <a:pt x="188167" y="30675"/>
                  </a:lnTo>
                  <a:lnTo>
                    <a:pt x="189938" y="29379"/>
                  </a:lnTo>
                  <a:lnTo>
                    <a:pt x="192110" y="28515"/>
                  </a:lnTo>
                  <a:lnTo>
                    <a:pt x="193558" y="26948"/>
                  </a:lnTo>
                  <a:lnTo>
                    <a:pt x="195167" y="22560"/>
                  </a:lnTo>
                  <a:lnTo>
                    <a:pt x="194604" y="20993"/>
                  </a:lnTo>
                  <a:lnTo>
                    <a:pt x="193235" y="19948"/>
                  </a:lnTo>
                  <a:lnTo>
                    <a:pt x="191332" y="19252"/>
                  </a:lnTo>
                  <a:lnTo>
                    <a:pt x="190062" y="17795"/>
                  </a:lnTo>
                  <a:lnTo>
                    <a:pt x="187859" y="10292"/>
                  </a:lnTo>
                  <a:lnTo>
                    <a:pt x="185027" y="9535"/>
                  </a:lnTo>
                  <a:lnTo>
                    <a:pt x="166541" y="8964"/>
                  </a:lnTo>
                  <a:lnTo>
                    <a:pt x="160670" y="11590"/>
                  </a:lnTo>
                  <a:lnTo>
                    <a:pt x="122040" y="47638"/>
                  </a:lnTo>
                  <a:lnTo>
                    <a:pt x="118732" y="53583"/>
                  </a:lnTo>
                  <a:lnTo>
                    <a:pt x="111045" y="83526"/>
                  </a:lnTo>
                  <a:lnTo>
                    <a:pt x="116909" y="113036"/>
                  </a:lnTo>
                  <a:lnTo>
                    <a:pt x="128493" y="127982"/>
                  </a:lnTo>
                  <a:lnTo>
                    <a:pt x="134168" y="131294"/>
                  </a:lnTo>
                  <a:lnTo>
                    <a:pt x="137071" y="132178"/>
                  </a:lnTo>
                  <a:lnTo>
                    <a:pt x="139006" y="133759"/>
                  </a:lnTo>
                  <a:lnTo>
                    <a:pt x="141156" y="138161"/>
                  </a:lnTo>
                  <a:lnTo>
                    <a:pt x="142721" y="138740"/>
                  </a:lnTo>
                  <a:lnTo>
                    <a:pt x="144757" y="138133"/>
                  </a:lnTo>
                  <a:lnTo>
                    <a:pt x="149665" y="135806"/>
                  </a:lnTo>
                  <a:lnTo>
                    <a:pt x="166761" y="133116"/>
                  </a:lnTo>
                  <a:lnTo>
                    <a:pt x="178417" y="124864"/>
                  </a:lnTo>
                  <a:lnTo>
                    <a:pt x="182814" y="120648"/>
                  </a:lnTo>
                  <a:lnTo>
                    <a:pt x="185431" y="115467"/>
                  </a:lnTo>
                  <a:lnTo>
                    <a:pt x="188240" y="101121"/>
                  </a:lnTo>
                  <a:lnTo>
                    <a:pt x="194536" y="89280"/>
                  </a:lnTo>
                  <a:lnTo>
                    <a:pt x="198931" y="64367"/>
                  </a:lnTo>
                  <a:lnTo>
                    <a:pt x="202515" y="57381"/>
                  </a:lnTo>
                  <a:lnTo>
                    <a:pt x="205525" y="47869"/>
                  </a:lnTo>
                  <a:lnTo>
                    <a:pt x="211268" y="38767"/>
                  </a:lnTo>
                  <a:lnTo>
                    <a:pt x="214403" y="29786"/>
                  </a:lnTo>
                  <a:lnTo>
                    <a:pt x="236425" y="4711"/>
                  </a:lnTo>
                  <a:lnTo>
                    <a:pt x="244315" y="2093"/>
                  </a:lnTo>
                  <a:lnTo>
                    <a:pt x="286385" y="53"/>
                  </a:lnTo>
                  <a:lnTo>
                    <a:pt x="324302" y="0"/>
                  </a:lnTo>
                  <a:lnTo>
                    <a:pt x="326334" y="992"/>
                  </a:lnTo>
                  <a:lnTo>
                    <a:pt x="327689" y="2645"/>
                  </a:lnTo>
                  <a:lnTo>
                    <a:pt x="330240" y="8561"/>
                  </a:lnTo>
                  <a:lnTo>
                    <a:pt x="325611" y="8819"/>
                  </a:lnTo>
                  <a:lnTo>
                    <a:pt x="320664" y="11526"/>
                  </a:lnTo>
                  <a:lnTo>
                    <a:pt x="315158" y="15044"/>
                  </a:lnTo>
                  <a:lnTo>
                    <a:pt x="306480" y="18017"/>
                  </a:lnTo>
                  <a:lnTo>
                    <a:pt x="291689" y="30177"/>
                  </a:lnTo>
                  <a:lnTo>
                    <a:pt x="288390" y="35901"/>
                  </a:lnTo>
                  <a:lnTo>
                    <a:pt x="286272" y="47660"/>
                  </a:lnTo>
                  <a:lnTo>
                    <a:pt x="290645" y="61305"/>
                  </a:lnTo>
                  <a:lnTo>
                    <a:pt x="309968" y="96201"/>
                  </a:lnTo>
                  <a:lnTo>
                    <a:pt x="312389" y="103279"/>
                  </a:lnTo>
                  <a:lnTo>
                    <a:pt x="327919" y="124962"/>
                  </a:lnTo>
                  <a:lnTo>
                    <a:pt x="328745" y="127956"/>
                  </a:lnTo>
                  <a:lnTo>
                    <a:pt x="328305" y="130944"/>
                  </a:lnTo>
                  <a:lnTo>
                    <a:pt x="322565" y="141107"/>
                  </a:lnTo>
                  <a:lnTo>
                    <a:pt x="319310" y="142088"/>
                  </a:lnTo>
                  <a:lnTo>
                    <a:pt x="317053" y="142350"/>
                  </a:lnTo>
                  <a:lnTo>
                    <a:pt x="311900" y="145287"/>
                  </a:lnTo>
                  <a:lnTo>
                    <a:pt x="306303" y="148907"/>
                  </a:lnTo>
                  <a:lnTo>
                    <a:pt x="297572" y="150945"/>
                  </a:lnTo>
                  <a:lnTo>
                    <a:pt x="270894" y="151770"/>
                  </a:lnTo>
                  <a:lnTo>
                    <a:pt x="266580" y="149143"/>
                  </a:lnTo>
                  <a:lnTo>
                    <a:pt x="258960" y="142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1008"/>
            <p:cNvSpPr/>
            <p:nvPr/>
          </p:nvSpPr>
          <p:spPr>
            <a:xfrm>
              <a:off x="5464969" y="3822320"/>
              <a:ext cx="116086" cy="133532"/>
            </a:xfrm>
            <a:custGeom>
              <a:avLst/>
              <a:gdLst/>
              <a:ahLst/>
              <a:cxnLst/>
              <a:rect l="0" t="0" r="0" b="0"/>
              <a:pathLst>
                <a:path w="116086" h="133532">
                  <a:moveTo>
                    <a:pt x="0" y="53164"/>
                  </a:moveTo>
                  <a:lnTo>
                    <a:pt x="0" y="78895"/>
                  </a:lnTo>
                  <a:lnTo>
                    <a:pt x="2645" y="87090"/>
                  </a:lnTo>
                  <a:lnTo>
                    <a:pt x="6136" y="94039"/>
                  </a:lnTo>
                  <a:lnTo>
                    <a:pt x="8561" y="109614"/>
                  </a:lnTo>
                  <a:lnTo>
                    <a:pt x="8820" y="118618"/>
                  </a:lnTo>
                  <a:lnTo>
                    <a:pt x="7864" y="120612"/>
                  </a:lnTo>
                  <a:lnTo>
                    <a:pt x="6235" y="121942"/>
                  </a:lnTo>
                  <a:lnTo>
                    <a:pt x="4156" y="122828"/>
                  </a:lnTo>
                  <a:lnTo>
                    <a:pt x="2771" y="124412"/>
                  </a:lnTo>
                  <a:lnTo>
                    <a:pt x="108" y="133117"/>
                  </a:lnTo>
                  <a:lnTo>
                    <a:pt x="2" y="120218"/>
                  </a:lnTo>
                  <a:lnTo>
                    <a:pt x="2646" y="115047"/>
                  </a:lnTo>
                  <a:lnTo>
                    <a:pt x="6137" y="109441"/>
                  </a:lnTo>
                  <a:lnTo>
                    <a:pt x="8379" y="97758"/>
                  </a:lnTo>
                  <a:lnTo>
                    <a:pt x="9849" y="76786"/>
                  </a:lnTo>
                  <a:lnTo>
                    <a:pt x="15982" y="59998"/>
                  </a:lnTo>
                  <a:lnTo>
                    <a:pt x="18017" y="50248"/>
                  </a:lnTo>
                  <a:lnTo>
                    <a:pt x="24761" y="35905"/>
                  </a:lnTo>
                  <a:lnTo>
                    <a:pt x="25437" y="32728"/>
                  </a:lnTo>
                  <a:lnTo>
                    <a:pt x="31128" y="23517"/>
                  </a:lnTo>
                  <a:lnTo>
                    <a:pt x="39099" y="14504"/>
                  </a:lnTo>
                  <a:lnTo>
                    <a:pt x="44828" y="11177"/>
                  </a:lnTo>
                  <a:lnTo>
                    <a:pt x="50682" y="8707"/>
                  </a:lnTo>
                  <a:lnTo>
                    <a:pt x="60754" y="983"/>
                  </a:lnTo>
                  <a:lnTo>
                    <a:pt x="66729" y="0"/>
                  </a:lnTo>
                  <a:lnTo>
                    <a:pt x="71990" y="2416"/>
                  </a:lnTo>
                  <a:lnTo>
                    <a:pt x="84617" y="12899"/>
                  </a:lnTo>
                  <a:lnTo>
                    <a:pt x="87217" y="18071"/>
                  </a:lnTo>
                  <a:lnTo>
                    <a:pt x="87910" y="20839"/>
                  </a:lnTo>
                  <a:lnTo>
                    <a:pt x="96182" y="35360"/>
                  </a:lnTo>
                  <a:lnTo>
                    <a:pt x="98191" y="78374"/>
                  </a:lnTo>
                  <a:lnTo>
                    <a:pt x="100857" y="86858"/>
                  </a:lnTo>
                  <a:lnTo>
                    <a:pt x="104356" y="93936"/>
                  </a:lnTo>
                  <a:lnTo>
                    <a:pt x="106787" y="109600"/>
                  </a:lnTo>
                  <a:lnTo>
                    <a:pt x="107046" y="118613"/>
                  </a:lnTo>
                  <a:lnTo>
                    <a:pt x="108075" y="120609"/>
                  </a:lnTo>
                  <a:lnTo>
                    <a:pt x="109753" y="121940"/>
                  </a:lnTo>
                  <a:lnTo>
                    <a:pt x="111864" y="122827"/>
                  </a:lnTo>
                  <a:lnTo>
                    <a:pt x="113272" y="124411"/>
                  </a:lnTo>
                  <a:lnTo>
                    <a:pt x="116085" y="133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1009"/>
            <p:cNvSpPr/>
            <p:nvPr/>
          </p:nvSpPr>
          <p:spPr>
            <a:xfrm>
              <a:off x="5322587" y="3839765"/>
              <a:ext cx="141856" cy="130036"/>
            </a:xfrm>
            <a:custGeom>
              <a:avLst/>
              <a:gdLst/>
              <a:ahLst/>
              <a:cxnLst/>
              <a:rect l="0" t="0" r="0" b="0"/>
              <a:pathLst>
                <a:path w="141856" h="130036">
                  <a:moveTo>
                    <a:pt x="97733" y="8930"/>
                  </a:moveTo>
                  <a:lnTo>
                    <a:pt x="85305" y="8930"/>
                  </a:lnTo>
                  <a:lnTo>
                    <a:pt x="79641" y="11576"/>
                  </a:lnTo>
                  <a:lnTo>
                    <a:pt x="73817" y="15067"/>
                  </a:lnTo>
                  <a:lnTo>
                    <a:pt x="61994" y="17308"/>
                  </a:lnTo>
                  <a:lnTo>
                    <a:pt x="59024" y="17492"/>
                  </a:lnTo>
                  <a:lnTo>
                    <a:pt x="53078" y="20342"/>
                  </a:lnTo>
                  <a:lnTo>
                    <a:pt x="24560" y="38841"/>
                  </a:lnTo>
                  <a:lnTo>
                    <a:pt x="20563" y="44713"/>
                  </a:lnTo>
                  <a:lnTo>
                    <a:pt x="17794" y="50630"/>
                  </a:lnTo>
                  <a:lnTo>
                    <a:pt x="3252" y="74600"/>
                  </a:lnTo>
                  <a:lnTo>
                    <a:pt x="246" y="88746"/>
                  </a:lnTo>
                  <a:lnTo>
                    <a:pt x="0" y="91906"/>
                  </a:lnTo>
                  <a:lnTo>
                    <a:pt x="4392" y="105835"/>
                  </a:lnTo>
                  <a:lnTo>
                    <a:pt x="11979" y="117789"/>
                  </a:lnTo>
                  <a:lnTo>
                    <a:pt x="17617" y="121804"/>
                  </a:lnTo>
                  <a:lnTo>
                    <a:pt x="24423" y="123588"/>
                  </a:lnTo>
                  <a:lnTo>
                    <a:pt x="38419" y="125586"/>
                  </a:lnTo>
                  <a:lnTo>
                    <a:pt x="45905" y="129569"/>
                  </a:lnTo>
                  <a:lnTo>
                    <a:pt x="50283" y="130035"/>
                  </a:lnTo>
                  <a:lnTo>
                    <a:pt x="94879" y="125270"/>
                  </a:lnTo>
                  <a:lnTo>
                    <a:pt x="104071" y="122483"/>
                  </a:lnTo>
                  <a:lnTo>
                    <a:pt x="121205" y="109800"/>
                  </a:lnTo>
                  <a:lnTo>
                    <a:pt x="130374" y="100113"/>
                  </a:lnTo>
                  <a:lnTo>
                    <a:pt x="138382" y="86108"/>
                  </a:lnTo>
                  <a:lnTo>
                    <a:pt x="141591" y="71984"/>
                  </a:lnTo>
                  <a:lnTo>
                    <a:pt x="141855" y="68825"/>
                  </a:lnTo>
                  <a:lnTo>
                    <a:pt x="139502" y="62670"/>
                  </a:lnTo>
                  <a:lnTo>
                    <a:pt x="136141" y="56627"/>
                  </a:lnTo>
                  <a:lnTo>
                    <a:pt x="133256" y="47647"/>
                  </a:lnTo>
                  <a:lnTo>
                    <a:pt x="112492" y="16126"/>
                  </a:lnTo>
                  <a:lnTo>
                    <a:pt x="106608" y="12128"/>
                  </a:lnTo>
                  <a:lnTo>
                    <a:pt x="100685" y="9359"/>
                  </a:lnTo>
                  <a:lnTo>
                    <a:pt x="888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1010"/>
            <p:cNvSpPr/>
            <p:nvPr/>
          </p:nvSpPr>
          <p:spPr>
            <a:xfrm>
              <a:off x="5197200" y="3768451"/>
              <a:ext cx="107035" cy="223120"/>
            </a:xfrm>
            <a:custGeom>
              <a:avLst/>
              <a:gdLst/>
              <a:ahLst/>
              <a:cxnLst/>
              <a:rect l="0" t="0" r="0" b="0"/>
              <a:pathLst>
                <a:path w="107035" h="223120">
                  <a:moveTo>
                    <a:pt x="107034" y="44525"/>
                  </a:moveTo>
                  <a:lnTo>
                    <a:pt x="107034" y="49266"/>
                  </a:lnTo>
                  <a:lnTo>
                    <a:pt x="106042" y="50662"/>
                  </a:lnTo>
                  <a:lnTo>
                    <a:pt x="104388" y="51593"/>
                  </a:lnTo>
                  <a:lnTo>
                    <a:pt x="102294" y="52214"/>
                  </a:lnTo>
                  <a:lnTo>
                    <a:pt x="100897" y="53620"/>
                  </a:lnTo>
                  <a:lnTo>
                    <a:pt x="97357" y="62477"/>
                  </a:lnTo>
                  <a:lnTo>
                    <a:pt x="90448" y="69955"/>
                  </a:lnTo>
                  <a:lnTo>
                    <a:pt x="89287" y="78884"/>
                  </a:lnTo>
                  <a:lnTo>
                    <a:pt x="90240" y="79337"/>
                  </a:lnTo>
                  <a:lnTo>
                    <a:pt x="97740" y="80209"/>
                  </a:lnTo>
                  <a:lnTo>
                    <a:pt x="97997" y="75493"/>
                  </a:lnTo>
                  <a:lnTo>
                    <a:pt x="100702" y="70526"/>
                  </a:lnTo>
                  <a:lnTo>
                    <a:pt x="105783" y="63993"/>
                  </a:lnTo>
                  <a:lnTo>
                    <a:pt x="106787" y="55573"/>
                  </a:lnTo>
                  <a:lnTo>
                    <a:pt x="107025" y="32586"/>
                  </a:lnTo>
                  <a:lnTo>
                    <a:pt x="104383" y="26651"/>
                  </a:lnTo>
                  <a:lnTo>
                    <a:pt x="100895" y="20706"/>
                  </a:lnTo>
                  <a:lnTo>
                    <a:pt x="99345" y="14756"/>
                  </a:lnTo>
                  <a:lnTo>
                    <a:pt x="97939" y="12774"/>
                  </a:lnTo>
                  <a:lnTo>
                    <a:pt x="96010" y="11451"/>
                  </a:lnTo>
                  <a:lnTo>
                    <a:pt x="91220" y="8990"/>
                  </a:lnTo>
                  <a:lnTo>
                    <a:pt x="82946" y="3018"/>
                  </a:lnTo>
                  <a:lnTo>
                    <a:pt x="74210" y="808"/>
                  </a:lnTo>
                  <a:lnTo>
                    <a:pt x="59399" y="0"/>
                  </a:lnTo>
                  <a:lnTo>
                    <a:pt x="53452" y="2577"/>
                  </a:lnTo>
                  <a:lnTo>
                    <a:pt x="47501" y="6038"/>
                  </a:lnTo>
                  <a:lnTo>
                    <a:pt x="38573" y="8979"/>
                  </a:lnTo>
                  <a:lnTo>
                    <a:pt x="32620" y="13183"/>
                  </a:lnTo>
                  <a:lnTo>
                    <a:pt x="12776" y="40803"/>
                  </a:lnTo>
                  <a:lnTo>
                    <a:pt x="6946" y="53308"/>
                  </a:lnTo>
                  <a:lnTo>
                    <a:pt x="4589" y="56333"/>
                  </a:lnTo>
                  <a:lnTo>
                    <a:pt x="1971" y="64987"/>
                  </a:lnTo>
                  <a:lnTo>
                    <a:pt x="0" y="104209"/>
                  </a:lnTo>
                  <a:lnTo>
                    <a:pt x="2579" y="113385"/>
                  </a:lnTo>
                  <a:lnTo>
                    <a:pt x="6039" y="121762"/>
                  </a:lnTo>
                  <a:lnTo>
                    <a:pt x="16388" y="161934"/>
                  </a:lnTo>
                  <a:lnTo>
                    <a:pt x="30737" y="181304"/>
                  </a:lnTo>
                  <a:lnTo>
                    <a:pt x="65340" y="217130"/>
                  </a:lnTo>
                  <a:lnTo>
                    <a:pt x="71306" y="220457"/>
                  </a:lnTo>
                  <a:lnTo>
                    <a:pt x="80245" y="2231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SMARTInkShape-Group117"/>
          <p:cNvGrpSpPr/>
          <p:nvPr/>
        </p:nvGrpSpPr>
        <p:grpSpPr>
          <a:xfrm>
            <a:off x="5412908" y="3509367"/>
            <a:ext cx="1373118" cy="759024"/>
            <a:chOff x="5412908" y="3509367"/>
            <a:chExt cx="1373118" cy="759024"/>
          </a:xfrm>
        </p:grpSpPr>
        <p:sp>
          <p:nvSpPr>
            <p:cNvPr id="643" name="SMARTInkShape-1011"/>
            <p:cNvSpPr/>
            <p:nvPr/>
          </p:nvSpPr>
          <p:spPr>
            <a:xfrm>
              <a:off x="6518671" y="3509367"/>
              <a:ext cx="267355" cy="732235"/>
            </a:xfrm>
            <a:custGeom>
              <a:avLst/>
              <a:gdLst/>
              <a:ahLst/>
              <a:cxnLst/>
              <a:rect l="0" t="0" r="0" b="0"/>
              <a:pathLst>
                <a:path w="267355" h="732235">
                  <a:moveTo>
                    <a:pt x="26789" y="0"/>
                  </a:moveTo>
                  <a:lnTo>
                    <a:pt x="33919" y="8121"/>
                  </a:lnTo>
                  <a:lnTo>
                    <a:pt x="44005" y="22360"/>
                  </a:lnTo>
                  <a:lnTo>
                    <a:pt x="82896" y="63818"/>
                  </a:lnTo>
                  <a:lnTo>
                    <a:pt x="109714" y="101131"/>
                  </a:lnTo>
                  <a:lnTo>
                    <a:pt x="143380" y="141685"/>
                  </a:lnTo>
                  <a:lnTo>
                    <a:pt x="165074" y="178792"/>
                  </a:lnTo>
                  <a:lnTo>
                    <a:pt x="188810" y="216466"/>
                  </a:lnTo>
                  <a:lnTo>
                    <a:pt x="209953" y="252764"/>
                  </a:lnTo>
                  <a:lnTo>
                    <a:pt x="228786" y="288654"/>
                  </a:lnTo>
                  <a:lnTo>
                    <a:pt x="242194" y="324424"/>
                  </a:lnTo>
                  <a:lnTo>
                    <a:pt x="252450" y="360158"/>
                  </a:lnTo>
                  <a:lnTo>
                    <a:pt x="261772" y="400622"/>
                  </a:lnTo>
                  <a:lnTo>
                    <a:pt x="266078" y="439290"/>
                  </a:lnTo>
                  <a:lnTo>
                    <a:pt x="267354" y="475882"/>
                  </a:lnTo>
                  <a:lnTo>
                    <a:pt x="266793" y="516673"/>
                  </a:lnTo>
                  <a:lnTo>
                    <a:pt x="258156" y="553394"/>
                  </a:lnTo>
                  <a:lnTo>
                    <a:pt x="251658" y="570398"/>
                  </a:lnTo>
                  <a:lnTo>
                    <a:pt x="225649" y="608446"/>
                  </a:lnTo>
                  <a:lnTo>
                    <a:pt x="211414" y="620332"/>
                  </a:lnTo>
                  <a:lnTo>
                    <a:pt x="169283" y="646465"/>
                  </a:lnTo>
                  <a:lnTo>
                    <a:pt x="124966" y="671012"/>
                  </a:lnTo>
                  <a:lnTo>
                    <a:pt x="80361" y="687363"/>
                  </a:lnTo>
                  <a:lnTo>
                    <a:pt x="36711" y="708576"/>
                  </a:lnTo>
                  <a:lnTo>
                    <a:pt x="0" y="732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1012"/>
            <p:cNvSpPr/>
            <p:nvPr/>
          </p:nvSpPr>
          <p:spPr>
            <a:xfrm>
              <a:off x="5741825" y="4098726"/>
              <a:ext cx="89262" cy="107112"/>
            </a:xfrm>
            <a:custGeom>
              <a:avLst/>
              <a:gdLst/>
              <a:ahLst/>
              <a:cxnLst/>
              <a:rect l="0" t="0" r="0" b="0"/>
              <a:pathLst>
                <a:path w="89262" h="107112">
                  <a:moveTo>
                    <a:pt x="53542" y="0"/>
                  </a:moveTo>
                  <a:lnTo>
                    <a:pt x="48803" y="0"/>
                  </a:lnTo>
                  <a:lnTo>
                    <a:pt x="47405" y="993"/>
                  </a:lnTo>
                  <a:lnTo>
                    <a:pt x="46474" y="2646"/>
                  </a:lnTo>
                  <a:lnTo>
                    <a:pt x="45854" y="4741"/>
                  </a:lnTo>
                  <a:lnTo>
                    <a:pt x="44447" y="6137"/>
                  </a:lnTo>
                  <a:lnTo>
                    <a:pt x="35063" y="11024"/>
                  </a:lnTo>
                  <a:lnTo>
                    <a:pt x="29454" y="14821"/>
                  </a:lnTo>
                  <a:lnTo>
                    <a:pt x="20718" y="17952"/>
                  </a:lnTo>
                  <a:lnTo>
                    <a:pt x="14810" y="22200"/>
                  </a:lnTo>
                  <a:lnTo>
                    <a:pt x="11523" y="30041"/>
                  </a:lnTo>
                  <a:lnTo>
                    <a:pt x="9070" y="39149"/>
                  </a:lnTo>
                  <a:lnTo>
                    <a:pt x="2057" y="53080"/>
                  </a:lnTo>
                  <a:lnTo>
                    <a:pt x="0" y="83335"/>
                  </a:lnTo>
                  <a:lnTo>
                    <a:pt x="2626" y="89293"/>
                  </a:lnTo>
                  <a:lnTo>
                    <a:pt x="12396" y="101203"/>
                  </a:lnTo>
                  <a:lnTo>
                    <a:pt x="20703" y="104510"/>
                  </a:lnTo>
                  <a:lnTo>
                    <a:pt x="64568" y="107053"/>
                  </a:lnTo>
                  <a:lnTo>
                    <a:pt x="72665" y="107111"/>
                  </a:lnTo>
                  <a:lnTo>
                    <a:pt x="79569" y="104491"/>
                  </a:lnTo>
                  <a:lnTo>
                    <a:pt x="89261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1013"/>
            <p:cNvSpPr/>
            <p:nvPr/>
          </p:nvSpPr>
          <p:spPr>
            <a:xfrm>
              <a:off x="5884687" y="4027289"/>
              <a:ext cx="89275" cy="196454"/>
            </a:xfrm>
            <a:custGeom>
              <a:avLst/>
              <a:gdLst/>
              <a:ahLst/>
              <a:cxnLst/>
              <a:rect l="0" t="0" r="0" b="0"/>
              <a:pathLst>
                <a:path w="89275" h="196454">
                  <a:moveTo>
                    <a:pt x="17836" y="0"/>
                  </a:moveTo>
                  <a:lnTo>
                    <a:pt x="17836" y="37576"/>
                  </a:lnTo>
                  <a:lnTo>
                    <a:pt x="15190" y="44151"/>
                  </a:lnTo>
                  <a:lnTo>
                    <a:pt x="13096" y="47294"/>
                  </a:lnTo>
                  <a:lnTo>
                    <a:pt x="6813" y="69531"/>
                  </a:lnTo>
                  <a:lnTo>
                    <a:pt x="4534" y="73143"/>
                  </a:lnTo>
                  <a:lnTo>
                    <a:pt x="1327" y="87708"/>
                  </a:lnTo>
                  <a:lnTo>
                    <a:pt x="0" y="131637"/>
                  </a:lnTo>
                  <a:lnTo>
                    <a:pt x="976" y="145939"/>
                  </a:lnTo>
                  <a:lnTo>
                    <a:pt x="11001" y="169495"/>
                  </a:lnTo>
                  <a:lnTo>
                    <a:pt x="13280" y="172528"/>
                  </a:lnTo>
                  <a:lnTo>
                    <a:pt x="18458" y="175898"/>
                  </a:lnTo>
                  <a:lnTo>
                    <a:pt x="60914" y="191849"/>
                  </a:lnTo>
                  <a:lnTo>
                    <a:pt x="76469" y="195544"/>
                  </a:lnTo>
                  <a:lnTo>
                    <a:pt x="89274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1014"/>
            <p:cNvSpPr/>
            <p:nvPr/>
          </p:nvSpPr>
          <p:spPr>
            <a:xfrm>
              <a:off x="6019121" y="4143375"/>
              <a:ext cx="106108" cy="89284"/>
            </a:xfrm>
            <a:custGeom>
              <a:avLst/>
              <a:gdLst/>
              <a:ahLst/>
              <a:cxnLst/>
              <a:rect l="0" t="0" r="0" b="0"/>
              <a:pathLst>
                <a:path w="106108" h="89284">
                  <a:moveTo>
                    <a:pt x="44136" y="0"/>
                  </a:moveTo>
                  <a:lnTo>
                    <a:pt x="39396" y="4740"/>
                  </a:lnTo>
                  <a:lnTo>
                    <a:pt x="37069" y="9713"/>
                  </a:lnTo>
                  <a:lnTo>
                    <a:pt x="36449" y="12429"/>
                  </a:lnTo>
                  <a:lnTo>
                    <a:pt x="27627" y="25071"/>
                  </a:lnTo>
                  <a:lnTo>
                    <a:pt x="1217" y="59536"/>
                  </a:lnTo>
                  <a:lnTo>
                    <a:pt x="0" y="66367"/>
                  </a:lnTo>
                  <a:lnTo>
                    <a:pt x="2361" y="71830"/>
                  </a:lnTo>
                  <a:lnTo>
                    <a:pt x="11962" y="83421"/>
                  </a:lnTo>
                  <a:lnTo>
                    <a:pt x="17600" y="86685"/>
                  </a:lnTo>
                  <a:lnTo>
                    <a:pt x="28998" y="88523"/>
                  </a:lnTo>
                  <a:lnTo>
                    <a:pt x="73017" y="89266"/>
                  </a:lnTo>
                  <a:lnTo>
                    <a:pt x="81116" y="89283"/>
                  </a:lnTo>
                  <a:lnTo>
                    <a:pt x="88022" y="86645"/>
                  </a:lnTo>
                  <a:lnTo>
                    <a:pt x="94399" y="83157"/>
                  </a:lnTo>
                  <a:lnTo>
                    <a:pt x="100541" y="81607"/>
                  </a:lnTo>
                  <a:lnTo>
                    <a:pt x="102575" y="80202"/>
                  </a:lnTo>
                  <a:lnTo>
                    <a:pt x="103932" y="78272"/>
                  </a:lnTo>
                  <a:lnTo>
                    <a:pt x="105439" y="73483"/>
                  </a:lnTo>
                  <a:lnTo>
                    <a:pt x="106107" y="68047"/>
                  </a:lnTo>
                  <a:lnTo>
                    <a:pt x="103760" y="62324"/>
                  </a:lnTo>
                  <a:lnTo>
                    <a:pt x="7092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1015"/>
            <p:cNvSpPr/>
            <p:nvPr/>
          </p:nvSpPr>
          <p:spPr>
            <a:xfrm>
              <a:off x="5688211" y="409872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1016"/>
            <p:cNvSpPr/>
            <p:nvPr/>
          </p:nvSpPr>
          <p:spPr>
            <a:xfrm>
              <a:off x="5804296" y="4107657"/>
              <a:ext cx="201316" cy="125015"/>
            </a:xfrm>
            <a:custGeom>
              <a:avLst/>
              <a:gdLst/>
              <a:ahLst/>
              <a:cxnLst/>
              <a:rect l="0" t="0" r="0" b="0"/>
              <a:pathLst>
                <a:path w="201316" h="125015">
                  <a:moveTo>
                    <a:pt x="0" y="8929"/>
                  </a:moveTo>
                  <a:lnTo>
                    <a:pt x="0" y="4188"/>
                  </a:lnTo>
                  <a:lnTo>
                    <a:pt x="993" y="2792"/>
                  </a:lnTo>
                  <a:lnTo>
                    <a:pt x="2646" y="1862"/>
                  </a:lnTo>
                  <a:lnTo>
                    <a:pt x="12429" y="367"/>
                  </a:lnTo>
                  <a:lnTo>
                    <a:pt x="55878" y="9"/>
                  </a:lnTo>
                  <a:lnTo>
                    <a:pt x="94930" y="0"/>
                  </a:lnTo>
                  <a:lnTo>
                    <a:pt x="138630" y="7688"/>
                  </a:lnTo>
                  <a:lnTo>
                    <a:pt x="157325" y="9675"/>
                  </a:lnTo>
                  <a:lnTo>
                    <a:pt x="182603" y="18001"/>
                  </a:lnTo>
                  <a:lnTo>
                    <a:pt x="184243" y="19938"/>
                  </a:lnTo>
                  <a:lnTo>
                    <a:pt x="187058" y="24736"/>
                  </a:lnTo>
                  <a:lnTo>
                    <a:pt x="200770" y="39972"/>
                  </a:lnTo>
                  <a:lnTo>
                    <a:pt x="201315" y="42523"/>
                  </a:lnTo>
                  <a:lnTo>
                    <a:pt x="200687" y="45215"/>
                  </a:lnTo>
                  <a:lnTo>
                    <a:pt x="198335" y="50853"/>
                  </a:lnTo>
                  <a:lnTo>
                    <a:pt x="195627" y="68483"/>
                  </a:lnTo>
                  <a:lnTo>
                    <a:pt x="190366" y="78389"/>
                  </a:lnTo>
                  <a:lnTo>
                    <a:pt x="187524" y="1250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1017"/>
            <p:cNvSpPr/>
            <p:nvPr/>
          </p:nvSpPr>
          <p:spPr>
            <a:xfrm>
              <a:off x="5412908" y="4018416"/>
              <a:ext cx="177073" cy="196397"/>
            </a:xfrm>
            <a:custGeom>
              <a:avLst/>
              <a:gdLst/>
              <a:ahLst/>
              <a:cxnLst/>
              <a:rect l="0" t="0" r="0" b="0"/>
              <a:pathLst>
                <a:path w="177073" h="196397">
                  <a:moveTo>
                    <a:pt x="150287" y="80310"/>
                  </a:moveTo>
                  <a:lnTo>
                    <a:pt x="145547" y="75570"/>
                  </a:lnTo>
                  <a:lnTo>
                    <a:pt x="143158" y="75166"/>
                  </a:lnTo>
                  <a:lnTo>
                    <a:pt x="140573" y="75888"/>
                  </a:lnTo>
                  <a:lnTo>
                    <a:pt x="137859" y="77362"/>
                  </a:lnTo>
                  <a:lnTo>
                    <a:pt x="112787" y="80052"/>
                  </a:lnTo>
                  <a:lnTo>
                    <a:pt x="92793" y="81252"/>
                  </a:lnTo>
                  <a:lnTo>
                    <a:pt x="52005" y="91331"/>
                  </a:lnTo>
                  <a:lnTo>
                    <a:pt x="46070" y="93611"/>
                  </a:lnTo>
                  <a:lnTo>
                    <a:pt x="36832" y="101435"/>
                  </a:lnTo>
                  <a:lnTo>
                    <a:pt x="28425" y="110535"/>
                  </a:lnTo>
                  <a:lnTo>
                    <a:pt x="14520" y="121236"/>
                  </a:lnTo>
                  <a:lnTo>
                    <a:pt x="3608" y="141507"/>
                  </a:lnTo>
                  <a:lnTo>
                    <a:pt x="0" y="153454"/>
                  </a:lnTo>
                  <a:lnTo>
                    <a:pt x="1803" y="162759"/>
                  </a:lnTo>
                  <a:lnTo>
                    <a:pt x="8396" y="176508"/>
                  </a:lnTo>
                  <a:lnTo>
                    <a:pt x="13803" y="182596"/>
                  </a:lnTo>
                  <a:lnTo>
                    <a:pt x="37400" y="193176"/>
                  </a:lnTo>
                  <a:lnTo>
                    <a:pt x="56808" y="195760"/>
                  </a:lnTo>
                  <a:lnTo>
                    <a:pt x="71037" y="195122"/>
                  </a:lnTo>
                  <a:lnTo>
                    <a:pt x="108451" y="186285"/>
                  </a:lnTo>
                  <a:lnTo>
                    <a:pt x="133619" y="167455"/>
                  </a:lnTo>
                  <a:lnTo>
                    <a:pt x="156136" y="130612"/>
                  </a:lnTo>
                  <a:lnTo>
                    <a:pt x="173097" y="95167"/>
                  </a:lnTo>
                  <a:lnTo>
                    <a:pt x="176843" y="53520"/>
                  </a:lnTo>
                  <a:lnTo>
                    <a:pt x="177069" y="10967"/>
                  </a:lnTo>
                  <a:lnTo>
                    <a:pt x="177072" y="7292"/>
                  </a:lnTo>
                  <a:lnTo>
                    <a:pt x="176081" y="4843"/>
                  </a:lnTo>
                  <a:lnTo>
                    <a:pt x="174427" y="3209"/>
                  </a:lnTo>
                  <a:lnTo>
                    <a:pt x="168255" y="0"/>
                  </a:lnTo>
                  <a:lnTo>
                    <a:pt x="168179" y="4701"/>
                  </a:lnTo>
                  <a:lnTo>
                    <a:pt x="165515" y="9664"/>
                  </a:lnTo>
                  <a:lnTo>
                    <a:pt x="162016" y="15178"/>
                  </a:lnTo>
                  <a:lnTo>
                    <a:pt x="151637" y="51081"/>
                  </a:lnTo>
                  <a:lnTo>
                    <a:pt x="147819" y="80381"/>
                  </a:lnTo>
                  <a:lnTo>
                    <a:pt x="143272" y="98190"/>
                  </a:lnTo>
                  <a:lnTo>
                    <a:pt x="141432" y="139658"/>
                  </a:lnTo>
                  <a:lnTo>
                    <a:pt x="141367" y="162258"/>
                  </a:lnTo>
                  <a:lnTo>
                    <a:pt x="144007" y="168987"/>
                  </a:lnTo>
                  <a:lnTo>
                    <a:pt x="168146" y="1963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1018"/>
            <p:cNvSpPr/>
            <p:nvPr/>
          </p:nvSpPr>
          <p:spPr>
            <a:xfrm>
              <a:off x="6116836" y="4125563"/>
              <a:ext cx="187524" cy="142828"/>
            </a:xfrm>
            <a:custGeom>
              <a:avLst/>
              <a:gdLst/>
              <a:ahLst/>
              <a:cxnLst/>
              <a:rect l="0" t="0" r="0" b="0"/>
              <a:pathLst>
                <a:path w="187524" h="142828">
                  <a:moveTo>
                    <a:pt x="0" y="62460"/>
                  </a:moveTo>
                  <a:lnTo>
                    <a:pt x="0" y="67200"/>
                  </a:lnTo>
                  <a:lnTo>
                    <a:pt x="992" y="68597"/>
                  </a:lnTo>
                  <a:lnTo>
                    <a:pt x="2645" y="69527"/>
                  </a:lnTo>
                  <a:lnTo>
                    <a:pt x="4740" y="70148"/>
                  </a:lnTo>
                  <a:lnTo>
                    <a:pt x="6136" y="71554"/>
                  </a:lnTo>
                  <a:lnTo>
                    <a:pt x="11023" y="80940"/>
                  </a:lnTo>
                  <a:lnTo>
                    <a:pt x="14821" y="86549"/>
                  </a:lnTo>
                  <a:lnTo>
                    <a:pt x="16509" y="92348"/>
                  </a:lnTo>
                  <a:lnTo>
                    <a:pt x="17951" y="94292"/>
                  </a:lnTo>
                  <a:lnTo>
                    <a:pt x="19905" y="95588"/>
                  </a:lnTo>
                  <a:lnTo>
                    <a:pt x="22200" y="96451"/>
                  </a:lnTo>
                  <a:lnTo>
                    <a:pt x="23729" y="98020"/>
                  </a:lnTo>
                  <a:lnTo>
                    <a:pt x="26779" y="107072"/>
                  </a:lnTo>
                  <a:lnTo>
                    <a:pt x="26789" y="62569"/>
                  </a:lnTo>
                  <a:lnTo>
                    <a:pt x="26789" y="59556"/>
                  </a:lnTo>
                  <a:lnTo>
                    <a:pt x="29434" y="53563"/>
                  </a:lnTo>
                  <a:lnTo>
                    <a:pt x="31529" y="50576"/>
                  </a:lnTo>
                  <a:lnTo>
                    <a:pt x="37812" y="28606"/>
                  </a:lnTo>
                  <a:lnTo>
                    <a:pt x="56677" y="6015"/>
                  </a:lnTo>
                  <a:lnTo>
                    <a:pt x="62562" y="2646"/>
                  </a:lnTo>
                  <a:lnTo>
                    <a:pt x="74099" y="750"/>
                  </a:lnTo>
                  <a:lnTo>
                    <a:pt x="108524" y="0"/>
                  </a:lnTo>
                  <a:lnTo>
                    <a:pt x="123326" y="4707"/>
                  </a:lnTo>
                  <a:lnTo>
                    <a:pt x="131871" y="12318"/>
                  </a:lnTo>
                  <a:lnTo>
                    <a:pt x="156685" y="42402"/>
                  </a:lnTo>
                  <a:lnTo>
                    <a:pt x="168732" y="86187"/>
                  </a:lnTo>
                  <a:lnTo>
                    <a:pt x="170379" y="101019"/>
                  </a:lnTo>
                  <a:lnTo>
                    <a:pt x="176677" y="118069"/>
                  </a:lnTo>
                  <a:lnTo>
                    <a:pt x="178214" y="130771"/>
                  </a:lnTo>
                  <a:lnTo>
                    <a:pt x="187523" y="142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1019"/>
            <p:cNvSpPr/>
            <p:nvPr/>
          </p:nvSpPr>
          <p:spPr>
            <a:xfrm>
              <a:off x="5982889" y="4116586"/>
              <a:ext cx="8932" cy="1"/>
            </a:xfrm>
            <a:custGeom>
              <a:avLst/>
              <a:gdLst/>
              <a:ahLst/>
              <a:cxnLst/>
              <a:rect l="0" t="0" r="0" b="0"/>
              <a:pathLst>
                <a:path w="8932" h="1">
                  <a:moveTo>
                    <a:pt x="893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1020"/>
            <p:cNvSpPr/>
            <p:nvPr/>
          </p:nvSpPr>
          <p:spPr>
            <a:xfrm>
              <a:off x="5652492" y="4125515"/>
              <a:ext cx="17860" cy="98228"/>
            </a:xfrm>
            <a:custGeom>
              <a:avLst/>
              <a:gdLst/>
              <a:ahLst/>
              <a:cxnLst/>
              <a:rect l="0" t="0" r="0" b="0"/>
              <a:pathLst>
                <a:path w="17860" h="98228">
                  <a:moveTo>
                    <a:pt x="0" y="0"/>
                  </a:moveTo>
                  <a:lnTo>
                    <a:pt x="0" y="41696"/>
                  </a:lnTo>
                  <a:lnTo>
                    <a:pt x="0" y="47636"/>
                  </a:lnTo>
                  <a:lnTo>
                    <a:pt x="2645" y="53583"/>
                  </a:lnTo>
                  <a:lnTo>
                    <a:pt x="4740" y="56558"/>
                  </a:lnTo>
                  <a:lnTo>
                    <a:pt x="7688" y="70226"/>
                  </a:lnTo>
                  <a:lnTo>
                    <a:pt x="8561" y="82103"/>
                  </a:lnTo>
                  <a:lnTo>
                    <a:pt x="9676" y="84501"/>
                  </a:lnTo>
                  <a:lnTo>
                    <a:pt x="11412" y="86100"/>
                  </a:lnTo>
                  <a:lnTo>
                    <a:pt x="13561" y="87165"/>
                  </a:lnTo>
                  <a:lnTo>
                    <a:pt x="14993" y="88868"/>
                  </a:lnTo>
                  <a:lnTo>
                    <a:pt x="17859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SMARTInkShape-Group118"/>
          <p:cNvGrpSpPr/>
          <p:nvPr/>
        </p:nvGrpSpPr>
        <p:grpSpPr>
          <a:xfrm>
            <a:off x="7081241" y="3545086"/>
            <a:ext cx="1437681" cy="660270"/>
            <a:chOff x="7081241" y="3545086"/>
            <a:chExt cx="1437681" cy="660270"/>
          </a:xfrm>
        </p:grpSpPr>
        <p:sp>
          <p:nvSpPr>
            <p:cNvPr id="654" name="SMARTInkShape-1021"/>
            <p:cNvSpPr/>
            <p:nvPr/>
          </p:nvSpPr>
          <p:spPr>
            <a:xfrm>
              <a:off x="7099101" y="3545086"/>
              <a:ext cx="312540" cy="258905"/>
            </a:xfrm>
            <a:custGeom>
              <a:avLst/>
              <a:gdLst/>
              <a:ahLst/>
              <a:cxnLst/>
              <a:rect l="0" t="0" r="0" b="0"/>
              <a:pathLst>
                <a:path w="312540" h="258905">
                  <a:moveTo>
                    <a:pt x="8929" y="35718"/>
                  </a:moveTo>
                  <a:lnTo>
                    <a:pt x="8929" y="79395"/>
                  </a:lnTo>
                  <a:lnTo>
                    <a:pt x="8929" y="120634"/>
                  </a:lnTo>
                  <a:lnTo>
                    <a:pt x="6285" y="154951"/>
                  </a:lnTo>
                  <a:lnTo>
                    <a:pt x="552" y="188878"/>
                  </a:lnTo>
                  <a:lnTo>
                    <a:pt x="22" y="229064"/>
                  </a:lnTo>
                  <a:lnTo>
                    <a:pt x="0" y="258904"/>
                  </a:lnTo>
                  <a:lnTo>
                    <a:pt x="0" y="215511"/>
                  </a:lnTo>
                  <a:lnTo>
                    <a:pt x="0" y="175513"/>
                  </a:lnTo>
                  <a:lnTo>
                    <a:pt x="0" y="135676"/>
                  </a:lnTo>
                  <a:lnTo>
                    <a:pt x="0" y="96316"/>
                  </a:lnTo>
                  <a:lnTo>
                    <a:pt x="992" y="85471"/>
                  </a:lnTo>
                  <a:lnTo>
                    <a:pt x="9094" y="57656"/>
                  </a:lnTo>
                  <a:lnTo>
                    <a:pt x="24328" y="35783"/>
                  </a:lnTo>
                  <a:lnTo>
                    <a:pt x="26687" y="29794"/>
                  </a:lnTo>
                  <a:lnTo>
                    <a:pt x="39074" y="14887"/>
                  </a:lnTo>
                  <a:lnTo>
                    <a:pt x="44816" y="11577"/>
                  </a:lnTo>
                  <a:lnTo>
                    <a:pt x="77562" y="931"/>
                  </a:lnTo>
                  <a:lnTo>
                    <a:pt x="122162" y="36"/>
                  </a:lnTo>
                  <a:lnTo>
                    <a:pt x="162510" y="3"/>
                  </a:lnTo>
                  <a:lnTo>
                    <a:pt x="206780" y="0"/>
                  </a:lnTo>
                  <a:lnTo>
                    <a:pt x="251395" y="7688"/>
                  </a:lnTo>
                  <a:lnTo>
                    <a:pt x="285147" y="11411"/>
                  </a:lnTo>
                  <a:lnTo>
                    <a:pt x="312539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1022"/>
            <p:cNvSpPr/>
            <p:nvPr/>
          </p:nvSpPr>
          <p:spPr>
            <a:xfrm>
              <a:off x="7081241" y="3679031"/>
              <a:ext cx="241103" cy="133946"/>
            </a:xfrm>
            <a:custGeom>
              <a:avLst/>
              <a:gdLst/>
              <a:ahLst/>
              <a:cxnLst/>
              <a:rect l="0" t="0" r="0" b="0"/>
              <a:pathLst>
                <a:path w="241103" h="133946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7" y="7068"/>
                  </a:lnTo>
                  <a:lnTo>
                    <a:pt x="7689" y="8562"/>
                  </a:lnTo>
                  <a:lnTo>
                    <a:pt x="16510" y="16586"/>
                  </a:lnTo>
                  <a:lnTo>
                    <a:pt x="22201" y="17483"/>
                  </a:lnTo>
                  <a:lnTo>
                    <a:pt x="50847" y="18830"/>
                  </a:lnTo>
                  <a:lnTo>
                    <a:pt x="77815" y="25545"/>
                  </a:lnTo>
                  <a:lnTo>
                    <a:pt x="117965" y="26740"/>
                  </a:lnTo>
                  <a:lnTo>
                    <a:pt x="157868" y="26786"/>
                  </a:lnTo>
                  <a:lnTo>
                    <a:pt x="198446" y="26789"/>
                  </a:lnTo>
                  <a:lnTo>
                    <a:pt x="239325" y="26789"/>
                  </a:lnTo>
                  <a:lnTo>
                    <a:pt x="239918" y="27782"/>
                  </a:lnTo>
                  <a:lnTo>
                    <a:pt x="241033" y="37813"/>
                  </a:lnTo>
                  <a:lnTo>
                    <a:pt x="241102" y="79190"/>
                  </a:lnTo>
                  <a:lnTo>
                    <a:pt x="238457" y="87451"/>
                  </a:lnTo>
                  <a:lnTo>
                    <a:pt x="234966" y="94430"/>
                  </a:lnTo>
                  <a:lnTo>
                    <a:pt x="232541" y="110025"/>
                  </a:lnTo>
                  <a:lnTo>
                    <a:pt x="232172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1023"/>
            <p:cNvSpPr/>
            <p:nvPr/>
          </p:nvSpPr>
          <p:spPr>
            <a:xfrm>
              <a:off x="7313413" y="3643312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1024"/>
            <p:cNvSpPr/>
            <p:nvPr/>
          </p:nvSpPr>
          <p:spPr>
            <a:xfrm>
              <a:off x="7366991" y="3661182"/>
              <a:ext cx="142498" cy="285291"/>
            </a:xfrm>
            <a:custGeom>
              <a:avLst/>
              <a:gdLst/>
              <a:ahLst/>
              <a:cxnLst/>
              <a:rect l="0" t="0" r="0" b="0"/>
              <a:pathLst>
                <a:path w="142498" h="285291">
                  <a:moveTo>
                    <a:pt x="107157" y="8919"/>
                  </a:moveTo>
                  <a:lnTo>
                    <a:pt x="107157" y="22"/>
                  </a:lnTo>
                  <a:lnTo>
                    <a:pt x="102417" y="0"/>
                  </a:lnTo>
                  <a:lnTo>
                    <a:pt x="97443" y="2640"/>
                  </a:lnTo>
                  <a:lnTo>
                    <a:pt x="91927" y="6128"/>
                  </a:lnTo>
                  <a:lnTo>
                    <a:pt x="68247" y="15803"/>
                  </a:lnTo>
                  <a:lnTo>
                    <a:pt x="24213" y="47625"/>
                  </a:lnTo>
                  <a:lnTo>
                    <a:pt x="12978" y="59523"/>
                  </a:lnTo>
                  <a:lnTo>
                    <a:pt x="10730" y="65475"/>
                  </a:lnTo>
                  <a:lnTo>
                    <a:pt x="9463" y="74404"/>
                  </a:lnTo>
                  <a:lnTo>
                    <a:pt x="11814" y="80357"/>
                  </a:lnTo>
                  <a:lnTo>
                    <a:pt x="21407" y="92263"/>
                  </a:lnTo>
                  <a:lnTo>
                    <a:pt x="27043" y="95570"/>
                  </a:lnTo>
                  <a:lnTo>
                    <a:pt x="29936" y="96452"/>
                  </a:lnTo>
                  <a:lnTo>
                    <a:pt x="38441" y="94786"/>
                  </a:lnTo>
                  <a:lnTo>
                    <a:pt x="74356" y="82372"/>
                  </a:lnTo>
                  <a:lnTo>
                    <a:pt x="100129" y="65390"/>
                  </a:lnTo>
                  <a:lnTo>
                    <a:pt x="112677" y="47608"/>
                  </a:lnTo>
                  <a:lnTo>
                    <a:pt x="115076" y="38683"/>
                  </a:lnTo>
                  <a:lnTo>
                    <a:pt x="116083" y="18263"/>
                  </a:lnTo>
                  <a:lnTo>
                    <a:pt x="116086" y="43843"/>
                  </a:lnTo>
                  <a:lnTo>
                    <a:pt x="118733" y="51891"/>
                  </a:lnTo>
                  <a:lnTo>
                    <a:pt x="122223" y="59768"/>
                  </a:lnTo>
                  <a:lnTo>
                    <a:pt x="132596" y="104296"/>
                  </a:lnTo>
                  <a:lnTo>
                    <a:pt x="136414" y="141019"/>
                  </a:lnTo>
                  <a:lnTo>
                    <a:pt x="140962" y="162823"/>
                  </a:lnTo>
                  <a:lnTo>
                    <a:pt x="142497" y="201598"/>
                  </a:lnTo>
                  <a:lnTo>
                    <a:pt x="141809" y="227080"/>
                  </a:lnTo>
                  <a:lnTo>
                    <a:pt x="135724" y="243334"/>
                  </a:lnTo>
                  <a:lnTo>
                    <a:pt x="118958" y="269723"/>
                  </a:lnTo>
                  <a:lnTo>
                    <a:pt x="101194" y="282325"/>
                  </a:lnTo>
                  <a:lnTo>
                    <a:pt x="92272" y="284728"/>
                  </a:lnTo>
                  <a:lnTo>
                    <a:pt x="86320" y="285290"/>
                  </a:lnTo>
                  <a:lnTo>
                    <a:pt x="54658" y="275967"/>
                  </a:lnTo>
                  <a:lnTo>
                    <a:pt x="38684" y="267631"/>
                  </a:lnTo>
                  <a:lnTo>
                    <a:pt x="24399" y="255925"/>
                  </a:lnTo>
                  <a:lnTo>
                    <a:pt x="15057" y="242289"/>
                  </a:lnTo>
                  <a:lnTo>
                    <a:pt x="0" y="2053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1025"/>
            <p:cNvSpPr/>
            <p:nvPr/>
          </p:nvSpPr>
          <p:spPr>
            <a:xfrm>
              <a:off x="7537024" y="3696890"/>
              <a:ext cx="133578" cy="124861"/>
            </a:xfrm>
            <a:custGeom>
              <a:avLst/>
              <a:gdLst/>
              <a:ahLst/>
              <a:cxnLst/>
              <a:rect l="0" t="0" r="0" b="0"/>
              <a:pathLst>
                <a:path w="133578" h="124861">
                  <a:moveTo>
                    <a:pt x="8561" y="0"/>
                  </a:moveTo>
                  <a:lnTo>
                    <a:pt x="8561" y="21250"/>
                  </a:lnTo>
                  <a:lnTo>
                    <a:pt x="0" y="60938"/>
                  </a:lnTo>
                  <a:lnTo>
                    <a:pt x="9315" y="103856"/>
                  </a:lnTo>
                  <a:lnTo>
                    <a:pt x="18228" y="116022"/>
                  </a:lnTo>
                  <a:lnTo>
                    <a:pt x="23771" y="121019"/>
                  </a:lnTo>
                  <a:lnTo>
                    <a:pt x="29543" y="123240"/>
                  </a:lnTo>
                  <a:lnTo>
                    <a:pt x="52010" y="124860"/>
                  </a:lnTo>
                  <a:lnTo>
                    <a:pt x="60284" y="122301"/>
                  </a:lnTo>
                  <a:lnTo>
                    <a:pt x="76778" y="109776"/>
                  </a:lnTo>
                  <a:lnTo>
                    <a:pt x="91526" y="98156"/>
                  </a:lnTo>
                  <a:lnTo>
                    <a:pt x="108514" y="86307"/>
                  </a:lnTo>
                  <a:lnTo>
                    <a:pt x="112516" y="77716"/>
                  </a:lnTo>
                  <a:lnTo>
                    <a:pt x="124687" y="39768"/>
                  </a:lnTo>
                  <a:lnTo>
                    <a:pt x="13357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1026"/>
            <p:cNvSpPr/>
            <p:nvPr/>
          </p:nvSpPr>
          <p:spPr>
            <a:xfrm>
              <a:off x="7688460" y="3689238"/>
              <a:ext cx="196443" cy="150417"/>
            </a:xfrm>
            <a:custGeom>
              <a:avLst/>
              <a:gdLst/>
              <a:ahLst/>
              <a:cxnLst/>
              <a:rect l="0" t="0" r="0" b="0"/>
              <a:pathLst>
                <a:path w="196443" h="150417">
                  <a:moveTo>
                    <a:pt x="0" y="132668"/>
                  </a:moveTo>
                  <a:lnTo>
                    <a:pt x="0" y="149254"/>
                  </a:lnTo>
                  <a:lnTo>
                    <a:pt x="992" y="149678"/>
                  </a:lnTo>
                  <a:lnTo>
                    <a:pt x="7689" y="150416"/>
                  </a:lnTo>
                  <a:lnTo>
                    <a:pt x="8102" y="149461"/>
                  </a:lnTo>
                  <a:lnTo>
                    <a:pt x="9851" y="135290"/>
                  </a:lnTo>
                  <a:lnTo>
                    <a:pt x="15983" y="123668"/>
                  </a:lnTo>
                  <a:lnTo>
                    <a:pt x="25516" y="81543"/>
                  </a:lnTo>
                  <a:lnTo>
                    <a:pt x="27530" y="65279"/>
                  </a:lnTo>
                  <a:lnTo>
                    <a:pt x="33807" y="52513"/>
                  </a:lnTo>
                  <a:lnTo>
                    <a:pt x="34445" y="49466"/>
                  </a:lnTo>
                  <a:lnTo>
                    <a:pt x="43295" y="36218"/>
                  </a:lnTo>
                  <a:lnTo>
                    <a:pt x="52218" y="26909"/>
                  </a:lnTo>
                  <a:lnTo>
                    <a:pt x="61148" y="25634"/>
                  </a:lnTo>
                  <a:lnTo>
                    <a:pt x="66845" y="25548"/>
                  </a:lnTo>
                  <a:lnTo>
                    <a:pt x="68376" y="26528"/>
                  </a:lnTo>
                  <a:lnTo>
                    <a:pt x="69397" y="28174"/>
                  </a:lnTo>
                  <a:lnTo>
                    <a:pt x="70077" y="30263"/>
                  </a:lnTo>
                  <a:lnTo>
                    <a:pt x="71523" y="31655"/>
                  </a:lnTo>
                  <a:lnTo>
                    <a:pt x="80972" y="36537"/>
                  </a:lnTo>
                  <a:lnTo>
                    <a:pt x="86590" y="40334"/>
                  </a:lnTo>
                  <a:lnTo>
                    <a:pt x="95330" y="43463"/>
                  </a:lnTo>
                  <a:lnTo>
                    <a:pt x="104203" y="49242"/>
                  </a:lnTo>
                  <a:lnTo>
                    <a:pt x="135682" y="59870"/>
                  </a:lnTo>
                  <a:lnTo>
                    <a:pt x="139072" y="59331"/>
                  </a:lnTo>
                  <a:lnTo>
                    <a:pt x="154673" y="53422"/>
                  </a:lnTo>
                  <a:lnTo>
                    <a:pt x="167659" y="51530"/>
                  </a:lnTo>
                  <a:lnTo>
                    <a:pt x="177372" y="47659"/>
                  </a:lnTo>
                  <a:lnTo>
                    <a:pt x="180756" y="45238"/>
                  </a:lnTo>
                  <a:lnTo>
                    <a:pt x="193067" y="28391"/>
                  </a:lnTo>
                  <a:lnTo>
                    <a:pt x="196008" y="18333"/>
                  </a:lnTo>
                  <a:lnTo>
                    <a:pt x="196442" y="8066"/>
                  </a:lnTo>
                  <a:lnTo>
                    <a:pt x="191709" y="3034"/>
                  </a:lnTo>
                  <a:lnTo>
                    <a:pt x="186738" y="639"/>
                  </a:lnTo>
                  <a:lnTo>
                    <a:pt x="184025" y="0"/>
                  </a:lnTo>
                  <a:lnTo>
                    <a:pt x="181222" y="567"/>
                  </a:lnTo>
                  <a:lnTo>
                    <a:pt x="169596" y="5959"/>
                  </a:lnTo>
                  <a:lnTo>
                    <a:pt x="166643" y="6523"/>
                  </a:lnTo>
                  <a:lnTo>
                    <a:pt x="149153" y="14571"/>
                  </a:lnTo>
                  <a:lnTo>
                    <a:pt x="139713" y="16681"/>
                  </a:lnTo>
                  <a:lnTo>
                    <a:pt x="128819" y="23447"/>
                  </a:lnTo>
                  <a:lnTo>
                    <a:pt x="113218" y="37538"/>
                  </a:lnTo>
                  <a:lnTo>
                    <a:pt x="104212" y="51124"/>
                  </a:lnTo>
                  <a:lnTo>
                    <a:pt x="100001" y="62977"/>
                  </a:lnTo>
                  <a:lnTo>
                    <a:pt x="98273" y="95705"/>
                  </a:lnTo>
                  <a:lnTo>
                    <a:pt x="100893" y="104003"/>
                  </a:lnTo>
                  <a:lnTo>
                    <a:pt x="104373" y="110998"/>
                  </a:lnTo>
                  <a:lnTo>
                    <a:pt x="105919" y="117415"/>
                  </a:lnTo>
                  <a:lnTo>
                    <a:pt x="107324" y="119522"/>
                  </a:lnTo>
                  <a:lnTo>
                    <a:pt x="109252" y="120927"/>
                  </a:lnTo>
                  <a:lnTo>
                    <a:pt x="114041" y="123481"/>
                  </a:lnTo>
                  <a:lnTo>
                    <a:pt x="119477" y="127924"/>
                  </a:lnTo>
                  <a:lnTo>
                    <a:pt x="127846" y="130559"/>
                  </a:lnTo>
                  <a:lnTo>
                    <a:pt x="137188" y="132723"/>
                  </a:lnTo>
                  <a:lnTo>
                    <a:pt x="160735" y="141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1027"/>
            <p:cNvSpPr/>
            <p:nvPr/>
          </p:nvSpPr>
          <p:spPr>
            <a:xfrm>
              <a:off x="7911860" y="3714786"/>
              <a:ext cx="102769" cy="133791"/>
            </a:xfrm>
            <a:custGeom>
              <a:avLst/>
              <a:gdLst/>
              <a:ahLst/>
              <a:cxnLst/>
              <a:rect l="0" t="0" r="0" b="0"/>
              <a:pathLst>
                <a:path w="102769" h="133791">
                  <a:moveTo>
                    <a:pt x="89139" y="35682"/>
                  </a:moveTo>
                  <a:lnTo>
                    <a:pt x="89139" y="27994"/>
                  </a:lnTo>
                  <a:lnTo>
                    <a:pt x="76711" y="14433"/>
                  </a:lnTo>
                  <a:lnTo>
                    <a:pt x="68403" y="11356"/>
                  </a:lnTo>
                  <a:lnTo>
                    <a:pt x="59087" y="8996"/>
                  </a:lnTo>
                  <a:lnTo>
                    <a:pt x="47272" y="3080"/>
                  </a:lnTo>
                  <a:lnTo>
                    <a:pt x="5914" y="0"/>
                  </a:lnTo>
                  <a:lnTo>
                    <a:pt x="3890" y="980"/>
                  </a:lnTo>
                  <a:lnTo>
                    <a:pt x="2541" y="2626"/>
                  </a:lnTo>
                  <a:lnTo>
                    <a:pt x="376" y="7655"/>
                  </a:lnTo>
                  <a:lnTo>
                    <a:pt x="0" y="13267"/>
                  </a:lnTo>
                  <a:lnTo>
                    <a:pt x="2558" y="18444"/>
                  </a:lnTo>
                  <a:lnTo>
                    <a:pt x="4630" y="21214"/>
                  </a:lnTo>
                  <a:lnTo>
                    <a:pt x="45906" y="47599"/>
                  </a:lnTo>
                  <a:lnTo>
                    <a:pt x="90466" y="74378"/>
                  </a:lnTo>
                  <a:lnTo>
                    <a:pt x="94690" y="80331"/>
                  </a:lnTo>
                  <a:lnTo>
                    <a:pt x="97559" y="86284"/>
                  </a:lnTo>
                  <a:lnTo>
                    <a:pt x="102142" y="92237"/>
                  </a:lnTo>
                  <a:lnTo>
                    <a:pt x="102768" y="95214"/>
                  </a:lnTo>
                  <a:lnTo>
                    <a:pt x="102194" y="98190"/>
                  </a:lnTo>
                  <a:lnTo>
                    <a:pt x="98884" y="105356"/>
                  </a:lnTo>
                  <a:lnTo>
                    <a:pt x="93569" y="111338"/>
                  </a:lnTo>
                  <a:lnTo>
                    <a:pt x="88463" y="113956"/>
                  </a:lnTo>
                  <a:lnTo>
                    <a:pt x="85712" y="114654"/>
                  </a:lnTo>
                  <a:lnTo>
                    <a:pt x="73175" y="121910"/>
                  </a:lnTo>
                  <a:lnTo>
                    <a:pt x="30679" y="133002"/>
                  </a:lnTo>
                  <a:lnTo>
                    <a:pt x="19606" y="133790"/>
                  </a:lnTo>
                  <a:lnTo>
                    <a:pt x="18971" y="132837"/>
                  </a:lnTo>
                  <a:lnTo>
                    <a:pt x="17702" y="1249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1028"/>
            <p:cNvSpPr/>
            <p:nvPr/>
          </p:nvSpPr>
          <p:spPr>
            <a:xfrm>
              <a:off x="8135100" y="3750468"/>
              <a:ext cx="111792" cy="133792"/>
            </a:xfrm>
            <a:custGeom>
              <a:avLst/>
              <a:gdLst/>
              <a:ahLst/>
              <a:cxnLst/>
              <a:rect l="0" t="0" r="0" b="0"/>
              <a:pathLst>
                <a:path w="111792" h="133792">
                  <a:moveTo>
                    <a:pt x="80212" y="26789"/>
                  </a:moveTo>
                  <a:lnTo>
                    <a:pt x="72524" y="26789"/>
                  </a:lnTo>
                  <a:lnTo>
                    <a:pt x="64399" y="32927"/>
                  </a:lnTo>
                  <a:lnTo>
                    <a:pt x="41251" y="42603"/>
                  </a:lnTo>
                  <a:lnTo>
                    <a:pt x="24014" y="56678"/>
                  </a:lnTo>
                  <a:lnTo>
                    <a:pt x="3835" y="85501"/>
                  </a:lnTo>
                  <a:lnTo>
                    <a:pt x="1027" y="95008"/>
                  </a:lnTo>
                  <a:lnTo>
                    <a:pt x="0" y="110101"/>
                  </a:lnTo>
                  <a:lnTo>
                    <a:pt x="2560" y="116072"/>
                  </a:lnTo>
                  <a:lnTo>
                    <a:pt x="4631" y="119054"/>
                  </a:lnTo>
                  <a:lnTo>
                    <a:pt x="17028" y="127990"/>
                  </a:lnTo>
                  <a:lnTo>
                    <a:pt x="28528" y="132181"/>
                  </a:lnTo>
                  <a:lnTo>
                    <a:pt x="55063" y="133791"/>
                  </a:lnTo>
                  <a:lnTo>
                    <a:pt x="81830" y="126244"/>
                  </a:lnTo>
                  <a:lnTo>
                    <a:pt x="88538" y="120270"/>
                  </a:lnTo>
                  <a:lnTo>
                    <a:pt x="102953" y="101755"/>
                  </a:lnTo>
                  <a:lnTo>
                    <a:pt x="108848" y="89406"/>
                  </a:lnTo>
                  <a:lnTo>
                    <a:pt x="111209" y="86393"/>
                  </a:lnTo>
                  <a:lnTo>
                    <a:pt x="111791" y="82400"/>
                  </a:lnTo>
                  <a:lnTo>
                    <a:pt x="104465" y="42168"/>
                  </a:lnTo>
                  <a:lnTo>
                    <a:pt x="95988" y="18426"/>
                  </a:lnTo>
                  <a:lnTo>
                    <a:pt x="93705" y="15261"/>
                  </a:lnTo>
                  <a:lnTo>
                    <a:pt x="88524" y="11744"/>
                  </a:lnTo>
                  <a:lnTo>
                    <a:pt x="85753" y="10806"/>
                  </a:lnTo>
                  <a:lnTo>
                    <a:pt x="83906" y="9189"/>
                  </a:lnTo>
                  <a:lnTo>
                    <a:pt x="802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1029"/>
            <p:cNvSpPr/>
            <p:nvPr/>
          </p:nvSpPr>
          <p:spPr>
            <a:xfrm>
              <a:off x="8305458" y="3573282"/>
              <a:ext cx="213464" cy="302203"/>
            </a:xfrm>
            <a:custGeom>
              <a:avLst/>
              <a:gdLst/>
              <a:ahLst/>
              <a:cxnLst/>
              <a:rect l="0" t="0" r="0" b="0"/>
              <a:pathLst>
                <a:path w="213464" h="302203">
                  <a:moveTo>
                    <a:pt x="17010" y="302202"/>
                  </a:moveTo>
                  <a:lnTo>
                    <a:pt x="17010" y="260112"/>
                  </a:lnTo>
                  <a:lnTo>
                    <a:pt x="16019" y="244642"/>
                  </a:lnTo>
                  <a:lnTo>
                    <a:pt x="8907" y="209840"/>
                  </a:lnTo>
                  <a:lnTo>
                    <a:pt x="7333" y="192043"/>
                  </a:lnTo>
                  <a:lnTo>
                    <a:pt x="0" y="155356"/>
                  </a:lnTo>
                  <a:lnTo>
                    <a:pt x="217" y="112529"/>
                  </a:lnTo>
                  <a:lnTo>
                    <a:pt x="10179" y="70079"/>
                  </a:lnTo>
                  <a:lnTo>
                    <a:pt x="17632" y="54831"/>
                  </a:lnTo>
                  <a:lnTo>
                    <a:pt x="46786" y="13890"/>
                  </a:lnTo>
                  <a:lnTo>
                    <a:pt x="55379" y="10352"/>
                  </a:lnTo>
                  <a:lnTo>
                    <a:pt x="89816" y="0"/>
                  </a:lnTo>
                  <a:lnTo>
                    <a:pt x="99309" y="1864"/>
                  </a:lnTo>
                  <a:lnTo>
                    <a:pt x="115809" y="5846"/>
                  </a:lnTo>
                  <a:lnTo>
                    <a:pt x="133266" y="9671"/>
                  </a:lnTo>
                  <a:lnTo>
                    <a:pt x="151006" y="14443"/>
                  </a:lnTo>
                  <a:lnTo>
                    <a:pt x="161892" y="16552"/>
                  </a:lnTo>
                  <a:lnTo>
                    <a:pt x="193511" y="34491"/>
                  </a:lnTo>
                  <a:lnTo>
                    <a:pt x="199635" y="40345"/>
                  </a:lnTo>
                  <a:lnTo>
                    <a:pt x="213463" y="61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1030"/>
            <p:cNvSpPr/>
            <p:nvPr/>
          </p:nvSpPr>
          <p:spPr>
            <a:xfrm>
              <a:off x="8242101" y="3679031"/>
              <a:ext cx="223243" cy="53579"/>
            </a:xfrm>
            <a:custGeom>
              <a:avLst/>
              <a:gdLst/>
              <a:ahLst/>
              <a:cxnLst/>
              <a:rect l="0" t="0" r="0" b="0"/>
              <a:pathLst>
                <a:path w="223243" h="53579">
                  <a:moveTo>
                    <a:pt x="0" y="0"/>
                  </a:moveTo>
                  <a:lnTo>
                    <a:pt x="12428" y="0"/>
                  </a:lnTo>
                  <a:lnTo>
                    <a:pt x="52011" y="8562"/>
                  </a:lnTo>
                  <a:lnTo>
                    <a:pt x="91185" y="16586"/>
                  </a:lnTo>
                  <a:lnTo>
                    <a:pt x="124481" y="20338"/>
                  </a:lnTo>
                  <a:lnTo>
                    <a:pt x="142716" y="24878"/>
                  </a:lnTo>
                  <a:lnTo>
                    <a:pt x="160688" y="28868"/>
                  </a:lnTo>
                  <a:lnTo>
                    <a:pt x="196450" y="42185"/>
                  </a:lnTo>
                  <a:lnTo>
                    <a:pt x="207365" y="44546"/>
                  </a:lnTo>
                  <a:lnTo>
                    <a:pt x="223242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1031"/>
            <p:cNvSpPr/>
            <p:nvPr/>
          </p:nvSpPr>
          <p:spPr>
            <a:xfrm>
              <a:off x="7143749" y="3938112"/>
              <a:ext cx="205384" cy="160493"/>
            </a:xfrm>
            <a:custGeom>
              <a:avLst/>
              <a:gdLst/>
              <a:ahLst/>
              <a:cxnLst/>
              <a:rect l="0" t="0" r="0" b="0"/>
              <a:pathLst>
                <a:path w="205384" h="160493">
                  <a:moveTo>
                    <a:pt x="205383" y="26669"/>
                  </a:moveTo>
                  <a:lnTo>
                    <a:pt x="205383" y="21928"/>
                  </a:lnTo>
                  <a:lnTo>
                    <a:pt x="204392" y="20532"/>
                  </a:lnTo>
                  <a:lnTo>
                    <a:pt x="202738" y="19601"/>
                  </a:lnTo>
                  <a:lnTo>
                    <a:pt x="200644" y="18981"/>
                  </a:lnTo>
                  <a:lnTo>
                    <a:pt x="199247" y="17575"/>
                  </a:lnTo>
                  <a:lnTo>
                    <a:pt x="197695" y="13367"/>
                  </a:lnTo>
                  <a:lnTo>
                    <a:pt x="196289" y="11848"/>
                  </a:lnTo>
                  <a:lnTo>
                    <a:pt x="178410" y="1920"/>
                  </a:lnTo>
                  <a:lnTo>
                    <a:pt x="145318" y="0"/>
                  </a:lnTo>
                  <a:lnTo>
                    <a:pt x="104149" y="7989"/>
                  </a:lnTo>
                  <a:lnTo>
                    <a:pt x="86311" y="9559"/>
                  </a:lnTo>
                  <a:lnTo>
                    <a:pt x="58722" y="17883"/>
                  </a:lnTo>
                  <a:lnTo>
                    <a:pt x="57008" y="19819"/>
                  </a:lnTo>
                  <a:lnTo>
                    <a:pt x="53778" y="26268"/>
                  </a:lnTo>
                  <a:lnTo>
                    <a:pt x="58378" y="31291"/>
                  </a:lnTo>
                  <a:lnTo>
                    <a:pt x="70765" y="39063"/>
                  </a:lnTo>
                  <a:lnTo>
                    <a:pt x="111260" y="51338"/>
                  </a:lnTo>
                  <a:lnTo>
                    <a:pt x="138395" y="62557"/>
                  </a:lnTo>
                  <a:lnTo>
                    <a:pt x="179761" y="87200"/>
                  </a:lnTo>
                  <a:lnTo>
                    <a:pt x="194137" y="115415"/>
                  </a:lnTo>
                  <a:lnTo>
                    <a:pt x="195997" y="127763"/>
                  </a:lnTo>
                  <a:lnTo>
                    <a:pt x="195157" y="129784"/>
                  </a:lnTo>
                  <a:lnTo>
                    <a:pt x="193604" y="131131"/>
                  </a:lnTo>
                  <a:lnTo>
                    <a:pt x="171277" y="143302"/>
                  </a:lnTo>
                  <a:lnTo>
                    <a:pt x="167763" y="146096"/>
                  </a:lnTo>
                  <a:lnTo>
                    <a:pt x="158567" y="149201"/>
                  </a:lnTo>
                  <a:lnTo>
                    <a:pt x="117758" y="158534"/>
                  </a:lnTo>
                  <a:lnTo>
                    <a:pt x="74513" y="160492"/>
                  </a:lnTo>
                  <a:lnTo>
                    <a:pt x="33740" y="159615"/>
                  </a:lnTo>
                  <a:lnTo>
                    <a:pt x="15407" y="152925"/>
                  </a:lnTo>
                  <a:lnTo>
                    <a:pt x="0" y="1516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1032"/>
            <p:cNvSpPr/>
            <p:nvPr/>
          </p:nvSpPr>
          <p:spPr>
            <a:xfrm>
              <a:off x="7358062" y="3956020"/>
              <a:ext cx="107112" cy="249336"/>
            </a:xfrm>
            <a:custGeom>
              <a:avLst/>
              <a:gdLst/>
              <a:ahLst/>
              <a:cxnLst/>
              <a:rect l="0" t="0" r="0" b="0"/>
              <a:pathLst>
                <a:path w="107112" h="249336">
                  <a:moveTo>
                    <a:pt x="8929" y="89128"/>
                  </a:moveTo>
                  <a:lnTo>
                    <a:pt x="8929" y="93869"/>
                  </a:lnTo>
                  <a:lnTo>
                    <a:pt x="17031" y="128275"/>
                  </a:lnTo>
                  <a:lnTo>
                    <a:pt x="17811" y="172168"/>
                  </a:lnTo>
                  <a:lnTo>
                    <a:pt x="16861" y="206374"/>
                  </a:lnTo>
                  <a:lnTo>
                    <a:pt x="9757" y="228606"/>
                  </a:lnTo>
                  <a:lnTo>
                    <a:pt x="8939" y="249335"/>
                  </a:lnTo>
                  <a:lnTo>
                    <a:pt x="4192" y="244966"/>
                  </a:lnTo>
                  <a:lnTo>
                    <a:pt x="1864" y="237434"/>
                  </a:lnTo>
                  <a:lnTo>
                    <a:pt x="49" y="195642"/>
                  </a:lnTo>
                  <a:lnTo>
                    <a:pt x="4" y="157864"/>
                  </a:lnTo>
                  <a:lnTo>
                    <a:pt x="0" y="113818"/>
                  </a:lnTo>
                  <a:lnTo>
                    <a:pt x="992" y="78122"/>
                  </a:lnTo>
                  <a:lnTo>
                    <a:pt x="12428" y="47575"/>
                  </a:lnTo>
                  <a:lnTo>
                    <a:pt x="47271" y="6310"/>
                  </a:lnTo>
                  <a:lnTo>
                    <a:pt x="56067" y="2711"/>
                  </a:lnTo>
                  <a:lnTo>
                    <a:pt x="82967" y="0"/>
                  </a:lnTo>
                  <a:lnTo>
                    <a:pt x="89129" y="2552"/>
                  </a:lnTo>
                  <a:lnTo>
                    <a:pt x="101170" y="12275"/>
                  </a:lnTo>
                  <a:lnTo>
                    <a:pt x="104496" y="17930"/>
                  </a:lnTo>
                  <a:lnTo>
                    <a:pt x="106630" y="29644"/>
                  </a:lnTo>
                  <a:lnTo>
                    <a:pt x="107111" y="47461"/>
                  </a:lnTo>
                  <a:lnTo>
                    <a:pt x="102403" y="61127"/>
                  </a:lnTo>
                  <a:lnTo>
                    <a:pt x="89063" y="79647"/>
                  </a:lnTo>
                  <a:lnTo>
                    <a:pt x="68447" y="101002"/>
                  </a:lnTo>
                  <a:lnTo>
                    <a:pt x="62501" y="104327"/>
                  </a:lnTo>
                  <a:lnTo>
                    <a:pt x="56552" y="106798"/>
                  </a:lnTo>
                  <a:lnTo>
                    <a:pt x="47625" y="112774"/>
                  </a:lnTo>
                  <a:lnTo>
                    <a:pt x="35718" y="115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1033"/>
            <p:cNvSpPr/>
            <p:nvPr/>
          </p:nvSpPr>
          <p:spPr>
            <a:xfrm>
              <a:off x="7509866" y="3973753"/>
              <a:ext cx="151281" cy="133904"/>
            </a:xfrm>
            <a:custGeom>
              <a:avLst/>
              <a:gdLst/>
              <a:ahLst/>
              <a:cxnLst/>
              <a:rect l="0" t="0" r="0" b="0"/>
              <a:pathLst>
                <a:path w="151281" h="133904">
                  <a:moveTo>
                    <a:pt x="0" y="44606"/>
                  </a:moveTo>
                  <a:lnTo>
                    <a:pt x="0" y="49347"/>
                  </a:lnTo>
                  <a:lnTo>
                    <a:pt x="993" y="50743"/>
                  </a:lnTo>
                  <a:lnTo>
                    <a:pt x="2647" y="51674"/>
                  </a:lnTo>
                  <a:lnTo>
                    <a:pt x="12429" y="53168"/>
                  </a:lnTo>
                  <a:lnTo>
                    <a:pt x="54369" y="53531"/>
                  </a:lnTo>
                  <a:lnTo>
                    <a:pt x="95097" y="52543"/>
                  </a:lnTo>
                  <a:lnTo>
                    <a:pt x="109977" y="46407"/>
                  </a:lnTo>
                  <a:lnTo>
                    <a:pt x="133762" y="29324"/>
                  </a:lnTo>
                  <a:lnTo>
                    <a:pt x="139817" y="26900"/>
                  </a:lnTo>
                  <a:lnTo>
                    <a:pt x="150030" y="19209"/>
                  </a:lnTo>
                  <a:lnTo>
                    <a:pt x="151017" y="15790"/>
                  </a:lnTo>
                  <a:lnTo>
                    <a:pt x="151280" y="13489"/>
                  </a:lnTo>
                  <a:lnTo>
                    <a:pt x="148926" y="8287"/>
                  </a:lnTo>
                  <a:lnTo>
                    <a:pt x="146909" y="5511"/>
                  </a:lnTo>
                  <a:lnTo>
                    <a:pt x="142023" y="2426"/>
                  </a:lnTo>
                  <a:lnTo>
                    <a:pt x="134017" y="283"/>
                  </a:lnTo>
                  <a:lnTo>
                    <a:pt x="116916" y="0"/>
                  </a:lnTo>
                  <a:lnTo>
                    <a:pt x="100568" y="4711"/>
                  </a:lnTo>
                  <a:lnTo>
                    <a:pt x="60911" y="29770"/>
                  </a:lnTo>
                  <a:lnTo>
                    <a:pt x="47898" y="42631"/>
                  </a:lnTo>
                  <a:lnTo>
                    <a:pt x="39769" y="56699"/>
                  </a:lnTo>
                  <a:lnTo>
                    <a:pt x="36919" y="68584"/>
                  </a:lnTo>
                  <a:lnTo>
                    <a:pt x="35877" y="90881"/>
                  </a:lnTo>
                  <a:lnTo>
                    <a:pt x="38435" y="97584"/>
                  </a:lnTo>
                  <a:lnTo>
                    <a:pt x="56715" y="118985"/>
                  </a:lnTo>
                  <a:lnTo>
                    <a:pt x="62580" y="122312"/>
                  </a:lnTo>
                  <a:lnTo>
                    <a:pt x="68493" y="124783"/>
                  </a:lnTo>
                  <a:lnTo>
                    <a:pt x="74428" y="129188"/>
                  </a:lnTo>
                  <a:lnTo>
                    <a:pt x="83020" y="131808"/>
                  </a:lnTo>
                  <a:lnTo>
                    <a:pt x="98227" y="1339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1034"/>
            <p:cNvSpPr/>
            <p:nvPr/>
          </p:nvSpPr>
          <p:spPr>
            <a:xfrm>
              <a:off x="7688986" y="3982651"/>
              <a:ext cx="106186" cy="107146"/>
            </a:xfrm>
            <a:custGeom>
              <a:avLst/>
              <a:gdLst/>
              <a:ahLst/>
              <a:cxnLst/>
              <a:rect l="0" t="0" r="0" b="0"/>
              <a:pathLst>
                <a:path w="106186" h="107146">
                  <a:moveTo>
                    <a:pt x="17334" y="62497"/>
                  </a:moveTo>
                  <a:lnTo>
                    <a:pt x="22074" y="62497"/>
                  </a:lnTo>
                  <a:lnTo>
                    <a:pt x="23470" y="61505"/>
                  </a:lnTo>
                  <a:lnTo>
                    <a:pt x="24401" y="59851"/>
                  </a:lnTo>
                  <a:lnTo>
                    <a:pt x="25022" y="57757"/>
                  </a:lnTo>
                  <a:lnTo>
                    <a:pt x="26428" y="56360"/>
                  </a:lnTo>
                  <a:lnTo>
                    <a:pt x="35813" y="51474"/>
                  </a:lnTo>
                  <a:lnTo>
                    <a:pt x="50158" y="39401"/>
                  </a:lnTo>
                  <a:lnTo>
                    <a:pt x="61997" y="33792"/>
                  </a:lnTo>
                  <a:lnTo>
                    <a:pt x="73891" y="23423"/>
                  </a:lnTo>
                  <a:lnTo>
                    <a:pt x="82489" y="20326"/>
                  </a:lnTo>
                  <a:lnTo>
                    <a:pt x="87559" y="19500"/>
                  </a:lnTo>
                  <a:lnTo>
                    <a:pt x="90940" y="17958"/>
                  </a:lnTo>
                  <a:lnTo>
                    <a:pt x="93194" y="15937"/>
                  </a:lnTo>
                  <a:lnTo>
                    <a:pt x="94696" y="13598"/>
                  </a:lnTo>
                  <a:lnTo>
                    <a:pt x="96690" y="12038"/>
                  </a:lnTo>
                  <a:lnTo>
                    <a:pt x="101552" y="10305"/>
                  </a:lnTo>
                  <a:lnTo>
                    <a:pt x="103245" y="8851"/>
                  </a:lnTo>
                  <a:lnTo>
                    <a:pt x="106185" y="1352"/>
                  </a:lnTo>
                  <a:lnTo>
                    <a:pt x="105341" y="898"/>
                  </a:lnTo>
                  <a:lnTo>
                    <a:pt x="80637" y="0"/>
                  </a:lnTo>
                  <a:lnTo>
                    <a:pt x="72588" y="2640"/>
                  </a:lnTo>
                  <a:lnTo>
                    <a:pt x="55257" y="14229"/>
                  </a:lnTo>
                  <a:lnTo>
                    <a:pt x="37098" y="19780"/>
                  </a:lnTo>
                  <a:lnTo>
                    <a:pt x="23663" y="30136"/>
                  </a:lnTo>
                  <a:lnTo>
                    <a:pt x="3466" y="58715"/>
                  </a:lnTo>
                  <a:lnTo>
                    <a:pt x="657" y="68212"/>
                  </a:lnTo>
                  <a:lnTo>
                    <a:pt x="0" y="74297"/>
                  </a:lnTo>
                  <a:lnTo>
                    <a:pt x="2355" y="80310"/>
                  </a:lnTo>
                  <a:lnTo>
                    <a:pt x="5716" y="86289"/>
                  </a:lnTo>
                  <a:lnTo>
                    <a:pt x="7209" y="92254"/>
                  </a:lnTo>
                  <a:lnTo>
                    <a:pt x="13164" y="98212"/>
                  </a:lnTo>
                  <a:lnTo>
                    <a:pt x="21433" y="103175"/>
                  </a:lnTo>
                  <a:lnTo>
                    <a:pt x="31668" y="105969"/>
                  </a:lnTo>
                  <a:lnTo>
                    <a:pt x="53052" y="10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1035"/>
            <p:cNvSpPr/>
            <p:nvPr/>
          </p:nvSpPr>
          <p:spPr>
            <a:xfrm>
              <a:off x="7791074" y="4001850"/>
              <a:ext cx="120629" cy="87947"/>
            </a:xfrm>
            <a:custGeom>
              <a:avLst/>
              <a:gdLst/>
              <a:ahLst/>
              <a:cxnLst/>
              <a:rect l="0" t="0" r="0" b="0"/>
              <a:pathLst>
                <a:path w="120629" h="87947">
                  <a:moveTo>
                    <a:pt x="120628" y="16509"/>
                  </a:moveTo>
                  <a:lnTo>
                    <a:pt x="115889" y="16509"/>
                  </a:lnTo>
                  <a:lnTo>
                    <a:pt x="110915" y="13863"/>
                  </a:lnTo>
                  <a:lnTo>
                    <a:pt x="93766" y="3207"/>
                  </a:lnTo>
                  <a:lnTo>
                    <a:pt x="82793" y="0"/>
                  </a:lnTo>
                  <a:lnTo>
                    <a:pt x="46909" y="7823"/>
                  </a:lnTo>
                  <a:lnTo>
                    <a:pt x="35396" y="14487"/>
                  </a:lnTo>
                  <a:lnTo>
                    <a:pt x="11400" y="31476"/>
                  </a:lnTo>
                  <a:lnTo>
                    <a:pt x="705" y="46286"/>
                  </a:lnTo>
                  <a:lnTo>
                    <a:pt x="0" y="49259"/>
                  </a:lnTo>
                  <a:lnTo>
                    <a:pt x="522" y="52233"/>
                  </a:lnTo>
                  <a:lnTo>
                    <a:pt x="2756" y="58183"/>
                  </a:lnTo>
                  <a:lnTo>
                    <a:pt x="5005" y="67111"/>
                  </a:lnTo>
                  <a:lnTo>
                    <a:pt x="9048" y="73064"/>
                  </a:lnTo>
                  <a:lnTo>
                    <a:pt x="16797" y="76371"/>
                  </a:lnTo>
                  <a:lnTo>
                    <a:pt x="60079" y="86551"/>
                  </a:lnTo>
                  <a:lnTo>
                    <a:pt x="102769" y="87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1036"/>
            <p:cNvSpPr/>
            <p:nvPr/>
          </p:nvSpPr>
          <p:spPr>
            <a:xfrm>
              <a:off x="7992070" y="3920132"/>
              <a:ext cx="116086" cy="196455"/>
            </a:xfrm>
            <a:custGeom>
              <a:avLst/>
              <a:gdLst/>
              <a:ahLst/>
              <a:cxnLst/>
              <a:rect l="0" t="0" r="0" b="0"/>
              <a:pathLst>
                <a:path w="116086" h="196455">
                  <a:moveTo>
                    <a:pt x="8929" y="0"/>
                  </a:moveTo>
                  <a:lnTo>
                    <a:pt x="4190" y="0"/>
                  </a:lnTo>
                  <a:lnTo>
                    <a:pt x="2793" y="993"/>
                  </a:lnTo>
                  <a:lnTo>
                    <a:pt x="1862" y="2646"/>
                  </a:lnTo>
                  <a:lnTo>
                    <a:pt x="369" y="12430"/>
                  </a:lnTo>
                  <a:lnTo>
                    <a:pt x="7" y="56913"/>
                  </a:lnTo>
                  <a:lnTo>
                    <a:pt x="0" y="100894"/>
                  </a:lnTo>
                  <a:lnTo>
                    <a:pt x="0" y="143722"/>
                  </a:lnTo>
                  <a:lnTo>
                    <a:pt x="0" y="187475"/>
                  </a:lnTo>
                  <a:lnTo>
                    <a:pt x="0" y="175091"/>
                  </a:lnTo>
                  <a:lnTo>
                    <a:pt x="2646" y="169430"/>
                  </a:lnTo>
                  <a:lnTo>
                    <a:pt x="6136" y="163607"/>
                  </a:lnTo>
                  <a:lnTo>
                    <a:pt x="9094" y="154751"/>
                  </a:lnTo>
                  <a:lnTo>
                    <a:pt x="38732" y="122039"/>
                  </a:lnTo>
                  <a:lnTo>
                    <a:pt x="44663" y="118732"/>
                  </a:lnTo>
                  <a:lnTo>
                    <a:pt x="56229" y="116870"/>
                  </a:lnTo>
                  <a:lnTo>
                    <a:pt x="82976" y="116132"/>
                  </a:lnTo>
                  <a:lnTo>
                    <a:pt x="85083" y="117110"/>
                  </a:lnTo>
                  <a:lnTo>
                    <a:pt x="86487" y="118753"/>
                  </a:lnTo>
                  <a:lnTo>
                    <a:pt x="89041" y="123225"/>
                  </a:lnTo>
                  <a:lnTo>
                    <a:pt x="103426" y="140004"/>
                  </a:lnTo>
                  <a:lnTo>
                    <a:pt x="106051" y="148860"/>
                  </a:lnTo>
                  <a:lnTo>
                    <a:pt x="107821" y="158760"/>
                  </a:lnTo>
                  <a:lnTo>
                    <a:pt x="114802" y="180331"/>
                  </a:lnTo>
                  <a:lnTo>
                    <a:pt x="116085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1" name="SMARTInkShape-1037"/>
          <p:cNvSpPr/>
          <p:nvPr/>
        </p:nvSpPr>
        <p:spPr>
          <a:xfrm>
            <a:off x="181667" y="3282888"/>
            <a:ext cx="1564984" cy="1108586"/>
          </a:xfrm>
          <a:custGeom>
            <a:avLst/>
            <a:gdLst/>
            <a:ahLst/>
            <a:cxnLst/>
            <a:rect l="0" t="0" r="0" b="0"/>
            <a:pathLst>
              <a:path w="1564984" h="1108586">
                <a:moveTo>
                  <a:pt x="50505" y="592596"/>
                </a:moveTo>
                <a:lnTo>
                  <a:pt x="51497" y="623641"/>
                </a:lnTo>
                <a:lnTo>
                  <a:pt x="68597" y="666754"/>
                </a:lnTo>
                <a:lnTo>
                  <a:pt x="85057" y="705031"/>
                </a:lnTo>
                <a:lnTo>
                  <a:pt x="114546" y="744672"/>
                </a:lnTo>
                <a:lnTo>
                  <a:pt x="140256" y="778105"/>
                </a:lnTo>
                <a:lnTo>
                  <a:pt x="167718" y="813147"/>
                </a:lnTo>
                <a:lnTo>
                  <a:pt x="200549" y="848665"/>
                </a:lnTo>
                <a:lnTo>
                  <a:pt x="236404" y="884324"/>
                </a:lnTo>
                <a:lnTo>
                  <a:pt x="278998" y="920025"/>
                </a:lnTo>
                <a:lnTo>
                  <a:pt x="311800" y="943834"/>
                </a:lnTo>
                <a:lnTo>
                  <a:pt x="348868" y="967644"/>
                </a:lnTo>
                <a:lnTo>
                  <a:pt x="388493" y="990464"/>
                </a:lnTo>
                <a:lnTo>
                  <a:pt x="429256" y="1010528"/>
                </a:lnTo>
                <a:lnTo>
                  <a:pt x="473169" y="1029367"/>
                </a:lnTo>
                <a:lnTo>
                  <a:pt x="495992" y="1038558"/>
                </a:lnTo>
                <a:lnTo>
                  <a:pt x="519145" y="1046670"/>
                </a:lnTo>
                <a:lnTo>
                  <a:pt x="542517" y="1054062"/>
                </a:lnTo>
                <a:lnTo>
                  <a:pt x="566037" y="1060974"/>
                </a:lnTo>
                <a:lnTo>
                  <a:pt x="590646" y="1067567"/>
                </a:lnTo>
                <a:lnTo>
                  <a:pt x="615982" y="1073947"/>
                </a:lnTo>
                <a:lnTo>
                  <a:pt x="641802" y="1080184"/>
                </a:lnTo>
                <a:lnTo>
                  <a:pt x="667945" y="1085334"/>
                </a:lnTo>
                <a:lnTo>
                  <a:pt x="694303" y="1089760"/>
                </a:lnTo>
                <a:lnTo>
                  <a:pt x="720806" y="1093703"/>
                </a:lnTo>
                <a:lnTo>
                  <a:pt x="747403" y="1097323"/>
                </a:lnTo>
                <a:lnTo>
                  <a:pt x="774065" y="1100729"/>
                </a:lnTo>
                <a:lnTo>
                  <a:pt x="800769" y="1103992"/>
                </a:lnTo>
                <a:lnTo>
                  <a:pt x="827501" y="1106168"/>
                </a:lnTo>
                <a:lnTo>
                  <a:pt x="854252" y="1107618"/>
                </a:lnTo>
                <a:lnTo>
                  <a:pt x="881016" y="1108585"/>
                </a:lnTo>
                <a:lnTo>
                  <a:pt x="907788" y="1108237"/>
                </a:lnTo>
                <a:lnTo>
                  <a:pt x="934566" y="1107013"/>
                </a:lnTo>
                <a:lnTo>
                  <a:pt x="961348" y="1105205"/>
                </a:lnTo>
                <a:lnTo>
                  <a:pt x="988132" y="1102015"/>
                </a:lnTo>
                <a:lnTo>
                  <a:pt x="1014918" y="1097904"/>
                </a:lnTo>
                <a:lnTo>
                  <a:pt x="1041705" y="1093179"/>
                </a:lnTo>
                <a:lnTo>
                  <a:pt x="1067500" y="1088045"/>
                </a:lnTo>
                <a:lnTo>
                  <a:pt x="1092634" y="1082638"/>
                </a:lnTo>
                <a:lnTo>
                  <a:pt x="1117328" y="1077048"/>
                </a:lnTo>
                <a:lnTo>
                  <a:pt x="1141728" y="1070346"/>
                </a:lnTo>
                <a:lnTo>
                  <a:pt x="1165932" y="1062901"/>
                </a:lnTo>
                <a:lnTo>
                  <a:pt x="1190006" y="1054960"/>
                </a:lnTo>
                <a:lnTo>
                  <a:pt x="1213000" y="1045699"/>
                </a:lnTo>
                <a:lnTo>
                  <a:pt x="1257070" y="1024824"/>
                </a:lnTo>
                <a:lnTo>
                  <a:pt x="1297163" y="1002317"/>
                </a:lnTo>
                <a:lnTo>
                  <a:pt x="1334825" y="978093"/>
                </a:lnTo>
                <a:lnTo>
                  <a:pt x="1371408" y="950790"/>
                </a:lnTo>
                <a:lnTo>
                  <a:pt x="1407510" y="922119"/>
                </a:lnTo>
                <a:lnTo>
                  <a:pt x="1441415" y="890855"/>
                </a:lnTo>
                <a:lnTo>
                  <a:pt x="1469713" y="853810"/>
                </a:lnTo>
                <a:lnTo>
                  <a:pt x="1495519" y="816839"/>
                </a:lnTo>
                <a:lnTo>
                  <a:pt x="1518234" y="779573"/>
                </a:lnTo>
                <a:lnTo>
                  <a:pt x="1534943" y="739858"/>
                </a:lnTo>
                <a:lnTo>
                  <a:pt x="1548985" y="699057"/>
                </a:lnTo>
                <a:lnTo>
                  <a:pt x="1559855" y="656779"/>
                </a:lnTo>
                <a:lnTo>
                  <a:pt x="1562754" y="634392"/>
                </a:lnTo>
                <a:lnTo>
                  <a:pt x="1564687" y="611530"/>
                </a:lnTo>
                <a:lnTo>
                  <a:pt x="1564983" y="588352"/>
                </a:lnTo>
                <a:lnTo>
                  <a:pt x="1564188" y="564962"/>
                </a:lnTo>
                <a:lnTo>
                  <a:pt x="1562666" y="541432"/>
                </a:lnTo>
                <a:lnTo>
                  <a:pt x="1559667" y="518799"/>
                </a:lnTo>
                <a:lnTo>
                  <a:pt x="1551043" y="475131"/>
                </a:lnTo>
                <a:lnTo>
                  <a:pt x="1544973" y="452770"/>
                </a:lnTo>
                <a:lnTo>
                  <a:pt x="1537950" y="429925"/>
                </a:lnTo>
                <a:lnTo>
                  <a:pt x="1530291" y="406759"/>
                </a:lnTo>
                <a:lnTo>
                  <a:pt x="1511198" y="362496"/>
                </a:lnTo>
                <a:lnTo>
                  <a:pt x="1488491" y="319673"/>
                </a:lnTo>
                <a:lnTo>
                  <a:pt x="1461863" y="277490"/>
                </a:lnTo>
                <a:lnTo>
                  <a:pt x="1428199" y="238237"/>
                </a:lnTo>
                <a:lnTo>
                  <a:pt x="1390087" y="201939"/>
                </a:lnTo>
                <a:lnTo>
                  <a:pt x="1349997" y="169270"/>
                </a:lnTo>
                <a:lnTo>
                  <a:pt x="1306382" y="140860"/>
                </a:lnTo>
                <a:lnTo>
                  <a:pt x="1283639" y="127728"/>
                </a:lnTo>
                <a:lnTo>
                  <a:pt x="1260540" y="115004"/>
                </a:lnTo>
                <a:lnTo>
                  <a:pt x="1237203" y="102553"/>
                </a:lnTo>
                <a:lnTo>
                  <a:pt x="1213707" y="90284"/>
                </a:lnTo>
                <a:lnTo>
                  <a:pt x="1189114" y="79127"/>
                </a:lnTo>
                <a:lnTo>
                  <a:pt x="1163788" y="68714"/>
                </a:lnTo>
                <a:lnTo>
                  <a:pt x="1137975" y="58794"/>
                </a:lnTo>
                <a:lnTo>
                  <a:pt x="1111837" y="49205"/>
                </a:lnTo>
                <a:lnTo>
                  <a:pt x="1085481" y="39835"/>
                </a:lnTo>
                <a:lnTo>
                  <a:pt x="1058981" y="30612"/>
                </a:lnTo>
                <a:lnTo>
                  <a:pt x="1032385" y="23472"/>
                </a:lnTo>
                <a:lnTo>
                  <a:pt x="1005724" y="17719"/>
                </a:lnTo>
                <a:lnTo>
                  <a:pt x="979021" y="12891"/>
                </a:lnTo>
                <a:lnTo>
                  <a:pt x="951297" y="8681"/>
                </a:lnTo>
                <a:lnTo>
                  <a:pt x="922892" y="4881"/>
                </a:lnTo>
                <a:lnTo>
                  <a:pt x="894034" y="1357"/>
                </a:lnTo>
                <a:lnTo>
                  <a:pt x="864873" y="0"/>
                </a:lnTo>
                <a:lnTo>
                  <a:pt x="835511" y="86"/>
                </a:lnTo>
                <a:lnTo>
                  <a:pt x="806014" y="1137"/>
                </a:lnTo>
                <a:lnTo>
                  <a:pt x="776428" y="2829"/>
                </a:lnTo>
                <a:lnTo>
                  <a:pt x="746781" y="4949"/>
                </a:lnTo>
                <a:lnTo>
                  <a:pt x="717095" y="7355"/>
                </a:lnTo>
                <a:lnTo>
                  <a:pt x="687383" y="10943"/>
                </a:lnTo>
                <a:lnTo>
                  <a:pt x="657653" y="15320"/>
                </a:lnTo>
                <a:lnTo>
                  <a:pt x="627911" y="20222"/>
                </a:lnTo>
                <a:lnTo>
                  <a:pt x="599153" y="27458"/>
                </a:lnTo>
                <a:lnTo>
                  <a:pt x="571052" y="36252"/>
                </a:lnTo>
                <a:lnTo>
                  <a:pt x="543388" y="46083"/>
                </a:lnTo>
                <a:lnTo>
                  <a:pt x="515023" y="55613"/>
                </a:lnTo>
                <a:lnTo>
                  <a:pt x="486191" y="64943"/>
                </a:lnTo>
                <a:lnTo>
                  <a:pt x="457049" y="74140"/>
                </a:lnTo>
                <a:lnTo>
                  <a:pt x="428690" y="85232"/>
                </a:lnTo>
                <a:lnTo>
                  <a:pt x="400855" y="97588"/>
                </a:lnTo>
                <a:lnTo>
                  <a:pt x="373369" y="110786"/>
                </a:lnTo>
                <a:lnTo>
                  <a:pt x="348099" y="124545"/>
                </a:lnTo>
                <a:lnTo>
                  <a:pt x="324307" y="138680"/>
                </a:lnTo>
                <a:lnTo>
                  <a:pt x="301501" y="153063"/>
                </a:lnTo>
                <a:lnTo>
                  <a:pt x="278359" y="168606"/>
                </a:lnTo>
                <a:lnTo>
                  <a:pt x="254993" y="184920"/>
                </a:lnTo>
                <a:lnTo>
                  <a:pt x="231479" y="201750"/>
                </a:lnTo>
                <a:lnTo>
                  <a:pt x="186831" y="238970"/>
                </a:lnTo>
                <a:lnTo>
                  <a:pt x="144829" y="278664"/>
                </a:lnTo>
                <a:lnTo>
                  <a:pt x="106317" y="319456"/>
                </a:lnTo>
                <a:lnTo>
                  <a:pt x="74649" y="363383"/>
                </a:lnTo>
                <a:lnTo>
                  <a:pt x="60648" y="386209"/>
                </a:lnTo>
                <a:lnTo>
                  <a:pt x="37153" y="430093"/>
                </a:lnTo>
                <a:lnTo>
                  <a:pt x="18774" y="473740"/>
                </a:lnTo>
                <a:lnTo>
                  <a:pt x="12484" y="496491"/>
                </a:lnTo>
                <a:lnTo>
                  <a:pt x="7298" y="519597"/>
                </a:lnTo>
                <a:lnTo>
                  <a:pt x="3841" y="543930"/>
                </a:lnTo>
                <a:lnTo>
                  <a:pt x="1536" y="569082"/>
                </a:lnTo>
                <a:lnTo>
                  <a:pt x="0" y="594780"/>
                </a:lnTo>
                <a:lnTo>
                  <a:pt x="1952" y="620841"/>
                </a:lnTo>
                <a:lnTo>
                  <a:pt x="6230" y="647145"/>
                </a:lnTo>
                <a:lnTo>
                  <a:pt x="12059" y="673610"/>
                </a:lnTo>
                <a:lnTo>
                  <a:pt x="17929" y="698200"/>
                </a:lnTo>
                <a:lnTo>
                  <a:pt x="23826" y="721537"/>
                </a:lnTo>
                <a:lnTo>
                  <a:pt x="35671" y="764005"/>
                </a:lnTo>
                <a:lnTo>
                  <a:pt x="47550" y="799416"/>
                </a:lnTo>
                <a:lnTo>
                  <a:pt x="59435" y="83369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6" name="SMARTInkShape-Group120"/>
          <p:cNvGrpSpPr/>
          <p:nvPr/>
        </p:nvGrpSpPr>
        <p:grpSpPr>
          <a:xfrm>
            <a:off x="1786384" y="4054078"/>
            <a:ext cx="3321398" cy="427098"/>
            <a:chOff x="1786384" y="4054078"/>
            <a:chExt cx="3321398" cy="427098"/>
          </a:xfrm>
        </p:grpSpPr>
        <p:sp>
          <p:nvSpPr>
            <p:cNvPr id="672" name="SMARTInkShape-1038"/>
            <p:cNvSpPr/>
            <p:nvPr/>
          </p:nvSpPr>
          <p:spPr>
            <a:xfrm>
              <a:off x="1786384" y="4081012"/>
              <a:ext cx="133500" cy="223098"/>
            </a:xfrm>
            <a:custGeom>
              <a:avLst/>
              <a:gdLst/>
              <a:ahLst/>
              <a:cxnLst/>
              <a:rect l="0" t="0" r="0" b="0"/>
              <a:pathLst>
                <a:path w="133500" h="223098">
                  <a:moveTo>
                    <a:pt x="133499" y="44503"/>
                  </a:moveTo>
                  <a:lnTo>
                    <a:pt x="133499" y="53433"/>
                  </a:lnTo>
                  <a:lnTo>
                    <a:pt x="133499" y="19442"/>
                  </a:lnTo>
                  <a:lnTo>
                    <a:pt x="127362" y="10927"/>
                  </a:lnTo>
                  <a:lnTo>
                    <a:pt x="125810" y="5437"/>
                  </a:lnTo>
                  <a:lnTo>
                    <a:pt x="124404" y="3576"/>
                  </a:lnTo>
                  <a:lnTo>
                    <a:pt x="120196" y="1509"/>
                  </a:lnTo>
                  <a:lnTo>
                    <a:pt x="98870" y="0"/>
                  </a:lnTo>
                  <a:lnTo>
                    <a:pt x="88012" y="5211"/>
                  </a:lnTo>
                  <a:lnTo>
                    <a:pt x="54818" y="34152"/>
                  </a:lnTo>
                  <a:lnTo>
                    <a:pt x="28600" y="74360"/>
                  </a:lnTo>
                  <a:lnTo>
                    <a:pt x="15326" y="93148"/>
                  </a:lnTo>
                  <a:lnTo>
                    <a:pt x="2947" y="135952"/>
                  </a:lnTo>
                  <a:lnTo>
                    <a:pt x="0" y="166434"/>
                  </a:lnTo>
                  <a:lnTo>
                    <a:pt x="4426" y="184370"/>
                  </a:lnTo>
                  <a:lnTo>
                    <a:pt x="14811" y="201079"/>
                  </a:lnTo>
                  <a:lnTo>
                    <a:pt x="24469" y="210840"/>
                  </a:lnTo>
                  <a:lnTo>
                    <a:pt x="34109" y="216988"/>
                  </a:lnTo>
                  <a:lnTo>
                    <a:pt x="50692" y="221287"/>
                  </a:lnTo>
                  <a:lnTo>
                    <a:pt x="90500" y="222740"/>
                  </a:lnTo>
                  <a:lnTo>
                    <a:pt x="106710" y="223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1039"/>
            <p:cNvSpPr/>
            <p:nvPr/>
          </p:nvSpPr>
          <p:spPr>
            <a:xfrm>
              <a:off x="1906262" y="4116586"/>
              <a:ext cx="156497" cy="160378"/>
            </a:xfrm>
            <a:custGeom>
              <a:avLst/>
              <a:gdLst/>
              <a:ahLst/>
              <a:cxnLst/>
              <a:rect l="0" t="0" r="0" b="0"/>
              <a:pathLst>
                <a:path w="156497" h="160378">
                  <a:moveTo>
                    <a:pt x="156496" y="0"/>
                  </a:moveTo>
                  <a:lnTo>
                    <a:pt x="116594" y="992"/>
                  </a:lnTo>
                  <a:lnTo>
                    <a:pt x="75839" y="16223"/>
                  </a:lnTo>
                  <a:lnTo>
                    <a:pt x="31637" y="46763"/>
                  </a:lnTo>
                  <a:lnTo>
                    <a:pt x="16313" y="63134"/>
                  </a:lnTo>
                  <a:lnTo>
                    <a:pt x="9857" y="74692"/>
                  </a:lnTo>
                  <a:lnTo>
                    <a:pt x="0" y="110157"/>
                  </a:lnTo>
                  <a:lnTo>
                    <a:pt x="1945" y="122050"/>
                  </a:lnTo>
                  <a:lnTo>
                    <a:pt x="8618" y="135161"/>
                  </a:lnTo>
                  <a:lnTo>
                    <a:pt x="21619" y="145330"/>
                  </a:lnTo>
                  <a:lnTo>
                    <a:pt x="43790" y="156662"/>
                  </a:lnTo>
                  <a:lnTo>
                    <a:pt x="85277" y="160377"/>
                  </a:lnTo>
                  <a:lnTo>
                    <a:pt x="113948" y="158018"/>
                  </a:lnTo>
                  <a:lnTo>
                    <a:pt x="133967" y="150999"/>
                  </a:lnTo>
                  <a:lnTo>
                    <a:pt x="149620" y="139739"/>
                  </a:lnTo>
                  <a:lnTo>
                    <a:pt x="153440" y="131229"/>
                  </a:lnTo>
                  <a:lnTo>
                    <a:pt x="156317" y="99803"/>
                  </a:lnTo>
                  <a:lnTo>
                    <a:pt x="153770" y="91320"/>
                  </a:lnTo>
                  <a:lnTo>
                    <a:pt x="129636" y="54182"/>
                  </a:lnTo>
                  <a:lnTo>
                    <a:pt x="120777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1040"/>
            <p:cNvSpPr/>
            <p:nvPr/>
          </p:nvSpPr>
          <p:spPr>
            <a:xfrm>
              <a:off x="2098585" y="4152831"/>
              <a:ext cx="89189" cy="142349"/>
            </a:xfrm>
            <a:custGeom>
              <a:avLst/>
              <a:gdLst/>
              <a:ahLst/>
              <a:cxnLst/>
              <a:rect l="0" t="0" r="0" b="0"/>
              <a:pathLst>
                <a:path w="89189" h="142349">
                  <a:moveTo>
                    <a:pt x="8821" y="106630"/>
                  </a:moveTo>
                  <a:lnTo>
                    <a:pt x="8821" y="119059"/>
                  </a:lnTo>
                  <a:lnTo>
                    <a:pt x="6175" y="124721"/>
                  </a:lnTo>
                  <a:lnTo>
                    <a:pt x="2684" y="130546"/>
                  </a:lnTo>
                  <a:lnTo>
                    <a:pt x="259" y="140598"/>
                  </a:lnTo>
                  <a:lnTo>
                    <a:pt x="137" y="140189"/>
                  </a:lnTo>
                  <a:lnTo>
                    <a:pt x="0" y="137089"/>
                  </a:lnTo>
                  <a:lnTo>
                    <a:pt x="956" y="135866"/>
                  </a:lnTo>
                  <a:lnTo>
                    <a:pt x="4664" y="134507"/>
                  </a:lnTo>
                  <a:lnTo>
                    <a:pt x="5058" y="132159"/>
                  </a:lnTo>
                  <a:lnTo>
                    <a:pt x="7" y="88093"/>
                  </a:lnTo>
                  <a:lnTo>
                    <a:pt x="899" y="58915"/>
                  </a:lnTo>
                  <a:lnTo>
                    <a:pt x="8987" y="30407"/>
                  </a:lnTo>
                  <a:lnTo>
                    <a:pt x="21141" y="14510"/>
                  </a:lnTo>
                  <a:lnTo>
                    <a:pt x="29780" y="5472"/>
                  </a:lnTo>
                  <a:lnTo>
                    <a:pt x="38311" y="2139"/>
                  </a:lnTo>
                  <a:lnTo>
                    <a:pt x="55216" y="0"/>
                  </a:lnTo>
                  <a:lnTo>
                    <a:pt x="61852" y="2354"/>
                  </a:lnTo>
                  <a:lnTo>
                    <a:pt x="83203" y="20477"/>
                  </a:lnTo>
                  <a:lnTo>
                    <a:pt x="86528" y="28983"/>
                  </a:lnTo>
                  <a:lnTo>
                    <a:pt x="89119" y="71533"/>
                  </a:lnTo>
                  <a:lnTo>
                    <a:pt x="89186" y="112423"/>
                  </a:lnTo>
                  <a:lnTo>
                    <a:pt x="89188" y="142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1041"/>
            <p:cNvSpPr/>
            <p:nvPr/>
          </p:nvSpPr>
          <p:spPr>
            <a:xfrm>
              <a:off x="2223492" y="4099239"/>
              <a:ext cx="124815" cy="186879"/>
            </a:xfrm>
            <a:custGeom>
              <a:avLst/>
              <a:gdLst/>
              <a:ahLst/>
              <a:cxnLst/>
              <a:rect l="0" t="0" r="0" b="0"/>
              <a:pathLst>
                <a:path w="124815" h="186879">
                  <a:moveTo>
                    <a:pt x="116086" y="35206"/>
                  </a:moveTo>
                  <a:lnTo>
                    <a:pt x="111345" y="30466"/>
                  </a:lnTo>
                  <a:lnTo>
                    <a:pt x="106372" y="28139"/>
                  </a:lnTo>
                  <a:lnTo>
                    <a:pt x="85041" y="19393"/>
                  </a:lnTo>
                  <a:lnTo>
                    <a:pt x="50489" y="3374"/>
                  </a:lnTo>
                  <a:lnTo>
                    <a:pt x="25562" y="0"/>
                  </a:lnTo>
                  <a:lnTo>
                    <a:pt x="22994" y="820"/>
                  </a:lnTo>
                  <a:lnTo>
                    <a:pt x="21283" y="2361"/>
                  </a:lnTo>
                  <a:lnTo>
                    <a:pt x="19381" y="6718"/>
                  </a:lnTo>
                  <a:lnTo>
                    <a:pt x="18535" y="11961"/>
                  </a:lnTo>
                  <a:lnTo>
                    <a:pt x="20806" y="17599"/>
                  </a:lnTo>
                  <a:lnTo>
                    <a:pt x="35115" y="39392"/>
                  </a:lnTo>
                  <a:lnTo>
                    <a:pt x="73969" y="73015"/>
                  </a:lnTo>
                  <a:lnTo>
                    <a:pt x="104121" y="95993"/>
                  </a:lnTo>
                  <a:lnTo>
                    <a:pt x="117281" y="112969"/>
                  </a:lnTo>
                  <a:lnTo>
                    <a:pt x="121578" y="124668"/>
                  </a:lnTo>
                  <a:lnTo>
                    <a:pt x="124814" y="153756"/>
                  </a:lnTo>
                  <a:lnTo>
                    <a:pt x="119635" y="162640"/>
                  </a:lnTo>
                  <a:lnTo>
                    <a:pt x="115475" y="167787"/>
                  </a:lnTo>
                  <a:lnTo>
                    <a:pt x="105562" y="173506"/>
                  </a:lnTo>
                  <a:lnTo>
                    <a:pt x="65391" y="185502"/>
                  </a:lnTo>
                  <a:lnTo>
                    <a:pt x="29757" y="186878"/>
                  </a:lnTo>
                  <a:lnTo>
                    <a:pt x="20501" y="184306"/>
                  </a:lnTo>
                  <a:lnTo>
                    <a:pt x="0" y="169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1042"/>
            <p:cNvSpPr/>
            <p:nvPr/>
          </p:nvSpPr>
          <p:spPr>
            <a:xfrm>
              <a:off x="2384262" y="4054078"/>
              <a:ext cx="26754" cy="250032"/>
            </a:xfrm>
            <a:custGeom>
              <a:avLst/>
              <a:gdLst/>
              <a:ahLst/>
              <a:cxnLst/>
              <a:rect l="0" t="0" r="0" b="0"/>
              <a:pathLst>
                <a:path w="26754" h="250032">
                  <a:moveTo>
                    <a:pt x="26753" y="0"/>
                  </a:moveTo>
                  <a:lnTo>
                    <a:pt x="26753" y="39319"/>
                  </a:lnTo>
                  <a:lnTo>
                    <a:pt x="25761" y="56740"/>
                  </a:lnTo>
                  <a:lnTo>
                    <a:pt x="18651" y="93282"/>
                  </a:lnTo>
                  <a:lnTo>
                    <a:pt x="15341" y="123157"/>
                  </a:lnTo>
                  <a:lnTo>
                    <a:pt x="10804" y="144970"/>
                  </a:lnTo>
                  <a:lnTo>
                    <a:pt x="6814" y="167639"/>
                  </a:lnTo>
                  <a:lnTo>
                    <a:pt x="1317" y="193076"/>
                  </a:lnTo>
                  <a:lnTo>
                    <a:pt x="0" y="234616"/>
                  </a:lnTo>
                  <a:lnTo>
                    <a:pt x="2626" y="240865"/>
                  </a:lnTo>
                  <a:lnTo>
                    <a:pt x="8894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1043"/>
            <p:cNvSpPr/>
            <p:nvPr/>
          </p:nvSpPr>
          <p:spPr>
            <a:xfrm>
              <a:off x="2294929" y="4170178"/>
              <a:ext cx="455416" cy="169493"/>
            </a:xfrm>
            <a:custGeom>
              <a:avLst/>
              <a:gdLst/>
              <a:ahLst/>
              <a:cxnLst/>
              <a:rect l="0" t="0" r="0" b="0"/>
              <a:pathLst>
                <a:path w="455416" h="169493">
                  <a:moveTo>
                    <a:pt x="0" y="8915"/>
                  </a:moveTo>
                  <a:lnTo>
                    <a:pt x="0" y="1227"/>
                  </a:lnTo>
                  <a:lnTo>
                    <a:pt x="993" y="814"/>
                  </a:lnTo>
                  <a:lnTo>
                    <a:pt x="39218" y="0"/>
                  </a:lnTo>
                  <a:lnTo>
                    <a:pt x="80829" y="979"/>
                  </a:lnTo>
                  <a:lnTo>
                    <a:pt x="125077" y="12415"/>
                  </a:lnTo>
                  <a:lnTo>
                    <a:pt x="167027" y="26843"/>
                  </a:lnTo>
                  <a:lnTo>
                    <a:pt x="179406" y="33751"/>
                  </a:lnTo>
                  <a:lnTo>
                    <a:pt x="208159" y="65103"/>
                  </a:lnTo>
                  <a:lnTo>
                    <a:pt x="211578" y="73906"/>
                  </a:lnTo>
                  <a:lnTo>
                    <a:pt x="214153" y="105552"/>
                  </a:lnTo>
                  <a:lnTo>
                    <a:pt x="211596" y="114042"/>
                  </a:lnTo>
                  <a:lnTo>
                    <a:pt x="189597" y="152163"/>
                  </a:lnTo>
                  <a:lnTo>
                    <a:pt x="187934" y="159030"/>
                  </a:lnTo>
                  <a:lnTo>
                    <a:pt x="187797" y="158601"/>
                  </a:lnTo>
                  <a:lnTo>
                    <a:pt x="187534" y="147374"/>
                  </a:lnTo>
                  <a:lnTo>
                    <a:pt x="203338" y="103210"/>
                  </a:lnTo>
                  <a:lnTo>
                    <a:pt x="226256" y="61244"/>
                  </a:lnTo>
                  <a:lnTo>
                    <a:pt x="244082" y="34121"/>
                  </a:lnTo>
                  <a:lnTo>
                    <a:pt x="268676" y="18029"/>
                  </a:lnTo>
                  <a:lnTo>
                    <a:pt x="280146" y="12966"/>
                  </a:lnTo>
                  <a:lnTo>
                    <a:pt x="321684" y="9271"/>
                  </a:lnTo>
                  <a:lnTo>
                    <a:pt x="353848" y="8963"/>
                  </a:lnTo>
                  <a:lnTo>
                    <a:pt x="365956" y="14227"/>
                  </a:lnTo>
                  <a:lnTo>
                    <a:pt x="403040" y="38469"/>
                  </a:lnTo>
                  <a:lnTo>
                    <a:pt x="407332" y="44540"/>
                  </a:lnTo>
                  <a:lnTo>
                    <a:pt x="409749" y="53537"/>
                  </a:lnTo>
                  <a:lnTo>
                    <a:pt x="410088" y="56522"/>
                  </a:lnTo>
                  <a:lnTo>
                    <a:pt x="407819" y="62485"/>
                  </a:lnTo>
                  <a:lnTo>
                    <a:pt x="367647" y="105561"/>
                  </a:lnTo>
                  <a:lnTo>
                    <a:pt x="324058" y="140821"/>
                  </a:lnTo>
                  <a:lnTo>
                    <a:pt x="317659" y="147908"/>
                  </a:lnTo>
                  <a:lnTo>
                    <a:pt x="314815" y="154365"/>
                  </a:lnTo>
                  <a:lnTo>
                    <a:pt x="313214" y="163577"/>
                  </a:lnTo>
                  <a:lnTo>
                    <a:pt x="313981" y="165602"/>
                  </a:lnTo>
                  <a:lnTo>
                    <a:pt x="315485" y="166951"/>
                  </a:lnTo>
                  <a:lnTo>
                    <a:pt x="319802" y="168450"/>
                  </a:lnTo>
                  <a:lnTo>
                    <a:pt x="338289" y="169492"/>
                  </a:lnTo>
                  <a:lnTo>
                    <a:pt x="354785" y="164863"/>
                  </a:lnTo>
                  <a:lnTo>
                    <a:pt x="367500" y="157207"/>
                  </a:lnTo>
                  <a:lnTo>
                    <a:pt x="386823" y="138603"/>
                  </a:lnTo>
                  <a:lnTo>
                    <a:pt x="413622" y="99898"/>
                  </a:lnTo>
                  <a:lnTo>
                    <a:pt x="417896" y="82947"/>
                  </a:lnTo>
                  <a:lnTo>
                    <a:pt x="419649" y="42170"/>
                  </a:lnTo>
                  <a:lnTo>
                    <a:pt x="418673" y="40015"/>
                  </a:lnTo>
                  <a:lnTo>
                    <a:pt x="417029" y="38579"/>
                  </a:lnTo>
                  <a:lnTo>
                    <a:pt x="411133" y="35873"/>
                  </a:lnTo>
                  <a:lnTo>
                    <a:pt x="408135" y="56449"/>
                  </a:lnTo>
                  <a:lnTo>
                    <a:pt x="406036" y="61440"/>
                  </a:lnTo>
                  <a:lnTo>
                    <a:pt x="405628" y="65760"/>
                  </a:lnTo>
                  <a:lnTo>
                    <a:pt x="417722" y="110398"/>
                  </a:lnTo>
                  <a:lnTo>
                    <a:pt x="428824" y="131340"/>
                  </a:lnTo>
                  <a:lnTo>
                    <a:pt x="440571" y="145326"/>
                  </a:lnTo>
                  <a:lnTo>
                    <a:pt x="446502" y="148917"/>
                  </a:lnTo>
                  <a:lnTo>
                    <a:pt x="455415" y="151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1044"/>
            <p:cNvSpPr/>
            <p:nvPr/>
          </p:nvSpPr>
          <p:spPr>
            <a:xfrm>
              <a:off x="2768203" y="4161378"/>
              <a:ext cx="97662" cy="156451"/>
            </a:xfrm>
            <a:custGeom>
              <a:avLst/>
              <a:gdLst/>
              <a:ahLst/>
              <a:cxnLst/>
              <a:rect l="0" t="0" r="0" b="0"/>
              <a:pathLst>
                <a:path w="97662" h="156451">
                  <a:moveTo>
                    <a:pt x="89297" y="26645"/>
                  </a:moveTo>
                  <a:lnTo>
                    <a:pt x="89297" y="21905"/>
                  </a:lnTo>
                  <a:lnTo>
                    <a:pt x="88305" y="20509"/>
                  </a:lnTo>
                  <a:lnTo>
                    <a:pt x="86651" y="19578"/>
                  </a:lnTo>
                  <a:lnTo>
                    <a:pt x="43235" y="1498"/>
                  </a:lnTo>
                  <a:lnTo>
                    <a:pt x="16261" y="0"/>
                  </a:lnTo>
                  <a:lnTo>
                    <a:pt x="13818" y="944"/>
                  </a:lnTo>
                  <a:lnTo>
                    <a:pt x="12188" y="2566"/>
                  </a:lnTo>
                  <a:lnTo>
                    <a:pt x="10378" y="7014"/>
                  </a:lnTo>
                  <a:lnTo>
                    <a:pt x="9120" y="20851"/>
                  </a:lnTo>
                  <a:lnTo>
                    <a:pt x="13726" y="34410"/>
                  </a:lnTo>
                  <a:lnTo>
                    <a:pt x="41943" y="74376"/>
                  </a:lnTo>
                  <a:lnTo>
                    <a:pt x="57517" y="91169"/>
                  </a:lnTo>
                  <a:lnTo>
                    <a:pt x="77911" y="108880"/>
                  </a:lnTo>
                  <a:lnTo>
                    <a:pt x="95365" y="133181"/>
                  </a:lnTo>
                  <a:lnTo>
                    <a:pt x="97661" y="145585"/>
                  </a:lnTo>
                  <a:lnTo>
                    <a:pt x="96857" y="147610"/>
                  </a:lnTo>
                  <a:lnTo>
                    <a:pt x="95329" y="148961"/>
                  </a:lnTo>
                  <a:lnTo>
                    <a:pt x="90986" y="151453"/>
                  </a:lnTo>
                  <a:lnTo>
                    <a:pt x="85748" y="155868"/>
                  </a:lnTo>
                  <a:lnTo>
                    <a:pt x="81970" y="156450"/>
                  </a:lnTo>
                  <a:lnTo>
                    <a:pt x="44394" y="149383"/>
                  </a:lnTo>
                  <a:lnTo>
                    <a:pt x="15841" y="136478"/>
                  </a:lnTo>
                  <a:lnTo>
                    <a:pt x="0" y="124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1045"/>
            <p:cNvSpPr/>
            <p:nvPr/>
          </p:nvSpPr>
          <p:spPr>
            <a:xfrm>
              <a:off x="2893482" y="4089796"/>
              <a:ext cx="133683" cy="223244"/>
            </a:xfrm>
            <a:custGeom>
              <a:avLst/>
              <a:gdLst/>
              <a:ahLst/>
              <a:cxnLst/>
              <a:rect l="0" t="0" r="0" b="0"/>
              <a:pathLst>
                <a:path w="133683" h="223244">
                  <a:moveTo>
                    <a:pt x="62244" y="0"/>
                  </a:moveTo>
                  <a:lnTo>
                    <a:pt x="62244" y="20991"/>
                  </a:lnTo>
                  <a:lnTo>
                    <a:pt x="44153" y="62747"/>
                  </a:lnTo>
                  <a:lnTo>
                    <a:pt x="23535" y="104194"/>
                  </a:lnTo>
                  <a:lnTo>
                    <a:pt x="6495" y="127995"/>
                  </a:lnTo>
                  <a:lnTo>
                    <a:pt x="1739" y="145853"/>
                  </a:lnTo>
                  <a:lnTo>
                    <a:pt x="0" y="175618"/>
                  </a:lnTo>
                  <a:lnTo>
                    <a:pt x="2500" y="184878"/>
                  </a:lnTo>
                  <a:lnTo>
                    <a:pt x="12189" y="198908"/>
                  </a:lnTo>
                  <a:lnTo>
                    <a:pt x="25475" y="208205"/>
                  </a:lnTo>
                  <a:lnTo>
                    <a:pt x="65334" y="220092"/>
                  </a:lnTo>
                  <a:lnTo>
                    <a:pt x="109545" y="223059"/>
                  </a:lnTo>
                  <a:lnTo>
                    <a:pt x="133682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1046"/>
            <p:cNvSpPr/>
            <p:nvPr/>
          </p:nvSpPr>
          <p:spPr>
            <a:xfrm>
              <a:off x="2794992" y="4138634"/>
              <a:ext cx="214313" cy="174406"/>
            </a:xfrm>
            <a:custGeom>
              <a:avLst/>
              <a:gdLst/>
              <a:ahLst/>
              <a:cxnLst/>
              <a:rect l="0" t="0" r="0" b="0"/>
              <a:pathLst>
                <a:path w="214313" h="174406">
                  <a:moveTo>
                    <a:pt x="0" y="4741"/>
                  </a:moveTo>
                  <a:lnTo>
                    <a:pt x="22943" y="3748"/>
                  </a:lnTo>
                  <a:lnTo>
                    <a:pt x="33678" y="0"/>
                  </a:lnTo>
                  <a:lnTo>
                    <a:pt x="47710" y="319"/>
                  </a:lnTo>
                  <a:lnTo>
                    <a:pt x="89700" y="5151"/>
                  </a:lnTo>
                  <a:lnTo>
                    <a:pt x="133998" y="12353"/>
                  </a:lnTo>
                  <a:lnTo>
                    <a:pt x="175955" y="23210"/>
                  </a:lnTo>
                  <a:lnTo>
                    <a:pt x="193025" y="31711"/>
                  </a:lnTo>
                  <a:lnTo>
                    <a:pt x="207683" y="43472"/>
                  </a:lnTo>
                  <a:lnTo>
                    <a:pt x="211366" y="52051"/>
                  </a:lnTo>
                  <a:lnTo>
                    <a:pt x="214262" y="95664"/>
                  </a:lnTo>
                  <a:lnTo>
                    <a:pt x="214311" y="140019"/>
                  </a:lnTo>
                  <a:lnTo>
                    <a:pt x="214312" y="174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1047"/>
            <p:cNvSpPr/>
            <p:nvPr/>
          </p:nvSpPr>
          <p:spPr>
            <a:xfrm>
              <a:off x="3009304" y="415230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90" y="8930"/>
                  </a:lnTo>
                  <a:lnTo>
                    <a:pt x="2793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1048"/>
            <p:cNvSpPr/>
            <p:nvPr/>
          </p:nvSpPr>
          <p:spPr>
            <a:xfrm>
              <a:off x="3080851" y="4206306"/>
              <a:ext cx="107001" cy="124593"/>
            </a:xfrm>
            <a:custGeom>
              <a:avLst/>
              <a:gdLst/>
              <a:ahLst/>
              <a:cxnLst/>
              <a:rect l="0" t="0" r="0" b="0"/>
              <a:pathLst>
                <a:path w="107001" h="124593">
                  <a:moveTo>
                    <a:pt x="8821" y="53155"/>
                  </a:moveTo>
                  <a:lnTo>
                    <a:pt x="8821" y="97390"/>
                  </a:lnTo>
                  <a:lnTo>
                    <a:pt x="4080" y="92940"/>
                  </a:lnTo>
                  <a:lnTo>
                    <a:pt x="1753" y="88035"/>
                  </a:lnTo>
                  <a:lnTo>
                    <a:pt x="0" y="63248"/>
                  </a:lnTo>
                  <a:lnTo>
                    <a:pt x="2586" y="54995"/>
                  </a:lnTo>
                  <a:lnTo>
                    <a:pt x="6050" y="48020"/>
                  </a:lnTo>
                  <a:lnTo>
                    <a:pt x="13197" y="27686"/>
                  </a:lnTo>
                  <a:lnTo>
                    <a:pt x="21142" y="15732"/>
                  </a:lnTo>
                  <a:lnTo>
                    <a:pt x="26864" y="11718"/>
                  </a:lnTo>
                  <a:lnTo>
                    <a:pt x="32715" y="8941"/>
                  </a:lnTo>
                  <a:lnTo>
                    <a:pt x="38623" y="4400"/>
                  </a:lnTo>
                  <a:lnTo>
                    <a:pt x="47201" y="1720"/>
                  </a:lnTo>
                  <a:lnTo>
                    <a:pt x="68878" y="0"/>
                  </a:lnTo>
                  <a:lnTo>
                    <a:pt x="77846" y="2411"/>
                  </a:lnTo>
                  <a:lnTo>
                    <a:pt x="85139" y="5797"/>
                  </a:lnTo>
                  <a:lnTo>
                    <a:pt x="94823" y="8696"/>
                  </a:lnTo>
                  <a:lnTo>
                    <a:pt x="100953" y="12890"/>
                  </a:lnTo>
                  <a:lnTo>
                    <a:pt x="104338" y="18061"/>
                  </a:lnTo>
                  <a:lnTo>
                    <a:pt x="105843" y="24659"/>
                  </a:lnTo>
                  <a:lnTo>
                    <a:pt x="107000" y="55774"/>
                  </a:lnTo>
                  <a:lnTo>
                    <a:pt x="98484" y="96214"/>
                  </a:lnTo>
                  <a:lnTo>
                    <a:pt x="95635" y="104703"/>
                  </a:lnTo>
                  <a:lnTo>
                    <a:pt x="92053" y="111784"/>
                  </a:lnTo>
                  <a:lnTo>
                    <a:pt x="89188" y="124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1049"/>
            <p:cNvSpPr/>
            <p:nvPr/>
          </p:nvSpPr>
          <p:spPr>
            <a:xfrm>
              <a:off x="3152179" y="4215180"/>
              <a:ext cx="160736" cy="249125"/>
            </a:xfrm>
            <a:custGeom>
              <a:avLst/>
              <a:gdLst/>
              <a:ahLst/>
              <a:cxnLst/>
              <a:rect l="0" t="0" r="0" b="0"/>
              <a:pathLst>
                <a:path w="160736" h="249125">
                  <a:moveTo>
                    <a:pt x="151805" y="8562"/>
                  </a:moveTo>
                  <a:lnTo>
                    <a:pt x="144117" y="8562"/>
                  </a:lnTo>
                  <a:lnTo>
                    <a:pt x="143703" y="7570"/>
                  </a:lnTo>
                  <a:lnTo>
                    <a:pt x="143243" y="3821"/>
                  </a:lnTo>
                  <a:lnTo>
                    <a:pt x="142129" y="2425"/>
                  </a:lnTo>
                  <a:lnTo>
                    <a:pt x="138244" y="874"/>
                  </a:lnTo>
                  <a:lnTo>
                    <a:pt x="130479" y="0"/>
                  </a:lnTo>
                  <a:lnTo>
                    <a:pt x="124798" y="2442"/>
                  </a:lnTo>
                  <a:lnTo>
                    <a:pt x="110104" y="13893"/>
                  </a:lnTo>
                  <a:lnTo>
                    <a:pt x="100203" y="18410"/>
                  </a:lnTo>
                  <a:lnTo>
                    <a:pt x="87127" y="30442"/>
                  </a:lnTo>
                  <a:lnTo>
                    <a:pt x="76517" y="47003"/>
                  </a:lnTo>
                  <a:lnTo>
                    <a:pt x="75816" y="50064"/>
                  </a:lnTo>
                  <a:lnTo>
                    <a:pt x="76342" y="53097"/>
                  </a:lnTo>
                  <a:lnTo>
                    <a:pt x="79570" y="59113"/>
                  </a:lnTo>
                  <a:lnTo>
                    <a:pt x="84313" y="65094"/>
                  </a:lnTo>
                  <a:lnTo>
                    <a:pt x="89728" y="68414"/>
                  </a:lnTo>
                  <a:lnTo>
                    <a:pt x="101288" y="70545"/>
                  </a:lnTo>
                  <a:lnTo>
                    <a:pt x="130147" y="61945"/>
                  </a:lnTo>
                  <a:lnTo>
                    <a:pt x="148756" y="46979"/>
                  </a:lnTo>
                  <a:lnTo>
                    <a:pt x="156745" y="38245"/>
                  </a:lnTo>
                  <a:lnTo>
                    <a:pt x="160579" y="26941"/>
                  </a:lnTo>
                  <a:lnTo>
                    <a:pt x="160734" y="66326"/>
                  </a:lnTo>
                  <a:lnTo>
                    <a:pt x="160735" y="107079"/>
                  </a:lnTo>
                  <a:lnTo>
                    <a:pt x="159742" y="151385"/>
                  </a:lnTo>
                  <a:lnTo>
                    <a:pt x="151641" y="196003"/>
                  </a:lnTo>
                  <a:lnTo>
                    <a:pt x="144922" y="215023"/>
                  </a:lnTo>
                  <a:lnTo>
                    <a:pt x="130847" y="234139"/>
                  </a:lnTo>
                  <a:lnTo>
                    <a:pt x="117263" y="243520"/>
                  </a:lnTo>
                  <a:lnTo>
                    <a:pt x="100670" y="247843"/>
                  </a:lnTo>
                  <a:lnTo>
                    <a:pt x="83186" y="249124"/>
                  </a:lnTo>
                  <a:lnTo>
                    <a:pt x="41663" y="240537"/>
                  </a:lnTo>
                  <a:lnTo>
                    <a:pt x="23811" y="232848"/>
                  </a:lnTo>
                  <a:lnTo>
                    <a:pt x="0" y="21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1050"/>
            <p:cNvSpPr/>
            <p:nvPr/>
          </p:nvSpPr>
          <p:spPr>
            <a:xfrm>
              <a:off x="3393281" y="4125669"/>
              <a:ext cx="196454" cy="160170"/>
            </a:xfrm>
            <a:custGeom>
              <a:avLst/>
              <a:gdLst/>
              <a:ahLst/>
              <a:cxnLst/>
              <a:rect l="0" t="0" r="0" b="0"/>
              <a:pathLst>
                <a:path w="196454" h="160170">
                  <a:moveTo>
                    <a:pt x="196453" y="44495"/>
                  </a:moveTo>
                  <a:lnTo>
                    <a:pt x="196453" y="36807"/>
                  </a:lnTo>
                  <a:lnTo>
                    <a:pt x="175462" y="14607"/>
                  </a:lnTo>
                  <a:lnTo>
                    <a:pt x="161901" y="5763"/>
                  </a:lnTo>
                  <a:lnTo>
                    <a:pt x="133404" y="1015"/>
                  </a:lnTo>
                  <a:lnTo>
                    <a:pt x="101524" y="0"/>
                  </a:lnTo>
                  <a:lnTo>
                    <a:pt x="92085" y="2560"/>
                  </a:lnTo>
                  <a:lnTo>
                    <a:pt x="88179" y="4632"/>
                  </a:lnTo>
                  <a:lnTo>
                    <a:pt x="77942" y="17029"/>
                  </a:lnTo>
                  <a:lnTo>
                    <a:pt x="73365" y="28529"/>
                  </a:lnTo>
                  <a:lnTo>
                    <a:pt x="72008" y="42961"/>
                  </a:lnTo>
                  <a:lnTo>
                    <a:pt x="76347" y="59805"/>
                  </a:lnTo>
                  <a:lnTo>
                    <a:pt x="104034" y="104373"/>
                  </a:lnTo>
                  <a:lnTo>
                    <a:pt x="106973" y="130633"/>
                  </a:lnTo>
                  <a:lnTo>
                    <a:pt x="107102" y="137596"/>
                  </a:lnTo>
                  <a:lnTo>
                    <a:pt x="105136" y="140297"/>
                  </a:lnTo>
                  <a:lnTo>
                    <a:pt x="97659" y="145943"/>
                  </a:lnTo>
                  <a:lnTo>
                    <a:pt x="67426" y="157454"/>
                  </a:lnTo>
                  <a:lnTo>
                    <a:pt x="38559" y="160169"/>
                  </a:lnTo>
                  <a:lnTo>
                    <a:pt x="29374" y="157752"/>
                  </a:lnTo>
                  <a:lnTo>
                    <a:pt x="21985" y="154362"/>
                  </a:lnTo>
                  <a:lnTo>
                    <a:pt x="0" y="1516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1051"/>
            <p:cNvSpPr/>
            <p:nvPr/>
          </p:nvSpPr>
          <p:spPr>
            <a:xfrm>
              <a:off x="3527226" y="4161645"/>
              <a:ext cx="250032" cy="142465"/>
            </a:xfrm>
            <a:custGeom>
              <a:avLst/>
              <a:gdLst/>
              <a:ahLst/>
              <a:cxnLst/>
              <a:rect l="0" t="0" r="0" b="0"/>
              <a:pathLst>
                <a:path w="250032" h="142465">
                  <a:moveTo>
                    <a:pt x="0" y="62097"/>
                  </a:moveTo>
                  <a:lnTo>
                    <a:pt x="40894" y="61105"/>
                  </a:lnTo>
                  <a:lnTo>
                    <a:pt x="82623" y="53003"/>
                  </a:lnTo>
                  <a:lnTo>
                    <a:pt x="118007" y="38009"/>
                  </a:lnTo>
                  <a:lnTo>
                    <a:pt x="133149" y="28969"/>
                  </a:lnTo>
                  <a:lnTo>
                    <a:pt x="136391" y="28106"/>
                  </a:lnTo>
                  <a:lnTo>
                    <a:pt x="138553" y="26538"/>
                  </a:lnTo>
                  <a:lnTo>
                    <a:pt x="139994" y="24500"/>
                  </a:lnTo>
                  <a:lnTo>
                    <a:pt x="141595" y="19590"/>
                  </a:lnTo>
                  <a:lnTo>
                    <a:pt x="142707" y="10173"/>
                  </a:lnTo>
                  <a:lnTo>
                    <a:pt x="138085" y="4269"/>
                  </a:lnTo>
                  <a:lnTo>
                    <a:pt x="133139" y="1669"/>
                  </a:lnTo>
                  <a:lnTo>
                    <a:pt x="121880" y="0"/>
                  </a:lnTo>
                  <a:lnTo>
                    <a:pt x="108322" y="4451"/>
                  </a:lnTo>
                  <a:lnTo>
                    <a:pt x="70815" y="29098"/>
                  </a:lnTo>
                  <a:lnTo>
                    <a:pt x="48719" y="50365"/>
                  </a:lnTo>
                  <a:lnTo>
                    <a:pt x="42158" y="60521"/>
                  </a:lnTo>
                  <a:lnTo>
                    <a:pt x="37627" y="77395"/>
                  </a:lnTo>
                  <a:lnTo>
                    <a:pt x="36284" y="90221"/>
                  </a:lnTo>
                  <a:lnTo>
                    <a:pt x="38616" y="97086"/>
                  </a:lnTo>
                  <a:lnTo>
                    <a:pt x="51976" y="118739"/>
                  </a:lnTo>
                  <a:lnTo>
                    <a:pt x="61465" y="126298"/>
                  </a:lnTo>
                  <a:lnTo>
                    <a:pt x="72297" y="130318"/>
                  </a:lnTo>
                  <a:lnTo>
                    <a:pt x="101317" y="138255"/>
                  </a:lnTo>
                  <a:lnTo>
                    <a:pt x="130795" y="133088"/>
                  </a:lnTo>
                  <a:lnTo>
                    <a:pt x="145690" y="126567"/>
                  </a:lnTo>
                  <a:lnTo>
                    <a:pt x="180207" y="96040"/>
                  </a:lnTo>
                  <a:lnTo>
                    <a:pt x="199310" y="69396"/>
                  </a:lnTo>
                  <a:lnTo>
                    <a:pt x="205330" y="65341"/>
                  </a:lnTo>
                  <a:lnTo>
                    <a:pt x="211312" y="62546"/>
                  </a:lnTo>
                  <a:lnTo>
                    <a:pt x="221476" y="54598"/>
                  </a:lnTo>
                  <a:lnTo>
                    <a:pt x="227459" y="53591"/>
                  </a:lnTo>
                  <a:lnTo>
                    <a:pt x="235516" y="53293"/>
                  </a:lnTo>
                  <a:lnTo>
                    <a:pt x="237378" y="54243"/>
                  </a:lnTo>
                  <a:lnTo>
                    <a:pt x="238620" y="55869"/>
                  </a:lnTo>
                  <a:lnTo>
                    <a:pt x="240991" y="60321"/>
                  </a:lnTo>
                  <a:lnTo>
                    <a:pt x="246912" y="68406"/>
                  </a:lnTo>
                  <a:lnTo>
                    <a:pt x="249107" y="77085"/>
                  </a:lnTo>
                  <a:lnTo>
                    <a:pt x="250025" y="120801"/>
                  </a:lnTo>
                  <a:lnTo>
                    <a:pt x="250031" y="142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1052"/>
            <p:cNvSpPr/>
            <p:nvPr/>
          </p:nvSpPr>
          <p:spPr>
            <a:xfrm>
              <a:off x="3857625" y="4089796"/>
              <a:ext cx="17860" cy="223244"/>
            </a:xfrm>
            <a:custGeom>
              <a:avLst/>
              <a:gdLst/>
              <a:ahLst/>
              <a:cxnLst/>
              <a:rect l="0" t="0" r="0" b="0"/>
              <a:pathLst>
                <a:path w="17860" h="223244">
                  <a:moveTo>
                    <a:pt x="17859" y="0"/>
                  </a:moveTo>
                  <a:lnTo>
                    <a:pt x="17859" y="42318"/>
                  </a:lnTo>
                  <a:lnTo>
                    <a:pt x="17859" y="84374"/>
                  </a:lnTo>
                  <a:lnTo>
                    <a:pt x="16867" y="107352"/>
                  </a:lnTo>
                  <a:lnTo>
                    <a:pt x="9757" y="151745"/>
                  </a:lnTo>
                  <a:lnTo>
                    <a:pt x="8183" y="171741"/>
                  </a:lnTo>
                  <a:lnTo>
                    <a:pt x="0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1053"/>
            <p:cNvSpPr/>
            <p:nvPr/>
          </p:nvSpPr>
          <p:spPr>
            <a:xfrm>
              <a:off x="3750468" y="4161648"/>
              <a:ext cx="330400" cy="169050"/>
            </a:xfrm>
            <a:custGeom>
              <a:avLst/>
              <a:gdLst/>
              <a:ahLst/>
              <a:cxnLst/>
              <a:rect l="0" t="0" r="0" b="0"/>
              <a:pathLst>
                <a:path w="330400" h="169050">
                  <a:moveTo>
                    <a:pt x="0" y="44234"/>
                  </a:moveTo>
                  <a:lnTo>
                    <a:pt x="39320" y="45227"/>
                  </a:lnTo>
                  <a:lnTo>
                    <a:pt x="73284" y="51923"/>
                  </a:lnTo>
                  <a:lnTo>
                    <a:pt x="116330" y="53001"/>
                  </a:lnTo>
                  <a:lnTo>
                    <a:pt x="160767" y="53143"/>
                  </a:lnTo>
                  <a:lnTo>
                    <a:pt x="200647" y="53161"/>
                  </a:lnTo>
                  <a:lnTo>
                    <a:pt x="225871" y="46034"/>
                  </a:lnTo>
                  <a:lnTo>
                    <a:pt x="247317" y="35073"/>
                  </a:lnTo>
                  <a:lnTo>
                    <a:pt x="253786" y="29248"/>
                  </a:lnTo>
                  <a:lnTo>
                    <a:pt x="263652" y="12476"/>
                  </a:lnTo>
                  <a:lnTo>
                    <a:pt x="263081" y="11156"/>
                  </a:lnTo>
                  <a:lnTo>
                    <a:pt x="261708" y="10276"/>
                  </a:lnTo>
                  <a:lnTo>
                    <a:pt x="260792" y="8697"/>
                  </a:lnTo>
                  <a:lnTo>
                    <a:pt x="259775" y="4297"/>
                  </a:lnTo>
                  <a:lnTo>
                    <a:pt x="258512" y="2726"/>
                  </a:lnTo>
                  <a:lnTo>
                    <a:pt x="254462" y="982"/>
                  </a:lnTo>
                  <a:lnTo>
                    <a:pt x="246604" y="0"/>
                  </a:lnTo>
                  <a:lnTo>
                    <a:pt x="221467" y="7311"/>
                  </a:lnTo>
                  <a:lnTo>
                    <a:pt x="202460" y="21544"/>
                  </a:lnTo>
                  <a:lnTo>
                    <a:pt x="191398" y="32771"/>
                  </a:lnTo>
                  <a:lnTo>
                    <a:pt x="175736" y="59568"/>
                  </a:lnTo>
                  <a:lnTo>
                    <a:pt x="171464" y="77110"/>
                  </a:lnTo>
                  <a:lnTo>
                    <a:pt x="169823" y="112707"/>
                  </a:lnTo>
                  <a:lnTo>
                    <a:pt x="176825" y="136511"/>
                  </a:lnTo>
                  <a:lnTo>
                    <a:pt x="187763" y="157675"/>
                  </a:lnTo>
                  <a:lnTo>
                    <a:pt x="193583" y="164106"/>
                  </a:lnTo>
                  <a:lnTo>
                    <a:pt x="199477" y="166964"/>
                  </a:lnTo>
                  <a:lnTo>
                    <a:pt x="217294" y="169049"/>
                  </a:lnTo>
                  <a:lnTo>
                    <a:pt x="223244" y="166515"/>
                  </a:lnTo>
                  <a:lnTo>
                    <a:pt x="235150" y="156804"/>
                  </a:lnTo>
                  <a:lnTo>
                    <a:pt x="264914" y="112748"/>
                  </a:lnTo>
                  <a:lnTo>
                    <a:pt x="284538" y="90495"/>
                  </a:lnTo>
                  <a:lnTo>
                    <a:pt x="292818" y="84639"/>
                  </a:lnTo>
                  <a:lnTo>
                    <a:pt x="301478" y="80879"/>
                  </a:lnTo>
                  <a:lnTo>
                    <a:pt x="311112" y="80035"/>
                  </a:lnTo>
                  <a:lnTo>
                    <a:pt x="316857" y="84718"/>
                  </a:lnTo>
                  <a:lnTo>
                    <a:pt x="319419" y="89678"/>
                  </a:lnTo>
                  <a:lnTo>
                    <a:pt x="321289" y="106812"/>
                  </a:lnTo>
                  <a:lnTo>
                    <a:pt x="321466" y="128821"/>
                  </a:lnTo>
                  <a:lnTo>
                    <a:pt x="324114" y="134084"/>
                  </a:lnTo>
                  <a:lnTo>
                    <a:pt x="330399" y="142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1054"/>
            <p:cNvSpPr/>
            <p:nvPr/>
          </p:nvSpPr>
          <p:spPr>
            <a:xfrm>
              <a:off x="4126150" y="4205882"/>
              <a:ext cx="79733" cy="107158"/>
            </a:xfrm>
            <a:custGeom>
              <a:avLst/>
              <a:gdLst/>
              <a:ahLst/>
              <a:cxnLst/>
              <a:rect l="0" t="0" r="0" b="0"/>
              <a:pathLst>
                <a:path w="79733" h="107158">
                  <a:moveTo>
                    <a:pt x="79732" y="0"/>
                  </a:moveTo>
                  <a:lnTo>
                    <a:pt x="74992" y="0"/>
                  </a:lnTo>
                  <a:lnTo>
                    <a:pt x="70019" y="2646"/>
                  </a:lnTo>
                  <a:lnTo>
                    <a:pt x="28375" y="32774"/>
                  </a:lnTo>
                  <a:lnTo>
                    <a:pt x="14134" y="42673"/>
                  </a:lnTo>
                  <a:lnTo>
                    <a:pt x="4182" y="56742"/>
                  </a:lnTo>
                  <a:lnTo>
                    <a:pt x="793" y="67635"/>
                  </a:lnTo>
                  <a:lnTo>
                    <a:pt x="0" y="74047"/>
                  </a:lnTo>
                  <a:lnTo>
                    <a:pt x="7109" y="99930"/>
                  </a:lnTo>
                  <a:lnTo>
                    <a:pt x="8497" y="102339"/>
                  </a:lnTo>
                  <a:lnTo>
                    <a:pt x="10413" y="103945"/>
                  </a:lnTo>
                  <a:lnTo>
                    <a:pt x="17225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1055"/>
            <p:cNvSpPr/>
            <p:nvPr/>
          </p:nvSpPr>
          <p:spPr>
            <a:xfrm>
              <a:off x="4196953" y="4207280"/>
              <a:ext cx="138466" cy="132549"/>
            </a:xfrm>
            <a:custGeom>
              <a:avLst/>
              <a:gdLst/>
              <a:ahLst/>
              <a:cxnLst/>
              <a:rect l="0" t="0" r="0" b="0"/>
              <a:pathLst>
                <a:path w="138466" h="132549">
                  <a:moveTo>
                    <a:pt x="0" y="61110"/>
                  </a:moveTo>
                  <a:lnTo>
                    <a:pt x="7688" y="61110"/>
                  </a:lnTo>
                  <a:lnTo>
                    <a:pt x="15813" y="67247"/>
                  </a:lnTo>
                  <a:lnTo>
                    <a:pt x="21250" y="68799"/>
                  </a:lnTo>
                  <a:lnTo>
                    <a:pt x="63064" y="69967"/>
                  </a:lnTo>
                  <a:lnTo>
                    <a:pt x="82627" y="69026"/>
                  </a:lnTo>
                  <a:lnTo>
                    <a:pt x="99998" y="62904"/>
                  </a:lnTo>
                  <a:lnTo>
                    <a:pt x="112863" y="55799"/>
                  </a:lnTo>
                  <a:lnTo>
                    <a:pt x="123252" y="53789"/>
                  </a:lnTo>
                  <a:lnTo>
                    <a:pt x="126816" y="51269"/>
                  </a:lnTo>
                  <a:lnTo>
                    <a:pt x="129193" y="47604"/>
                  </a:lnTo>
                  <a:lnTo>
                    <a:pt x="132825" y="39233"/>
                  </a:lnTo>
                  <a:lnTo>
                    <a:pt x="137747" y="32205"/>
                  </a:lnTo>
                  <a:lnTo>
                    <a:pt x="138465" y="28941"/>
                  </a:lnTo>
                  <a:lnTo>
                    <a:pt x="137950" y="25774"/>
                  </a:lnTo>
                  <a:lnTo>
                    <a:pt x="135132" y="16575"/>
                  </a:lnTo>
                  <a:lnTo>
                    <a:pt x="134736" y="13560"/>
                  </a:lnTo>
                  <a:lnTo>
                    <a:pt x="133481" y="11551"/>
                  </a:lnTo>
                  <a:lnTo>
                    <a:pt x="131651" y="10211"/>
                  </a:lnTo>
                  <a:lnTo>
                    <a:pt x="126972" y="7731"/>
                  </a:lnTo>
                  <a:lnTo>
                    <a:pt x="121586" y="3321"/>
                  </a:lnTo>
                  <a:lnTo>
                    <a:pt x="113239" y="699"/>
                  </a:lnTo>
                  <a:lnTo>
                    <a:pt x="108235" y="0"/>
                  </a:lnTo>
                  <a:lnTo>
                    <a:pt x="100029" y="1870"/>
                  </a:lnTo>
                  <a:lnTo>
                    <a:pt x="92082" y="5016"/>
                  </a:lnTo>
                  <a:lnTo>
                    <a:pt x="77444" y="7779"/>
                  </a:lnTo>
                  <a:lnTo>
                    <a:pt x="69807" y="11941"/>
                  </a:lnTo>
                  <a:lnTo>
                    <a:pt x="50720" y="36182"/>
                  </a:lnTo>
                  <a:lnTo>
                    <a:pt x="47346" y="45401"/>
                  </a:lnTo>
                  <a:lnTo>
                    <a:pt x="39859" y="73300"/>
                  </a:lnTo>
                  <a:lnTo>
                    <a:pt x="41858" y="85049"/>
                  </a:lnTo>
                  <a:lnTo>
                    <a:pt x="51349" y="107637"/>
                  </a:lnTo>
                  <a:lnTo>
                    <a:pt x="53579" y="117508"/>
                  </a:lnTo>
                  <a:lnTo>
                    <a:pt x="62508" y="132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1056"/>
            <p:cNvSpPr/>
            <p:nvPr/>
          </p:nvSpPr>
          <p:spPr>
            <a:xfrm>
              <a:off x="4321968" y="4215212"/>
              <a:ext cx="107158" cy="79955"/>
            </a:xfrm>
            <a:custGeom>
              <a:avLst/>
              <a:gdLst/>
              <a:ahLst/>
              <a:cxnLst/>
              <a:rect l="0" t="0" r="0" b="0"/>
              <a:pathLst>
                <a:path w="107158" h="79955">
                  <a:moveTo>
                    <a:pt x="107157" y="17459"/>
                  </a:moveTo>
                  <a:lnTo>
                    <a:pt x="107157" y="12719"/>
                  </a:lnTo>
                  <a:lnTo>
                    <a:pt x="106165" y="11323"/>
                  </a:lnTo>
                  <a:lnTo>
                    <a:pt x="104511" y="10392"/>
                  </a:lnTo>
                  <a:lnTo>
                    <a:pt x="102416" y="9772"/>
                  </a:lnTo>
                  <a:lnTo>
                    <a:pt x="89065" y="1626"/>
                  </a:lnTo>
                  <a:lnTo>
                    <a:pt x="77345" y="0"/>
                  </a:lnTo>
                  <a:lnTo>
                    <a:pt x="75376" y="859"/>
                  </a:lnTo>
                  <a:lnTo>
                    <a:pt x="74063" y="2424"/>
                  </a:lnTo>
                  <a:lnTo>
                    <a:pt x="73189" y="4460"/>
                  </a:lnTo>
                  <a:lnTo>
                    <a:pt x="71613" y="5816"/>
                  </a:lnTo>
                  <a:lnTo>
                    <a:pt x="67216" y="7324"/>
                  </a:lnTo>
                  <a:lnTo>
                    <a:pt x="65648" y="8718"/>
                  </a:lnTo>
                  <a:lnTo>
                    <a:pt x="63903" y="12913"/>
                  </a:lnTo>
                  <a:lnTo>
                    <a:pt x="62519" y="56057"/>
                  </a:lnTo>
                  <a:lnTo>
                    <a:pt x="62512" y="65055"/>
                  </a:lnTo>
                  <a:lnTo>
                    <a:pt x="59864" y="71024"/>
                  </a:lnTo>
                  <a:lnTo>
                    <a:pt x="57768" y="74006"/>
                  </a:lnTo>
                  <a:lnTo>
                    <a:pt x="52795" y="77317"/>
                  </a:lnTo>
                  <a:lnTo>
                    <a:pt x="44417" y="79182"/>
                  </a:lnTo>
                  <a:lnTo>
                    <a:pt x="14879" y="79954"/>
                  </a:lnTo>
                  <a:lnTo>
                    <a:pt x="8928" y="77315"/>
                  </a:lnTo>
                  <a:lnTo>
                    <a:pt x="0" y="71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1057"/>
            <p:cNvSpPr/>
            <p:nvPr/>
          </p:nvSpPr>
          <p:spPr>
            <a:xfrm>
              <a:off x="4491632" y="4143375"/>
              <a:ext cx="26790" cy="151805"/>
            </a:xfrm>
            <a:custGeom>
              <a:avLst/>
              <a:gdLst/>
              <a:ahLst/>
              <a:cxnLst/>
              <a:rect l="0" t="0" r="0" b="0"/>
              <a:pathLst>
                <a:path w="26790" h="151805">
                  <a:moveTo>
                    <a:pt x="26789" y="0"/>
                  </a:moveTo>
                  <a:lnTo>
                    <a:pt x="26789" y="4740"/>
                  </a:lnTo>
                  <a:lnTo>
                    <a:pt x="25798" y="6136"/>
                  </a:lnTo>
                  <a:lnTo>
                    <a:pt x="24144" y="7067"/>
                  </a:lnTo>
                  <a:lnTo>
                    <a:pt x="22049" y="7688"/>
                  </a:lnTo>
                  <a:lnTo>
                    <a:pt x="20653" y="10086"/>
                  </a:lnTo>
                  <a:lnTo>
                    <a:pt x="10840" y="54253"/>
                  </a:lnTo>
                  <a:lnTo>
                    <a:pt x="6850" y="71637"/>
                  </a:lnTo>
                  <a:lnTo>
                    <a:pt x="2031" y="89356"/>
                  </a:lnTo>
                  <a:lnTo>
                    <a:pt x="54" y="133163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1058"/>
            <p:cNvSpPr/>
            <p:nvPr/>
          </p:nvSpPr>
          <p:spPr>
            <a:xfrm>
              <a:off x="4527351" y="4192084"/>
              <a:ext cx="196454" cy="147745"/>
            </a:xfrm>
            <a:custGeom>
              <a:avLst/>
              <a:gdLst/>
              <a:ahLst/>
              <a:cxnLst/>
              <a:rect l="0" t="0" r="0" b="0"/>
              <a:pathLst>
                <a:path w="196454" h="147745">
                  <a:moveTo>
                    <a:pt x="0" y="67377"/>
                  </a:moveTo>
                  <a:lnTo>
                    <a:pt x="4741" y="62636"/>
                  </a:lnTo>
                  <a:lnTo>
                    <a:pt x="9714" y="60310"/>
                  </a:lnTo>
                  <a:lnTo>
                    <a:pt x="48996" y="56535"/>
                  </a:lnTo>
                  <a:lnTo>
                    <a:pt x="90488" y="35120"/>
                  </a:lnTo>
                  <a:lnTo>
                    <a:pt x="114137" y="15581"/>
                  </a:lnTo>
                  <a:lnTo>
                    <a:pt x="115220" y="11945"/>
                  </a:lnTo>
                  <a:lnTo>
                    <a:pt x="115915" y="6267"/>
                  </a:lnTo>
                  <a:lnTo>
                    <a:pt x="111295" y="542"/>
                  </a:lnTo>
                  <a:lnTo>
                    <a:pt x="107931" y="0"/>
                  </a:lnTo>
                  <a:lnTo>
                    <a:pt x="84066" y="5303"/>
                  </a:lnTo>
                  <a:lnTo>
                    <a:pt x="45213" y="31717"/>
                  </a:lnTo>
                  <a:lnTo>
                    <a:pt x="38946" y="38629"/>
                  </a:lnTo>
                  <a:lnTo>
                    <a:pt x="32854" y="48316"/>
                  </a:lnTo>
                  <a:lnTo>
                    <a:pt x="28586" y="64926"/>
                  </a:lnTo>
                  <a:lnTo>
                    <a:pt x="30234" y="76540"/>
                  </a:lnTo>
                  <a:lnTo>
                    <a:pt x="42634" y="114846"/>
                  </a:lnTo>
                  <a:lnTo>
                    <a:pt x="48053" y="122539"/>
                  </a:lnTo>
                  <a:lnTo>
                    <a:pt x="53768" y="126620"/>
                  </a:lnTo>
                  <a:lnTo>
                    <a:pt x="56682" y="127708"/>
                  </a:lnTo>
                  <a:lnTo>
                    <a:pt x="65210" y="126271"/>
                  </a:lnTo>
                  <a:lnTo>
                    <a:pt x="88751" y="118776"/>
                  </a:lnTo>
                  <a:lnTo>
                    <a:pt x="130718" y="88188"/>
                  </a:lnTo>
                  <a:lnTo>
                    <a:pt x="148807" y="71343"/>
                  </a:lnTo>
                  <a:lnTo>
                    <a:pt x="157751" y="68552"/>
                  </a:lnTo>
                  <a:lnTo>
                    <a:pt x="167899" y="67532"/>
                  </a:lnTo>
                  <a:lnTo>
                    <a:pt x="173882" y="72163"/>
                  </a:lnTo>
                  <a:lnTo>
                    <a:pt x="176500" y="77111"/>
                  </a:lnTo>
                  <a:lnTo>
                    <a:pt x="179311" y="91295"/>
                  </a:lnTo>
                  <a:lnTo>
                    <a:pt x="184649" y="101143"/>
                  </a:lnTo>
                  <a:lnTo>
                    <a:pt x="188263" y="126083"/>
                  </a:lnTo>
                  <a:lnTo>
                    <a:pt x="194542" y="138651"/>
                  </a:lnTo>
                  <a:lnTo>
                    <a:pt x="196453" y="147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1059"/>
            <p:cNvSpPr/>
            <p:nvPr/>
          </p:nvSpPr>
          <p:spPr>
            <a:xfrm>
              <a:off x="4750593" y="4250531"/>
              <a:ext cx="124970" cy="230645"/>
            </a:xfrm>
            <a:custGeom>
              <a:avLst/>
              <a:gdLst/>
              <a:ahLst/>
              <a:cxnLst/>
              <a:rect l="0" t="0" r="0" b="0"/>
              <a:pathLst>
                <a:path w="124970" h="230645">
                  <a:moveTo>
                    <a:pt x="80368" y="0"/>
                  </a:moveTo>
                  <a:lnTo>
                    <a:pt x="50556" y="0"/>
                  </a:lnTo>
                  <a:lnTo>
                    <a:pt x="44629" y="2645"/>
                  </a:lnTo>
                  <a:lnTo>
                    <a:pt x="32739" y="12429"/>
                  </a:lnTo>
                  <a:lnTo>
                    <a:pt x="29433" y="18092"/>
                  </a:lnTo>
                  <a:lnTo>
                    <a:pt x="26973" y="23916"/>
                  </a:lnTo>
                  <a:lnTo>
                    <a:pt x="22572" y="29812"/>
                  </a:lnTo>
                  <a:lnTo>
                    <a:pt x="21993" y="32773"/>
                  </a:lnTo>
                  <a:lnTo>
                    <a:pt x="22600" y="35740"/>
                  </a:lnTo>
                  <a:lnTo>
                    <a:pt x="24928" y="41681"/>
                  </a:lnTo>
                  <a:lnTo>
                    <a:pt x="27230" y="50604"/>
                  </a:lnTo>
                  <a:lnTo>
                    <a:pt x="31284" y="56556"/>
                  </a:lnTo>
                  <a:lnTo>
                    <a:pt x="39040" y="59862"/>
                  </a:lnTo>
                  <a:lnTo>
                    <a:pt x="81005" y="62439"/>
                  </a:lnTo>
                  <a:lnTo>
                    <a:pt x="109648" y="62504"/>
                  </a:lnTo>
                  <a:lnTo>
                    <a:pt x="115871" y="65152"/>
                  </a:lnTo>
                  <a:lnTo>
                    <a:pt x="123210" y="70196"/>
                  </a:lnTo>
                  <a:lnTo>
                    <a:pt x="124213" y="73531"/>
                  </a:lnTo>
                  <a:lnTo>
                    <a:pt x="124969" y="92396"/>
                  </a:lnTo>
                  <a:lnTo>
                    <a:pt x="109568" y="134182"/>
                  </a:lnTo>
                  <a:lnTo>
                    <a:pt x="105225" y="151875"/>
                  </a:lnTo>
                  <a:lnTo>
                    <a:pt x="86208" y="196429"/>
                  </a:lnTo>
                  <a:lnTo>
                    <a:pt x="77358" y="212211"/>
                  </a:lnTo>
                  <a:lnTo>
                    <a:pt x="73400" y="215888"/>
                  </a:lnTo>
                  <a:lnTo>
                    <a:pt x="45200" y="229880"/>
                  </a:lnTo>
                  <a:lnTo>
                    <a:pt x="42040" y="230644"/>
                  </a:lnTo>
                  <a:lnTo>
                    <a:pt x="33236" y="228847"/>
                  </a:lnTo>
                  <a:lnTo>
                    <a:pt x="16157" y="224349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1060"/>
            <p:cNvSpPr/>
            <p:nvPr/>
          </p:nvSpPr>
          <p:spPr>
            <a:xfrm>
              <a:off x="4911328" y="4161234"/>
              <a:ext cx="49528" cy="187524"/>
            </a:xfrm>
            <a:custGeom>
              <a:avLst/>
              <a:gdLst/>
              <a:ahLst/>
              <a:cxnLst/>
              <a:rect l="0" t="0" r="0" b="0"/>
              <a:pathLst>
                <a:path w="49528" h="187524">
                  <a:moveTo>
                    <a:pt x="26789" y="0"/>
                  </a:moveTo>
                  <a:lnTo>
                    <a:pt x="34477" y="0"/>
                  </a:lnTo>
                  <a:lnTo>
                    <a:pt x="48989" y="13302"/>
                  </a:lnTo>
                  <a:lnTo>
                    <a:pt x="49527" y="16806"/>
                  </a:lnTo>
                  <a:lnTo>
                    <a:pt x="40156" y="59723"/>
                  </a:lnTo>
                  <a:lnTo>
                    <a:pt x="28849" y="102207"/>
                  </a:lnTo>
                  <a:lnTo>
                    <a:pt x="12818" y="145025"/>
                  </a:lnTo>
                  <a:lnTo>
                    <a:pt x="8279" y="174368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1061"/>
            <p:cNvSpPr/>
            <p:nvPr/>
          </p:nvSpPr>
          <p:spPr>
            <a:xfrm>
              <a:off x="4830961" y="4179626"/>
              <a:ext cx="276821" cy="258429"/>
            </a:xfrm>
            <a:custGeom>
              <a:avLst/>
              <a:gdLst/>
              <a:ahLst/>
              <a:cxnLst/>
              <a:rect l="0" t="0" r="0" b="0"/>
              <a:pathLst>
                <a:path w="276821" h="258429">
                  <a:moveTo>
                    <a:pt x="0" y="97694"/>
                  </a:moveTo>
                  <a:lnTo>
                    <a:pt x="0" y="90006"/>
                  </a:lnTo>
                  <a:lnTo>
                    <a:pt x="992" y="89592"/>
                  </a:lnTo>
                  <a:lnTo>
                    <a:pt x="40139" y="88786"/>
                  </a:lnTo>
                  <a:lnTo>
                    <a:pt x="72310" y="86123"/>
                  </a:lnTo>
                  <a:lnTo>
                    <a:pt x="115208" y="79671"/>
                  </a:lnTo>
                  <a:lnTo>
                    <a:pt x="154442" y="64676"/>
                  </a:lnTo>
                  <a:lnTo>
                    <a:pt x="196433" y="41454"/>
                  </a:lnTo>
                  <a:lnTo>
                    <a:pt x="218095" y="21128"/>
                  </a:lnTo>
                  <a:lnTo>
                    <a:pt x="231744" y="0"/>
                  </a:lnTo>
                  <a:lnTo>
                    <a:pt x="232133" y="11943"/>
                  </a:lnTo>
                  <a:lnTo>
                    <a:pt x="229510" y="17580"/>
                  </a:lnTo>
                  <a:lnTo>
                    <a:pt x="225035" y="25377"/>
                  </a:lnTo>
                  <a:lnTo>
                    <a:pt x="209247" y="64482"/>
                  </a:lnTo>
                  <a:lnTo>
                    <a:pt x="198593" y="101622"/>
                  </a:lnTo>
                  <a:lnTo>
                    <a:pt x="185612" y="143650"/>
                  </a:lnTo>
                  <a:lnTo>
                    <a:pt x="178027" y="157944"/>
                  </a:lnTo>
                  <a:lnTo>
                    <a:pt x="173380" y="165152"/>
                  </a:lnTo>
                  <a:lnTo>
                    <a:pt x="171315" y="171662"/>
                  </a:lnTo>
                  <a:lnTo>
                    <a:pt x="169774" y="173795"/>
                  </a:lnTo>
                  <a:lnTo>
                    <a:pt x="167752" y="175217"/>
                  </a:lnTo>
                  <a:lnTo>
                    <a:pt x="161145" y="177894"/>
                  </a:lnTo>
                  <a:lnTo>
                    <a:pt x="160770" y="165618"/>
                  </a:lnTo>
                  <a:lnTo>
                    <a:pt x="174037" y="126050"/>
                  </a:lnTo>
                  <a:lnTo>
                    <a:pt x="187706" y="107222"/>
                  </a:lnTo>
                  <a:lnTo>
                    <a:pt x="190622" y="104046"/>
                  </a:lnTo>
                  <a:lnTo>
                    <a:pt x="199154" y="100518"/>
                  </a:lnTo>
                  <a:lnTo>
                    <a:pt x="230594" y="97859"/>
                  </a:lnTo>
                  <a:lnTo>
                    <a:pt x="239077" y="100414"/>
                  </a:lnTo>
                  <a:lnTo>
                    <a:pt x="246154" y="103863"/>
                  </a:lnTo>
                  <a:lnTo>
                    <a:pt x="252608" y="105397"/>
                  </a:lnTo>
                  <a:lnTo>
                    <a:pt x="254725" y="106798"/>
                  </a:lnTo>
                  <a:lnTo>
                    <a:pt x="256137" y="108724"/>
                  </a:lnTo>
                  <a:lnTo>
                    <a:pt x="266484" y="135271"/>
                  </a:lnTo>
                  <a:lnTo>
                    <a:pt x="268801" y="178528"/>
                  </a:lnTo>
                  <a:lnTo>
                    <a:pt x="275985" y="222673"/>
                  </a:lnTo>
                  <a:lnTo>
                    <a:pt x="276820" y="2584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SMARTInkShape-Group121"/>
          <p:cNvGrpSpPr/>
          <p:nvPr/>
        </p:nvGrpSpPr>
        <p:grpSpPr>
          <a:xfrm>
            <a:off x="5089922" y="4252175"/>
            <a:ext cx="98227" cy="96216"/>
            <a:chOff x="5089922" y="4252175"/>
            <a:chExt cx="98227" cy="96216"/>
          </a:xfrm>
        </p:grpSpPr>
        <p:sp>
          <p:nvSpPr>
            <p:cNvPr id="697" name="SMARTInkShape-1062"/>
            <p:cNvSpPr/>
            <p:nvPr/>
          </p:nvSpPr>
          <p:spPr>
            <a:xfrm>
              <a:off x="5107781" y="4252175"/>
              <a:ext cx="80368" cy="34076"/>
            </a:xfrm>
            <a:custGeom>
              <a:avLst/>
              <a:gdLst/>
              <a:ahLst/>
              <a:cxnLst/>
              <a:rect l="0" t="0" r="0" b="0"/>
              <a:pathLst>
                <a:path w="80368" h="34076">
                  <a:moveTo>
                    <a:pt x="80367" y="34075"/>
                  </a:moveTo>
                  <a:lnTo>
                    <a:pt x="80367" y="20773"/>
                  </a:lnTo>
                  <a:lnTo>
                    <a:pt x="79374" y="19253"/>
                  </a:lnTo>
                  <a:lnTo>
                    <a:pt x="77721" y="18241"/>
                  </a:lnTo>
                  <a:lnTo>
                    <a:pt x="63198" y="11875"/>
                  </a:lnTo>
                  <a:lnTo>
                    <a:pt x="47357" y="2055"/>
                  </a:lnTo>
                  <a:lnTo>
                    <a:pt x="37253" y="0"/>
                  </a:lnTo>
                  <a:lnTo>
                    <a:pt x="28794" y="1732"/>
                  </a:lnTo>
                  <a:lnTo>
                    <a:pt x="18454" y="5640"/>
                  </a:lnTo>
                  <a:lnTo>
                    <a:pt x="15279" y="6189"/>
                  </a:lnTo>
                  <a:lnTo>
                    <a:pt x="13163" y="7547"/>
                  </a:lnTo>
                  <a:lnTo>
                    <a:pt x="11752" y="9444"/>
                  </a:lnTo>
                  <a:lnTo>
                    <a:pt x="10811" y="11702"/>
                  </a:lnTo>
                  <a:lnTo>
                    <a:pt x="9192" y="13206"/>
                  </a:lnTo>
                  <a:lnTo>
                    <a:pt x="0" y="162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1063"/>
            <p:cNvSpPr/>
            <p:nvPr/>
          </p:nvSpPr>
          <p:spPr>
            <a:xfrm>
              <a:off x="5089922" y="4304109"/>
              <a:ext cx="62509" cy="44282"/>
            </a:xfrm>
            <a:custGeom>
              <a:avLst/>
              <a:gdLst/>
              <a:ahLst/>
              <a:cxnLst/>
              <a:rect l="0" t="0" r="0" b="0"/>
              <a:pathLst>
                <a:path w="62509" h="44282">
                  <a:moveTo>
                    <a:pt x="62508" y="35719"/>
                  </a:moveTo>
                  <a:lnTo>
                    <a:pt x="62508" y="44281"/>
                  </a:lnTo>
                  <a:lnTo>
                    <a:pt x="55378" y="38440"/>
                  </a:lnTo>
                  <a:lnTo>
                    <a:pt x="36776" y="31336"/>
                  </a:lnTo>
                  <a:lnTo>
                    <a:pt x="28582" y="23518"/>
                  </a:lnTo>
                  <a:lnTo>
                    <a:pt x="21632" y="154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13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– you’re looking to talk about what stylistic element really made Junior speak to you. </a:t>
            </a:r>
          </a:p>
          <a:p>
            <a:r>
              <a:rPr lang="en-US" dirty="0" smtClean="0"/>
              <a:t>S- Go back to your characterization paragraph. And briefly explain who Junior is and his 3 problems.</a:t>
            </a:r>
          </a:p>
          <a:p>
            <a:r>
              <a:rPr lang="en-US" dirty="0" smtClean="0"/>
              <a:t>E /T “</a:t>
            </a:r>
            <a:r>
              <a:rPr lang="en-US" dirty="0" err="1" smtClean="0"/>
              <a:t>mmmmm</a:t>
            </a:r>
            <a:r>
              <a:rPr lang="en-US" dirty="0" smtClean="0"/>
              <a:t>” talk about the quote.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 Feb. 18. / Feb. 21</vt:lpstr>
      <vt:lpstr>Re-write section 2 or 6 </vt:lpstr>
      <vt:lpstr>In Summary….</vt:lpstr>
      <vt:lpstr>NOW WRITE!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Feb. 18. / Feb. 21</dc:title>
  <dc:creator>Windows User</dc:creator>
  <cp:lastModifiedBy>Windows User</cp:lastModifiedBy>
  <cp:revision>1</cp:revision>
  <dcterms:created xsi:type="dcterms:W3CDTF">2014-02-18T18:12:09Z</dcterms:created>
  <dcterms:modified xsi:type="dcterms:W3CDTF">2014-02-18T18:14:35Z</dcterms:modified>
</cp:coreProperties>
</file>