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A5629D-5C75-402A-8CE6-C5AE23FB4C51}" type="datetimeFigureOut">
              <a:rPr lang="en-US" smtClean="0"/>
              <a:t>2/22/2016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F0ACCC-2779-466F-B579-396EC49D32A6}" type="slidenum">
              <a:rPr lang="en-US" smtClean="0"/>
              <a:t>‹#›</a:t>
            </a:fld>
            <a:endParaRPr lang="en-US"/>
          </a:p>
        </p:txBody>
      </p:sp>
    </p:spTree>
    <p:extLst>
      <p:ext uri="{BB962C8B-B14F-4D97-AF65-F5344CB8AC3E}">
        <p14:creationId xmlns:p14="http://schemas.microsoft.com/office/powerpoint/2010/main" val="387170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0" i="0" u="none" strike="noStrike" cap="none" baseline="0" dirty="0" smtClean="0">
                <a:latin typeface="Arial"/>
                <a:ea typeface="Arial"/>
                <a:cs typeface="Arial"/>
                <a:sym typeface="Arial"/>
              </a:rPr>
              <a:t>Orval Eugene Faubus (January 7, 1910 – December 14, 1994) was the 36th Governor of Arkansas, serving from 1955 to 1967</a:t>
            </a:r>
          </a:p>
          <a:p>
            <a:pPr marL="274320" marR="0" lvl="0" indent="-261620" algn="l" rtl="0">
              <a:spcBef>
                <a:spcPts val="440"/>
              </a:spcBef>
              <a:buClr>
                <a:srgbClr val="000000"/>
              </a:buClr>
              <a:buSzPct val="100000"/>
              <a:buFont typeface="Arial"/>
              <a:buChar char="•"/>
            </a:pPr>
            <a:r>
              <a:rPr lang="en-US" sz="2000" b="0" i="0" u="none" strike="noStrike" cap="none" baseline="0" dirty="0" smtClean="0">
                <a:latin typeface="Arial"/>
                <a:ea typeface="Arial"/>
                <a:cs typeface="Arial"/>
                <a:sym typeface="Arial"/>
              </a:rPr>
              <a:t>When the United States entered World War II, Faubus joined the United States Army and served as an intelligence officer with the Third Army of General George Patton. He rose to the rank of major and was in combat several times.</a:t>
            </a:r>
          </a:p>
          <a:p>
            <a:pPr marL="12700" marR="0" lvl="0" indent="0" algn="l" defTabSz="914400" rtl="0" eaLnBrk="1" fontAlgn="auto" latinLnBrk="0" hangingPunct="1">
              <a:lnSpc>
                <a:spcPct val="100000"/>
              </a:lnSpc>
              <a:spcBef>
                <a:spcPts val="440"/>
              </a:spcBef>
              <a:spcAft>
                <a:spcPts val="0"/>
              </a:spcAft>
              <a:buClr>
                <a:srgbClr val="000000"/>
              </a:buClr>
              <a:buSzPct val="100000"/>
              <a:buFont typeface="Arial"/>
              <a:buNone/>
              <a:tabLst/>
              <a:defRPr/>
            </a:pPr>
            <a:r>
              <a:rPr lang="en-US" sz="2000" b="0" i="0" u="none" strike="noStrike" cap="none" baseline="0" dirty="0" smtClean="0">
                <a:latin typeface="Arial"/>
                <a:ea typeface="Arial"/>
                <a:cs typeface="Arial"/>
                <a:sym typeface="Arial"/>
              </a:rPr>
              <a:t>3. He was elected governor as a </a:t>
            </a:r>
            <a:r>
              <a:rPr lang="en-US" sz="2000" b="0" i="0" u="sng" strike="noStrike" cap="none" baseline="0" dirty="0" smtClean="0">
                <a:latin typeface="Arial"/>
                <a:ea typeface="Arial"/>
                <a:cs typeface="Arial"/>
                <a:sym typeface="Arial"/>
              </a:rPr>
              <a:t>liberal Democrat</a:t>
            </a:r>
            <a:r>
              <a:rPr lang="en-US" sz="2000" b="0" i="0" u="none" strike="noStrike" cap="none" baseline="0" dirty="0" smtClean="0">
                <a:latin typeface="Arial"/>
                <a:ea typeface="Arial"/>
                <a:cs typeface="Arial"/>
                <a:sym typeface="Arial"/>
              </a:rPr>
              <a:t>. Initially considered a 'moderate' on racial issues.</a:t>
            </a:r>
          </a:p>
          <a:p>
            <a:pPr marL="12700" marR="0" lvl="0" indent="0" algn="l" rtl="0">
              <a:spcBef>
                <a:spcPts val="440"/>
              </a:spcBef>
              <a:buClr>
                <a:srgbClr val="000000"/>
              </a:buClr>
              <a:buSzPct val="100000"/>
              <a:buFont typeface="Arial"/>
              <a:buNone/>
            </a:pPr>
            <a:endParaRPr lang="en-US" sz="2000" b="0" i="0" u="none" strike="noStrike" cap="none" baseline="0" dirty="0" smtClean="0">
              <a:latin typeface="Arial"/>
              <a:ea typeface="Arial"/>
              <a:cs typeface="Arial"/>
              <a:sym typeface="Arial"/>
            </a:endParaRPr>
          </a:p>
        </p:txBody>
      </p:sp>
      <p:sp>
        <p:nvSpPr>
          <p:cNvPr id="4" name="Slide Number Placeholder 3"/>
          <p:cNvSpPr>
            <a:spLocks noGrp="1"/>
          </p:cNvSpPr>
          <p:nvPr>
            <p:ph type="sldNum" sz="quarter" idx="10"/>
          </p:nvPr>
        </p:nvSpPr>
        <p:spPr/>
        <p:txBody>
          <a:bodyPr/>
          <a:lstStyle/>
          <a:p>
            <a:fld id="{DB434713-3A81-486A-BE3A-968188407B48}" type="slidenum">
              <a:rPr lang="en-US" smtClean="0"/>
              <a:t>2</a:t>
            </a:fld>
            <a:endParaRPr lang="en-US"/>
          </a:p>
        </p:txBody>
      </p:sp>
    </p:spTree>
    <p:extLst>
      <p:ext uri="{BB962C8B-B14F-4D97-AF65-F5344CB8AC3E}">
        <p14:creationId xmlns:p14="http://schemas.microsoft.com/office/powerpoint/2010/main" val="3589708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more information on the famous picture of Elizabeth Eckford and Hazel Bryan - http://www.slate.com/articles/news_and_politics/history_lesson/2011/10/elizabeth_and_hazel_what_happened_to_the_two_girls_in_the_most_f.html</a:t>
            </a:r>
          </a:p>
          <a:p>
            <a:endParaRPr lang="en-US" dirty="0"/>
          </a:p>
        </p:txBody>
      </p:sp>
      <p:sp>
        <p:nvSpPr>
          <p:cNvPr id="4" name="Slide Number Placeholder 3"/>
          <p:cNvSpPr>
            <a:spLocks noGrp="1"/>
          </p:cNvSpPr>
          <p:nvPr>
            <p:ph type="sldNum" sz="quarter" idx="10"/>
          </p:nvPr>
        </p:nvSpPr>
        <p:spPr/>
        <p:txBody>
          <a:bodyPr/>
          <a:lstStyle/>
          <a:p>
            <a:fld id="{DB434713-3A81-486A-BE3A-968188407B48}" type="slidenum">
              <a:rPr lang="en-US" smtClean="0"/>
              <a:t>3</a:t>
            </a:fld>
            <a:endParaRPr lang="en-US"/>
          </a:p>
        </p:txBody>
      </p:sp>
    </p:spTree>
    <p:extLst>
      <p:ext uri="{BB962C8B-B14F-4D97-AF65-F5344CB8AC3E}">
        <p14:creationId xmlns:p14="http://schemas.microsoft.com/office/powerpoint/2010/main" val="3525235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13A419-9C58-4CDC-B482-1D19EA11010F}"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373605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3A419-9C58-4CDC-B482-1D19EA11010F}"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112283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3A419-9C58-4CDC-B482-1D19EA11010F}"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4139096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3A419-9C58-4CDC-B482-1D19EA11010F}"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13399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13A419-9C58-4CDC-B482-1D19EA11010F}"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226272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13A419-9C58-4CDC-B482-1D19EA11010F}"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4254560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13A419-9C58-4CDC-B482-1D19EA11010F}" type="datetimeFigureOut">
              <a:rPr lang="en-US" smtClean="0"/>
              <a:t>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1352407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13A419-9C58-4CDC-B482-1D19EA11010F}" type="datetimeFigureOut">
              <a:rPr lang="en-US" smtClean="0"/>
              <a:t>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3456737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3A419-9C58-4CDC-B482-1D19EA11010F}" type="datetimeFigureOut">
              <a:rPr lang="en-US" smtClean="0"/>
              <a:t>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2645652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3A419-9C58-4CDC-B482-1D19EA11010F}"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1400932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3A419-9C58-4CDC-B482-1D19EA11010F}"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283261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3A419-9C58-4CDC-B482-1D19EA11010F}" type="datetimeFigureOut">
              <a:rPr lang="en-US" smtClean="0"/>
              <a:t>2/22/2016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DCFA4-67DA-4D41-93E0-18B2851AF5B7}" type="slidenum">
              <a:rPr lang="en-US" smtClean="0"/>
              <a:t>‹#›</a:t>
            </a:fld>
            <a:endParaRPr lang="en-US"/>
          </a:p>
        </p:txBody>
      </p:sp>
    </p:spTree>
    <p:extLst>
      <p:ext uri="{BB962C8B-B14F-4D97-AF65-F5344CB8AC3E}">
        <p14:creationId xmlns:p14="http://schemas.microsoft.com/office/powerpoint/2010/main" val="1614008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9I6OYE4wXW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Feb </a:t>
            </a:r>
            <a:r>
              <a:rPr lang="en-US" dirty="0" smtClean="0"/>
              <a:t>18</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Using your device or a DICTIONARY, look up INTEGRATION and SEGREGATION. Write this information on the back of the background question handout. </a:t>
            </a:r>
          </a:p>
          <a:p>
            <a:endParaRPr lang="en-US" dirty="0"/>
          </a:p>
          <a:p>
            <a:r>
              <a:rPr lang="en-US" dirty="0"/>
              <a:t>What </a:t>
            </a:r>
            <a:r>
              <a:rPr lang="en-US" dirty="0" smtClean="0"/>
              <a:t>is the </a:t>
            </a:r>
            <a:r>
              <a:rPr lang="en-US" dirty="0"/>
              <a:t>difference between the </a:t>
            </a:r>
            <a:r>
              <a:rPr lang="en-US" dirty="0" smtClean="0"/>
              <a:t>two? </a:t>
            </a:r>
            <a:endParaRPr lang="en-US" dirty="0"/>
          </a:p>
          <a:p>
            <a:endParaRPr lang="en-US" dirty="0" smtClean="0"/>
          </a:p>
          <a:p>
            <a:endParaRPr lang="en-US" dirty="0"/>
          </a:p>
          <a:p>
            <a:r>
              <a:rPr lang="en-US" dirty="0" smtClean="0"/>
              <a:t>What is the connection between the two?</a:t>
            </a:r>
          </a:p>
          <a:p>
            <a:endParaRPr lang="en-US" dirty="0"/>
          </a:p>
        </p:txBody>
      </p:sp>
    </p:spTree>
    <p:extLst>
      <p:ext uri="{BB962C8B-B14F-4D97-AF65-F5344CB8AC3E}">
        <p14:creationId xmlns:p14="http://schemas.microsoft.com/office/powerpoint/2010/main" val="3869277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Research Governor Orval Faubus on your device.</a:t>
            </a:r>
          </a:p>
          <a:p>
            <a:pPr marL="0" indent="0">
              <a:buNone/>
            </a:pPr>
            <a:r>
              <a:rPr lang="en-US" dirty="0" smtClean="0"/>
              <a:t>1. When was he in office? </a:t>
            </a:r>
          </a:p>
          <a:p>
            <a:pPr marL="0" indent="0">
              <a:buNone/>
            </a:pPr>
            <a:r>
              <a:rPr lang="en-US" dirty="0" smtClean="0"/>
              <a:t>2. What did he do in the military during WWII?</a:t>
            </a:r>
          </a:p>
          <a:p>
            <a:pPr marL="0" indent="0">
              <a:buNone/>
            </a:pPr>
            <a:r>
              <a:rPr lang="en-US" dirty="0" smtClean="0"/>
              <a:t>3. When he ran for office, what was his political party and what position did he take on racial issues?  </a:t>
            </a:r>
          </a:p>
          <a:p>
            <a:pPr marL="0" indent="0">
              <a:buNone/>
            </a:pPr>
            <a:r>
              <a:rPr lang="en-US" dirty="0" smtClean="0"/>
              <a:t>4. What trade-offs did he have to make with racial policies so that he could make social reforms and stimulate economic growth? </a:t>
            </a:r>
            <a:endParaRPr lang="en-US" dirty="0"/>
          </a:p>
        </p:txBody>
      </p:sp>
    </p:spTree>
    <p:extLst>
      <p:ext uri="{BB962C8B-B14F-4D97-AF65-F5344CB8AC3E}">
        <p14:creationId xmlns:p14="http://schemas.microsoft.com/office/powerpoint/2010/main" val="758083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 Rock, Arkansas 1957</a:t>
            </a:r>
            <a:endParaRPr lang="en-US" dirty="0"/>
          </a:p>
        </p:txBody>
      </p:sp>
      <p:sp>
        <p:nvSpPr>
          <p:cNvPr id="3" name="Content Placeholder 2"/>
          <p:cNvSpPr>
            <a:spLocks noGrp="1"/>
          </p:cNvSpPr>
          <p:nvPr>
            <p:ph idx="1"/>
          </p:nvPr>
        </p:nvSpPr>
        <p:spPr/>
        <p:txBody>
          <a:bodyPr>
            <a:normAutofit lnSpcReduction="10000"/>
          </a:bodyPr>
          <a:lstStyle/>
          <a:p>
            <a:r>
              <a:rPr lang="en-US" dirty="0" smtClean="0"/>
              <a:t>In 1954, the Supreme Court ruled that segregated schools were unconstitutional. </a:t>
            </a:r>
          </a:p>
          <a:p>
            <a:r>
              <a:rPr lang="en-US" dirty="0" smtClean="0"/>
              <a:t>Little Rock, Arkansas submitted desegregation plans to a federal district court which approved the plans. </a:t>
            </a:r>
          </a:p>
          <a:p>
            <a:r>
              <a:rPr lang="en-US" dirty="0" smtClean="0"/>
              <a:t>Segregationists resisted the plans.</a:t>
            </a:r>
          </a:p>
          <a:p>
            <a:r>
              <a:rPr lang="en-US" dirty="0" smtClean="0"/>
              <a:t>By 1957, Faubus needed to consider how he would be re-elected.</a:t>
            </a:r>
          </a:p>
          <a:p>
            <a:r>
              <a:rPr lang="en-US" dirty="0" smtClean="0"/>
              <a:t>Watch this </a:t>
            </a:r>
            <a:r>
              <a:rPr lang="en-US" dirty="0" smtClean="0">
                <a:hlinkClick r:id="rId3"/>
              </a:rPr>
              <a:t>video</a:t>
            </a:r>
            <a:r>
              <a:rPr lang="en-US" dirty="0" smtClean="0"/>
              <a:t> for the situation. </a:t>
            </a:r>
            <a:endParaRPr lang="en-US" dirty="0"/>
          </a:p>
        </p:txBody>
      </p:sp>
    </p:spTree>
    <p:extLst>
      <p:ext uri="{BB962C8B-B14F-4D97-AF65-F5344CB8AC3E}">
        <p14:creationId xmlns:p14="http://schemas.microsoft.com/office/powerpoint/2010/main" val="1994066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the text</a:t>
            </a:r>
            <a:endParaRPr lang="en-US" dirty="0"/>
          </a:p>
        </p:txBody>
      </p:sp>
      <p:sp>
        <p:nvSpPr>
          <p:cNvPr id="3" name="Content Placeholder 2"/>
          <p:cNvSpPr>
            <a:spLocks noGrp="1"/>
          </p:cNvSpPr>
          <p:nvPr>
            <p:ph idx="1"/>
          </p:nvPr>
        </p:nvSpPr>
        <p:spPr/>
        <p:txBody>
          <a:bodyPr/>
          <a:lstStyle/>
          <a:p>
            <a:r>
              <a:rPr lang="en-US" dirty="0" smtClean="0"/>
              <a:t>Use PALS step 3</a:t>
            </a:r>
          </a:p>
          <a:p>
            <a:r>
              <a:rPr lang="en-US" dirty="0" smtClean="0"/>
              <a:t>Use the graphic organizer to help you</a:t>
            </a:r>
            <a:r>
              <a:rPr lang="en-US" dirty="0"/>
              <a:t> </a:t>
            </a:r>
            <a:r>
              <a:rPr lang="en-US" dirty="0" smtClean="0"/>
              <a:t>for each section. </a:t>
            </a:r>
            <a:endParaRPr lang="en-US" dirty="0"/>
          </a:p>
        </p:txBody>
      </p:sp>
      <p:sp>
        <p:nvSpPr>
          <p:cNvPr id="4" name="Rectangle 3"/>
          <p:cNvSpPr/>
          <p:nvPr/>
        </p:nvSpPr>
        <p:spPr>
          <a:xfrm>
            <a:off x="381000" y="3886200"/>
            <a:ext cx="8229600" cy="1905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 y="3886200"/>
            <a:ext cx="8229600" cy="190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757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1"/>
            <a:ext cx="6781800" cy="914400"/>
          </a:xfrm>
        </p:spPr>
        <p:txBody>
          <a:bodyPr/>
          <a:lstStyle/>
          <a:p>
            <a:r>
              <a:rPr lang="en-US" sz="3000" dirty="0" smtClean="0"/>
              <a:t>Section 1 and 2 Review</a:t>
            </a:r>
            <a:endParaRPr lang="en-US" sz="3000" dirty="0"/>
          </a:p>
        </p:txBody>
      </p:sp>
      <p:sp>
        <p:nvSpPr>
          <p:cNvPr id="3" name="Text Placeholder 2"/>
          <p:cNvSpPr>
            <a:spLocks noGrp="1"/>
          </p:cNvSpPr>
          <p:nvPr>
            <p:ph type="body" idx="1"/>
          </p:nvPr>
        </p:nvSpPr>
        <p:spPr>
          <a:xfrm>
            <a:off x="685800" y="1676400"/>
            <a:ext cx="7543800" cy="4114800"/>
          </a:xfrm>
        </p:spPr>
        <p:txBody>
          <a:bodyPr>
            <a:normAutofit lnSpcReduction="10000"/>
          </a:bodyPr>
          <a:lstStyle/>
          <a:p>
            <a:r>
              <a:rPr lang="en-US" sz="3000" dirty="0" smtClean="0"/>
              <a:t>Window Partner – summarize part 1</a:t>
            </a:r>
          </a:p>
          <a:p>
            <a:r>
              <a:rPr lang="en-US" sz="3000" dirty="0" smtClean="0"/>
              <a:t>Door Partner – summarize part 2</a:t>
            </a:r>
          </a:p>
          <a:p>
            <a:endParaRPr lang="en-US" sz="3000" dirty="0"/>
          </a:p>
          <a:p>
            <a:r>
              <a:rPr lang="en-US" sz="3000" dirty="0" smtClean="0"/>
              <a:t>Window – what is logical in part 1?</a:t>
            </a:r>
          </a:p>
          <a:p>
            <a:r>
              <a:rPr lang="en-US" sz="3000" dirty="0" smtClean="0"/>
              <a:t>Door – what is logical in part 2?</a:t>
            </a:r>
          </a:p>
          <a:p>
            <a:endParaRPr lang="en-US" sz="3000" dirty="0"/>
          </a:p>
          <a:p>
            <a:pPr marL="152400" indent="0">
              <a:buNone/>
            </a:pPr>
            <a:r>
              <a:rPr lang="en-US" sz="3000" dirty="0" smtClean="0"/>
              <a:t>Together: What seems to be Faubus’s bias and hidden agenda based on parts 1 and 2? </a:t>
            </a:r>
            <a:endParaRPr lang="en-US" sz="3000" dirty="0"/>
          </a:p>
        </p:txBody>
      </p:sp>
    </p:spTree>
    <p:extLst>
      <p:ext uri="{BB962C8B-B14F-4D97-AF65-F5344CB8AC3E}">
        <p14:creationId xmlns:p14="http://schemas.microsoft.com/office/powerpoint/2010/main" val="3021253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dirty="0" smtClean="0"/>
              <a:t/>
            </a:r>
            <a:br>
              <a:rPr lang="en-US" dirty="0" smtClean="0"/>
            </a:br>
            <a:r>
              <a:rPr lang="en-US" dirty="0" smtClean="0"/>
              <a:t>Exit Ticket period 5: Why </a:t>
            </a:r>
            <a:r>
              <a:rPr lang="en-US" dirty="0" smtClean="0"/>
              <a:t>is it effective to begin the speech with the information in sections 1 and 2? </a:t>
            </a:r>
            <a:endParaRPr lang="en-US" dirty="0"/>
          </a:p>
        </p:txBody>
      </p:sp>
    </p:spTree>
    <p:extLst>
      <p:ext uri="{BB962C8B-B14F-4D97-AF65-F5344CB8AC3E}">
        <p14:creationId xmlns:p14="http://schemas.microsoft.com/office/powerpoint/2010/main" val="3056002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 period </a:t>
            </a:r>
            <a:r>
              <a:rPr lang="en-US" dirty="0" smtClean="0"/>
              <a:t>8 </a:t>
            </a:r>
            <a:r>
              <a:rPr lang="en-US" dirty="0" smtClean="0"/>
              <a:t>Feb. </a:t>
            </a:r>
            <a:r>
              <a:rPr lang="en-US" dirty="0" smtClean="0"/>
              <a:t>18</a:t>
            </a:r>
            <a:endParaRPr lang="en-US" dirty="0"/>
          </a:p>
        </p:txBody>
      </p:sp>
      <p:sp>
        <p:nvSpPr>
          <p:cNvPr id="3" name="Content Placeholder 2"/>
          <p:cNvSpPr>
            <a:spLocks noGrp="1"/>
          </p:cNvSpPr>
          <p:nvPr>
            <p:ph idx="1"/>
          </p:nvPr>
        </p:nvSpPr>
        <p:spPr/>
        <p:txBody>
          <a:bodyPr/>
          <a:lstStyle/>
          <a:p>
            <a:r>
              <a:rPr lang="en-US" dirty="0" smtClean="0"/>
              <a:t>Why is it effective </a:t>
            </a:r>
            <a:r>
              <a:rPr lang="en-US" dirty="0"/>
              <a:t>for Faubus to talk about the voting and what the voters want in Section 3</a:t>
            </a:r>
          </a:p>
        </p:txBody>
      </p:sp>
    </p:spTree>
    <p:extLst>
      <p:ext uri="{BB962C8B-B14F-4D97-AF65-F5344CB8AC3E}">
        <p14:creationId xmlns:p14="http://schemas.microsoft.com/office/powerpoint/2010/main" val="891791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386</Words>
  <Application>Microsoft Office PowerPoint</Application>
  <PresentationFormat>On-screen Show (4:3)</PresentationFormat>
  <Paragraphs>39</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Bellringer Feb 18</vt:lpstr>
      <vt:lpstr>Background</vt:lpstr>
      <vt:lpstr>Little Rock, Arkansas 1957</vt:lpstr>
      <vt:lpstr>Reading the text</vt:lpstr>
      <vt:lpstr>Section 1 and 2 Review</vt:lpstr>
      <vt:lpstr> Exit Ticket period 5: Why is it effective to begin the speech with the information in sections 1 and 2? </vt:lpstr>
      <vt:lpstr>Exit ticket period 8 Feb. 18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Feb 18</dc:title>
  <dc:creator>Windows User</dc:creator>
  <cp:lastModifiedBy>Windows User</cp:lastModifiedBy>
  <cp:revision>8</cp:revision>
  <dcterms:created xsi:type="dcterms:W3CDTF">2016-02-18T19:23:40Z</dcterms:created>
  <dcterms:modified xsi:type="dcterms:W3CDTF">2016-02-22T11:42:02Z</dcterms:modified>
</cp:coreProperties>
</file>