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0E17ED-86B7-45F5-A268-6CB0125C495D}"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399155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E17ED-86B7-45F5-A268-6CB0125C495D}"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38514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E17ED-86B7-45F5-A268-6CB0125C495D}"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127360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E17ED-86B7-45F5-A268-6CB0125C495D}"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36424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E17ED-86B7-45F5-A268-6CB0125C495D}"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155558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0E17ED-86B7-45F5-A268-6CB0125C495D}"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340775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0E17ED-86B7-45F5-A268-6CB0125C495D}" type="datetimeFigureOut">
              <a:rPr lang="en-US" smtClean="0"/>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113580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0E17ED-86B7-45F5-A268-6CB0125C495D}" type="datetimeFigureOut">
              <a:rPr lang="en-US" smtClean="0"/>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69453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E17ED-86B7-45F5-A268-6CB0125C495D}" type="datetimeFigureOut">
              <a:rPr lang="en-US" smtClean="0"/>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214783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E17ED-86B7-45F5-A268-6CB0125C495D}"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25744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E17ED-86B7-45F5-A268-6CB0125C495D}"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1562D-0149-4935-87A6-A34BAD124591}" type="slidenum">
              <a:rPr lang="en-US" smtClean="0"/>
              <a:t>‹#›</a:t>
            </a:fld>
            <a:endParaRPr lang="en-US"/>
          </a:p>
        </p:txBody>
      </p:sp>
    </p:spTree>
    <p:extLst>
      <p:ext uri="{BB962C8B-B14F-4D97-AF65-F5344CB8AC3E}">
        <p14:creationId xmlns:p14="http://schemas.microsoft.com/office/powerpoint/2010/main" val="357618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E17ED-86B7-45F5-A268-6CB0125C495D}" type="datetimeFigureOut">
              <a:rPr lang="en-US" smtClean="0"/>
              <a:t>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1562D-0149-4935-87A6-A34BAD124591}" type="slidenum">
              <a:rPr lang="en-US" smtClean="0"/>
              <a:t>‹#›</a:t>
            </a:fld>
            <a:endParaRPr lang="en-US"/>
          </a:p>
        </p:txBody>
      </p:sp>
    </p:spTree>
    <p:extLst>
      <p:ext uri="{BB962C8B-B14F-4D97-AF65-F5344CB8AC3E}">
        <p14:creationId xmlns:p14="http://schemas.microsoft.com/office/powerpoint/2010/main" val="1675182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eadwritethink.org/files/resources/lesson_images/lesson209/definition_styl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Feb. 12 and Feb. 19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would you describe the style of your clothes today?  Now write a sentence or two which MIMICs the style of your clothes.</a:t>
            </a:r>
          </a:p>
          <a:p>
            <a:endParaRPr lang="en-US" dirty="0"/>
          </a:p>
          <a:p>
            <a:r>
              <a:rPr lang="en-US" dirty="0" smtClean="0"/>
              <a:t>For example, if I am wearing something casual, I might write “She sat at her desk, waiting for the announcements”</a:t>
            </a:r>
          </a:p>
          <a:p>
            <a:r>
              <a:rPr lang="en-US" dirty="0" smtClean="0"/>
              <a:t>If I am wearing a formal evening gown, I might write “She erectly perched at her scholarly pew, in anticipation of the proclamations.” </a:t>
            </a:r>
            <a:endParaRPr lang="en-US" dirty="0"/>
          </a:p>
        </p:txBody>
      </p:sp>
    </p:spTree>
    <p:extLst>
      <p:ext uri="{BB962C8B-B14F-4D97-AF65-F5344CB8AC3E}">
        <p14:creationId xmlns:p14="http://schemas.microsoft.com/office/powerpoint/2010/main" val="116675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8 </a:t>
            </a:r>
            <a:endParaRPr lang="en-US" dirty="0"/>
          </a:p>
        </p:txBody>
      </p:sp>
      <p:grpSp>
        <p:nvGrpSpPr>
          <p:cNvPr id="67" name="SMARTInkShape-Group71"/>
          <p:cNvGrpSpPr/>
          <p:nvPr/>
        </p:nvGrpSpPr>
        <p:grpSpPr>
          <a:xfrm>
            <a:off x="3572077" y="1259730"/>
            <a:ext cx="1107080" cy="454771"/>
            <a:chOff x="3572077" y="1259730"/>
            <a:chExt cx="1107080" cy="454771"/>
          </a:xfrm>
        </p:grpSpPr>
        <p:sp>
          <p:nvSpPr>
            <p:cNvPr id="63" name="SMARTInkShape-607"/>
            <p:cNvSpPr/>
            <p:nvPr/>
          </p:nvSpPr>
          <p:spPr>
            <a:xfrm>
              <a:off x="4277720" y="1527666"/>
              <a:ext cx="401437" cy="160046"/>
            </a:xfrm>
            <a:custGeom>
              <a:avLst/>
              <a:gdLst/>
              <a:ahLst/>
              <a:cxnLst/>
              <a:rect l="0" t="0" r="0" b="0"/>
              <a:pathLst>
                <a:path w="401437" h="160046">
                  <a:moveTo>
                    <a:pt x="17459" y="124326"/>
                  </a:moveTo>
                  <a:lnTo>
                    <a:pt x="4157" y="137629"/>
                  </a:lnTo>
                  <a:lnTo>
                    <a:pt x="1626" y="142806"/>
                  </a:lnTo>
                  <a:lnTo>
                    <a:pt x="0" y="154214"/>
                  </a:lnTo>
                  <a:lnTo>
                    <a:pt x="859" y="156158"/>
                  </a:lnTo>
                  <a:lnTo>
                    <a:pt x="2424" y="157453"/>
                  </a:lnTo>
                  <a:lnTo>
                    <a:pt x="6808" y="158893"/>
                  </a:lnTo>
                  <a:lnTo>
                    <a:pt x="12064" y="159533"/>
                  </a:lnTo>
                  <a:lnTo>
                    <a:pt x="17707" y="157171"/>
                  </a:lnTo>
                  <a:lnTo>
                    <a:pt x="20601" y="155153"/>
                  </a:lnTo>
                  <a:lnTo>
                    <a:pt x="35340" y="132220"/>
                  </a:lnTo>
                  <a:lnTo>
                    <a:pt x="53180" y="90378"/>
                  </a:lnTo>
                  <a:lnTo>
                    <a:pt x="71037" y="48622"/>
                  </a:lnTo>
                  <a:lnTo>
                    <a:pt x="79445" y="35825"/>
                  </a:lnTo>
                  <a:lnTo>
                    <a:pt x="84553" y="40005"/>
                  </a:lnTo>
                  <a:lnTo>
                    <a:pt x="86967" y="47494"/>
                  </a:lnTo>
                  <a:lnTo>
                    <a:pt x="95772" y="80327"/>
                  </a:lnTo>
                  <a:lnTo>
                    <a:pt x="115740" y="121544"/>
                  </a:lnTo>
                  <a:lnTo>
                    <a:pt x="136525" y="144999"/>
                  </a:lnTo>
                  <a:lnTo>
                    <a:pt x="138508" y="146046"/>
                  </a:lnTo>
                  <a:lnTo>
                    <a:pt x="139831" y="145751"/>
                  </a:lnTo>
                  <a:lnTo>
                    <a:pt x="163420" y="108828"/>
                  </a:lnTo>
                  <a:lnTo>
                    <a:pt x="180854" y="69883"/>
                  </a:lnTo>
                  <a:lnTo>
                    <a:pt x="214147" y="26808"/>
                  </a:lnTo>
                  <a:lnTo>
                    <a:pt x="231842" y="11096"/>
                  </a:lnTo>
                  <a:lnTo>
                    <a:pt x="243709" y="4548"/>
                  </a:lnTo>
                  <a:lnTo>
                    <a:pt x="267497" y="345"/>
                  </a:lnTo>
                  <a:lnTo>
                    <a:pt x="273448" y="0"/>
                  </a:lnTo>
                  <a:lnTo>
                    <a:pt x="278407" y="2747"/>
                  </a:lnTo>
                  <a:lnTo>
                    <a:pt x="312691" y="43899"/>
                  </a:lnTo>
                  <a:lnTo>
                    <a:pt x="341978" y="80846"/>
                  </a:lnTo>
                  <a:lnTo>
                    <a:pt x="371680" y="124480"/>
                  </a:lnTo>
                  <a:lnTo>
                    <a:pt x="401436" y="1600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608"/>
            <p:cNvSpPr/>
            <p:nvPr/>
          </p:nvSpPr>
          <p:spPr>
            <a:xfrm>
              <a:off x="4116586" y="1330523"/>
              <a:ext cx="80368" cy="348259"/>
            </a:xfrm>
            <a:custGeom>
              <a:avLst/>
              <a:gdLst/>
              <a:ahLst/>
              <a:cxnLst/>
              <a:rect l="0" t="0" r="0" b="0"/>
              <a:pathLst>
                <a:path w="80368" h="348259">
                  <a:moveTo>
                    <a:pt x="0" y="0"/>
                  </a:moveTo>
                  <a:lnTo>
                    <a:pt x="992" y="32037"/>
                  </a:lnTo>
                  <a:lnTo>
                    <a:pt x="7688" y="72129"/>
                  </a:lnTo>
                  <a:lnTo>
                    <a:pt x="15813" y="114422"/>
                  </a:lnTo>
                  <a:lnTo>
                    <a:pt x="24088" y="149217"/>
                  </a:lnTo>
                  <a:lnTo>
                    <a:pt x="32824" y="184662"/>
                  </a:lnTo>
                  <a:lnTo>
                    <a:pt x="41695" y="221292"/>
                  </a:lnTo>
                  <a:lnTo>
                    <a:pt x="51601" y="261139"/>
                  </a:lnTo>
                  <a:lnTo>
                    <a:pt x="69577" y="302276"/>
                  </a:lnTo>
                  <a:lnTo>
                    <a:pt x="80367" y="3482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609"/>
            <p:cNvSpPr/>
            <p:nvPr/>
          </p:nvSpPr>
          <p:spPr>
            <a:xfrm>
              <a:off x="3871869" y="1501538"/>
              <a:ext cx="191139" cy="212963"/>
            </a:xfrm>
            <a:custGeom>
              <a:avLst/>
              <a:gdLst/>
              <a:ahLst/>
              <a:cxnLst/>
              <a:rect l="0" t="0" r="0" b="0"/>
              <a:pathLst>
                <a:path w="191139" h="212963">
                  <a:moveTo>
                    <a:pt x="146490" y="16509"/>
                  </a:moveTo>
                  <a:lnTo>
                    <a:pt x="138802" y="8820"/>
                  </a:lnTo>
                  <a:lnTo>
                    <a:pt x="124540" y="1687"/>
                  </a:lnTo>
                  <a:lnTo>
                    <a:pt x="117552" y="0"/>
                  </a:lnTo>
                  <a:lnTo>
                    <a:pt x="81769" y="11197"/>
                  </a:lnTo>
                  <a:lnTo>
                    <a:pt x="67785" y="22085"/>
                  </a:lnTo>
                  <a:lnTo>
                    <a:pt x="30550" y="63509"/>
                  </a:lnTo>
                  <a:lnTo>
                    <a:pt x="4412" y="105228"/>
                  </a:lnTo>
                  <a:lnTo>
                    <a:pt x="1169" y="111374"/>
                  </a:lnTo>
                  <a:lnTo>
                    <a:pt x="0" y="117455"/>
                  </a:lnTo>
                  <a:lnTo>
                    <a:pt x="1347" y="129504"/>
                  </a:lnTo>
                  <a:lnTo>
                    <a:pt x="7683" y="142703"/>
                  </a:lnTo>
                  <a:lnTo>
                    <a:pt x="13030" y="147009"/>
                  </a:lnTo>
                  <a:lnTo>
                    <a:pt x="15845" y="148158"/>
                  </a:lnTo>
                  <a:lnTo>
                    <a:pt x="24264" y="146788"/>
                  </a:lnTo>
                  <a:lnTo>
                    <a:pt x="63310" y="129404"/>
                  </a:lnTo>
                  <a:lnTo>
                    <a:pt x="81054" y="115884"/>
                  </a:lnTo>
                  <a:lnTo>
                    <a:pt x="115630" y="73380"/>
                  </a:lnTo>
                  <a:lnTo>
                    <a:pt x="117892" y="67251"/>
                  </a:lnTo>
                  <a:lnTo>
                    <a:pt x="119487" y="66212"/>
                  </a:lnTo>
                  <a:lnTo>
                    <a:pt x="121543" y="66511"/>
                  </a:lnTo>
                  <a:lnTo>
                    <a:pt x="127231" y="69380"/>
                  </a:lnTo>
                  <a:lnTo>
                    <a:pt x="128595" y="112050"/>
                  </a:lnTo>
                  <a:lnTo>
                    <a:pt x="136316" y="152244"/>
                  </a:lnTo>
                  <a:lnTo>
                    <a:pt x="141933" y="173033"/>
                  </a:lnTo>
                  <a:lnTo>
                    <a:pt x="162672" y="201224"/>
                  </a:lnTo>
                  <a:lnTo>
                    <a:pt x="169557" y="207745"/>
                  </a:lnTo>
                  <a:lnTo>
                    <a:pt x="175925" y="210643"/>
                  </a:lnTo>
                  <a:lnTo>
                    <a:pt x="191138" y="2129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610"/>
            <p:cNvSpPr/>
            <p:nvPr/>
          </p:nvSpPr>
          <p:spPr>
            <a:xfrm>
              <a:off x="3572077" y="1259730"/>
              <a:ext cx="267689" cy="392263"/>
            </a:xfrm>
            <a:custGeom>
              <a:avLst/>
              <a:gdLst/>
              <a:ahLst/>
              <a:cxnLst/>
              <a:rect l="0" t="0" r="0" b="0"/>
              <a:pathLst>
                <a:path w="267689" h="392263">
                  <a:moveTo>
                    <a:pt x="267688" y="52934"/>
                  </a:moveTo>
                  <a:lnTo>
                    <a:pt x="262948" y="57674"/>
                  </a:lnTo>
                  <a:lnTo>
                    <a:pt x="260620" y="62648"/>
                  </a:lnTo>
                  <a:lnTo>
                    <a:pt x="258791" y="99331"/>
                  </a:lnTo>
                  <a:lnTo>
                    <a:pt x="261419" y="105967"/>
                  </a:lnTo>
                  <a:lnTo>
                    <a:pt x="267580" y="115277"/>
                  </a:lnTo>
                  <a:lnTo>
                    <a:pt x="267688" y="77941"/>
                  </a:lnTo>
                  <a:lnTo>
                    <a:pt x="255260" y="46563"/>
                  </a:lnTo>
                  <a:lnTo>
                    <a:pt x="228980" y="6694"/>
                  </a:lnTo>
                  <a:lnTo>
                    <a:pt x="220388" y="2617"/>
                  </a:lnTo>
                  <a:lnTo>
                    <a:pt x="198704" y="0"/>
                  </a:lnTo>
                  <a:lnTo>
                    <a:pt x="159679" y="9154"/>
                  </a:lnTo>
                  <a:lnTo>
                    <a:pt x="143286" y="15617"/>
                  </a:lnTo>
                  <a:lnTo>
                    <a:pt x="105663" y="41601"/>
                  </a:lnTo>
                  <a:lnTo>
                    <a:pt x="64782" y="80582"/>
                  </a:lnTo>
                  <a:lnTo>
                    <a:pt x="38982" y="115612"/>
                  </a:lnTo>
                  <a:lnTo>
                    <a:pt x="15769" y="157331"/>
                  </a:lnTo>
                  <a:lnTo>
                    <a:pt x="4971" y="187054"/>
                  </a:lnTo>
                  <a:lnTo>
                    <a:pt x="820" y="229504"/>
                  </a:lnTo>
                  <a:lnTo>
                    <a:pt x="0" y="266847"/>
                  </a:lnTo>
                  <a:lnTo>
                    <a:pt x="4598" y="293917"/>
                  </a:lnTo>
                  <a:lnTo>
                    <a:pt x="16985" y="316049"/>
                  </a:lnTo>
                  <a:lnTo>
                    <a:pt x="55342" y="358149"/>
                  </a:lnTo>
                  <a:lnTo>
                    <a:pt x="80748" y="374327"/>
                  </a:lnTo>
                  <a:lnTo>
                    <a:pt x="115999" y="387690"/>
                  </a:lnTo>
                  <a:lnTo>
                    <a:pt x="160358" y="391861"/>
                  </a:lnTo>
                  <a:lnTo>
                    <a:pt x="169462" y="3922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 name="SMARTInkShape-Group72"/>
          <p:cNvGrpSpPr/>
          <p:nvPr/>
        </p:nvGrpSpPr>
        <p:grpSpPr>
          <a:xfrm>
            <a:off x="3697290" y="4688086"/>
            <a:ext cx="1097953" cy="705078"/>
            <a:chOff x="3697290" y="4688086"/>
            <a:chExt cx="1097953" cy="705078"/>
          </a:xfrm>
        </p:grpSpPr>
        <p:sp>
          <p:nvSpPr>
            <p:cNvPr id="68" name="SMARTInkShape-611"/>
            <p:cNvSpPr/>
            <p:nvPr/>
          </p:nvSpPr>
          <p:spPr>
            <a:xfrm>
              <a:off x="4572000" y="4688086"/>
              <a:ext cx="17860" cy="1"/>
            </a:xfrm>
            <a:custGeom>
              <a:avLst/>
              <a:gdLst/>
              <a:ahLst/>
              <a:cxnLst/>
              <a:rect l="0" t="0" r="0" b="0"/>
              <a:pathLst>
                <a:path w="17860" h="1">
                  <a:moveTo>
                    <a:pt x="1785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612"/>
            <p:cNvSpPr/>
            <p:nvPr/>
          </p:nvSpPr>
          <p:spPr>
            <a:xfrm>
              <a:off x="4670572" y="4741664"/>
              <a:ext cx="124671" cy="167699"/>
            </a:xfrm>
            <a:custGeom>
              <a:avLst/>
              <a:gdLst/>
              <a:ahLst/>
              <a:cxnLst/>
              <a:rect l="0" t="0" r="0" b="0"/>
              <a:pathLst>
                <a:path w="124671" h="167699">
                  <a:moveTo>
                    <a:pt x="35373" y="0"/>
                  </a:moveTo>
                  <a:lnTo>
                    <a:pt x="28244" y="8121"/>
                  </a:lnTo>
                  <a:lnTo>
                    <a:pt x="11457" y="41131"/>
                  </a:lnTo>
                  <a:lnTo>
                    <a:pt x="2280" y="79378"/>
                  </a:lnTo>
                  <a:lnTo>
                    <a:pt x="0" y="123893"/>
                  </a:lnTo>
                  <a:lnTo>
                    <a:pt x="749" y="143645"/>
                  </a:lnTo>
                  <a:lnTo>
                    <a:pt x="4440" y="152478"/>
                  </a:lnTo>
                  <a:lnTo>
                    <a:pt x="12034" y="159711"/>
                  </a:lnTo>
                  <a:lnTo>
                    <a:pt x="22023" y="165241"/>
                  </a:lnTo>
                  <a:lnTo>
                    <a:pt x="33078" y="167698"/>
                  </a:lnTo>
                  <a:lnTo>
                    <a:pt x="44606" y="166144"/>
                  </a:lnTo>
                  <a:lnTo>
                    <a:pt x="68176" y="157062"/>
                  </a:lnTo>
                  <a:lnTo>
                    <a:pt x="108580" y="127408"/>
                  </a:lnTo>
                  <a:lnTo>
                    <a:pt x="124670"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613"/>
            <p:cNvSpPr/>
            <p:nvPr/>
          </p:nvSpPr>
          <p:spPr>
            <a:xfrm>
              <a:off x="4366617" y="4770726"/>
              <a:ext cx="196454" cy="149533"/>
            </a:xfrm>
            <a:custGeom>
              <a:avLst/>
              <a:gdLst/>
              <a:ahLst/>
              <a:cxnLst/>
              <a:rect l="0" t="0" r="0" b="0"/>
              <a:pathLst>
                <a:path w="196454" h="149533">
                  <a:moveTo>
                    <a:pt x="0" y="131672"/>
                  </a:moveTo>
                  <a:lnTo>
                    <a:pt x="0" y="126932"/>
                  </a:lnTo>
                  <a:lnTo>
                    <a:pt x="2645" y="121958"/>
                  </a:lnTo>
                  <a:lnTo>
                    <a:pt x="31044" y="77532"/>
                  </a:lnTo>
                  <a:lnTo>
                    <a:pt x="56476" y="51782"/>
                  </a:lnTo>
                  <a:lnTo>
                    <a:pt x="100343" y="18274"/>
                  </a:lnTo>
                  <a:lnTo>
                    <a:pt x="142276" y="609"/>
                  </a:lnTo>
                  <a:lnTo>
                    <a:pt x="154515" y="0"/>
                  </a:lnTo>
                  <a:lnTo>
                    <a:pt x="166569" y="3036"/>
                  </a:lnTo>
                  <a:lnTo>
                    <a:pt x="175895" y="10339"/>
                  </a:lnTo>
                  <a:lnTo>
                    <a:pt x="189967" y="31196"/>
                  </a:lnTo>
                  <a:lnTo>
                    <a:pt x="195172" y="67691"/>
                  </a:lnTo>
                  <a:lnTo>
                    <a:pt x="196284" y="108878"/>
                  </a:lnTo>
                  <a:lnTo>
                    <a:pt x="196453" y="1495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614"/>
            <p:cNvSpPr/>
            <p:nvPr/>
          </p:nvSpPr>
          <p:spPr>
            <a:xfrm>
              <a:off x="4455987" y="4741664"/>
              <a:ext cx="26717" cy="258962"/>
            </a:xfrm>
            <a:custGeom>
              <a:avLst/>
              <a:gdLst/>
              <a:ahLst/>
              <a:cxnLst/>
              <a:rect l="0" t="0" r="0" b="0"/>
              <a:pathLst>
                <a:path w="26717" h="258962">
                  <a:moveTo>
                    <a:pt x="8856" y="0"/>
                  </a:moveTo>
                  <a:lnTo>
                    <a:pt x="8856" y="41131"/>
                  </a:lnTo>
                  <a:lnTo>
                    <a:pt x="6211" y="79378"/>
                  </a:lnTo>
                  <a:lnTo>
                    <a:pt x="1168" y="120631"/>
                  </a:lnTo>
                  <a:lnTo>
                    <a:pt x="295" y="155246"/>
                  </a:lnTo>
                  <a:lnTo>
                    <a:pt x="0" y="195368"/>
                  </a:lnTo>
                  <a:lnTo>
                    <a:pt x="2587" y="229312"/>
                  </a:lnTo>
                  <a:lnTo>
                    <a:pt x="9023" y="253439"/>
                  </a:lnTo>
                  <a:lnTo>
                    <a:pt x="10952" y="255279"/>
                  </a:lnTo>
                  <a:lnTo>
                    <a:pt x="16436" y="258234"/>
                  </a:lnTo>
                  <a:lnTo>
                    <a:pt x="26716"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615"/>
            <p:cNvSpPr/>
            <p:nvPr/>
          </p:nvSpPr>
          <p:spPr>
            <a:xfrm>
              <a:off x="4335611" y="4777382"/>
              <a:ext cx="84027" cy="330400"/>
            </a:xfrm>
            <a:custGeom>
              <a:avLst/>
              <a:gdLst/>
              <a:ahLst/>
              <a:cxnLst/>
              <a:rect l="0" t="0" r="0" b="0"/>
              <a:pathLst>
                <a:path w="84027" h="330400">
                  <a:moveTo>
                    <a:pt x="39935" y="0"/>
                  </a:moveTo>
                  <a:lnTo>
                    <a:pt x="38944" y="22361"/>
                  </a:lnTo>
                  <a:lnTo>
                    <a:pt x="27507" y="60284"/>
                  </a:lnTo>
                  <a:lnTo>
                    <a:pt x="17012" y="103924"/>
                  </a:lnTo>
                  <a:lnTo>
                    <a:pt x="8916" y="146639"/>
                  </a:lnTo>
                  <a:lnTo>
                    <a:pt x="0" y="170224"/>
                  </a:lnTo>
                  <a:lnTo>
                    <a:pt x="414" y="173014"/>
                  </a:lnTo>
                  <a:lnTo>
                    <a:pt x="3465" y="177492"/>
                  </a:lnTo>
                  <a:lnTo>
                    <a:pt x="8735" y="178268"/>
                  </a:lnTo>
                  <a:lnTo>
                    <a:pt x="13832" y="175804"/>
                  </a:lnTo>
                  <a:lnTo>
                    <a:pt x="16580" y="173756"/>
                  </a:lnTo>
                  <a:lnTo>
                    <a:pt x="56226" y="162083"/>
                  </a:lnTo>
                  <a:lnTo>
                    <a:pt x="64705" y="163980"/>
                  </a:lnTo>
                  <a:lnTo>
                    <a:pt x="78232" y="173282"/>
                  </a:lnTo>
                  <a:lnTo>
                    <a:pt x="81761" y="181525"/>
                  </a:lnTo>
                  <a:lnTo>
                    <a:pt x="84026" y="202985"/>
                  </a:lnTo>
                  <a:lnTo>
                    <a:pt x="79678" y="225178"/>
                  </a:lnTo>
                  <a:lnTo>
                    <a:pt x="59403" y="268146"/>
                  </a:lnTo>
                  <a:lnTo>
                    <a:pt x="46696" y="292110"/>
                  </a:lnTo>
                  <a:lnTo>
                    <a:pt x="25315" y="320460"/>
                  </a:lnTo>
                  <a:lnTo>
                    <a:pt x="22076" y="3303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616"/>
            <p:cNvSpPr/>
            <p:nvPr/>
          </p:nvSpPr>
          <p:spPr>
            <a:xfrm>
              <a:off x="4223742" y="4857750"/>
              <a:ext cx="26790" cy="8930"/>
            </a:xfrm>
            <a:custGeom>
              <a:avLst/>
              <a:gdLst/>
              <a:ahLst/>
              <a:cxnLst/>
              <a:rect l="0" t="0" r="0" b="0"/>
              <a:pathLst>
                <a:path w="26790" h="8930">
                  <a:moveTo>
                    <a:pt x="26789" y="0"/>
                  </a:moveTo>
                  <a:lnTo>
                    <a:pt x="14360" y="0"/>
                  </a:lnTo>
                  <a:lnTo>
                    <a:pt x="8697" y="2645"/>
                  </a:lnTo>
                  <a:lnTo>
                    <a:pt x="0"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617"/>
            <p:cNvSpPr/>
            <p:nvPr/>
          </p:nvSpPr>
          <p:spPr>
            <a:xfrm>
              <a:off x="4036218" y="4913767"/>
              <a:ext cx="250033" cy="185086"/>
            </a:xfrm>
            <a:custGeom>
              <a:avLst/>
              <a:gdLst/>
              <a:ahLst/>
              <a:cxnLst/>
              <a:rect l="0" t="0" r="0" b="0"/>
              <a:pathLst>
                <a:path w="250033" h="185086">
                  <a:moveTo>
                    <a:pt x="0" y="185085"/>
                  </a:moveTo>
                  <a:lnTo>
                    <a:pt x="0" y="177396"/>
                  </a:lnTo>
                  <a:lnTo>
                    <a:pt x="993" y="176983"/>
                  </a:lnTo>
                  <a:lnTo>
                    <a:pt x="4741" y="176522"/>
                  </a:lnTo>
                  <a:lnTo>
                    <a:pt x="9714" y="173672"/>
                  </a:lnTo>
                  <a:lnTo>
                    <a:pt x="48004" y="136022"/>
                  </a:lnTo>
                  <a:lnTo>
                    <a:pt x="82181" y="95206"/>
                  </a:lnTo>
                  <a:lnTo>
                    <a:pt x="118187" y="51063"/>
                  </a:lnTo>
                  <a:lnTo>
                    <a:pt x="160136" y="9914"/>
                  </a:lnTo>
                  <a:lnTo>
                    <a:pt x="172375" y="3051"/>
                  </a:lnTo>
                  <a:lnTo>
                    <a:pt x="184429" y="0"/>
                  </a:lnTo>
                  <a:lnTo>
                    <a:pt x="193755" y="1291"/>
                  </a:lnTo>
                  <a:lnTo>
                    <a:pt x="204584" y="7596"/>
                  </a:lnTo>
                  <a:lnTo>
                    <a:pt x="207827" y="10204"/>
                  </a:lnTo>
                  <a:lnTo>
                    <a:pt x="211430" y="18394"/>
                  </a:lnTo>
                  <a:lnTo>
                    <a:pt x="216706" y="61114"/>
                  </a:lnTo>
                  <a:lnTo>
                    <a:pt x="221952" y="95994"/>
                  </a:lnTo>
                  <a:lnTo>
                    <a:pt x="222988" y="136692"/>
                  </a:lnTo>
                  <a:lnTo>
                    <a:pt x="223209" y="167552"/>
                  </a:lnTo>
                  <a:lnTo>
                    <a:pt x="224213" y="170420"/>
                  </a:lnTo>
                  <a:lnTo>
                    <a:pt x="225874" y="172332"/>
                  </a:lnTo>
                  <a:lnTo>
                    <a:pt x="230365" y="174455"/>
                  </a:lnTo>
                  <a:lnTo>
                    <a:pt x="250032" y="1761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618"/>
            <p:cNvSpPr/>
            <p:nvPr/>
          </p:nvSpPr>
          <p:spPr>
            <a:xfrm>
              <a:off x="4129380" y="4813101"/>
              <a:ext cx="22925" cy="347551"/>
            </a:xfrm>
            <a:custGeom>
              <a:avLst/>
              <a:gdLst/>
              <a:ahLst/>
              <a:cxnLst/>
              <a:rect l="0" t="0" r="0" b="0"/>
              <a:pathLst>
                <a:path w="22925" h="347551">
                  <a:moveTo>
                    <a:pt x="22924" y="0"/>
                  </a:moveTo>
                  <a:lnTo>
                    <a:pt x="18184" y="43160"/>
                  </a:lnTo>
                  <a:lnTo>
                    <a:pt x="13830" y="87203"/>
                  </a:lnTo>
                  <a:lnTo>
                    <a:pt x="8103" y="123293"/>
                  </a:lnTo>
                  <a:lnTo>
                    <a:pt x="5965" y="164964"/>
                  </a:lnTo>
                  <a:lnTo>
                    <a:pt x="4340" y="208732"/>
                  </a:lnTo>
                  <a:lnTo>
                    <a:pt x="0" y="252126"/>
                  </a:lnTo>
                  <a:lnTo>
                    <a:pt x="3123" y="288576"/>
                  </a:lnTo>
                  <a:lnTo>
                    <a:pt x="5887" y="331585"/>
                  </a:lnTo>
                  <a:lnTo>
                    <a:pt x="9730" y="340186"/>
                  </a:lnTo>
                  <a:lnTo>
                    <a:pt x="12144" y="342877"/>
                  </a:lnTo>
                  <a:lnTo>
                    <a:pt x="21309" y="347550"/>
                  </a:lnTo>
                  <a:lnTo>
                    <a:pt x="21847" y="346793"/>
                  </a:lnTo>
                  <a:lnTo>
                    <a:pt x="22924" y="3393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619"/>
            <p:cNvSpPr/>
            <p:nvPr/>
          </p:nvSpPr>
          <p:spPr>
            <a:xfrm>
              <a:off x="3697290" y="5036344"/>
              <a:ext cx="330000" cy="195840"/>
            </a:xfrm>
            <a:custGeom>
              <a:avLst/>
              <a:gdLst/>
              <a:ahLst/>
              <a:cxnLst/>
              <a:rect l="0" t="0" r="0" b="0"/>
              <a:pathLst>
                <a:path w="330000" h="195840">
                  <a:moveTo>
                    <a:pt x="17460" y="160734"/>
                  </a:moveTo>
                  <a:lnTo>
                    <a:pt x="0" y="160734"/>
                  </a:lnTo>
                  <a:lnTo>
                    <a:pt x="4459" y="151254"/>
                  </a:lnTo>
                  <a:lnTo>
                    <a:pt x="12013" y="143953"/>
                  </a:lnTo>
                  <a:lnTo>
                    <a:pt x="20992" y="136408"/>
                  </a:lnTo>
                  <a:lnTo>
                    <a:pt x="40133" y="115397"/>
                  </a:lnTo>
                  <a:lnTo>
                    <a:pt x="82252" y="77660"/>
                  </a:lnTo>
                  <a:lnTo>
                    <a:pt x="118780" y="43484"/>
                  </a:lnTo>
                  <a:lnTo>
                    <a:pt x="143392" y="32176"/>
                  </a:lnTo>
                  <a:lnTo>
                    <a:pt x="182504" y="27498"/>
                  </a:lnTo>
                  <a:lnTo>
                    <a:pt x="201520" y="31739"/>
                  </a:lnTo>
                  <a:lnTo>
                    <a:pt x="211051" y="39242"/>
                  </a:lnTo>
                  <a:lnTo>
                    <a:pt x="225254" y="60227"/>
                  </a:lnTo>
                  <a:lnTo>
                    <a:pt x="236621" y="90610"/>
                  </a:lnTo>
                  <a:lnTo>
                    <a:pt x="244905" y="134118"/>
                  </a:lnTo>
                  <a:lnTo>
                    <a:pt x="249217" y="178057"/>
                  </a:lnTo>
                  <a:lnTo>
                    <a:pt x="249509" y="189458"/>
                  </a:lnTo>
                  <a:lnTo>
                    <a:pt x="250542" y="191791"/>
                  </a:lnTo>
                  <a:lnTo>
                    <a:pt x="252223" y="193344"/>
                  </a:lnTo>
                  <a:lnTo>
                    <a:pt x="257309" y="195839"/>
                  </a:lnTo>
                  <a:lnTo>
                    <a:pt x="257727" y="195050"/>
                  </a:lnTo>
                  <a:lnTo>
                    <a:pt x="258451" y="179230"/>
                  </a:lnTo>
                  <a:lnTo>
                    <a:pt x="250864" y="137956"/>
                  </a:lnTo>
                  <a:lnTo>
                    <a:pt x="249740" y="93605"/>
                  </a:lnTo>
                  <a:lnTo>
                    <a:pt x="257329" y="61412"/>
                  </a:lnTo>
                  <a:lnTo>
                    <a:pt x="259725" y="57808"/>
                  </a:lnTo>
                  <a:lnTo>
                    <a:pt x="301177" y="20845"/>
                  </a:lnTo>
                  <a:lnTo>
                    <a:pt x="32999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620"/>
            <p:cNvSpPr/>
            <p:nvPr/>
          </p:nvSpPr>
          <p:spPr>
            <a:xfrm>
              <a:off x="3697413" y="4861625"/>
              <a:ext cx="187002" cy="531539"/>
            </a:xfrm>
            <a:custGeom>
              <a:avLst/>
              <a:gdLst/>
              <a:ahLst/>
              <a:cxnLst/>
              <a:rect l="0" t="0" r="0" b="0"/>
              <a:pathLst>
                <a:path w="187002" h="531539">
                  <a:moveTo>
                    <a:pt x="61985" y="522977"/>
                  </a:moveTo>
                  <a:lnTo>
                    <a:pt x="61985" y="530664"/>
                  </a:lnTo>
                  <a:lnTo>
                    <a:pt x="60993" y="531078"/>
                  </a:lnTo>
                  <a:lnTo>
                    <a:pt x="57245" y="531538"/>
                  </a:lnTo>
                  <a:lnTo>
                    <a:pt x="54856" y="529676"/>
                  </a:lnTo>
                  <a:lnTo>
                    <a:pt x="46754" y="516583"/>
                  </a:lnTo>
                  <a:lnTo>
                    <a:pt x="32174" y="472746"/>
                  </a:lnTo>
                  <a:lnTo>
                    <a:pt x="23277" y="434120"/>
                  </a:lnTo>
                  <a:lnTo>
                    <a:pt x="17331" y="400472"/>
                  </a:lnTo>
                  <a:lnTo>
                    <a:pt x="11381" y="362365"/>
                  </a:lnTo>
                  <a:lnTo>
                    <a:pt x="5429" y="322280"/>
                  </a:lnTo>
                  <a:lnTo>
                    <a:pt x="2123" y="281311"/>
                  </a:lnTo>
                  <a:lnTo>
                    <a:pt x="653" y="240944"/>
                  </a:lnTo>
                  <a:lnTo>
                    <a:pt x="0" y="203160"/>
                  </a:lnTo>
                  <a:lnTo>
                    <a:pt x="2355" y="163878"/>
                  </a:lnTo>
                  <a:lnTo>
                    <a:pt x="6710" y="126244"/>
                  </a:lnTo>
                  <a:lnTo>
                    <a:pt x="15732" y="82745"/>
                  </a:lnTo>
                  <a:lnTo>
                    <a:pt x="29539" y="46704"/>
                  </a:lnTo>
                  <a:lnTo>
                    <a:pt x="46242" y="15744"/>
                  </a:lnTo>
                  <a:lnTo>
                    <a:pt x="56973" y="4844"/>
                  </a:lnTo>
                  <a:lnTo>
                    <a:pt x="68356" y="0"/>
                  </a:lnTo>
                  <a:lnTo>
                    <a:pt x="74170" y="693"/>
                  </a:lnTo>
                  <a:lnTo>
                    <a:pt x="85922" y="6754"/>
                  </a:lnTo>
                  <a:lnTo>
                    <a:pt x="103694" y="26063"/>
                  </a:lnTo>
                  <a:lnTo>
                    <a:pt x="121340" y="61239"/>
                  </a:lnTo>
                  <a:lnTo>
                    <a:pt x="136236" y="100857"/>
                  </a:lnTo>
                  <a:lnTo>
                    <a:pt x="143934" y="132961"/>
                  </a:lnTo>
                  <a:lnTo>
                    <a:pt x="150662" y="167073"/>
                  </a:lnTo>
                  <a:lnTo>
                    <a:pt x="155968" y="202079"/>
                  </a:lnTo>
                  <a:lnTo>
                    <a:pt x="158326" y="237480"/>
                  </a:lnTo>
                  <a:lnTo>
                    <a:pt x="162019" y="275703"/>
                  </a:lnTo>
                  <a:lnTo>
                    <a:pt x="166969" y="313859"/>
                  </a:lnTo>
                  <a:lnTo>
                    <a:pt x="172475" y="347353"/>
                  </a:lnTo>
                  <a:lnTo>
                    <a:pt x="176413" y="389360"/>
                  </a:lnTo>
                  <a:lnTo>
                    <a:pt x="185614" y="433615"/>
                  </a:lnTo>
                  <a:lnTo>
                    <a:pt x="187001" y="4426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621"/>
            <p:cNvSpPr/>
            <p:nvPr/>
          </p:nvSpPr>
          <p:spPr>
            <a:xfrm>
              <a:off x="3759398" y="4964906"/>
              <a:ext cx="17860" cy="178595"/>
            </a:xfrm>
            <a:custGeom>
              <a:avLst/>
              <a:gdLst/>
              <a:ahLst/>
              <a:cxnLst/>
              <a:rect l="0" t="0" r="0" b="0"/>
              <a:pathLst>
                <a:path w="17860" h="178595">
                  <a:moveTo>
                    <a:pt x="17859" y="0"/>
                  </a:moveTo>
                  <a:lnTo>
                    <a:pt x="15214" y="37519"/>
                  </a:lnTo>
                  <a:lnTo>
                    <a:pt x="10792" y="70978"/>
                  </a:lnTo>
                  <a:lnTo>
                    <a:pt x="8765" y="102983"/>
                  </a:lnTo>
                  <a:lnTo>
                    <a:pt x="4558" y="140359"/>
                  </a:lnTo>
                  <a:lnTo>
                    <a:pt x="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0" name="SMARTInkShape-Group73"/>
          <p:cNvGrpSpPr/>
          <p:nvPr/>
        </p:nvGrpSpPr>
        <p:grpSpPr>
          <a:xfrm>
            <a:off x="3393281" y="1830586"/>
            <a:ext cx="1551813" cy="464344"/>
            <a:chOff x="3393281" y="1830586"/>
            <a:chExt cx="1551813" cy="464344"/>
          </a:xfrm>
        </p:grpSpPr>
        <p:sp>
          <p:nvSpPr>
            <p:cNvPr id="80" name="SMARTInkShape-622"/>
            <p:cNvSpPr/>
            <p:nvPr/>
          </p:nvSpPr>
          <p:spPr>
            <a:xfrm>
              <a:off x="4761333" y="1850534"/>
              <a:ext cx="183761" cy="443709"/>
            </a:xfrm>
            <a:custGeom>
              <a:avLst/>
              <a:gdLst/>
              <a:ahLst/>
              <a:cxnLst/>
              <a:rect l="0" t="0" r="0" b="0"/>
              <a:pathLst>
                <a:path w="183761" h="443709">
                  <a:moveTo>
                    <a:pt x="123206" y="239013"/>
                  </a:moveTo>
                  <a:lnTo>
                    <a:pt x="102215" y="239013"/>
                  </a:lnTo>
                  <a:lnTo>
                    <a:pt x="88654" y="243753"/>
                  </a:lnTo>
                  <a:lnTo>
                    <a:pt x="54586" y="272433"/>
                  </a:lnTo>
                  <a:lnTo>
                    <a:pt x="23753" y="315222"/>
                  </a:lnTo>
                  <a:lnTo>
                    <a:pt x="4297" y="359707"/>
                  </a:lnTo>
                  <a:lnTo>
                    <a:pt x="0" y="383253"/>
                  </a:lnTo>
                  <a:lnTo>
                    <a:pt x="3466" y="404341"/>
                  </a:lnTo>
                  <a:lnTo>
                    <a:pt x="13527" y="428252"/>
                  </a:lnTo>
                  <a:lnTo>
                    <a:pt x="19228" y="436559"/>
                  </a:lnTo>
                  <a:lnTo>
                    <a:pt x="25069" y="440913"/>
                  </a:lnTo>
                  <a:lnTo>
                    <a:pt x="31964" y="442848"/>
                  </a:lnTo>
                  <a:lnTo>
                    <a:pt x="41643" y="443708"/>
                  </a:lnTo>
                  <a:lnTo>
                    <a:pt x="52560" y="438798"/>
                  </a:lnTo>
                  <a:lnTo>
                    <a:pt x="94624" y="405539"/>
                  </a:lnTo>
                  <a:lnTo>
                    <a:pt x="125946" y="362623"/>
                  </a:lnTo>
                  <a:lnTo>
                    <a:pt x="143972" y="328996"/>
                  </a:lnTo>
                  <a:lnTo>
                    <a:pt x="160888" y="288054"/>
                  </a:lnTo>
                  <a:lnTo>
                    <a:pt x="171633" y="244503"/>
                  </a:lnTo>
                  <a:lnTo>
                    <a:pt x="176250" y="200181"/>
                  </a:lnTo>
                  <a:lnTo>
                    <a:pt x="182469" y="156621"/>
                  </a:lnTo>
                  <a:lnTo>
                    <a:pt x="183760" y="118138"/>
                  </a:lnTo>
                  <a:lnTo>
                    <a:pt x="179292" y="82592"/>
                  </a:lnTo>
                  <a:lnTo>
                    <a:pt x="174634" y="43412"/>
                  </a:lnTo>
                  <a:lnTo>
                    <a:pt x="168883" y="27063"/>
                  </a:lnTo>
                  <a:lnTo>
                    <a:pt x="148134" y="4960"/>
                  </a:lnTo>
                  <a:lnTo>
                    <a:pt x="141562" y="1044"/>
                  </a:lnTo>
                  <a:lnTo>
                    <a:pt x="138419" y="0"/>
                  </a:lnTo>
                  <a:lnTo>
                    <a:pt x="136325" y="296"/>
                  </a:lnTo>
                  <a:lnTo>
                    <a:pt x="134928" y="1485"/>
                  </a:lnTo>
                  <a:lnTo>
                    <a:pt x="119870" y="36126"/>
                  </a:lnTo>
                  <a:lnTo>
                    <a:pt x="114389" y="70834"/>
                  </a:lnTo>
                  <a:lnTo>
                    <a:pt x="108467" y="104405"/>
                  </a:lnTo>
                  <a:lnTo>
                    <a:pt x="106271" y="145330"/>
                  </a:lnTo>
                  <a:lnTo>
                    <a:pt x="105621" y="188876"/>
                  </a:lnTo>
                  <a:lnTo>
                    <a:pt x="105428" y="233197"/>
                  </a:lnTo>
                  <a:lnTo>
                    <a:pt x="105370" y="277749"/>
                  </a:lnTo>
                  <a:lnTo>
                    <a:pt x="106345" y="321376"/>
                  </a:lnTo>
                  <a:lnTo>
                    <a:pt x="112478" y="359880"/>
                  </a:lnTo>
                  <a:lnTo>
                    <a:pt x="120792" y="403154"/>
                  </a:lnTo>
                  <a:lnTo>
                    <a:pt x="123206" y="4265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623"/>
            <p:cNvSpPr/>
            <p:nvPr/>
          </p:nvSpPr>
          <p:spPr>
            <a:xfrm>
              <a:off x="4420195" y="2100243"/>
              <a:ext cx="230209" cy="185758"/>
            </a:xfrm>
            <a:custGeom>
              <a:avLst/>
              <a:gdLst/>
              <a:ahLst/>
              <a:cxnLst/>
              <a:rect l="0" t="0" r="0" b="0"/>
              <a:pathLst>
                <a:path w="230209" h="185758">
                  <a:moveTo>
                    <a:pt x="0" y="105390"/>
                  </a:moveTo>
                  <a:lnTo>
                    <a:pt x="39902" y="104397"/>
                  </a:lnTo>
                  <a:lnTo>
                    <a:pt x="73360" y="97701"/>
                  </a:lnTo>
                  <a:lnTo>
                    <a:pt x="116339" y="93978"/>
                  </a:lnTo>
                  <a:lnTo>
                    <a:pt x="160768" y="81250"/>
                  </a:lnTo>
                  <a:lnTo>
                    <a:pt x="200647" y="66651"/>
                  </a:lnTo>
                  <a:lnTo>
                    <a:pt x="210884" y="58076"/>
                  </a:lnTo>
                  <a:lnTo>
                    <a:pt x="227752" y="37754"/>
                  </a:lnTo>
                  <a:lnTo>
                    <a:pt x="230208" y="31342"/>
                  </a:lnTo>
                  <a:lnTo>
                    <a:pt x="229870" y="28244"/>
                  </a:lnTo>
                  <a:lnTo>
                    <a:pt x="226850" y="22155"/>
                  </a:lnTo>
                  <a:lnTo>
                    <a:pt x="203441" y="4196"/>
                  </a:lnTo>
                  <a:lnTo>
                    <a:pt x="194267" y="884"/>
                  </a:lnTo>
                  <a:lnTo>
                    <a:pt x="189043" y="0"/>
                  </a:lnTo>
                  <a:lnTo>
                    <a:pt x="146965" y="6077"/>
                  </a:lnTo>
                  <a:lnTo>
                    <a:pt x="115130" y="15070"/>
                  </a:lnTo>
                  <a:lnTo>
                    <a:pt x="82824" y="34926"/>
                  </a:lnTo>
                  <a:lnTo>
                    <a:pt x="65882" y="52100"/>
                  </a:lnTo>
                  <a:lnTo>
                    <a:pt x="44945" y="94624"/>
                  </a:lnTo>
                  <a:lnTo>
                    <a:pt x="38453" y="113775"/>
                  </a:lnTo>
                  <a:lnTo>
                    <a:pt x="37926" y="125984"/>
                  </a:lnTo>
                  <a:lnTo>
                    <a:pt x="43208" y="143021"/>
                  </a:lnTo>
                  <a:lnTo>
                    <a:pt x="56527" y="160816"/>
                  </a:lnTo>
                  <a:lnTo>
                    <a:pt x="72312" y="174729"/>
                  </a:lnTo>
                  <a:lnTo>
                    <a:pt x="83732" y="180855"/>
                  </a:lnTo>
                  <a:lnTo>
                    <a:pt x="113161" y="185111"/>
                  </a:lnTo>
                  <a:lnTo>
                    <a:pt x="142875" y="1857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624"/>
            <p:cNvSpPr/>
            <p:nvPr/>
          </p:nvSpPr>
          <p:spPr>
            <a:xfrm>
              <a:off x="4188023" y="2062758"/>
              <a:ext cx="285751" cy="35719"/>
            </a:xfrm>
            <a:custGeom>
              <a:avLst/>
              <a:gdLst/>
              <a:ahLst/>
              <a:cxnLst/>
              <a:rect l="0" t="0" r="0" b="0"/>
              <a:pathLst>
                <a:path w="285751" h="35719">
                  <a:moveTo>
                    <a:pt x="0" y="35718"/>
                  </a:moveTo>
                  <a:lnTo>
                    <a:pt x="39293" y="35718"/>
                  </a:lnTo>
                  <a:lnTo>
                    <a:pt x="81922" y="35718"/>
                  </a:lnTo>
                  <a:lnTo>
                    <a:pt x="117386" y="29582"/>
                  </a:lnTo>
                  <a:lnTo>
                    <a:pt x="158933" y="24695"/>
                  </a:lnTo>
                  <a:lnTo>
                    <a:pt x="196097" y="19209"/>
                  </a:lnTo>
                  <a:lnTo>
                    <a:pt x="237247" y="11989"/>
                  </a:lnTo>
                  <a:lnTo>
                    <a:pt x="28575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625"/>
            <p:cNvSpPr/>
            <p:nvPr/>
          </p:nvSpPr>
          <p:spPr>
            <a:xfrm>
              <a:off x="4330898" y="1830586"/>
              <a:ext cx="17860" cy="401837"/>
            </a:xfrm>
            <a:custGeom>
              <a:avLst/>
              <a:gdLst/>
              <a:ahLst/>
              <a:cxnLst/>
              <a:rect l="0" t="0" r="0" b="0"/>
              <a:pathLst>
                <a:path w="17860" h="401837">
                  <a:moveTo>
                    <a:pt x="0" y="0"/>
                  </a:moveTo>
                  <a:lnTo>
                    <a:pt x="993" y="31045"/>
                  </a:lnTo>
                  <a:lnTo>
                    <a:pt x="7068" y="59122"/>
                  </a:lnTo>
                  <a:lnTo>
                    <a:pt x="8562" y="97558"/>
                  </a:lnTo>
                  <a:lnTo>
                    <a:pt x="8820" y="134298"/>
                  </a:lnTo>
                  <a:lnTo>
                    <a:pt x="8898" y="171863"/>
                  </a:lnTo>
                  <a:lnTo>
                    <a:pt x="8920" y="208129"/>
                  </a:lnTo>
                  <a:lnTo>
                    <a:pt x="8927" y="248750"/>
                  </a:lnTo>
                  <a:lnTo>
                    <a:pt x="8929" y="292663"/>
                  </a:lnTo>
                  <a:lnTo>
                    <a:pt x="8930" y="330000"/>
                  </a:lnTo>
                  <a:lnTo>
                    <a:pt x="8930" y="373010"/>
                  </a:lnTo>
                  <a:lnTo>
                    <a:pt x="8930" y="383402"/>
                  </a:lnTo>
                  <a:lnTo>
                    <a:pt x="11575" y="391328"/>
                  </a:lnTo>
                  <a:lnTo>
                    <a:pt x="17859" y="4018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626"/>
            <p:cNvSpPr/>
            <p:nvPr/>
          </p:nvSpPr>
          <p:spPr>
            <a:xfrm>
              <a:off x="4152304" y="2089547"/>
              <a:ext cx="89298" cy="205383"/>
            </a:xfrm>
            <a:custGeom>
              <a:avLst/>
              <a:gdLst/>
              <a:ahLst/>
              <a:cxnLst/>
              <a:rect l="0" t="0" r="0" b="0"/>
              <a:pathLst>
                <a:path w="89298" h="205383">
                  <a:moveTo>
                    <a:pt x="0" y="0"/>
                  </a:moveTo>
                  <a:lnTo>
                    <a:pt x="993" y="40139"/>
                  </a:lnTo>
                  <a:lnTo>
                    <a:pt x="12429" y="80949"/>
                  </a:lnTo>
                  <a:lnTo>
                    <a:pt x="26858" y="125092"/>
                  </a:lnTo>
                  <a:lnTo>
                    <a:pt x="33765" y="141917"/>
                  </a:lnTo>
                  <a:lnTo>
                    <a:pt x="59699" y="180232"/>
                  </a:lnTo>
                  <a:lnTo>
                    <a:pt x="89297" y="2053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627"/>
            <p:cNvSpPr/>
            <p:nvPr/>
          </p:nvSpPr>
          <p:spPr>
            <a:xfrm>
              <a:off x="4036496" y="2071687"/>
              <a:ext cx="97950" cy="168987"/>
            </a:xfrm>
            <a:custGeom>
              <a:avLst/>
              <a:gdLst/>
              <a:ahLst/>
              <a:cxnLst/>
              <a:rect l="0" t="0" r="0" b="0"/>
              <a:pathLst>
                <a:path w="97950" h="168987">
                  <a:moveTo>
                    <a:pt x="97949" y="0"/>
                  </a:moveTo>
                  <a:lnTo>
                    <a:pt x="93209" y="0"/>
                  </a:lnTo>
                  <a:lnTo>
                    <a:pt x="91812" y="992"/>
                  </a:lnTo>
                  <a:lnTo>
                    <a:pt x="90882" y="2646"/>
                  </a:lnTo>
                  <a:lnTo>
                    <a:pt x="90261" y="4741"/>
                  </a:lnTo>
                  <a:lnTo>
                    <a:pt x="84647" y="12429"/>
                  </a:lnTo>
                  <a:lnTo>
                    <a:pt x="44084" y="45453"/>
                  </a:lnTo>
                  <a:lnTo>
                    <a:pt x="33330" y="57905"/>
                  </a:lnTo>
                  <a:lnTo>
                    <a:pt x="6821" y="100407"/>
                  </a:lnTo>
                  <a:lnTo>
                    <a:pt x="1826" y="118827"/>
                  </a:lnTo>
                  <a:lnTo>
                    <a:pt x="0" y="148798"/>
                  </a:lnTo>
                  <a:lnTo>
                    <a:pt x="2492" y="158075"/>
                  </a:lnTo>
                  <a:lnTo>
                    <a:pt x="4545" y="161938"/>
                  </a:lnTo>
                  <a:lnTo>
                    <a:pt x="6906" y="164514"/>
                  </a:lnTo>
                  <a:lnTo>
                    <a:pt x="12176" y="167375"/>
                  </a:lnTo>
                  <a:lnTo>
                    <a:pt x="20721" y="168986"/>
                  </a:lnTo>
                  <a:lnTo>
                    <a:pt x="39626" y="162401"/>
                  </a:lnTo>
                  <a:lnTo>
                    <a:pt x="50861" y="157176"/>
                  </a:lnTo>
                  <a:lnTo>
                    <a:pt x="59823" y="148901"/>
                  </a:lnTo>
                  <a:lnTo>
                    <a:pt x="80090" y="12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628"/>
            <p:cNvSpPr/>
            <p:nvPr/>
          </p:nvSpPr>
          <p:spPr>
            <a:xfrm>
              <a:off x="3937992" y="1893094"/>
              <a:ext cx="26790" cy="339329"/>
            </a:xfrm>
            <a:custGeom>
              <a:avLst/>
              <a:gdLst/>
              <a:ahLst/>
              <a:cxnLst/>
              <a:rect l="0" t="0" r="0" b="0"/>
              <a:pathLst>
                <a:path w="26790" h="339329">
                  <a:moveTo>
                    <a:pt x="26789" y="0"/>
                  </a:moveTo>
                  <a:lnTo>
                    <a:pt x="26789" y="39217"/>
                  </a:lnTo>
                  <a:lnTo>
                    <a:pt x="26789" y="80828"/>
                  </a:lnTo>
                  <a:lnTo>
                    <a:pt x="26789" y="125076"/>
                  </a:lnTo>
                  <a:lnTo>
                    <a:pt x="20652" y="166883"/>
                  </a:lnTo>
                  <a:lnTo>
                    <a:pt x="15766" y="204833"/>
                  </a:lnTo>
                  <a:lnTo>
                    <a:pt x="10280" y="240993"/>
                  </a:lnTo>
                  <a:lnTo>
                    <a:pt x="2040" y="283089"/>
                  </a:lnTo>
                  <a:lnTo>
                    <a:pt x="80" y="326142"/>
                  </a:lnTo>
                  <a:lnTo>
                    <a:pt x="0" y="3393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629"/>
            <p:cNvSpPr/>
            <p:nvPr/>
          </p:nvSpPr>
          <p:spPr>
            <a:xfrm>
              <a:off x="3752266" y="2062758"/>
              <a:ext cx="131866" cy="141066"/>
            </a:xfrm>
            <a:custGeom>
              <a:avLst/>
              <a:gdLst/>
              <a:ahLst/>
              <a:cxnLst/>
              <a:rect l="0" t="0" r="0" b="0"/>
              <a:pathLst>
                <a:path w="131866" h="141066">
                  <a:moveTo>
                    <a:pt x="69640" y="8929"/>
                  </a:moveTo>
                  <a:lnTo>
                    <a:pt x="49522" y="21358"/>
                  </a:lnTo>
                  <a:lnTo>
                    <a:pt x="26948" y="45501"/>
                  </a:lnTo>
                  <a:lnTo>
                    <a:pt x="4270" y="86370"/>
                  </a:lnTo>
                  <a:lnTo>
                    <a:pt x="0" y="104194"/>
                  </a:lnTo>
                  <a:lnTo>
                    <a:pt x="1647" y="113447"/>
                  </a:lnTo>
                  <a:lnTo>
                    <a:pt x="8153" y="124233"/>
                  </a:lnTo>
                  <a:lnTo>
                    <a:pt x="19240" y="136767"/>
                  </a:lnTo>
                  <a:lnTo>
                    <a:pt x="25081" y="140160"/>
                  </a:lnTo>
                  <a:lnTo>
                    <a:pt x="28028" y="141065"/>
                  </a:lnTo>
                  <a:lnTo>
                    <a:pt x="36593" y="139425"/>
                  </a:lnTo>
                  <a:lnTo>
                    <a:pt x="76312" y="121401"/>
                  </a:lnTo>
                  <a:lnTo>
                    <a:pt x="96863" y="109833"/>
                  </a:lnTo>
                  <a:lnTo>
                    <a:pt x="124902" y="77103"/>
                  </a:lnTo>
                  <a:lnTo>
                    <a:pt x="130001" y="60438"/>
                  </a:lnTo>
                  <a:lnTo>
                    <a:pt x="131865" y="37442"/>
                  </a:lnTo>
                  <a:lnTo>
                    <a:pt x="129975" y="32899"/>
                  </a:lnTo>
                  <a:lnTo>
                    <a:pt x="122583" y="25205"/>
                  </a:lnTo>
                  <a:lnTo>
                    <a:pt x="107265" y="15295"/>
                  </a:lnTo>
                  <a:lnTo>
                    <a:pt x="63043" y="938"/>
                  </a:lnTo>
                  <a:lnTo>
                    <a:pt x="6071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630"/>
            <p:cNvSpPr/>
            <p:nvPr/>
          </p:nvSpPr>
          <p:spPr>
            <a:xfrm>
              <a:off x="3529042" y="1982390"/>
              <a:ext cx="190222" cy="232173"/>
            </a:xfrm>
            <a:custGeom>
              <a:avLst/>
              <a:gdLst/>
              <a:ahLst/>
              <a:cxnLst/>
              <a:rect l="0" t="0" r="0" b="0"/>
              <a:pathLst>
                <a:path w="190222" h="232173">
                  <a:moveTo>
                    <a:pt x="105340" y="0"/>
                  </a:moveTo>
                  <a:lnTo>
                    <a:pt x="100600" y="0"/>
                  </a:lnTo>
                  <a:lnTo>
                    <a:pt x="95627" y="2646"/>
                  </a:lnTo>
                  <a:lnTo>
                    <a:pt x="57151" y="34552"/>
                  </a:lnTo>
                  <a:lnTo>
                    <a:pt x="32395" y="56913"/>
                  </a:lnTo>
                  <a:lnTo>
                    <a:pt x="2269" y="94911"/>
                  </a:lnTo>
                  <a:lnTo>
                    <a:pt x="0" y="101053"/>
                  </a:lnTo>
                  <a:lnTo>
                    <a:pt x="386" y="103088"/>
                  </a:lnTo>
                  <a:lnTo>
                    <a:pt x="1637" y="104444"/>
                  </a:lnTo>
                  <a:lnTo>
                    <a:pt x="5672" y="106943"/>
                  </a:lnTo>
                  <a:lnTo>
                    <a:pt x="10773" y="111361"/>
                  </a:lnTo>
                  <a:lnTo>
                    <a:pt x="18993" y="113986"/>
                  </a:lnTo>
                  <a:lnTo>
                    <a:pt x="57888" y="120704"/>
                  </a:lnTo>
                  <a:lnTo>
                    <a:pt x="101138" y="124638"/>
                  </a:lnTo>
                  <a:lnTo>
                    <a:pt x="145664" y="132671"/>
                  </a:lnTo>
                  <a:lnTo>
                    <a:pt x="155674" y="136025"/>
                  </a:lnTo>
                  <a:lnTo>
                    <a:pt x="178519" y="149103"/>
                  </a:lnTo>
                  <a:lnTo>
                    <a:pt x="184570" y="156847"/>
                  </a:lnTo>
                  <a:lnTo>
                    <a:pt x="189501" y="159007"/>
                  </a:lnTo>
                  <a:lnTo>
                    <a:pt x="190221" y="160575"/>
                  </a:lnTo>
                  <a:lnTo>
                    <a:pt x="189709" y="162613"/>
                  </a:lnTo>
                  <a:lnTo>
                    <a:pt x="181757" y="173012"/>
                  </a:lnTo>
                  <a:lnTo>
                    <a:pt x="140789" y="203536"/>
                  </a:lnTo>
                  <a:lnTo>
                    <a:pt x="99372" y="226111"/>
                  </a:lnTo>
                  <a:lnTo>
                    <a:pt x="60692"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631"/>
            <p:cNvSpPr/>
            <p:nvPr/>
          </p:nvSpPr>
          <p:spPr>
            <a:xfrm>
              <a:off x="3393281" y="1857375"/>
              <a:ext cx="44404" cy="419696"/>
            </a:xfrm>
            <a:custGeom>
              <a:avLst/>
              <a:gdLst/>
              <a:ahLst/>
              <a:cxnLst/>
              <a:rect l="0" t="0" r="0" b="0"/>
              <a:pathLst>
                <a:path w="44404" h="419696">
                  <a:moveTo>
                    <a:pt x="35719" y="0"/>
                  </a:moveTo>
                  <a:lnTo>
                    <a:pt x="42786" y="29141"/>
                  </a:lnTo>
                  <a:lnTo>
                    <a:pt x="44403" y="72739"/>
                  </a:lnTo>
                  <a:lnTo>
                    <a:pt x="41954" y="114285"/>
                  </a:lnTo>
                  <a:lnTo>
                    <a:pt x="36951" y="156189"/>
                  </a:lnTo>
                  <a:lnTo>
                    <a:pt x="31343" y="190917"/>
                  </a:lnTo>
                  <a:lnTo>
                    <a:pt x="23398" y="226342"/>
                  </a:lnTo>
                  <a:lnTo>
                    <a:pt x="17962" y="267731"/>
                  </a:lnTo>
                  <a:lnTo>
                    <a:pt x="8362" y="310449"/>
                  </a:lnTo>
                  <a:lnTo>
                    <a:pt x="1652" y="347845"/>
                  </a:lnTo>
                  <a:lnTo>
                    <a:pt x="218" y="390206"/>
                  </a:lnTo>
                  <a:lnTo>
                    <a:pt x="0" y="4196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 name="SMARTInkShape-Group74"/>
          <p:cNvGrpSpPr/>
          <p:nvPr/>
        </p:nvGrpSpPr>
        <p:grpSpPr>
          <a:xfrm>
            <a:off x="3456192" y="2510726"/>
            <a:ext cx="1205105" cy="582179"/>
            <a:chOff x="3456192" y="2510726"/>
            <a:chExt cx="1205105" cy="582179"/>
          </a:xfrm>
        </p:grpSpPr>
        <p:sp>
          <p:nvSpPr>
            <p:cNvPr id="91" name="SMARTInkShape-632"/>
            <p:cNvSpPr/>
            <p:nvPr/>
          </p:nvSpPr>
          <p:spPr>
            <a:xfrm>
              <a:off x="4482703" y="2732676"/>
              <a:ext cx="178594" cy="203415"/>
            </a:xfrm>
            <a:custGeom>
              <a:avLst/>
              <a:gdLst/>
              <a:ahLst/>
              <a:cxnLst/>
              <a:rect l="0" t="0" r="0" b="0"/>
              <a:pathLst>
                <a:path w="178594" h="203415">
                  <a:moveTo>
                    <a:pt x="0" y="133753"/>
                  </a:moveTo>
                  <a:lnTo>
                    <a:pt x="4741" y="133753"/>
                  </a:lnTo>
                  <a:lnTo>
                    <a:pt x="6137" y="134746"/>
                  </a:lnTo>
                  <a:lnTo>
                    <a:pt x="7068" y="136399"/>
                  </a:lnTo>
                  <a:lnTo>
                    <a:pt x="7688" y="138494"/>
                  </a:lnTo>
                  <a:lnTo>
                    <a:pt x="9094" y="139891"/>
                  </a:lnTo>
                  <a:lnTo>
                    <a:pt x="16509" y="142315"/>
                  </a:lnTo>
                  <a:lnTo>
                    <a:pt x="30858" y="135481"/>
                  </a:lnTo>
                  <a:lnTo>
                    <a:pt x="37858" y="130222"/>
                  </a:lnTo>
                  <a:lnTo>
                    <a:pt x="72189" y="91497"/>
                  </a:lnTo>
                  <a:lnTo>
                    <a:pt x="77891" y="87723"/>
                  </a:lnTo>
                  <a:lnTo>
                    <a:pt x="86874" y="75593"/>
                  </a:lnTo>
                  <a:lnTo>
                    <a:pt x="109991" y="34569"/>
                  </a:lnTo>
                  <a:lnTo>
                    <a:pt x="113377" y="24849"/>
                  </a:lnTo>
                  <a:lnTo>
                    <a:pt x="115928" y="1992"/>
                  </a:lnTo>
                  <a:lnTo>
                    <a:pt x="114987" y="1264"/>
                  </a:lnTo>
                  <a:lnTo>
                    <a:pt x="108925" y="240"/>
                  </a:lnTo>
                  <a:lnTo>
                    <a:pt x="103643" y="0"/>
                  </a:lnTo>
                  <a:lnTo>
                    <a:pt x="97988" y="2539"/>
                  </a:lnTo>
                  <a:lnTo>
                    <a:pt x="77175" y="17035"/>
                  </a:lnTo>
                  <a:lnTo>
                    <a:pt x="50659" y="56908"/>
                  </a:lnTo>
                  <a:lnTo>
                    <a:pt x="33141" y="98498"/>
                  </a:lnTo>
                  <a:lnTo>
                    <a:pt x="20557" y="133031"/>
                  </a:lnTo>
                  <a:lnTo>
                    <a:pt x="20050" y="145338"/>
                  </a:lnTo>
                  <a:lnTo>
                    <a:pt x="25344" y="162432"/>
                  </a:lnTo>
                  <a:lnTo>
                    <a:pt x="30446" y="170643"/>
                  </a:lnTo>
                  <a:lnTo>
                    <a:pt x="43637" y="180844"/>
                  </a:lnTo>
                  <a:lnTo>
                    <a:pt x="82304" y="199191"/>
                  </a:lnTo>
                  <a:lnTo>
                    <a:pt x="112471" y="203414"/>
                  </a:lnTo>
                  <a:lnTo>
                    <a:pt x="151284" y="199924"/>
                  </a:lnTo>
                  <a:lnTo>
                    <a:pt x="178593" y="1962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633"/>
            <p:cNvSpPr/>
            <p:nvPr/>
          </p:nvSpPr>
          <p:spPr>
            <a:xfrm>
              <a:off x="4339828" y="2759273"/>
              <a:ext cx="98227" cy="177950"/>
            </a:xfrm>
            <a:custGeom>
              <a:avLst/>
              <a:gdLst/>
              <a:ahLst/>
              <a:cxnLst/>
              <a:rect l="0" t="0" r="0" b="0"/>
              <a:pathLst>
                <a:path w="98227" h="177950">
                  <a:moveTo>
                    <a:pt x="0" y="71438"/>
                  </a:moveTo>
                  <a:lnTo>
                    <a:pt x="0" y="113678"/>
                  </a:lnTo>
                  <a:lnTo>
                    <a:pt x="4741" y="131137"/>
                  </a:lnTo>
                  <a:lnTo>
                    <a:pt x="26857" y="167576"/>
                  </a:lnTo>
                  <a:lnTo>
                    <a:pt x="32773" y="173697"/>
                  </a:lnTo>
                  <a:lnTo>
                    <a:pt x="38708" y="176418"/>
                  </a:lnTo>
                  <a:lnTo>
                    <a:pt x="47629" y="177949"/>
                  </a:lnTo>
                  <a:lnTo>
                    <a:pt x="53580" y="175662"/>
                  </a:lnTo>
                  <a:lnTo>
                    <a:pt x="56556" y="173663"/>
                  </a:lnTo>
                  <a:lnTo>
                    <a:pt x="58540" y="171338"/>
                  </a:lnTo>
                  <a:lnTo>
                    <a:pt x="76644" y="138689"/>
                  </a:lnTo>
                  <a:lnTo>
                    <a:pt x="86177" y="97937"/>
                  </a:lnTo>
                  <a:lnTo>
                    <a:pt x="89023" y="53630"/>
                  </a:lnTo>
                  <a:lnTo>
                    <a:pt x="90266" y="21286"/>
                  </a:lnTo>
                  <a:lnTo>
                    <a:pt x="9822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634"/>
            <p:cNvSpPr/>
            <p:nvPr/>
          </p:nvSpPr>
          <p:spPr>
            <a:xfrm>
              <a:off x="4223742" y="2696766"/>
              <a:ext cx="8930" cy="1"/>
            </a:xfrm>
            <a:custGeom>
              <a:avLst/>
              <a:gdLst/>
              <a:ahLst/>
              <a:cxnLst/>
              <a:rect l="0" t="0" r="0" b="0"/>
              <a:pathLst>
                <a:path w="8930" h="1">
                  <a:moveTo>
                    <a:pt x="892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635"/>
            <p:cNvSpPr/>
            <p:nvPr/>
          </p:nvSpPr>
          <p:spPr>
            <a:xfrm>
              <a:off x="4223742" y="2812851"/>
              <a:ext cx="8930" cy="151806"/>
            </a:xfrm>
            <a:custGeom>
              <a:avLst/>
              <a:gdLst/>
              <a:ahLst/>
              <a:cxnLst/>
              <a:rect l="0" t="0" r="0" b="0"/>
              <a:pathLst>
                <a:path w="8930" h="151806">
                  <a:moveTo>
                    <a:pt x="0" y="0"/>
                  </a:moveTo>
                  <a:lnTo>
                    <a:pt x="0" y="39293"/>
                  </a:lnTo>
                  <a:lnTo>
                    <a:pt x="7688" y="77182"/>
                  </a:lnTo>
                  <a:lnTo>
                    <a:pt x="8820" y="120780"/>
                  </a:lnTo>
                  <a:lnTo>
                    <a:pt x="8929"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636"/>
            <p:cNvSpPr/>
            <p:nvPr/>
          </p:nvSpPr>
          <p:spPr>
            <a:xfrm>
              <a:off x="4041227" y="2786063"/>
              <a:ext cx="140639" cy="196453"/>
            </a:xfrm>
            <a:custGeom>
              <a:avLst/>
              <a:gdLst/>
              <a:ahLst/>
              <a:cxnLst/>
              <a:rect l="0" t="0" r="0" b="0"/>
              <a:pathLst>
                <a:path w="140639" h="196453">
                  <a:moveTo>
                    <a:pt x="48569" y="0"/>
                  </a:moveTo>
                  <a:lnTo>
                    <a:pt x="43829" y="0"/>
                  </a:lnTo>
                  <a:lnTo>
                    <a:pt x="42433" y="992"/>
                  </a:lnTo>
                  <a:lnTo>
                    <a:pt x="41502" y="2645"/>
                  </a:lnTo>
                  <a:lnTo>
                    <a:pt x="40882" y="4740"/>
                  </a:lnTo>
                  <a:lnTo>
                    <a:pt x="34900" y="9713"/>
                  </a:lnTo>
                  <a:lnTo>
                    <a:pt x="19632" y="20990"/>
                  </a:lnTo>
                  <a:lnTo>
                    <a:pt x="1017" y="46397"/>
                  </a:lnTo>
                  <a:lnTo>
                    <a:pt x="0" y="48790"/>
                  </a:lnTo>
                  <a:lnTo>
                    <a:pt x="315" y="50386"/>
                  </a:lnTo>
                  <a:lnTo>
                    <a:pt x="1517" y="51450"/>
                  </a:lnTo>
                  <a:lnTo>
                    <a:pt x="2853" y="55278"/>
                  </a:lnTo>
                  <a:lnTo>
                    <a:pt x="3209" y="57688"/>
                  </a:lnTo>
                  <a:lnTo>
                    <a:pt x="5431" y="59294"/>
                  </a:lnTo>
                  <a:lnTo>
                    <a:pt x="45884" y="70070"/>
                  </a:lnTo>
                  <a:lnTo>
                    <a:pt x="82465" y="73903"/>
                  </a:lnTo>
                  <a:lnTo>
                    <a:pt x="125853" y="84729"/>
                  </a:lnTo>
                  <a:lnTo>
                    <a:pt x="139047" y="92683"/>
                  </a:lnTo>
                  <a:lnTo>
                    <a:pt x="140638" y="96515"/>
                  </a:lnTo>
                  <a:lnTo>
                    <a:pt x="138428" y="122597"/>
                  </a:lnTo>
                  <a:lnTo>
                    <a:pt x="132824" y="134193"/>
                  </a:lnTo>
                  <a:lnTo>
                    <a:pt x="107437" y="162751"/>
                  </a:lnTo>
                  <a:lnTo>
                    <a:pt x="66429" y="1964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637"/>
            <p:cNvSpPr/>
            <p:nvPr/>
          </p:nvSpPr>
          <p:spPr>
            <a:xfrm>
              <a:off x="3859572" y="2741414"/>
              <a:ext cx="198025" cy="187524"/>
            </a:xfrm>
            <a:custGeom>
              <a:avLst/>
              <a:gdLst/>
              <a:ahLst/>
              <a:cxnLst/>
              <a:rect l="0" t="0" r="0" b="0"/>
              <a:pathLst>
                <a:path w="198025" h="187524">
                  <a:moveTo>
                    <a:pt x="96279" y="0"/>
                  </a:moveTo>
                  <a:lnTo>
                    <a:pt x="91539" y="0"/>
                  </a:lnTo>
                  <a:lnTo>
                    <a:pt x="86566" y="2646"/>
                  </a:lnTo>
                  <a:lnTo>
                    <a:pt x="42138" y="30052"/>
                  </a:lnTo>
                  <a:lnTo>
                    <a:pt x="23573" y="41867"/>
                  </a:lnTo>
                  <a:lnTo>
                    <a:pt x="0" y="69275"/>
                  </a:lnTo>
                  <a:lnTo>
                    <a:pt x="343" y="69996"/>
                  </a:lnTo>
                  <a:lnTo>
                    <a:pt x="3371" y="70797"/>
                  </a:lnTo>
                  <a:lnTo>
                    <a:pt x="28575" y="71381"/>
                  </a:lnTo>
                  <a:lnTo>
                    <a:pt x="71059" y="63744"/>
                  </a:lnTo>
                  <a:lnTo>
                    <a:pt x="105519" y="63744"/>
                  </a:lnTo>
                  <a:lnTo>
                    <a:pt x="149898" y="70228"/>
                  </a:lnTo>
                  <a:lnTo>
                    <a:pt x="171918" y="75819"/>
                  </a:lnTo>
                  <a:lnTo>
                    <a:pt x="186270" y="83760"/>
                  </a:lnTo>
                  <a:lnTo>
                    <a:pt x="196806" y="92397"/>
                  </a:lnTo>
                  <a:lnTo>
                    <a:pt x="198024" y="95332"/>
                  </a:lnTo>
                  <a:lnTo>
                    <a:pt x="197844" y="98281"/>
                  </a:lnTo>
                  <a:lnTo>
                    <a:pt x="190425" y="114884"/>
                  </a:lnTo>
                  <a:lnTo>
                    <a:pt x="161144" y="148984"/>
                  </a:lnTo>
                  <a:lnTo>
                    <a:pt x="118302" y="179820"/>
                  </a:lnTo>
                  <a:lnTo>
                    <a:pt x="99607" y="185241"/>
                  </a:lnTo>
                  <a:lnTo>
                    <a:pt x="69490"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638"/>
            <p:cNvSpPr/>
            <p:nvPr/>
          </p:nvSpPr>
          <p:spPr>
            <a:xfrm>
              <a:off x="3626139" y="2714625"/>
              <a:ext cx="168979" cy="250032"/>
            </a:xfrm>
            <a:custGeom>
              <a:avLst/>
              <a:gdLst/>
              <a:ahLst/>
              <a:cxnLst/>
              <a:rect l="0" t="0" r="0" b="0"/>
              <a:pathLst>
                <a:path w="168979" h="250032">
                  <a:moveTo>
                    <a:pt x="115400" y="0"/>
                  </a:moveTo>
                  <a:lnTo>
                    <a:pt x="110659" y="0"/>
                  </a:lnTo>
                  <a:lnTo>
                    <a:pt x="105686" y="2646"/>
                  </a:lnTo>
                  <a:lnTo>
                    <a:pt x="100169" y="8121"/>
                  </a:lnTo>
                  <a:lnTo>
                    <a:pt x="74506" y="46276"/>
                  </a:lnTo>
                  <a:lnTo>
                    <a:pt x="39091" y="89511"/>
                  </a:lnTo>
                  <a:lnTo>
                    <a:pt x="15402" y="131195"/>
                  </a:lnTo>
                  <a:lnTo>
                    <a:pt x="2786" y="166475"/>
                  </a:lnTo>
                  <a:lnTo>
                    <a:pt x="0" y="192847"/>
                  </a:lnTo>
                  <a:lnTo>
                    <a:pt x="2265" y="202457"/>
                  </a:lnTo>
                  <a:lnTo>
                    <a:pt x="11803" y="216711"/>
                  </a:lnTo>
                  <a:lnTo>
                    <a:pt x="15577" y="217896"/>
                  </a:lnTo>
                  <a:lnTo>
                    <a:pt x="25063" y="216566"/>
                  </a:lnTo>
                  <a:lnTo>
                    <a:pt x="46329" y="207629"/>
                  </a:lnTo>
                  <a:lnTo>
                    <a:pt x="69066" y="188640"/>
                  </a:lnTo>
                  <a:lnTo>
                    <a:pt x="98867" y="146930"/>
                  </a:lnTo>
                  <a:lnTo>
                    <a:pt x="111105" y="122252"/>
                  </a:lnTo>
                  <a:lnTo>
                    <a:pt x="115232" y="79163"/>
                  </a:lnTo>
                  <a:lnTo>
                    <a:pt x="112679" y="72225"/>
                  </a:lnTo>
                  <a:lnTo>
                    <a:pt x="109230" y="65834"/>
                  </a:lnTo>
                  <a:lnTo>
                    <a:pt x="107288" y="58643"/>
                  </a:lnTo>
                  <a:lnTo>
                    <a:pt x="107015" y="58939"/>
                  </a:lnTo>
                  <a:lnTo>
                    <a:pt x="106475" y="99052"/>
                  </a:lnTo>
                  <a:lnTo>
                    <a:pt x="109116" y="136663"/>
                  </a:lnTo>
                  <a:lnTo>
                    <a:pt x="121702" y="177959"/>
                  </a:lnTo>
                  <a:lnTo>
                    <a:pt x="142210" y="220385"/>
                  </a:lnTo>
                  <a:lnTo>
                    <a:pt x="168978"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639"/>
            <p:cNvSpPr/>
            <p:nvPr/>
          </p:nvSpPr>
          <p:spPr>
            <a:xfrm>
              <a:off x="3456192" y="2510726"/>
              <a:ext cx="257499" cy="582179"/>
            </a:xfrm>
            <a:custGeom>
              <a:avLst/>
              <a:gdLst/>
              <a:ahLst/>
              <a:cxnLst/>
              <a:rect l="0" t="0" r="0" b="0"/>
              <a:pathLst>
                <a:path w="257499" h="582179">
                  <a:moveTo>
                    <a:pt x="26386" y="239618"/>
                  </a:moveTo>
                  <a:lnTo>
                    <a:pt x="26386" y="277778"/>
                  </a:lnTo>
                  <a:lnTo>
                    <a:pt x="26386" y="312330"/>
                  </a:lnTo>
                  <a:lnTo>
                    <a:pt x="29032" y="342379"/>
                  </a:lnTo>
                  <a:lnTo>
                    <a:pt x="32523" y="374586"/>
                  </a:lnTo>
                  <a:lnTo>
                    <a:pt x="34074" y="405437"/>
                  </a:lnTo>
                  <a:lnTo>
                    <a:pt x="34764" y="435685"/>
                  </a:lnTo>
                  <a:lnTo>
                    <a:pt x="35152" y="477959"/>
                  </a:lnTo>
                  <a:lnTo>
                    <a:pt x="35267" y="512975"/>
                  </a:lnTo>
                  <a:lnTo>
                    <a:pt x="35306" y="551473"/>
                  </a:lnTo>
                  <a:lnTo>
                    <a:pt x="35315" y="580817"/>
                  </a:lnTo>
                  <a:lnTo>
                    <a:pt x="34323" y="582178"/>
                  </a:lnTo>
                  <a:lnTo>
                    <a:pt x="32669" y="582093"/>
                  </a:lnTo>
                  <a:lnTo>
                    <a:pt x="30575" y="581044"/>
                  </a:lnTo>
                  <a:lnTo>
                    <a:pt x="29179" y="579352"/>
                  </a:lnTo>
                  <a:lnTo>
                    <a:pt x="20495" y="555716"/>
                  </a:lnTo>
                  <a:lnTo>
                    <a:pt x="15410" y="519015"/>
                  </a:lnTo>
                  <a:lnTo>
                    <a:pt x="10566" y="476191"/>
                  </a:lnTo>
                  <a:lnTo>
                    <a:pt x="8441" y="442988"/>
                  </a:lnTo>
                  <a:lnTo>
                    <a:pt x="4189" y="408387"/>
                  </a:lnTo>
                  <a:lnTo>
                    <a:pt x="1638" y="370520"/>
                  </a:lnTo>
                  <a:lnTo>
                    <a:pt x="504" y="331531"/>
                  </a:lnTo>
                  <a:lnTo>
                    <a:pt x="0" y="294359"/>
                  </a:lnTo>
                  <a:lnTo>
                    <a:pt x="2422" y="260640"/>
                  </a:lnTo>
                  <a:lnTo>
                    <a:pt x="6806" y="229117"/>
                  </a:lnTo>
                  <a:lnTo>
                    <a:pt x="12061" y="198571"/>
                  </a:lnTo>
                  <a:lnTo>
                    <a:pt x="17704" y="168458"/>
                  </a:lnTo>
                  <a:lnTo>
                    <a:pt x="29105" y="126260"/>
                  </a:lnTo>
                  <a:lnTo>
                    <a:pt x="47697" y="88621"/>
                  </a:lnTo>
                  <a:lnTo>
                    <a:pt x="75906" y="45088"/>
                  </a:lnTo>
                  <a:lnTo>
                    <a:pt x="99266" y="21686"/>
                  </a:lnTo>
                  <a:lnTo>
                    <a:pt x="129780" y="6925"/>
                  </a:lnTo>
                  <a:lnTo>
                    <a:pt x="168517" y="177"/>
                  </a:lnTo>
                  <a:lnTo>
                    <a:pt x="194837" y="0"/>
                  </a:lnTo>
                  <a:lnTo>
                    <a:pt x="209071" y="3475"/>
                  </a:lnTo>
                  <a:lnTo>
                    <a:pt x="228241" y="15750"/>
                  </a:lnTo>
                  <a:lnTo>
                    <a:pt x="246488" y="31955"/>
                  </a:lnTo>
                  <a:lnTo>
                    <a:pt x="253194" y="43474"/>
                  </a:lnTo>
                  <a:lnTo>
                    <a:pt x="256969" y="63762"/>
                  </a:lnTo>
                  <a:lnTo>
                    <a:pt x="257498" y="71779"/>
                  </a:lnTo>
                  <a:lnTo>
                    <a:pt x="244091" y="113162"/>
                  </a:lnTo>
                  <a:lnTo>
                    <a:pt x="228034" y="147800"/>
                  </a:lnTo>
                  <a:lnTo>
                    <a:pt x="208724" y="184190"/>
                  </a:lnTo>
                  <a:lnTo>
                    <a:pt x="179741" y="224959"/>
                  </a:lnTo>
                  <a:lnTo>
                    <a:pt x="151861" y="261622"/>
                  </a:lnTo>
                  <a:lnTo>
                    <a:pt x="118420" y="301180"/>
                  </a:lnTo>
                  <a:lnTo>
                    <a:pt x="82850" y="343261"/>
                  </a:lnTo>
                  <a:lnTo>
                    <a:pt x="71034" y="35570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 name="SMARTInkShape-Group75"/>
          <p:cNvGrpSpPr/>
          <p:nvPr/>
        </p:nvGrpSpPr>
        <p:grpSpPr>
          <a:xfrm>
            <a:off x="3518296" y="4261070"/>
            <a:ext cx="892969" cy="540645"/>
            <a:chOff x="3518296" y="4261070"/>
            <a:chExt cx="892969" cy="540645"/>
          </a:xfrm>
        </p:grpSpPr>
        <p:sp>
          <p:nvSpPr>
            <p:cNvPr id="100" name="SMARTInkShape-640"/>
            <p:cNvSpPr/>
            <p:nvPr/>
          </p:nvSpPr>
          <p:spPr>
            <a:xfrm>
              <a:off x="4179257" y="4438054"/>
              <a:ext cx="232008" cy="160006"/>
            </a:xfrm>
            <a:custGeom>
              <a:avLst/>
              <a:gdLst/>
              <a:ahLst/>
              <a:cxnLst/>
              <a:rect l="0" t="0" r="0" b="0"/>
              <a:pathLst>
                <a:path w="232008" h="160006">
                  <a:moveTo>
                    <a:pt x="8766" y="133946"/>
                  </a:moveTo>
                  <a:lnTo>
                    <a:pt x="8766" y="159352"/>
                  </a:lnTo>
                  <a:lnTo>
                    <a:pt x="6120" y="157475"/>
                  </a:lnTo>
                  <a:lnTo>
                    <a:pt x="4026" y="155585"/>
                  </a:lnTo>
                  <a:lnTo>
                    <a:pt x="1699" y="150840"/>
                  </a:lnTo>
                  <a:lnTo>
                    <a:pt x="0" y="114434"/>
                  </a:lnTo>
                  <a:lnTo>
                    <a:pt x="850" y="79342"/>
                  </a:lnTo>
                  <a:lnTo>
                    <a:pt x="6909" y="60836"/>
                  </a:lnTo>
                  <a:lnTo>
                    <a:pt x="7528" y="55440"/>
                  </a:lnTo>
                  <a:lnTo>
                    <a:pt x="16154" y="44153"/>
                  </a:lnTo>
                  <a:lnTo>
                    <a:pt x="36463" y="25479"/>
                  </a:lnTo>
                  <a:lnTo>
                    <a:pt x="46211" y="21246"/>
                  </a:lnTo>
                  <a:lnTo>
                    <a:pt x="56166" y="18373"/>
                  </a:lnTo>
                  <a:lnTo>
                    <a:pt x="69333" y="12169"/>
                  </a:lnTo>
                  <a:lnTo>
                    <a:pt x="109407" y="9214"/>
                  </a:lnTo>
                  <a:lnTo>
                    <a:pt x="152832" y="8941"/>
                  </a:lnTo>
                  <a:lnTo>
                    <a:pt x="194403" y="110"/>
                  </a:lnTo>
                  <a:lnTo>
                    <a:pt x="195033" y="1065"/>
                  </a:lnTo>
                  <a:lnTo>
                    <a:pt x="195731" y="4773"/>
                  </a:lnTo>
                  <a:lnTo>
                    <a:pt x="193395" y="9728"/>
                  </a:lnTo>
                  <a:lnTo>
                    <a:pt x="190042" y="15238"/>
                  </a:lnTo>
                  <a:lnTo>
                    <a:pt x="179474" y="40895"/>
                  </a:lnTo>
                  <a:lnTo>
                    <a:pt x="158712" y="81049"/>
                  </a:lnTo>
                  <a:lnTo>
                    <a:pt x="152572" y="122460"/>
                  </a:lnTo>
                  <a:lnTo>
                    <a:pt x="153048" y="136778"/>
                  </a:lnTo>
                  <a:lnTo>
                    <a:pt x="156566" y="153064"/>
                  </a:lnTo>
                  <a:lnTo>
                    <a:pt x="160878" y="157605"/>
                  </a:lnTo>
                  <a:lnTo>
                    <a:pt x="166729" y="159641"/>
                  </a:lnTo>
                  <a:lnTo>
                    <a:pt x="173606" y="160005"/>
                  </a:lnTo>
                  <a:lnTo>
                    <a:pt x="186539" y="155119"/>
                  </a:lnTo>
                  <a:lnTo>
                    <a:pt x="192766" y="151038"/>
                  </a:lnTo>
                  <a:lnTo>
                    <a:pt x="202330" y="138565"/>
                  </a:lnTo>
                  <a:lnTo>
                    <a:pt x="208896" y="123101"/>
                  </a:lnTo>
                  <a:lnTo>
                    <a:pt x="215757" y="86273"/>
                  </a:lnTo>
                  <a:lnTo>
                    <a:pt x="221633" y="45815"/>
                  </a:lnTo>
                  <a:lnTo>
                    <a:pt x="23200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641"/>
            <p:cNvSpPr/>
            <p:nvPr/>
          </p:nvSpPr>
          <p:spPr>
            <a:xfrm>
              <a:off x="3518296" y="4478255"/>
              <a:ext cx="455416" cy="323460"/>
            </a:xfrm>
            <a:custGeom>
              <a:avLst/>
              <a:gdLst/>
              <a:ahLst/>
              <a:cxnLst/>
              <a:rect l="0" t="0" r="0" b="0"/>
              <a:pathLst>
                <a:path w="455416" h="323460">
                  <a:moveTo>
                    <a:pt x="0" y="4448"/>
                  </a:moveTo>
                  <a:lnTo>
                    <a:pt x="993" y="36485"/>
                  </a:lnTo>
                  <a:lnTo>
                    <a:pt x="7689" y="76576"/>
                  </a:lnTo>
                  <a:lnTo>
                    <a:pt x="15814" y="118870"/>
                  </a:lnTo>
                  <a:lnTo>
                    <a:pt x="23097" y="154657"/>
                  </a:lnTo>
                  <a:lnTo>
                    <a:pt x="26688" y="195247"/>
                  </a:lnTo>
                  <a:lnTo>
                    <a:pt x="33595" y="231858"/>
                  </a:lnTo>
                  <a:lnTo>
                    <a:pt x="47463" y="271398"/>
                  </a:lnTo>
                  <a:lnTo>
                    <a:pt x="70901" y="313475"/>
                  </a:lnTo>
                  <a:lnTo>
                    <a:pt x="78498" y="323459"/>
                  </a:lnTo>
                  <a:lnTo>
                    <a:pt x="80113" y="323286"/>
                  </a:lnTo>
                  <a:lnTo>
                    <a:pt x="84554" y="320448"/>
                  </a:lnTo>
                  <a:lnTo>
                    <a:pt x="86136" y="318302"/>
                  </a:lnTo>
                  <a:lnTo>
                    <a:pt x="95157" y="293837"/>
                  </a:lnTo>
                  <a:lnTo>
                    <a:pt x="97621" y="259718"/>
                  </a:lnTo>
                  <a:lnTo>
                    <a:pt x="98048" y="226597"/>
                  </a:lnTo>
                  <a:lnTo>
                    <a:pt x="98174" y="191648"/>
                  </a:lnTo>
                  <a:lnTo>
                    <a:pt x="98217" y="149023"/>
                  </a:lnTo>
                  <a:lnTo>
                    <a:pt x="99217" y="113924"/>
                  </a:lnTo>
                  <a:lnTo>
                    <a:pt x="105915" y="96598"/>
                  </a:lnTo>
                  <a:lnTo>
                    <a:pt x="107322" y="95647"/>
                  </a:lnTo>
                  <a:lnTo>
                    <a:pt x="111529" y="94590"/>
                  </a:lnTo>
                  <a:lnTo>
                    <a:pt x="114041" y="95300"/>
                  </a:lnTo>
                  <a:lnTo>
                    <a:pt x="119477" y="98736"/>
                  </a:lnTo>
                  <a:lnTo>
                    <a:pt x="131051" y="123284"/>
                  </a:lnTo>
                  <a:lnTo>
                    <a:pt x="145538" y="159442"/>
                  </a:lnTo>
                  <a:lnTo>
                    <a:pt x="167214" y="199767"/>
                  </a:lnTo>
                  <a:lnTo>
                    <a:pt x="184467" y="241539"/>
                  </a:lnTo>
                  <a:lnTo>
                    <a:pt x="200289" y="263324"/>
                  </a:lnTo>
                  <a:lnTo>
                    <a:pt x="229309" y="283449"/>
                  </a:lnTo>
                  <a:lnTo>
                    <a:pt x="234232" y="284707"/>
                  </a:lnTo>
                  <a:lnTo>
                    <a:pt x="238507" y="284553"/>
                  </a:lnTo>
                  <a:lnTo>
                    <a:pt x="245902" y="281735"/>
                  </a:lnTo>
                  <a:lnTo>
                    <a:pt x="261786" y="269032"/>
                  </a:lnTo>
                  <a:lnTo>
                    <a:pt x="279784" y="226616"/>
                  </a:lnTo>
                  <a:lnTo>
                    <a:pt x="284572" y="190767"/>
                  </a:lnTo>
                  <a:lnTo>
                    <a:pt x="285518" y="149143"/>
                  </a:lnTo>
                  <a:lnTo>
                    <a:pt x="285705" y="111964"/>
                  </a:lnTo>
                  <a:lnTo>
                    <a:pt x="285749" y="67986"/>
                  </a:lnTo>
                  <a:lnTo>
                    <a:pt x="285750" y="63445"/>
                  </a:lnTo>
                  <a:lnTo>
                    <a:pt x="285750" y="79190"/>
                  </a:lnTo>
                  <a:lnTo>
                    <a:pt x="290491" y="92629"/>
                  </a:lnTo>
                  <a:lnTo>
                    <a:pt x="301974" y="108812"/>
                  </a:lnTo>
                  <a:lnTo>
                    <a:pt x="315803" y="122461"/>
                  </a:lnTo>
                  <a:lnTo>
                    <a:pt x="323251" y="126352"/>
                  </a:lnTo>
                  <a:lnTo>
                    <a:pt x="354629" y="129191"/>
                  </a:lnTo>
                  <a:lnTo>
                    <a:pt x="363658" y="126696"/>
                  </a:lnTo>
                  <a:lnTo>
                    <a:pt x="386814" y="113224"/>
                  </a:lnTo>
                  <a:lnTo>
                    <a:pt x="421310" y="69763"/>
                  </a:lnTo>
                  <a:lnTo>
                    <a:pt x="442437" y="28250"/>
                  </a:lnTo>
                  <a:lnTo>
                    <a:pt x="444686" y="16350"/>
                  </a:lnTo>
                  <a:lnTo>
                    <a:pt x="444293" y="12382"/>
                  </a:lnTo>
                  <a:lnTo>
                    <a:pt x="443039" y="9738"/>
                  </a:lnTo>
                  <a:lnTo>
                    <a:pt x="433898" y="752"/>
                  </a:lnTo>
                  <a:lnTo>
                    <a:pt x="431149" y="0"/>
                  </a:lnTo>
                  <a:lnTo>
                    <a:pt x="428323" y="490"/>
                  </a:lnTo>
                  <a:lnTo>
                    <a:pt x="419606" y="5921"/>
                  </a:lnTo>
                  <a:lnTo>
                    <a:pt x="413703" y="12048"/>
                  </a:lnTo>
                  <a:lnTo>
                    <a:pt x="385837" y="52013"/>
                  </a:lnTo>
                  <a:lnTo>
                    <a:pt x="379843" y="68252"/>
                  </a:lnTo>
                  <a:lnTo>
                    <a:pt x="375995" y="105576"/>
                  </a:lnTo>
                  <a:lnTo>
                    <a:pt x="376164" y="149322"/>
                  </a:lnTo>
                  <a:lnTo>
                    <a:pt x="387493" y="187494"/>
                  </a:lnTo>
                  <a:lnTo>
                    <a:pt x="396043" y="201669"/>
                  </a:lnTo>
                  <a:lnTo>
                    <a:pt x="401907" y="206204"/>
                  </a:lnTo>
                  <a:lnTo>
                    <a:pt x="408814" y="208219"/>
                  </a:lnTo>
                  <a:lnTo>
                    <a:pt x="418497" y="209114"/>
                  </a:lnTo>
                  <a:lnTo>
                    <a:pt x="426770" y="206866"/>
                  </a:lnTo>
                  <a:lnTo>
                    <a:pt x="439652" y="197376"/>
                  </a:lnTo>
                  <a:lnTo>
                    <a:pt x="455415" y="1830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642"/>
            <p:cNvSpPr/>
            <p:nvPr/>
          </p:nvSpPr>
          <p:spPr>
            <a:xfrm>
              <a:off x="4375550" y="4261070"/>
              <a:ext cx="17857" cy="212704"/>
            </a:xfrm>
            <a:custGeom>
              <a:avLst/>
              <a:gdLst/>
              <a:ahLst/>
              <a:cxnLst/>
              <a:rect l="0" t="0" r="0" b="0"/>
              <a:pathLst>
                <a:path w="17857" h="212704">
                  <a:moveTo>
                    <a:pt x="17856" y="16250"/>
                  </a:moveTo>
                  <a:lnTo>
                    <a:pt x="13115" y="16250"/>
                  </a:lnTo>
                  <a:lnTo>
                    <a:pt x="11719" y="15258"/>
                  </a:lnTo>
                  <a:lnTo>
                    <a:pt x="10788" y="13604"/>
                  </a:lnTo>
                  <a:lnTo>
                    <a:pt x="10168" y="11510"/>
                  </a:lnTo>
                  <a:lnTo>
                    <a:pt x="1347" y="0"/>
                  </a:lnTo>
                  <a:lnTo>
                    <a:pt x="897" y="456"/>
                  </a:lnTo>
                  <a:lnTo>
                    <a:pt x="50" y="28905"/>
                  </a:lnTo>
                  <a:lnTo>
                    <a:pt x="7" y="66375"/>
                  </a:lnTo>
                  <a:lnTo>
                    <a:pt x="0" y="109815"/>
                  </a:lnTo>
                  <a:lnTo>
                    <a:pt x="4738" y="150909"/>
                  </a:lnTo>
                  <a:lnTo>
                    <a:pt x="12426" y="188220"/>
                  </a:lnTo>
                  <a:lnTo>
                    <a:pt x="17856" y="21270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643"/>
            <p:cNvSpPr/>
            <p:nvPr/>
          </p:nvSpPr>
          <p:spPr>
            <a:xfrm>
              <a:off x="4054078" y="4393406"/>
              <a:ext cx="17860" cy="1"/>
            </a:xfrm>
            <a:custGeom>
              <a:avLst/>
              <a:gdLst/>
              <a:ahLst/>
              <a:cxnLst/>
              <a:rect l="0" t="0" r="0" b="0"/>
              <a:pathLst>
                <a:path w="17860" h="1">
                  <a:moveTo>
                    <a:pt x="1785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644"/>
            <p:cNvSpPr/>
            <p:nvPr/>
          </p:nvSpPr>
          <p:spPr>
            <a:xfrm>
              <a:off x="4046390" y="4518421"/>
              <a:ext cx="25548" cy="169666"/>
            </a:xfrm>
            <a:custGeom>
              <a:avLst/>
              <a:gdLst/>
              <a:ahLst/>
              <a:cxnLst/>
              <a:rect l="0" t="0" r="0" b="0"/>
              <a:pathLst>
                <a:path w="25548" h="169666">
                  <a:moveTo>
                    <a:pt x="7688" y="0"/>
                  </a:moveTo>
                  <a:lnTo>
                    <a:pt x="2947" y="4741"/>
                  </a:lnTo>
                  <a:lnTo>
                    <a:pt x="620" y="9714"/>
                  </a:lnTo>
                  <a:lnTo>
                    <a:pt x="0" y="12430"/>
                  </a:lnTo>
                  <a:lnTo>
                    <a:pt x="6933" y="55134"/>
                  </a:lnTo>
                  <a:lnTo>
                    <a:pt x="7589" y="98432"/>
                  </a:lnTo>
                  <a:lnTo>
                    <a:pt x="15368" y="139395"/>
                  </a:lnTo>
                  <a:lnTo>
                    <a:pt x="18708" y="148935"/>
                  </a:lnTo>
                  <a:lnTo>
                    <a:pt x="22508" y="156483"/>
                  </a:lnTo>
                  <a:lnTo>
                    <a:pt x="25547" y="1696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SMARTInkShape-Group76"/>
          <p:cNvGrpSpPr/>
          <p:nvPr/>
        </p:nvGrpSpPr>
        <p:grpSpPr>
          <a:xfrm>
            <a:off x="3482582" y="3831563"/>
            <a:ext cx="1169676" cy="472547"/>
            <a:chOff x="3482582" y="3831563"/>
            <a:chExt cx="1169676" cy="472547"/>
          </a:xfrm>
        </p:grpSpPr>
        <p:sp>
          <p:nvSpPr>
            <p:cNvPr id="106" name="SMARTInkShape-645"/>
            <p:cNvSpPr/>
            <p:nvPr/>
          </p:nvSpPr>
          <p:spPr>
            <a:xfrm>
              <a:off x="4518421" y="4003625"/>
              <a:ext cx="133837" cy="300485"/>
            </a:xfrm>
            <a:custGeom>
              <a:avLst/>
              <a:gdLst/>
              <a:ahLst/>
              <a:cxnLst/>
              <a:rect l="0" t="0" r="0" b="0"/>
              <a:pathLst>
                <a:path w="133837" h="300485">
                  <a:moveTo>
                    <a:pt x="0" y="5804"/>
                  </a:moveTo>
                  <a:lnTo>
                    <a:pt x="993" y="28165"/>
                  </a:lnTo>
                  <a:lnTo>
                    <a:pt x="15232" y="68630"/>
                  </a:lnTo>
                  <a:lnTo>
                    <a:pt x="29812" y="100704"/>
                  </a:lnTo>
                  <a:lnTo>
                    <a:pt x="38386" y="110159"/>
                  </a:lnTo>
                  <a:lnTo>
                    <a:pt x="47818" y="116676"/>
                  </a:lnTo>
                  <a:lnTo>
                    <a:pt x="55318" y="119573"/>
                  </a:lnTo>
                  <a:lnTo>
                    <a:pt x="69859" y="121204"/>
                  </a:lnTo>
                  <a:lnTo>
                    <a:pt x="78342" y="118940"/>
                  </a:lnTo>
                  <a:lnTo>
                    <a:pt x="81994" y="116946"/>
                  </a:lnTo>
                  <a:lnTo>
                    <a:pt x="105825" y="83712"/>
                  </a:lnTo>
                  <a:lnTo>
                    <a:pt x="124449" y="43845"/>
                  </a:lnTo>
                  <a:lnTo>
                    <a:pt x="132070" y="22910"/>
                  </a:lnTo>
                  <a:lnTo>
                    <a:pt x="133781" y="75"/>
                  </a:lnTo>
                  <a:lnTo>
                    <a:pt x="133836" y="0"/>
                  </a:lnTo>
                  <a:lnTo>
                    <a:pt x="132944" y="20414"/>
                  </a:lnTo>
                  <a:lnTo>
                    <a:pt x="126256" y="64871"/>
                  </a:lnTo>
                  <a:lnTo>
                    <a:pt x="115903" y="103562"/>
                  </a:lnTo>
                  <a:lnTo>
                    <a:pt x="105008" y="146446"/>
                  </a:lnTo>
                  <a:lnTo>
                    <a:pt x="98595" y="178445"/>
                  </a:lnTo>
                  <a:lnTo>
                    <a:pt x="92437" y="211518"/>
                  </a:lnTo>
                  <a:lnTo>
                    <a:pt x="84385" y="256044"/>
                  </a:lnTo>
                  <a:lnTo>
                    <a:pt x="80368" y="3004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646"/>
            <p:cNvSpPr/>
            <p:nvPr/>
          </p:nvSpPr>
          <p:spPr>
            <a:xfrm>
              <a:off x="4277874" y="3831563"/>
              <a:ext cx="133391" cy="319684"/>
            </a:xfrm>
            <a:custGeom>
              <a:avLst/>
              <a:gdLst/>
              <a:ahLst/>
              <a:cxnLst/>
              <a:rect l="0" t="0" r="0" b="0"/>
              <a:pathLst>
                <a:path w="133391" h="319684">
                  <a:moveTo>
                    <a:pt x="61954" y="133218"/>
                  </a:moveTo>
                  <a:lnTo>
                    <a:pt x="57213" y="133218"/>
                  </a:lnTo>
                  <a:lnTo>
                    <a:pt x="55817" y="134210"/>
                  </a:lnTo>
                  <a:lnTo>
                    <a:pt x="54887" y="135864"/>
                  </a:lnTo>
                  <a:lnTo>
                    <a:pt x="40628" y="175458"/>
                  </a:lnTo>
                  <a:lnTo>
                    <a:pt x="19103" y="214444"/>
                  </a:lnTo>
                  <a:lnTo>
                    <a:pt x="3652" y="257354"/>
                  </a:lnTo>
                  <a:lnTo>
                    <a:pt x="0" y="290468"/>
                  </a:lnTo>
                  <a:lnTo>
                    <a:pt x="4351" y="308685"/>
                  </a:lnTo>
                  <a:lnTo>
                    <a:pt x="6685" y="312704"/>
                  </a:lnTo>
                  <a:lnTo>
                    <a:pt x="9233" y="315383"/>
                  </a:lnTo>
                  <a:lnTo>
                    <a:pt x="14710" y="318360"/>
                  </a:lnTo>
                  <a:lnTo>
                    <a:pt x="20452" y="319683"/>
                  </a:lnTo>
                  <a:lnTo>
                    <a:pt x="23371" y="319044"/>
                  </a:lnTo>
                  <a:lnTo>
                    <a:pt x="29262" y="315687"/>
                  </a:lnTo>
                  <a:lnTo>
                    <a:pt x="47265" y="298319"/>
                  </a:lnTo>
                  <a:lnTo>
                    <a:pt x="73800" y="256918"/>
                  </a:lnTo>
                  <a:lnTo>
                    <a:pt x="88143" y="219609"/>
                  </a:lnTo>
                  <a:lnTo>
                    <a:pt x="94849" y="185936"/>
                  </a:lnTo>
                  <a:lnTo>
                    <a:pt x="96836" y="150823"/>
                  </a:lnTo>
                  <a:lnTo>
                    <a:pt x="97425" y="115283"/>
                  </a:lnTo>
                  <a:lnTo>
                    <a:pt x="97623" y="72459"/>
                  </a:lnTo>
                  <a:lnTo>
                    <a:pt x="90534" y="36329"/>
                  </a:lnTo>
                  <a:lnTo>
                    <a:pt x="79579" y="11700"/>
                  </a:lnTo>
                  <a:lnTo>
                    <a:pt x="71392" y="0"/>
                  </a:lnTo>
                  <a:lnTo>
                    <a:pt x="66295" y="4228"/>
                  </a:lnTo>
                  <a:lnTo>
                    <a:pt x="65840" y="7538"/>
                  </a:lnTo>
                  <a:lnTo>
                    <a:pt x="70501" y="46877"/>
                  </a:lnTo>
                  <a:lnTo>
                    <a:pt x="75549" y="84964"/>
                  </a:lnTo>
                  <a:lnTo>
                    <a:pt x="79963" y="124568"/>
                  </a:lnTo>
                  <a:lnTo>
                    <a:pt x="89361" y="166934"/>
                  </a:lnTo>
                  <a:lnTo>
                    <a:pt x="100772" y="209000"/>
                  </a:lnTo>
                  <a:lnTo>
                    <a:pt x="106443" y="247406"/>
                  </a:lnTo>
                  <a:lnTo>
                    <a:pt x="118879" y="281404"/>
                  </a:lnTo>
                  <a:lnTo>
                    <a:pt x="133390" y="3028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647"/>
            <p:cNvSpPr/>
            <p:nvPr/>
          </p:nvSpPr>
          <p:spPr>
            <a:xfrm>
              <a:off x="4045148" y="3991570"/>
              <a:ext cx="125017" cy="179287"/>
            </a:xfrm>
            <a:custGeom>
              <a:avLst/>
              <a:gdLst/>
              <a:ahLst/>
              <a:cxnLst/>
              <a:rect l="0" t="0" r="0" b="0"/>
              <a:pathLst>
                <a:path w="125017" h="179287">
                  <a:moveTo>
                    <a:pt x="0" y="0"/>
                  </a:moveTo>
                  <a:lnTo>
                    <a:pt x="993" y="23353"/>
                  </a:lnTo>
                  <a:lnTo>
                    <a:pt x="7689" y="63231"/>
                  </a:lnTo>
                  <a:lnTo>
                    <a:pt x="8766" y="107252"/>
                  </a:lnTo>
                  <a:lnTo>
                    <a:pt x="11527" y="133974"/>
                  </a:lnTo>
                  <a:lnTo>
                    <a:pt x="19950" y="175167"/>
                  </a:lnTo>
                  <a:lnTo>
                    <a:pt x="22230" y="179286"/>
                  </a:lnTo>
                  <a:lnTo>
                    <a:pt x="23749" y="177071"/>
                  </a:lnTo>
                  <a:lnTo>
                    <a:pt x="26189" y="137871"/>
                  </a:lnTo>
                  <a:lnTo>
                    <a:pt x="29257" y="104681"/>
                  </a:lnTo>
                  <a:lnTo>
                    <a:pt x="35860" y="63174"/>
                  </a:lnTo>
                  <a:lnTo>
                    <a:pt x="40081" y="49244"/>
                  </a:lnTo>
                  <a:lnTo>
                    <a:pt x="47910" y="39084"/>
                  </a:lnTo>
                  <a:lnTo>
                    <a:pt x="89934" y="9017"/>
                  </a:lnTo>
                  <a:lnTo>
                    <a:pt x="104699" y="2672"/>
                  </a:lnTo>
                  <a:lnTo>
                    <a:pt x="12501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648"/>
            <p:cNvSpPr/>
            <p:nvPr/>
          </p:nvSpPr>
          <p:spPr>
            <a:xfrm>
              <a:off x="3804046" y="3957661"/>
              <a:ext cx="115922" cy="247541"/>
            </a:xfrm>
            <a:custGeom>
              <a:avLst/>
              <a:gdLst/>
              <a:ahLst/>
              <a:cxnLst/>
              <a:rect l="0" t="0" r="0" b="0"/>
              <a:pathLst>
                <a:path w="115922" h="247541">
                  <a:moveTo>
                    <a:pt x="0" y="158925"/>
                  </a:moveTo>
                  <a:lnTo>
                    <a:pt x="7689" y="158925"/>
                  </a:lnTo>
                  <a:lnTo>
                    <a:pt x="21951" y="151796"/>
                  </a:lnTo>
                  <a:lnTo>
                    <a:pt x="64793" y="119023"/>
                  </a:lnTo>
                  <a:lnTo>
                    <a:pt x="96151" y="78487"/>
                  </a:lnTo>
                  <a:lnTo>
                    <a:pt x="111844" y="48782"/>
                  </a:lnTo>
                  <a:lnTo>
                    <a:pt x="115921" y="13595"/>
                  </a:lnTo>
                  <a:lnTo>
                    <a:pt x="113367" y="7352"/>
                  </a:lnTo>
                  <a:lnTo>
                    <a:pt x="111297" y="4298"/>
                  </a:lnTo>
                  <a:lnTo>
                    <a:pt x="106351" y="905"/>
                  </a:lnTo>
                  <a:lnTo>
                    <a:pt x="103643" y="0"/>
                  </a:lnTo>
                  <a:lnTo>
                    <a:pt x="95342" y="1641"/>
                  </a:lnTo>
                  <a:lnTo>
                    <a:pt x="82159" y="8142"/>
                  </a:lnTo>
                  <a:lnTo>
                    <a:pt x="75211" y="14519"/>
                  </a:lnTo>
                  <a:lnTo>
                    <a:pt x="46558" y="59095"/>
                  </a:lnTo>
                  <a:lnTo>
                    <a:pt x="40536" y="72884"/>
                  </a:lnTo>
                  <a:lnTo>
                    <a:pt x="36354" y="114705"/>
                  </a:lnTo>
                  <a:lnTo>
                    <a:pt x="35803" y="158981"/>
                  </a:lnTo>
                  <a:lnTo>
                    <a:pt x="36749" y="175817"/>
                  </a:lnTo>
                  <a:lnTo>
                    <a:pt x="50954" y="215133"/>
                  </a:lnTo>
                  <a:lnTo>
                    <a:pt x="65531" y="240459"/>
                  </a:lnTo>
                  <a:lnTo>
                    <a:pt x="71459" y="244771"/>
                  </a:lnTo>
                  <a:lnTo>
                    <a:pt x="78392" y="246689"/>
                  </a:lnTo>
                  <a:lnTo>
                    <a:pt x="88089" y="247540"/>
                  </a:lnTo>
                  <a:lnTo>
                    <a:pt x="96367" y="245273"/>
                  </a:lnTo>
                  <a:lnTo>
                    <a:pt x="107157" y="2392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649"/>
            <p:cNvSpPr/>
            <p:nvPr/>
          </p:nvSpPr>
          <p:spPr>
            <a:xfrm>
              <a:off x="3482582" y="3839765"/>
              <a:ext cx="258958" cy="435466"/>
            </a:xfrm>
            <a:custGeom>
              <a:avLst/>
              <a:gdLst/>
              <a:ahLst/>
              <a:cxnLst/>
              <a:rect l="0" t="0" r="0" b="0"/>
              <a:pathLst>
                <a:path w="258958" h="435466">
                  <a:moveTo>
                    <a:pt x="44644" y="169664"/>
                  </a:moveTo>
                  <a:lnTo>
                    <a:pt x="44644" y="210796"/>
                  </a:lnTo>
                  <a:lnTo>
                    <a:pt x="41999" y="251688"/>
                  </a:lnTo>
                  <a:lnTo>
                    <a:pt x="37576" y="288887"/>
                  </a:lnTo>
                  <a:lnTo>
                    <a:pt x="33621" y="328683"/>
                  </a:lnTo>
                  <a:lnTo>
                    <a:pt x="28135" y="372945"/>
                  </a:lnTo>
                  <a:lnTo>
                    <a:pt x="19895" y="414127"/>
                  </a:lnTo>
                  <a:lnTo>
                    <a:pt x="17770" y="423174"/>
                  </a:lnTo>
                  <a:lnTo>
                    <a:pt x="10286" y="435465"/>
                  </a:lnTo>
                  <a:lnTo>
                    <a:pt x="9832" y="435169"/>
                  </a:lnTo>
                  <a:lnTo>
                    <a:pt x="847" y="396388"/>
                  </a:lnTo>
                  <a:lnTo>
                    <a:pt x="164" y="355523"/>
                  </a:lnTo>
                  <a:lnTo>
                    <a:pt x="46" y="320976"/>
                  </a:lnTo>
                  <a:lnTo>
                    <a:pt x="11" y="285604"/>
                  </a:lnTo>
                  <a:lnTo>
                    <a:pt x="0" y="247343"/>
                  </a:lnTo>
                  <a:lnTo>
                    <a:pt x="2643" y="207232"/>
                  </a:lnTo>
                  <a:lnTo>
                    <a:pt x="7685" y="162864"/>
                  </a:lnTo>
                  <a:lnTo>
                    <a:pt x="15810" y="127421"/>
                  </a:lnTo>
                  <a:lnTo>
                    <a:pt x="26969" y="108808"/>
                  </a:lnTo>
                  <a:lnTo>
                    <a:pt x="31828" y="101937"/>
                  </a:lnTo>
                  <a:lnTo>
                    <a:pt x="33987" y="95577"/>
                  </a:lnTo>
                  <a:lnTo>
                    <a:pt x="35555" y="94476"/>
                  </a:lnTo>
                  <a:lnTo>
                    <a:pt x="37593" y="94734"/>
                  </a:lnTo>
                  <a:lnTo>
                    <a:pt x="45201" y="99838"/>
                  </a:lnTo>
                  <a:lnTo>
                    <a:pt x="50845" y="105888"/>
                  </a:lnTo>
                  <a:lnTo>
                    <a:pt x="56660" y="115192"/>
                  </a:lnTo>
                  <a:lnTo>
                    <a:pt x="64380" y="152864"/>
                  </a:lnTo>
                  <a:lnTo>
                    <a:pt x="74781" y="192473"/>
                  </a:lnTo>
                  <a:lnTo>
                    <a:pt x="86389" y="232378"/>
                  </a:lnTo>
                  <a:lnTo>
                    <a:pt x="96260" y="263873"/>
                  </a:lnTo>
                  <a:lnTo>
                    <a:pt x="122202" y="305972"/>
                  </a:lnTo>
                  <a:lnTo>
                    <a:pt x="136857" y="322279"/>
                  </a:lnTo>
                  <a:lnTo>
                    <a:pt x="144497" y="326790"/>
                  </a:lnTo>
                  <a:lnTo>
                    <a:pt x="171277" y="330082"/>
                  </a:lnTo>
                  <a:lnTo>
                    <a:pt x="174707" y="328203"/>
                  </a:lnTo>
                  <a:lnTo>
                    <a:pt x="190376" y="310254"/>
                  </a:lnTo>
                  <a:lnTo>
                    <a:pt x="199390" y="291357"/>
                  </a:lnTo>
                  <a:lnTo>
                    <a:pt x="207236" y="249594"/>
                  </a:lnTo>
                  <a:lnTo>
                    <a:pt x="217652" y="209486"/>
                  </a:lnTo>
                  <a:lnTo>
                    <a:pt x="226323" y="175069"/>
                  </a:lnTo>
                  <a:lnTo>
                    <a:pt x="230436" y="139737"/>
                  </a:lnTo>
                  <a:lnTo>
                    <a:pt x="236395" y="104132"/>
                  </a:lnTo>
                  <a:lnTo>
                    <a:pt x="241161" y="63675"/>
                  </a:lnTo>
                  <a:lnTo>
                    <a:pt x="250628" y="27020"/>
                  </a:lnTo>
                  <a:lnTo>
                    <a:pt x="25895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 name="SMARTInkShape-Group77"/>
          <p:cNvGrpSpPr/>
          <p:nvPr/>
        </p:nvGrpSpPr>
        <p:grpSpPr>
          <a:xfrm>
            <a:off x="3446859" y="3223617"/>
            <a:ext cx="1645590" cy="562571"/>
            <a:chOff x="3446859" y="3223617"/>
            <a:chExt cx="1645590" cy="562571"/>
          </a:xfrm>
        </p:grpSpPr>
        <p:sp>
          <p:nvSpPr>
            <p:cNvPr id="112" name="SMARTInkShape-650"/>
            <p:cNvSpPr/>
            <p:nvPr/>
          </p:nvSpPr>
          <p:spPr>
            <a:xfrm>
              <a:off x="4947978" y="3464718"/>
              <a:ext cx="144471" cy="196454"/>
            </a:xfrm>
            <a:custGeom>
              <a:avLst/>
              <a:gdLst/>
              <a:ahLst/>
              <a:cxnLst/>
              <a:rect l="0" t="0" r="0" b="0"/>
              <a:pathLst>
                <a:path w="144471" h="196454">
                  <a:moveTo>
                    <a:pt x="79436" y="0"/>
                  </a:moveTo>
                  <a:lnTo>
                    <a:pt x="48219" y="993"/>
                  </a:lnTo>
                  <a:lnTo>
                    <a:pt x="32373" y="7130"/>
                  </a:lnTo>
                  <a:lnTo>
                    <a:pt x="2212" y="25072"/>
                  </a:lnTo>
                  <a:lnTo>
                    <a:pt x="1164" y="26636"/>
                  </a:lnTo>
                  <a:lnTo>
                    <a:pt x="0" y="31021"/>
                  </a:lnTo>
                  <a:lnTo>
                    <a:pt x="682" y="33579"/>
                  </a:lnTo>
                  <a:lnTo>
                    <a:pt x="6382" y="41920"/>
                  </a:lnTo>
                  <a:lnTo>
                    <a:pt x="11579" y="47736"/>
                  </a:lnTo>
                  <a:lnTo>
                    <a:pt x="19843" y="50982"/>
                  </a:lnTo>
                  <a:lnTo>
                    <a:pt x="63511" y="65856"/>
                  </a:lnTo>
                  <a:lnTo>
                    <a:pt x="99412" y="75995"/>
                  </a:lnTo>
                  <a:lnTo>
                    <a:pt x="134101" y="100812"/>
                  </a:lnTo>
                  <a:lnTo>
                    <a:pt x="142757" y="108636"/>
                  </a:lnTo>
                  <a:lnTo>
                    <a:pt x="144470" y="113104"/>
                  </a:lnTo>
                  <a:lnTo>
                    <a:pt x="143728" y="123360"/>
                  </a:lnTo>
                  <a:lnTo>
                    <a:pt x="140091" y="131887"/>
                  </a:lnTo>
                  <a:lnTo>
                    <a:pt x="124931" y="150186"/>
                  </a:lnTo>
                  <a:lnTo>
                    <a:pt x="108571" y="162350"/>
                  </a:lnTo>
                  <a:lnTo>
                    <a:pt x="65739" y="181451"/>
                  </a:lnTo>
                  <a:lnTo>
                    <a:pt x="34788"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651"/>
            <p:cNvSpPr/>
            <p:nvPr/>
          </p:nvSpPr>
          <p:spPr>
            <a:xfrm>
              <a:off x="4732734" y="3484397"/>
              <a:ext cx="151806" cy="148177"/>
            </a:xfrm>
            <a:custGeom>
              <a:avLst/>
              <a:gdLst/>
              <a:ahLst/>
              <a:cxnLst/>
              <a:rect l="0" t="0" r="0" b="0"/>
              <a:pathLst>
                <a:path w="151806" h="148177">
                  <a:moveTo>
                    <a:pt x="0" y="16040"/>
                  </a:moveTo>
                  <a:lnTo>
                    <a:pt x="18092" y="36778"/>
                  </a:lnTo>
                  <a:lnTo>
                    <a:pt x="38708" y="75740"/>
                  </a:lnTo>
                  <a:lnTo>
                    <a:pt x="50438" y="116261"/>
                  </a:lnTo>
                  <a:lnTo>
                    <a:pt x="53641" y="127977"/>
                  </a:lnTo>
                  <a:lnTo>
                    <a:pt x="60462" y="140824"/>
                  </a:lnTo>
                  <a:lnTo>
                    <a:pt x="62104" y="148176"/>
                  </a:lnTo>
                  <a:lnTo>
                    <a:pt x="63231" y="147787"/>
                  </a:lnTo>
                  <a:lnTo>
                    <a:pt x="74901" y="137398"/>
                  </a:lnTo>
                  <a:lnTo>
                    <a:pt x="77938" y="131824"/>
                  </a:lnTo>
                  <a:lnTo>
                    <a:pt x="98396" y="87238"/>
                  </a:lnTo>
                  <a:lnTo>
                    <a:pt x="116101" y="44670"/>
                  </a:lnTo>
                  <a:lnTo>
                    <a:pt x="133325" y="910"/>
                  </a:lnTo>
                  <a:lnTo>
                    <a:pt x="133532" y="0"/>
                  </a:lnTo>
                  <a:lnTo>
                    <a:pt x="134662" y="386"/>
                  </a:lnTo>
                  <a:lnTo>
                    <a:pt x="138564" y="3460"/>
                  </a:lnTo>
                  <a:lnTo>
                    <a:pt x="140959" y="8134"/>
                  </a:lnTo>
                  <a:lnTo>
                    <a:pt x="142708" y="34774"/>
                  </a:lnTo>
                  <a:lnTo>
                    <a:pt x="145471" y="54664"/>
                  </a:lnTo>
                  <a:lnTo>
                    <a:pt x="151434" y="97268"/>
                  </a:lnTo>
                  <a:lnTo>
                    <a:pt x="151805" y="114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652"/>
            <p:cNvSpPr/>
            <p:nvPr/>
          </p:nvSpPr>
          <p:spPr>
            <a:xfrm>
              <a:off x="4482703" y="3457557"/>
              <a:ext cx="285553" cy="185565"/>
            </a:xfrm>
            <a:custGeom>
              <a:avLst/>
              <a:gdLst/>
              <a:ahLst/>
              <a:cxnLst/>
              <a:rect l="0" t="0" r="0" b="0"/>
              <a:pathLst>
                <a:path w="285553" h="185565">
                  <a:moveTo>
                    <a:pt x="0" y="105388"/>
                  </a:moveTo>
                  <a:lnTo>
                    <a:pt x="7068" y="122169"/>
                  </a:lnTo>
                  <a:lnTo>
                    <a:pt x="17951" y="163222"/>
                  </a:lnTo>
                  <a:lnTo>
                    <a:pt x="26386" y="176236"/>
                  </a:lnTo>
                  <a:lnTo>
                    <a:pt x="26778" y="134829"/>
                  </a:lnTo>
                  <a:lnTo>
                    <a:pt x="34477" y="91718"/>
                  </a:lnTo>
                  <a:lnTo>
                    <a:pt x="48039" y="54893"/>
                  </a:lnTo>
                  <a:lnTo>
                    <a:pt x="56677" y="41699"/>
                  </a:lnTo>
                  <a:lnTo>
                    <a:pt x="75614" y="28352"/>
                  </a:lnTo>
                  <a:lnTo>
                    <a:pt x="117345" y="4199"/>
                  </a:lnTo>
                  <a:lnTo>
                    <a:pt x="126898" y="884"/>
                  </a:lnTo>
                  <a:lnTo>
                    <a:pt x="132223" y="0"/>
                  </a:lnTo>
                  <a:lnTo>
                    <a:pt x="143432" y="1664"/>
                  </a:lnTo>
                  <a:lnTo>
                    <a:pt x="184580" y="11580"/>
                  </a:lnTo>
                  <a:lnTo>
                    <a:pt x="201236" y="16192"/>
                  </a:lnTo>
                  <a:lnTo>
                    <a:pt x="217135" y="28403"/>
                  </a:lnTo>
                  <a:lnTo>
                    <a:pt x="220528" y="34131"/>
                  </a:lnTo>
                  <a:lnTo>
                    <a:pt x="222438" y="45580"/>
                  </a:lnTo>
                  <a:lnTo>
                    <a:pt x="222144" y="73002"/>
                  </a:lnTo>
                  <a:lnTo>
                    <a:pt x="210798" y="102458"/>
                  </a:lnTo>
                  <a:lnTo>
                    <a:pt x="191961" y="132183"/>
                  </a:lnTo>
                  <a:lnTo>
                    <a:pt x="188503" y="143094"/>
                  </a:lnTo>
                  <a:lnTo>
                    <a:pt x="181972" y="155807"/>
                  </a:lnTo>
                  <a:lnTo>
                    <a:pt x="180095" y="166161"/>
                  </a:lnTo>
                  <a:lnTo>
                    <a:pt x="181907" y="174732"/>
                  </a:lnTo>
                  <a:lnTo>
                    <a:pt x="183779" y="178406"/>
                  </a:lnTo>
                  <a:lnTo>
                    <a:pt x="186020" y="180856"/>
                  </a:lnTo>
                  <a:lnTo>
                    <a:pt x="191156" y="183578"/>
                  </a:lnTo>
                  <a:lnTo>
                    <a:pt x="205469" y="185469"/>
                  </a:lnTo>
                  <a:lnTo>
                    <a:pt x="208417" y="185564"/>
                  </a:lnTo>
                  <a:lnTo>
                    <a:pt x="222046" y="180959"/>
                  </a:lnTo>
                  <a:lnTo>
                    <a:pt x="230317" y="173371"/>
                  </a:lnTo>
                  <a:lnTo>
                    <a:pt x="253940" y="147597"/>
                  </a:lnTo>
                  <a:lnTo>
                    <a:pt x="270151" y="135203"/>
                  </a:lnTo>
                  <a:lnTo>
                    <a:pt x="278156" y="124923"/>
                  </a:lnTo>
                  <a:lnTo>
                    <a:pt x="282375" y="113739"/>
                  </a:lnTo>
                  <a:lnTo>
                    <a:pt x="285552" y="80301"/>
                  </a:lnTo>
                  <a:lnTo>
                    <a:pt x="283017" y="71749"/>
                  </a:lnTo>
                  <a:lnTo>
                    <a:pt x="273304" y="58174"/>
                  </a:lnTo>
                  <a:lnTo>
                    <a:pt x="267650" y="54638"/>
                  </a:lnTo>
                  <a:lnTo>
                    <a:pt x="232717" y="43506"/>
                  </a:lnTo>
                  <a:lnTo>
                    <a:pt x="220374" y="43004"/>
                  </a:lnTo>
                  <a:lnTo>
                    <a:pt x="214360" y="40290"/>
                  </a:lnTo>
                  <a:lnTo>
                    <a:pt x="205383" y="339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653"/>
            <p:cNvSpPr/>
            <p:nvPr/>
          </p:nvSpPr>
          <p:spPr>
            <a:xfrm>
              <a:off x="4358417" y="3500437"/>
              <a:ext cx="114792" cy="151223"/>
            </a:xfrm>
            <a:custGeom>
              <a:avLst/>
              <a:gdLst/>
              <a:ahLst/>
              <a:cxnLst/>
              <a:rect l="0" t="0" r="0" b="0"/>
              <a:pathLst>
                <a:path w="114792" h="151223">
                  <a:moveTo>
                    <a:pt x="26059" y="8930"/>
                  </a:moveTo>
                  <a:lnTo>
                    <a:pt x="21319" y="13671"/>
                  </a:lnTo>
                  <a:lnTo>
                    <a:pt x="18992" y="18644"/>
                  </a:lnTo>
                  <a:lnTo>
                    <a:pt x="18371" y="21359"/>
                  </a:lnTo>
                  <a:lnTo>
                    <a:pt x="2963" y="50816"/>
                  </a:lnTo>
                  <a:lnTo>
                    <a:pt x="0" y="88458"/>
                  </a:lnTo>
                  <a:lnTo>
                    <a:pt x="358" y="125714"/>
                  </a:lnTo>
                  <a:lnTo>
                    <a:pt x="4053" y="134586"/>
                  </a:lnTo>
                  <a:lnTo>
                    <a:pt x="11712" y="145159"/>
                  </a:lnTo>
                  <a:lnTo>
                    <a:pt x="20013" y="148851"/>
                  </a:lnTo>
                  <a:lnTo>
                    <a:pt x="41512" y="151222"/>
                  </a:lnTo>
                  <a:lnTo>
                    <a:pt x="50456" y="148900"/>
                  </a:lnTo>
                  <a:lnTo>
                    <a:pt x="63715" y="139369"/>
                  </a:lnTo>
                  <a:lnTo>
                    <a:pt x="98823" y="108687"/>
                  </a:lnTo>
                  <a:lnTo>
                    <a:pt x="111061" y="86035"/>
                  </a:lnTo>
                  <a:lnTo>
                    <a:pt x="114791" y="56518"/>
                  </a:lnTo>
                  <a:lnTo>
                    <a:pt x="112459" y="47278"/>
                  </a:lnTo>
                  <a:lnTo>
                    <a:pt x="94351" y="19226"/>
                  </a:lnTo>
                  <a:lnTo>
                    <a:pt x="90439" y="15794"/>
                  </a:lnTo>
                  <a:lnTo>
                    <a:pt x="64580" y="3396"/>
                  </a:lnTo>
                  <a:lnTo>
                    <a:pt x="4391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654"/>
            <p:cNvSpPr/>
            <p:nvPr/>
          </p:nvSpPr>
          <p:spPr>
            <a:xfrm>
              <a:off x="4071937" y="3466641"/>
              <a:ext cx="214314" cy="194013"/>
            </a:xfrm>
            <a:custGeom>
              <a:avLst/>
              <a:gdLst/>
              <a:ahLst/>
              <a:cxnLst/>
              <a:rect l="0" t="0" r="0" b="0"/>
              <a:pathLst>
                <a:path w="214314" h="194013">
                  <a:moveTo>
                    <a:pt x="0" y="158812"/>
                  </a:moveTo>
                  <a:lnTo>
                    <a:pt x="0" y="188623"/>
                  </a:lnTo>
                  <a:lnTo>
                    <a:pt x="993" y="190593"/>
                  </a:lnTo>
                  <a:lnTo>
                    <a:pt x="2646" y="191905"/>
                  </a:lnTo>
                  <a:lnTo>
                    <a:pt x="7688" y="194012"/>
                  </a:lnTo>
                  <a:lnTo>
                    <a:pt x="8898" y="155484"/>
                  </a:lnTo>
                  <a:lnTo>
                    <a:pt x="8926" y="113725"/>
                  </a:lnTo>
                  <a:lnTo>
                    <a:pt x="9920" y="97102"/>
                  </a:lnTo>
                  <a:lnTo>
                    <a:pt x="19016" y="57940"/>
                  </a:lnTo>
                  <a:lnTo>
                    <a:pt x="26973" y="45850"/>
                  </a:lnTo>
                  <a:lnTo>
                    <a:pt x="37123" y="39154"/>
                  </a:lnTo>
                  <a:lnTo>
                    <a:pt x="42608" y="37368"/>
                  </a:lnTo>
                  <a:lnTo>
                    <a:pt x="48249" y="38162"/>
                  </a:lnTo>
                  <a:lnTo>
                    <a:pt x="59809" y="44335"/>
                  </a:lnTo>
                  <a:lnTo>
                    <a:pt x="72732" y="58968"/>
                  </a:lnTo>
                  <a:lnTo>
                    <a:pt x="92126" y="101135"/>
                  </a:lnTo>
                  <a:lnTo>
                    <a:pt x="104491" y="138943"/>
                  </a:lnTo>
                  <a:lnTo>
                    <a:pt x="106964" y="150973"/>
                  </a:lnTo>
                  <a:lnTo>
                    <a:pt x="115964" y="176092"/>
                  </a:lnTo>
                  <a:lnTo>
                    <a:pt x="120790" y="176500"/>
                  </a:lnTo>
                  <a:lnTo>
                    <a:pt x="122198" y="174572"/>
                  </a:lnTo>
                  <a:lnTo>
                    <a:pt x="124460" y="159867"/>
                  </a:lnTo>
                  <a:lnTo>
                    <a:pt x="127613" y="121618"/>
                  </a:lnTo>
                  <a:lnTo>
                    <a:pt x="134104" y="79243"/>
                  </a:lnTo>
                  <a:lnTo>
                    <a:pt x="142967" y="40081"/>
                  </a:lnTo>
                  <a:lnTo>
                    <a:pt x="149737" y="22980"/>
                  </a:lnTo>
                  <a:lnTo>
                    <a:pt x="163831" y="4566"/>
                  </a:lnTo>
                  <a:lnTo>
                    <a:pt x="169718" y="961"/>
                  </a:lnTo>
                  <a:lnTo>
                    <a:pt x="172676" y="0"/>
                  </a:lnTo>
                  <a:lnTo>
                    <a:pt x="175641" y="352"/>
                  </a:lnTo>
                  <a:lnTo>
                    <a:pt x="181581" y="3388"/>
                  </a:lnTo>
                  <a:lnTo>
                    <a:pt x="199431" y="19118"/>
                  </a:lnTo>
                  <a:lnTo>
                    <a:pt x="202737" y="27603"/>
                  </a:lnTo>
                  <a:lnTo>
                    <a:pt x="212917" y="71439"/>
                  </a:lnTo>
                  <a:lnTo>
                    <a:pt x="214190" y="115574"/>
                  </a:lnTo>
                  <a:lnTo>
                    <a:pt x="214306" y="159538"/>
                  </a:lnTo>
                  <a:lnTo>
                    <a:pt x="214313" y="1677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655"/>
            <p:cNvSpPr/>
            <p:nvPr/>
          </p:nvSpPr>
          <p:spPr>
            <a:xfrm>
              <a:off x="3812976" y="3455789"/>
              <a:ext cx="196454" cy="230209"/>
            </a:xfrm>
            <a:custGeom>
              <a:avLst/>
              <a:gdLst/>
              <a:ahLst/>
              <a:cxnLst/>
              <a:rect l="0" t="0" r="0" b="0"/>
              <a:pathLst>
                <a:path w="196454" h="230209">
                  <a:moveTo>
                    <a:pt x="0" y="53578"/>
                  </a:moveTo>
                  <a:lnTo>
                    <a:pt x="4741" y="58319"/>
                  </a:lnTo>
                  <a:lnTo>
                    <a:pt x="7068" y="65938"/>
                  </a:lnTo>
                  <a:lnTo>
                    <a:pt x="14995" y="109293"/>
                  </a:lnTo>
                  <a:lnTo>
                    <a:pt x="22222" y="152086"/>
                  </a:lnTo>
                  <a:lnTo>
                    <a:pt x="35901" y="193844"/>
                  </a:lnTo>
                  <a:lnTo>
                    <a:pt x="42745" y="206208"/>
                  </a:lnTo>
                  <a:lnTo>
                    <a:pt x="64254" y="225544"/>
                  </a:lnTo>
                  <a:lnTo>
                    <a:pt x="73537" y="229226"/>
                  </a:lnTo>
                  <a:lnTo>
                    <a:pt x="78790" y="230208"/>
                  </a:lnTo>
                  <a:lnTo>
                    <a:pt x="87273" y="228653"/>
                  </a:lnTo>
                  <a:lnTo>
                    <a:pt x="116693" y="211357"/>
                  </a:lnTo>
                  <a:lnTo>
                    <a:pt x="131479" y="195577"/>
                  </a:lnTo>
                  <a:lnTo>
                    <a:pt x="158656" y="150944"/>
                  </a:lnTo>
                  <a:lnTo>
                    <a:pt x="172230" y="115916"/>
                  </a:lnTo>
                  <a:lnTo>
                    <a:pt x="183474" y="74197"/>
                  </a:lnTo>
                  <a:lnTo>
                    <a:pt x="186991" y="31893"/>
                  </a:lnTo>
                  <a:lnTo>
                    <a:pt x="19645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656"/>
            <p:cNvSpPr/>
            <p:nvPr/>
          </p:nvSpPr>
          <p:spPr>
            <a:xfrm>
              <a:off x="3696905" y="3223617"/>
              <a:ext cx="35705" cy="562571"/>
            </a:xfrm>
            <a:custGeom>
              <a:avLst/>
              <a:gdLst/>
              <a:ahLst/>
              <a:cxnLst/>
              <a:rect l="0" t="0" r="0" b="0"/>
              <a:pathLst>
                <a:path w="35705" h="562571">
                  <a:moveTo>
                    <a:pt x="17845" y="0"/>
                  </a:moveTo>
                  <a:lnTo>
                    <a:pt x="10157" y="0"/>
                  </a:lnTo>
                  <a:lnTo>
                    <a:pt x="9743" y="992"/>
                  </a:lnTo>
                  <a:lnTo>
                    <a:pt x="9283" y="4740"/>
                  </a:lnTo>
                  <a:lnTo>
                    <a:pt x="6433" y="9714"/>
                  </a:lnTo>
                  <a:lnTo>
                    <a:pt x="4283" y="12429"/>
                  </a:lnTo>
                  <a:lnTo>
                    <a:pt x="1896" y="20737"/>
                  </a:lnTo>
                  <a:lnTo>
                    <a:pt x="237" y="56125"/>
                  </a:lnTo>
                  <a:lnTo>
                    <a:pt x="35" y="99318"/>
                  </a:lnTo>
                  <a:lnTo>
                    <a:pt x="0" y="136914"/>
                  </a:lnTo>
                  <a:lnTo>
                    <a:pt x="2635" y="179473"/>
                  </a:lnTo>
                  <a:lnTo>
                    <a:pt x="9700" y="223503"/>
                  </a:lnTo>
                  <a:lnTo>
                    <a:pt x="15432" y="267968"/>
                  </a:lnTo>
                  <a:lnTo>
                    <a:pt x="16772" y="298683"/>
                  </a:lnTo>
                  <a:lnTo>
                    <a:pt x="17368" y="332177"/>
                  </a:lnTo>
                  <a:lnTo>
                    <a:pt x="17633" y="364262"/>
                  </a:lnTo>
                  <a:lnTo>
                    <a:pt x="17750" y="395058"/>
                  </a:lnTo>
                  <a:lnTo>
                    <a:pt x="17803" y="425282"/>
                  </a:lnTo>
                  <a:lnTo>
                    <a:pt x="17826" y="455251"/>
                  </a:lnTo>
                  <a:lnTo>
                    <a:pt x="20485" y="494723"/>
                  </a:lnTo>
                  <a:lnTo>
                    <a:pt x="25946" y="535886"/>
                  </a:lnTo>
                  <a:lnTo>
                    <a:pt x="26406" y="545088"/>
                  </a:lnTo>
                  <a:lnTo>
                    <a:pt x="29256" y="552485"/>
                  </a:lnTo>
                  <a:lnTo>
                    <a:pt x="35704" y="5625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657"/>
            <p:cNvSpPr/>
            <p:nvPr/>
          </p:nvSpPr>
          <p:spPr>
            <a:xfrm>
              <a:off x="3446859" y="3482578"/>
              <a:ext cx="241103" cy="116087"/>
            </a:xfrm>
            <a:custGeom>
              <a:avLst/>
              <a:gdLst/>
              <a:ahLst/>
              <a:cxnLst/>
              <a:rect l="0" t="0" r="0" b="0"/>
              <a:pathLst>
                <a:path w="241103" h="116087">
                  <a:moveTo>
                    <a:pt x="0" y="116086"/>
                  </a:moveTo>
                  <a:lnTo>
                    <a:pt x="0" y="111345"/>
                  </a:lnTo>
                  <a:lnTo>
                    <a:pt x="2646" y="106372"/>
                  </a:lnTo>
                  <a:lnTo>
                    <a:pt x="12429" y="95095"/>
                  </a:lnTo>
                  <a:lnTo>
                    <a:pt x="18092" y="91874"/>
                  </a:lnTo>
                  <a:lnTo>
                    <a:pt x="56912" y="80303"/>
                  </a:lnTo>
                  <a:lnTo>
                    <a:pt x="83084" y="73482"/>
                  </a:lnTo>
                  <a:lnTo>
                    <a:pt x="105316" y="69398"/>
                  </a:lnTo>
                  <a:lnTo>
                    <a:pt x="149782" y="53399"/>
                  </a:lnTo>
                  <a:lnTo>
                    <a:pt x="194414" y="28635"/>
                  </a:lnTo>
                  <a:lnTo>
                    <a:pt x="24110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658"/>
            <p:cNvSpPr/>
            <p:nvPr/>
          </p:nvSpPr>
          <p:spPr>
            <a:xfrm>
              <a:off x="3473648" y="3277195"/>
              <a:ext cx="26220" cy="455415"/>
            </a:xfrm>
            <a:custGeom>
              <a:avLst/>
              <a:gdLst/>
              <a:ahLst/>
              <a:cxnLst/>
              <a:rect l="0" t="0" r="0" b="0"/>
              <a:pathLst>
                <a:path w="26220" h="455415">
                  <a:moveTo>
                    <a:pt x="0" y="0"/>
                  </a:moveTo>
                  <a:lnTo>
                    <a:pt x="0" y="37079"/>
                  </a:lnTo>
                  <a:lnTo>
                    <a:pt x="2646" y="78124"/>
                  </a:lnTo>
                  <a:lnTo>
                    <a:pt x="9714" y="115422"/>
                  </a:lnTo>
                  <a:lnTo>
                    <a:pt x="15446" y="151608"/>
                  </a:lnTo>
                  <a:lnTo>
                    <a:pt x="17144" y="190111"/>
                  </a:lnTo>
                  <a:lnTo>
                    <a:pt x="20294" y="230293"/>
                  </a:lnTo>
                  <a:lnTo>
                    <a:pt x="24865" y="267334"/>
                  </a:lnTo>
                  <a:lnTo>
                    <a:pt x="26219" y="303445"/>
                  </a:lnTo>
                  <a:lnTo>
                    <a:pt x="23975" y="339280"/>
                  </a:lnTo>
                  <a:lnTo>
                    <a:pt x="19672" y="375033"/>
                  </a:lnTo>
                  <a:lnTo>
                    <a:pt x="18218" y="413188"/>
                  </a:lnTo>
                  <a:lnTo>
                    <a:pt x="17859" y="4554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8" name="SMARTInkShape-Group78"/>
          <p:cNvGrpSpPr/>
          <p:nvPr/>
        </p:nvGrpSpPr>
        <p:grpSpPr>
          <a:xfrm>
            <a:off x="15240" y="223412"/>
            <a:ext cx="1583175" cy="1794698"/>
            <a:chOff x="15240" y="223412"/>
            <a:chExt cx="1583175" cy="1794698"/>
          </a:xfrm>
        </p:grpSpPr>
        <p:sp>
          <p:nvSpPr>
            <p:cNvPr id="122" name="SMARTInkShape-659"/>
            <p:cNvSpPr/>
            <p:nvPr/>
          </p:nvSpPr>
          <p:spPr>
            <a:xfrm>
              <a:off x="125429" y="223412"/>
              <a:ext cx="265514" cy="383808"/>
            </a:xfrm>
            <a:custGeom>
              <a:avLst/>
              <a:gdLst/>
              <a:ahLst/>
              <a:cxnLst/>
              <a:rect l="0" t="0" r="0" b="0"/>
              <a:pathLst>
                <a:path w="265514" h="383808">
                  <a:moveTo>
                    <a:pt x="44235" y="98057"/>
                  </a:moveTo>
                  <a:lnTo>
                    <a:pt x="44235" y="116100"/>
                  </a:lnTo>
                  <a:lnTo>
                    <a:pt x="46881" y="123604"/>
                  </a:lnTo>
                  <a:lnTo>
                    <a:pt x="48976" y="126995"/>
                  </a:lnTo>
                  <a:lnTo>
                    <a:pt x="51923" y="141247"/>
                  </a:lnTo>
                  <a:lnTo>
                    <a:pt x="53056" y="183269"/>
                  </a:lnTo>
                  <a:lnTo>
                    <a:pt x="60844" y="227687"/>
                  </a:lnTo>
                  <a:lnTo>
                    <a:pt x="64576" y="258615"/>
                  </a:lnTo>
                  <a:lnTo>
                    <a:pt x="69113" y="276598"/>
                  </a:lnTo>
                  <a:lnTo>
                    <a:pt x="71014" y="311800"/>
                  </a:lnTo>
                  <a:lnTo>
                    <a:pt x="71021" y="307460"/>
                  </a:lnTo>
                  <a:lnTo>
                    <a:pt x="52932" y="264767"/>
                  </a:lnTo>
                  <a:lnTo>
                    <a:pt x="38251" y="222683"/>
                  </a:lnTo>
                  <a:lnTo>
                    <a:pt x="23395" y="178373"/>
                  </a:lnTo>
                  <a:lnTo>
                    <a:pt x="11162" y="133769"/>
                  </a:lnTo>
                  <a:lnTo>
                    <a:pt x="2728" y="89126"/>
                  </a:lnTo>
                  <a:lnTo>
                    <a:pt x="0" y="49219"/>
                  </a:lnTo>
                  <a:lnTo>
                    <a:pt x="4450" y="30118"/>
                  </a:lnTo>
                  <a:lnTo>
                    <a:pt x="12052" y="16632"/>
                  </a:lnTo>
                  <a:lnTo>
                    <a:pt x="25329" y="6352"/>
                  </a:lnTo>
                  <a:lnTo>
                    <a:pt x="46571" y="1763"/>
                  </a:lnTo>
                  <a:lnTo>
                    <a:pt x="90330" y="0"/>
                  </a:lnTo>
                  <a:lnTo>
                    <a:pt x="116101" y="9361"/>
                  </a:lnTo>
                  <a:lnTo>
                    <a:pt x="150664" y="28952"/>
                  </a:lnTo>
                  <a:lnTo>
                    <a:pt x="166389" y="45170"/>
                  </a:lnTo>
                  <a:lnTo>
                    <a:pt x="186859" y="82904"/>
                  </a:lnTo>
                  <a:lnTo>
                    <a:pt x="190967" y="98267"/>
                  </a:lnTo>
                  <a:lnTo>
                    <a:pt x="187702" y="119065"/>
                  </a:lnTo>
                  <a:lnTo>
                    <a:pt x="171026" y="163634"/>
                  </a:lnTo>
                  <a:lnTo>
                    <a:pt x="139118" y="207283"/>
                  </a:lnTo>
                  <a:lnTo>
                    <a:pt x="120525" y="224788"/>
                  </a:lnTo>
                  <a:lnTo>
                    <a:pt x="77863" y="252673"/>
                  </a:lnTo>
                  <a:lnTo>
                    <a:pt x="71418" y="256072"/>
                  </a:lnTo>
                  <a:lnTo>
                    <a:pt x="68310" y="256978"/>
                  </a:lnTo>
                  <a:lnTo>
                    <a:pt x="67230" y="256590"/>
                  </a:lnTo>
                  <a:lnTo>
                    <a:pt x="67503" y="255340"/>
                  </a:lnTo>
                  <a:lnTo>
                    <a:pt x="75069" y="246203"/>
                  </a:lnTo>
                  <a:lnTo>
                    <a:pt x="94239" y="234844"/>
                  </a:lnTo>
                  <a:lnTo>
                    <a:pt x="134237" y="220078"/>
                  </a:lnTo>
                  <a:lnTo>
                    <a:pt x="178273" y="214924"/>
                  </a:lnTo>
                  <a:lnTo>
                    <a:pt x="221849" y="215238"/>
                  </a:lnTo>
                  <a:lnTo>
                    <a:pt x="241500" y="221302"/>
                  </a:lnTo>
                  <a:lnTo>
                    <a:pt x="250309" y="226585"/>
                  </a:lnTo>
                  <a:lnTo>
                    <a:pt x="260847" y="239878"/>
                  </a:lnTo>
                  <a:lnTo>
                    <a:pt x="265513" y="256384"/>
                  </a:lnTo>
                  <a:lnTo>
                    <a:pt x="263958" y="267974"/>
                  </a:lnTo>
                  <a:lnTo>
                    <a:pt x="259960" y="278747"/>
                  </a:lnTo>
                  <a:lnTo>
                    <a:pt x="246663" y="296394"/>
                  </a:lnTo>
                  <a:lnTo>
                    <a:pt x="203033" y="336292"/>
                  </a:lnTo>
                  <a:lnTo>
                    <a:pt x="162712" y="358894"/>
                  </a:lnTo>
                  <a:lnTo>
                    <a:pt x="131862" y="378909"/>
                  </a:lnTo>
                  <a:lnTo>
                    <a:pt x="115673" y="3838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660"/>
            <p:cNvSpPr/>
            <p:nvPr/>
          </p:nvSpPr>
          <p:spPr>
            <a:xfrm>
              <a:off x="410766" y="428625"/>
              <a:ext cx="8930" cy="89298"/>
            </a:xfrm>
            <a:custGeom>
              <a:avLst/>
              <a:gdLst/>
              <a:ahLst/>
              <a:cxnLst/>
              <a:rect l="0" t="0" r="0" b="0"/>
              <a:pathLst>
                <a:path w="8930" h="89298">
                  <a:moveTo>
                    <a:pt x="0" y="0"/>
                  </a:moveTo>
                  <a:lnTo>
                    <a:pt x="992" y="31045"/>
                  </a:lnTo>
                  <a:lnTo>
                    <a:pt x="8102" y="64604"/>
                  </a:lnTo>
                  <a:lnTo>
                    <a:pt x="8929"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661"/>
            <p:cNvSpPr/>
            <p:nvPr/>
          </p:nvSpPr>
          <p:spPr>
            <a:xfrm>
              <a:off x="375047" y="375047"/>
              <a:ext cx="8931" cy="8931"/>
            </a:xfrm>
            <a:custGeom>
              <a:avLst/>
              <a:gdLst/>
              <a:ahLst/>
              <a:cxnLst/>
              <a:rect l="0" t="0" r="0" b="0"/>
              <a:pathLst>
                <a:path w="8931" h="8931">
                  <a:moveTo>
                    <a:pt x="893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662"/>
            <p:cNvSpPr/>
            <p:nvPr/>
          </p:nvSpPr>
          <p:spPr>
            <a:xfrm>
              <a:off x="509034" y="401836"/>
              <a:ext cx="115922" cy="250032"/>
            </a:xfrm>
            <a:custGeom>
              <a:avLst/>
              <a:gdLst/>
              <a:ahLst/>
              <a:cxnLst/>
              <a:rect l="0" t="0" r="0" b="0"/>
              <a:pathLst>
                <a:path w="115922" h="250032">
                  <a:moveTo>
                    <a:pt x="17818" y="0"/>
                  </a:moveTo>
                  <a:lnTo>
                    <a:pt x="17818" y="25731"/>
                  </a:lnTo>
                  <a:lnTo>
                    <a:pt x="15172" y="33926"/>
                  </a:lnTo>
                  <a:lnTo>
                    <a:pt x="3579" y="56502"/>
                  </a:lnTo>
                  <a:lnTo>
                    <a:pt x="276" y="70988"/>
                  </a:lnTo>
                  <a:lnTo>
                    <a:pt x="0" y="78936"/>
                  </a:lnTo>
                  <a:lnTo>
                    <a:pt x="2623" y="77085"/>
                  </a:lnTo>
                  <a:lnTo>
                    <a:pt x="29770" y="50545"/>
                  </a:lnTo>
                  <a:lnTo>
                    <a:pt x="33052" y="44623"/>
                  </a:lnTo>
                  <a:lnTo>
                    <a:pt x="35502" y="38684"/>
                  </a:lnTo>
                  <a:lnTo>
                    <a:pt x="44193" y="27311"/>
                  </a:lnTo>
                  <a:lnTo>
                    <a:pt x="44484" y="31684"/>
                  </a:lnTo>
                  <a:lnTo>
                    <a:pt x="47198" y="36571"/>
                  </a:lnTo>
                  <a:lnTo>
                    <a:pt x="50719" y="42051"/>
                  </a:lnTo>
                  <a:lnTo>
                    <a:pt x="60418" y="65701"/>
                  </a:lnTo>
                  <a:lnTo>
                    <a:pt x="87447" y="105917"/>
                  </a:lnTo>
                  <a:lnTo>
                    <a:pt x="102908" y="136759"/>
                  </a:lnTo>
                  <a:lnTo>
                    <a:pt x="114639" y="179800"/>
                  </a:lnTo>
                  <a:lnTo>
                    <a:pt x="115921" y="211703"/>
                  </a:lnTo>
                  <a:lnTo>
                    <a:pt x="113343" y="220759"/>
                  </a:lnTo>
                  <a:lnTo>
                    <a:pt x="111267" y="224564"/>
                  </a:lnTo>
                  <a:lnTo>
                    <a:pt x="98864" y="234658"/>
                  </a:lnTo>
                  <a:lnTo>
                    <a:pt x="88234" y="238238"/>
                  </a:lnTo>
                  <a:lnTo>
                    <a:pt x="43733" y="247918"/>
                  </a:lnTo>
                  <a:lnTo>
                    <a:pt x="17818"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663"/>
            <p:cNvSpPr/>
            <p:nvPr/>
          </p:nvSpPr>
          <p:spPr>
            <a:xfrm>
              <a:off x="698788" y="241102"/>
              <a:ext cx="193459" cy="262551"/>
            </a:xfrm>
            <a:custGeom>
              <a:avLst/>
              <a:gdLst/>
              <a:ahLst/>
              <a:cxnLst/>
              <a:rect l="0" t="0" r="0" b="0"/>
              <a:pathLst>
                <a:path w="193459" h="262551">
                  <a:moveTo>
                    <a:pt x="158462" y="0"/>
                  </a:moveTo>
                  <a:lnTo>
                    <a:pt x="137471" y="0"/>
                  </a:lnTo>
                  <a:lnTo>
                    <a:pt x="131604" y="2645"/>
                  </a:lnTo>
                  <a:lnTo>
                    <a:pt x="110644" y="16223"/>
                  </a:lnTo>
                  <a:lnTo>
                    <a:pt x="70406" y="56476"/>
                  </a:lnTo>
                  <a:lnTo>
                    <a:pt x="39563" y="98608"/>
                  </a:lnTo>
                  <a:lnTo>
                    <a:pt x="14396" y="142925"/>
                  </a:lnTo>
                  <a:lnTo>
                    <a:pt x="609" y="187530"/>
                  </a:lnTo>
                  <a:lnTo>
                    <a:pt x="0" y="204393"/>
                  </a:lnTo>
                  <a:lnTo>
                    <a:pt x="7694" y="231388"/>
                  </a:lnTo>
                  <a:lnTo>
                    <a:pt x="15894" y="247153"/>
                  </a:lnTo>
                  <a:lnTo>
                    <a:pt x="27554" y="261369"/>
                  </a:lnTo>
                  <a:lnTo>
                    <a:pt x="32495" y="262550"/>
                  </a:lnTo>
                  <a:lnTo>
                    <a:pt x="53670" y="259473"/>
                  </a:lnTo>
                  <a:lnTo>
                    <a:pt x="96266" y="246730"/>
                  </a:lnTo>
                  <a:lnTo>
                    <a:pt x="140644" y="229483"/>
                  </a:lnTo>
                  <a:lnTo>
                    <a:pt x="181825" y="205930"/>
                  </a:lnTo>
                  <a:lnTo>
                    <a:pt x="188689" y="199673"/>
                  </a:lnTo>
                  <a:lnTo>
                    <a:pt x="193458" y="189319"/>
                  </a:lnTo>
                  <a:lnTo>
                    <a:pt x="192706" y="188720"/>
                  </a:lnTo>
                  <a:lnTo>
                    <a:pt x="184372" y="187759"/>
                  </a:lnTo>
                  <a:lnTo>
                    <a:pt x="146173" y="188524"/>
                  </a:lnTo>
                  <a:lnTo>
                    <a:pt x="122743"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664"/>
            <p:cNvSpPr/>
            <p:nvPr/>
          </p:nvSpPr>
          <p:spPr>
            <a:xfrm>
              <a:off x="928687" y="285750"/>
              <a:ext cx="17861" cy="196454"/>
            </a:xfrm>
            <a:custGeom>
              <a:avLst/>
              <a:gdLst/>
              <a:ahLst/>
              <a:cxnLst/>
              <a:rect l="0" t="0" r="0" b="0"/>
              <a:pathLst>
                <a:path w="17861" h="196454">
                  <a:moveTo>
                    <a:pt x="17860" y="0"/>
                  </a:moveTo>
                  <a:lnTo>
                    <a:pt x="17860" y="41982"/>
                  </a:lnTo>
                  <a:lnTo>
                    <a:pt x="10171" y="85106"/>
                  </a:lnTo>
                  <a:lnTo>
                    <a:pt x="1351" y="126673"/>
                  </a:lnTo>
                  <a:lnTo>
                    <a:pt x="119" y="166310"/>
                  </a:lnTo>
                  <a:lnTo>
                    <a:pt x="0"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665"/>
            <p:cNvSpPr/>
            <p:nvPr/>
          </p:nvSpPr>
          <p:spPr>
            <a:xfrm>
              <a:off x="1010927" y="392906"/>
              <a:ext cx="149933" cy="107157"/>
            </a:xfrm>
            <a:custGeom>
              <a:avLst/>
              <a:gdLst/>
              <a:ahLst/>
              <a:cxnLst/>
              <a:rect l="0" t="0" r="0" b="0"/>
              <a:pathLst>
                <a:path w="149933" h="107157">
                  <a:moveTo>
                    <a:pt x="69565" y="0"/>
                  </a:moveTo>
                  <a:lnTo>
                    <a:pt x="64825" y="0"/>
                  </a:lnTo>
                  <a:lnTo>
                    <a:pt x="59852" y="2646"/>
                  </a:lnTo>
                  <a:lnTo>
                    <a:pt x="48574" y="12429"/>
                  </a:lnTo>
                  <a:lnTo>
                    <a:pt x="31180" y="33926"/>
                  </a:lnTo>
                  <a:lnTo>
                    <a:pt x="21747" y="41867"/>
                  </a:lnTo>
                  <a:lnTo>
                    <a:pt x="4447" y="68879"/>
                  </a:lnTo>
                  <a:lnTo>
                    <a:pt x="0" y="81704"/>
                  </a:lnTo>
                  <a:lnTo>
                    <a:pt x="368" y="85227"/>
                  </a:lnTo>
                  <a:lnTo>
                    <a:pt x="3423" y="91788"/>
                  </a:lnTo>
                  <a:lnTo>
                    <a:pt x="5627" y="93934"/>
                  </a:lnTo>
                  <a:lnTo>
                    <a:pt x="10721" y="96319"/>
                  </a:lnTo>
                  <a:lnTo>
                    <a:pt x="19167" y="97661"/>
                  </a:lnTo>
                  <a:lnTo>
                    <a:pt x="38039" y="90986"/>
                  </a:lnTo>
                  <a:lnTo>
                    <a:pt x="72649" y="73309"/>
                  </a:lnTo>
                  <a:lnTo>
                    <a:pt x="88448" y="59314"/>
                  </a:lnTo>
                  <a:lnTo>
                    <a:pt x="105148" y="35883"/>
                  </a:lnTo>
                  <a:lnTo>
                    <a:pt x="105272" y="48162"/>
                  </a:lnTo>
                  <a:lnTo>
                    <a:pt x="107924" y="53817"/>
                  </a:lnTo>
                  <a:lnTo>
                    <a:pt x="110021" y="56714"/>
                  </a:lnTo>
                  <a:lnTo>
                    <a:pt x="118586" y="82117"/>
                  </a:lnTo>
                  <a:lnTo>
                    <a:pt x="135172" y="101096"/>
                  </a:lnTo>
                  <a:lnTo>
                    <a:pt x="141057" y="104463"/>
                  </a:lnTo>
                  <a:lnTo>
                    <a:pt x="149932"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666"/>
            <p:cNvSpPr/>
            <p:nvPr/>
          </p:nvSpPr>
          <p:spPr>
            <a:xfrm>
              <a:off x="1188225" y="384344"/>
              <a:ext cx="97651" cy="151438"/>
            </a:xfrm>
            <a:custGeom>
              <a:avLst/>
              <a:gdLst/>
              <a:ahLst/>
              <a:cxnLst/>
              <a:rect l="0" t="0" r="0" b="0"/>
              <a:pathLst>
                <a:path w="97651" h="151438">
                  <a:moveTo>
                    <a:pt x="97650" y="8562"/>
                  </a:moveTo>
                  <a:lnTo>
                    <a:pt x="92909" y="8562"/>
                  </a:lnTo>
                  <a:lnTo>
                    <a:pt x="87936" y="5916"/>
                  </a:lnTo>
                  <a:lnTo>
                    <a:pt x="85221" y="3822"/>
                  </a:lnTo>
                  <a:lnTo>
                    <a:pt x="76913" y="1494"/>
                  </a:lnTo>
                  <a:lnTo>
                    <a:pt x="50669" y="0"/>
                  </a:lnTo>
                  <a:lnTo>
                    <a:pt x="16388" y="7353"/>
                  </a:lnTo>
                  <a:lnTo>
                    <a:pt x="9278" y="10671"/>
                  </a:lnTo>
                  <a:lnTo>
                    <a:pt x="1370" y="16145"/>
                  </a:lnTo>
                  <a:lnTo>
                    <a:pt x="289" y="19539"/>
                  </a:lnTo>
                  <a:lnTo>
                    <a:pt x="0" y="21833"/>
                  </a:lnTo>
                  <a:lnTo>
                    <a:pt x="1792" y="24355"/>
                  </a:lnTo>
                  <a:lnTo>
                    <a:pt x="46160" y="52033"/>
                  </a:lnTo>
                  <a:lnTo>
                    <a:pt x="82512" y="82868"/>
                  </a:lnTo>
                  <a:lnTo>
                    <a:pt x="83589" y="86873"/>
                  </a:lnTo>
                  <a:lnTo>
                    <a:pt x="80487" y="108515"/>
                  </a:lnTo>
                  <a:lnTo>
                    <a:pt x="78270" y="111908"/>
                  </a:lnTo>
                  <a:lnTo>
                    <a:pt x="63101" y="127129"/>
                  </a:lnTo>
                  <a:lnTo>
                    <a:pt x="59734" y="132255"/>
                  </a:lnTo>
                  <a:lnTo>
                    <a:pt x="55506" y="135673"/>
                  </a:lnTo>
                  <a:lnTo>
                    <a:pt x="19727" y="149175"/>
                  </a:lnTo>
                  <a:lnTo>
                    <a:pt x="8353" y="15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667"/>
            <p:cNvSpPr/>
            <p:nvPr/>
          </p:nvSpPr>
          <p:spPr>
            <a:xfrm>
              <a:off x="1288048" y="419695"/>
              <a:ext cx="87125" cy="125017"/>
            </a:xfrm>
            <a:custGeom>
              <a:avLst/>
              <a:gdLst/>
              <a:ahLst/>
              <a:cxnLst/>
              <a:rect l="0" t="0" r="0" b="0"/>
              <a:pathLst>
                <a:path w="87125" h="125017">
                  <a:moveTo>
                    <a:pt x="87124" y="0"/>
                  </a:moveTo>
                  <a:lnTo>
                    <a:pt x="44883" y="0"/>
                  </a:lnTo>
                  <a:lnTo>
                    <a:pt x="35939" y="2646"/>
                  </a:lnTo>
                  <a:lnTo>
                    <a:pt x="27664" y="6137"/>
                  </a:lnTo>
                  <a:lnTo>
                    <a:pt x="12841" y="9095"/>
                  </a:lnTo>
                  <a:lnTo>
                    <a:pt x="5161" y="13303"/>
                  </a:lnTo>
                  <a:lnTo>
                    <a:pt x="1087" y="18480"/>
                  </a:lnTo>
                  <a:lnTo>
                    <a:pt x="0" y="21250"/>
                  </a:lnTo>
                  <a:lnTo>
                    <a:pt x="268" y="24089"/>
                  </a:lnTo>
                  <a:lnTo>
                    <a:pt x="3211" y="29889"/>
                  </a:lnTo>
                  <a:lnTo>
                    <a:pt x="10447" y="38732"/>
                  </a:lnTo>
                  <a:lnTo>
                    <a:pt x="38713" y="60526"/>
                  </a:lnTo>
                  <a:lnTo>
                    <a:pt x="57643" y="88746"/>
                  </a:lnTo>
                  <a:lnTo>
                    <a:pt x="58540" y="91906"/>
                  </a:lnTo>
                  <a:lnTo>
                    <a:pt x="58146" y="95005"/>
                  </a:lnTo>
                  <a:lnTo>
                    <a:pt x="52489" y="105360"/>
                  </a:lnTo>
                  <a:lnTo>
                    <a:pt x="46986" y="111365"/>
                  </a:lnTo>
                  <a:lnTo>
                    <a:pt x="41834" y="113988"/>
                  </a:lnTo>
                  <a:lnTo>
                    <a:pt x="39071" y="114687"/>
                  </a:lnTo>
                  <a:lnTo>
                    <a:pt x="24560" y="122970"/>
                  </a:lnTo>
                  <a:lnTo>
                    <a:pt x="15686"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668"/>
            <p:cNvSpPr/>
            <p:nvPr/>
          </p:nvSpPr>
          <p:spPr>
            <a:xfrm>
              <a:off x="1368170" y="447847"/>
              <a:ext cx="147924" cy="96865"/>
            </a:xfrm>
            <a:custGeom>
              <a:avLst/>
              <a:gdLst/>
              <a:ahLst/>
              <a:cxnLst/>
              <a:rect l="0" t="0" r="0" b="0"/>
              <a:pathLst>
                <a:path w="147924" h="96865">
                  <a:moveTo>
                    <a:pt x="7002" y="52215"/>
                  </a:moveTo>
                  <a:lnTo>
                    <a:pt x="45831" y="49570"/>
                  </a:lnTo>
                  <a:lnTo>
                    <a:pt x="81642" y="44113"/>
                  </a:lnTo>
                  <a:lnTo>
                    <a:pt x="112145" y="40803"/>
                  </a:lnTo>
                  <a:lnTo>
                    <a:pt x="139986" y="32276"/>
                  </a:lnTo>
                  <a:lnTo>
                    <a:pt x="143283" y="29993"/>
                  </a:lnTo>
                  <a:lnTo>
                    <a:pt x="146946" y="24810"/>
                  </a:lnTo>
                  <a:lnTo>
                    <a:pt x="147923" y="22039"/>
                  </a:lnTo>
                  <a:lnTo>
                    <a:pt x="147582" y="20192"/>
                  </a:lnTo>
                  <a:lnTo>
                    <a:pt x="146363" y="18960"/>
                  </a:lnTo>
                  <a:lnTo>
                    <a:pt x="144557" y="18139"/>
                  </a:lnTo>
                  <a:lnTo>
                    <a:pt x="143354" y="16599"/>
                  </a:lnTo>
                  <a:lnTo>
                    <a:pt x="142017" y="12243"/>
                  </a:lnTo>
                  <a:lnTo>
                    <a:pt x="140668" y="10684"/>
                  </a:lnTo>
                  <a:lnTo>
                    <a:pt x="118649" y="1704"/>
                  </a:lnTo>
                  <a:lnTo>
                    <a:pt x="107555" y="0"/>
                  </a:lnTo>
                  <a:lnTo>
                    <a:pt x="67689" y="6445"/>
                  </a:lnTo>
                  <a:lnTo>
                    <a:pt x="34335" y="17133"/>
                  </a:lnTo>
                  <a:lnTo>
                    <a:pt x="14826" y="28529"/>
                  </a:lnTo>
                  <a:lnTo>
                    <a:pt x="4580" y="42110"/>
                  </a:lnTo>
                  <a:lnTo>
                    <a:pt x="0" y="53962"/>
                  </a:lnTo>
                  <a:lnTo>
                    <a:pt x="350" y="57348"/>
                  </a:lnTo>
                  <a:lnTo>
                    <a:pt x="3384" y="63757"/>
                  </a:lnTo>
                  <a:lnTo>
                    <a:pt x="19113" y="81949"/>
                  </a:lnTo>
                  <a:lnTo>
                    <a:pt x="32639" y="90901"/>
                  </a:lnTo>
                  <a:lnTo>
                    <a:pt x="51650" y="968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669"/>
            <p:cNvSpPr/>
            <p:nvPr/>
          </p:nvSpPr>
          <p:spPr>
            <a:xfrm>
              <a:off x="1455539" y="428635"/>
              <a:ext cx="142318" cy="142866"/>
            </a:xfrm>
            <a:custGeom>
              <a:avLst/>
              <a:gdLst/>
              <a:ahLst/>
              <a:cxnLst/>
              <a:rect l="0" t="0" r="0" b="0"/>
              <a:pathLst>
                <a:path w="142318" h="142866">
                  <a:moveTo>
                    <a:pt x="125016" y="8920"/>
                  </a:moveTo>
                  <a:lnTo>
                    <a:pt x="125016" y="4179"/>
                  </a:lnTo>
                  <a:lnTo>
                    <a:pt x="124024" y="2783"/>
                  </a:lnTo>
                  <a:lnTo>
                    <a:pt x="122370" y="1852"/>
                  </a:lnTo>
                  <a:lnTo>
                    <a:pt x="112587" y="358"/>
                  </a:lnTo>
                  <a:lnTo>
                    <a:pt x="78618" y="0"/>
                  </a:lnTo>
                  <a:lnTo>
                    <a:pt x="76225" y="989"/>
                  </a:lnTo>
                  <a:lnTo>
                    <a:pt x="74629" y="2640"/>
                  </a:lnTo>
                  <a:lnTo>
                    <a:pt x="69737" y="9705"/>
                  </a:lnTo>
                  <a:lnTo>
                    <a:pt x="65721" y="15222"/>
                  </a:lnTo>
                  <a:lnTo>
                    <a:pt x="63936" y="20981"/>
                  </a:lnTo>
                  <a:lnTo>
                    <a:pt x="65788" y="29494"/>
                  </a:lnTo>
                  <a:lnTo>
                    <a:pt x="72410" y="42797"/>
                  </a:lnTo>
                  <a:lnTo>
                    <a:pt x="100019" y="73055"/>
                  </a:lnTo>
                  <a:lnTo>
                    <a:pt x="136523" y="101158"/>
                  </a:lnTo>
                  <a:lnTo>
                    <a:pt x="140052" y="107131"/>
                  </a:lnTo>
                  <a:lnTo>
                    <a:pt x="142317" y="119049"/>
                  </a:lnTo>
                  <a:lnTo>
                    <a:pt x="141511" y="121035"/>
                  </a:lnTo>
                  <a:lnTo>
                    <a:pt x="139981" y="122358"/>
                  </a:lnTo>
                  <a:lnTo>
                    <a:pt x="135636" y="124821"/>
                  </a:lnTo>
                  <a:lnTo>
                    <a:pt x="130397" y="129223"/>
                  </a:lnTo>
                  <a:lnTo>
                    <a:pt x="122116" y="131841"/>
                  </a:lnTo>
                  <a:lnTo>
                    <a:pt x="86747" y="139796"/>
                  </a:lnTo>
                  <a:lnTo>
                    <a:pt x="46203" y="142259"/>
                  </a:lnTo>
                  <a:lnTo>
                    <a:pt x="0" y="142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670"/>
            <p:cNvSpPr/>
            <p:nvPr/>
          </p:nvSpPr>
          <p:spPr>
            <a:xfrm>
              <a:off x="152482" y="741850"/>
              <a:ext cx="149197" cy="293415"/>
            </a:xfrm>
            <a:custGeom>
              <a:avLst/>
              <a:gdLst/>
              <a:ahLst/>
              <a:cxnLst/>
              <a:rect l="0" t="0" r="0" b="0"/>
              <a:pathLst>
                <a:path w="149197" h="293415">
                  <a:moveTo>
                    <a:pt x="35041" y="79681"/>
                  </a:moveTo>
                  <a:lnTo>
                    <a:pt x="35041" y="84422"/>
                  </a:lnTo>
                  <a:lnTo>
                    <a:pt x="32396" y="89395"/>
                  </a:lnTo>
                  <a:lnTo>
                    <a:pt x="30301" y="92110"/>
                  </a:lnTo>
                  <a:lnTo>
                    <a:pt x="27974" y="100419"/>
                  </a:lnTo>
                  <a:lnTo>
                    <a:pt x="26221" y="144121"/>
                  </a:lnTo>
                  <a:lnTo>
                    <a:pt x="26126" y="187092"/>
                  </a:lnTo>
                  <a:lnTo>
                    <a:pt x="26114" y="225383"/>
                  </a:lnTo>
                  <a:lnTo>
                    <a:pt x="27104" y="268261"/>
                  </a:lnTo>
                  <a:lnTo>
                    <a:pt x="34932" y="293414"/>
                  </a:lnTo>
                  <a:lnTo>
                    <a:pt x="34043" y="262505"/>
                  </a:lnTo>
                  <a:lnTo>
                    <a:pt x="27972" y="227912"/>
                  </a:lnTo>
                  <a:lnTo>
                    <a:pt x="21739" y="187895"/>
                  </a:lnTo>
                  <a:lnTo>
                    <a:pt x="18082" y="144199"/>
                  </a:lnTo>
                  <a:lnTo>
                    <a:pt x="17449" y="109160"/>
                  </a:lnTo>
                  <a:lnTo>
                    <a:pt x="17235" y="67057"/>
                  </a:lnTo>
                  <a:lnTo>
                    <a:pt x="18198" y="52242"/>
                  </a:lnTo>
                  <a:lnTo>
                    <a:pt x="29614" y="20456"/>
                  </a:lnTo>
                  <a:lnTo>
                    <a:pt x="37921" y="11026"/>
                  </a:lnTo>
                  <a:lnTo>
                    <a:pt x="47235" y="4519"/>
                  </a:lnTo>
                  <a:lnTo>
                    <a:pt x="58057" y="856"/>
                  </a:lnTo>
                  <a:lnTo>
                    <a:pt x="64453" y="0"/>
                  </a:lnTo>
                  <a:lnTo>
                    <a:pt x="70603" y="2265"/>
                  </a:lnTo>
                  <a:lnTo>
                    <a:pt x="87376" y="16543"/>
                  </a:lnTo>
                  <a:lnTo>
                    <a:pt x="93028" y="27146"/>
                  </a:lnTo>
                  <a:lnTo>
                    <a:pt x="104220" y="68981"/>
                  </a:lnTo>
                  <a:lnTo>
                    <a:pt x="104483" y="82863"/>
                  </a:lnTo>
                  <a:lnTo>
                    <a:pt x="98658" y="124749"/>
                  </a:lnTo>
                  <a:lnTo>
                    <a:pt x="88397" y="151243"/>
                  </a:lnTo>
                  <a:lnTo>
                    <a:pt x="72789" y="173204"/>
                  </a:lnTo>
                  <a:lnTo>
                    <a:pt x="49737" y="191273"/>
                  </a:lnTo>
                  <a:lnTo>
                    <a:pt x="32009" y="200279"/>
                  </a:lnTo>
                  <a:lnTo>
                    <a:pt x="7032" y="204115"/>
                  </a:lnTo>
                  <a:lnTo>
                    <a:pt x="4462" y="203317"/>
                  </a:lnTo>
                  <a:lnTo>
                    <a:pt x="2749" y="201792"/>
                  </a:lnTo>
                  <a:lnTo>
                    <a:pt x="1607" y="199784"/>
                  </a:lnTo>
                  <a:lnTo>
                    <a:pt x="0" y="187477"/>
                  </a:lnTo>
                  <a:lnTo>
                    <a:pt x="4264" y="171262"/>
                  </a:lnTo>
                  <a:lnTo>
                    <a:pt x="16551" y="153890"/>
                  </a:lnTo>
                  <a:lnTo>
                    <a:pt x="32760" y="140915"/>
                  </a:lnTo>
                  <a:lnTo>
                    <a:pt x="71636" y="124554"/>
                  </a:lnTo>
                  <a:lnTo>
                    <a:pt x="88016" y="120461"/>
                  </a:lnTo>
                  <a:lnTo>
                    <a:pt x="101911" y="121949"/>
                  </a:lnTo>
                  <a:lnTo>
                    <a:pt x="126008" y="130988"/>
                  </a:lnTo>
                  <a:lnTo>
                    <a:pt x="134341" y="136549"/>
                  </a:lnTo>
                  <a:lnTo>
                    <a:pt x="144610" y="149999"/>
                  </a:lnTo>
                  <a:lnTo>
                    <a:pt x="149196" y="161811"/>
                  </a:lnTo>
                  <a:lnTo>
                    <a:pt x="147623" y="171084"/>
                  </a:lnTo>
                  <a:lnTo>
                    <a:pt x="130086" y="210773"/>
                  </a:lnTo>
                  <a:lnTo>
                    <a:pt x="100349" y="251337"/>
                  </a:lnTo>
                  <a:lnTo>
                    <a:pt x="85701" y="262062"/>
                  </a:lnTo>
                  <a:lnTo>
                    <a:pt x="70760" y="2672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671"/>
            <p:cNvSpPr/>
            <p:nvPr/>
          </p:nvSpPr>
          <p:spPr>
            <a:xfrm>
              <a:off x="375047" y="830461"/>
              <a:ext cx="17860" cy="62509"/>
            </a:xfrm>
            <a:custGeom>
              <a:avLst/>
              <a:gdLst/>
              <a:ahLst/>
              <a:cxnLst/>
              <a:rect l="0" t="0" r="0" b="0"/>
              <a:pathLst>
                <a:path w="17860" h="62509">
                  <a:moveTo>
                    <a:pt x="0" y="0"/>
                  </a:moveTo>
                  <a:lnTo>
                    <a:pt x="0" y="28938"/>
                  </a:lnTo>
                  <a:lnTo>
                    <a:pt x="2646" y="35351"/>
                  </a:lnTo>
                  <a:lnTo>
                    <a:pt x="6137" y="41508"/>
                  </a:lnTo>
                  <a:lnTo>
                    <a:pt x="9094" y="50553"/>
                  </a:lnTo>
                  <a:lnTo>
                    <a:pt x="17859"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672"/>
            <p:cNvSpPr/>
            <p:nvPr/>
          </p:nvSpPr>
          <p:spPr>
            <a:xfrm>
              <a:off x="457056" y="776883"/>
              <a:ext cx="68392" cy="312540"/>
            </a:xfrm>
            <a:custGeom>
              <a:avLst/>
              <a:gdLst/>
              <a:ahLst/>
              <a:cxnLst/>
              <a:rect l="0" t="0" r="0" b="0"/>
              <a:pathLst>
                <a:path w="68392" h="312540">
                  <a:moveTo>
                    <a:pt x="34077" y="0"/>
                  </a:moveTo>
                  <a:lnTo>
                    <a:pt x="29336" y="0"/>
                  </a:lnTo>
                  <a:lnTo>
                    <a:pt x="27940" y="992"/>
                  </a:lnTo>
                  <a:lnTo>
                    <a:pt x="27009" y="2646"/>
                  </a:lnTo>
                  <a:lnTo>
                    <a:pt x="25515" y="7688"/>
                  </a:lnTo>
                  <a:lnTo>
                    <a:pt x="20516" y="13302"/>
                  </a:lnTo>
                  <a:lnTo>
                    <a:pt x="18128" y="21125"/>
                  </a:lnTo>
                  <a:lnTo>
                    <a:pt x="16074" y="30225"/>
                  </a:lnTo>
                  <a:lnTo>
                    <a:pt x="6671" y="44151"/>
                  </a:lnTo>
                  <a:lnTo>
                    <a:pt x="3900" y="47293"/>
                  </a:lnTo>
                  <a:lnTo>
                    <a:pt x="821" y="56076"/>
                  </a:lnTo>
                  <a:lnTo>
                    <a:pt x="0" y="61197"/>
                  </a:lnTo>
                  <a:lnTo>
                    <a:pt x="1734" y="69532"/>
                  </a:lnTo>
                  <a:lnTo>
                    <a:pt x="20494" y="101170"/>
                  </a:lnTo>
                  <a:lnTo>
                    <a:pt x="51435" y="143106"/>
                  </a:lnTo>
                  <a:lnTo>
                    <a:pt x="56675" y="155876"/>
                  </a:lnTo>
                  <a:lnTo>
                    <a:pt x="65054" y="196989"/>
                  </a:lnTo>
                  <a:lnTo>
                    <a:pt x="68391" y="223401"/>
                  </a:lnTo>
                  <a:lnTo>
                    <a:pt x="61984" y="264405"/>
                  </a:lnTo>
                  <a:lnTo>
                    <a:pt x="56457" y="282622"/>
                  </a:lnTo>
                  <a:lnTo>
                    <a:pt x="48654" y="291967"/>
                  </a:lnTo>
                  <a:lnTo>
                    <a:pt x="39563" y="298435"/>
                  </a:lnTo>
                  <a:lnTo>
                    <a:pt x="29860" y="303068"/>
                  </a:lnTo>
                  <a:lnTo>
                    <a:pt x="25147"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673"/>
            <p:cNvSpPr/>
            <p:nvPr/>
          </p:nvSpPr>
          <p:spPr>
            <a:xfrm>
              <a:off x="607219" y="669727"/>
              <a:ext cx="133946" cy="254910"/>
            </a:xfrm>
            <a:custGeom>
              <a:avLst/>
              <a:gdLst/>
              <a:ahLst/>
              <a:cxnLst/>
              <a:rect l="0" t="0" r="0" b="0"/>
              <a:pathLst>
                <a:path w="133946" h="254910">
                  <a:moveTo>
                    <a:pt x="0" y="232171"/>
                  </a:moveTo>
                  <a:lnTo>
                    <a:pt x="13302" y="245474"/>
                  </a:lnTo>
                  <a:lnTo>
                    <a:pt x="18480" y="248005"/>
                  </a:lnTo>
                  <a:lnTo>
                    <a:pt x="21249" y="248681"/>
                  </a:lnTo>
                  <a:lnTo>
                    <a:pt x="23096" y="250123"/>
                  </a:lnTo>
                  <a:lnTo>
                    <a:pt x="25147" y="254371"/>
                  </a:lnTo>
                  <a:lnTo>
                    <a:pt x="25695" y="254909"/>
                  </a:lnTo>
                  <a:lnTo>
                    <a:pt x="26059" y="254275"/>
                  </a:lnTo>
                  <a:lnTo>
                    <a:pt x="26785" y="211892"/>
                  </a:lnTo>
                  <a:lnTo>
                    <a:pt x="24142" y="169345"/>
                  </a:lnTo>
                  <a:lnTo>
                    <a:pt x="19100" y="129141"/>
                  </a:lnTo>
                  <a:lnTo>
                    <a:pt x="19096" y="90112"/>
                  </a:lnTo>
                  <a:lnTo>
                    <a:pt x="30320" y="49496"/>
                  </a:lnTo>
                  <a:lnTo>
                    <a:pt x="44721" y="20751"/>
                  </a:lnTo>
                  <a:lnTo>
                    <a:pt x="51626" y="13191"/>
                  </a:lnTo>
                  <a:lnTo>
                    <a:pt x="61309" y="6524"/>
                  </a:lnTo>
                  <a:lnTo>
                    <a:pt x="77917" y="1933"/>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674"/>
            <p:cNvSpPr/>
            <p:nvPr/>
          </p:nvSpPr>
          <p:spPr>
            <a:xfrm>
              <a:off x="571500" y="600112"/>
              <a:ext cx="410767" cy="262945"/>
            </a:xfrm>
            <a:custGeom>
              <a:avLst/>
              <a:gdLst/>
              <a:ahLst/>
              <a:cxnLst/>
              <a:rect l="0" t="0" r="0" b="0"/>
              <a:pathLst>
                <a:path w="410767" h="262945">
                  <a:moveTo>
                    <a:pt x="0" y="257138"/>
                  </a:moveTo>
                  <a:lnTo>
                    <a:pt x="4740" y="257138"/>
                  </a:lnTo>
                  <a:lnTo>
                    <a:pt x="9714" y="254492"/>
                  </a:lnTo>
                  <a:lnTo>
                    <a:pt x="17216" y="250009"/>
                  </a:lnTo>
                  <a:lnTo>
                    <a:pt x="54669" y="236147"/>
                  </a:lnTo>
                  <a:lnTo>
                    <a:pt x="90505" y="223373"/>
                  </a:lnTo>
                  <a:lnTo>
                    <a:pt x="132126" y="205416"/>
                  </a:lnTo>
                  <a:lnTo>
                    <a:pt x="171225" y="188921"/>
                  </a:lnTo>
                  <a:lnTo>
                    <a:pt x="197479" y="173826"/>
                  </a:lnTo>
                  <a:lnTo>
                    <a:pt x="201870" y="167855"/>
                  </a:lnTo>
                  <a:lnTo>
                    <a:pt x="204689" y="160678"/>
                  </a:lnTo>
                  <a:lnTo>
                    <a:pt x="203928" y="160089"/>
                  </a:lnTo>
                  <a:lnTo>
                    <a:pt x="195578" y="159144"/>
                  </a:lnTo>
                  <a:lnTo>
                    <a:pt x="192893" y="159067"/>
                  </a:lnTo>
                  <a:lnTo>
                    <a:pt x="187264" y="161626"/>
                  </a:lnTo>
                  <a:lnTo>
                    <a:pt x="184374" y="163698"/>
                  </a:lnTo>
                  <a:lnTo>
                    <a:pt x="166995" y="184077"/>
                  </a:lnTo>
                  <a:lnTo>
                    <a:pt x="157564" y="191924"/>
                  </a:lnTo>
                  <a:lnTo>
                    <a:pt x="131077" y="228740"/>
                  </a:lnTo>
                  <a:lnTo>
                    <a:pt x="126812" y="240897"/>
                  </a:lnTo>
                  <a:lnTo>
                    <a:pt x="127205" y="244326"/>
                  </a:lnTo>
                  <a:lnTo>
                    <a:pt x="130288" y="250782"/>
                  </a:lnTo>
                  <a:lnTo>
                    <a:pt x="132499" y="252901"/>
                  </a:lnTo>
                  <a:lnTo>
                    <a:pt x="137602" y="255255"/>
                  </a:lnTo>
                  <a:lnTo>
                    <a:pt x="146053" y="256580"/>
                  </a:lnTo>
                  <a:lnTo>
                    <a:pt x="164927" y="249899"/>
                  </a:lnTo>
                  <a:lnTo>
                    <a:pt x="208100" y="227628"/>
                  </a:lnTo>
                  <a:lnTo>
                    <a:pt x="250880" y="200947"/>
                  </a:lnTo>
                  <a:lnTo>
                    <a:pt x="261307" y="187021"/>
                  </a:lnTo>
                  <a:lnTo>
                    <a:pt x="262509" y="183604"/>
                  </a:lnTo>
                  <a:lnTo>
                    <a:pt x="262319" y="181326"/>
                  </a:lnTo>
                  <a:lnTo>
                    <a:pt x="254884" y="172930"/>
                  </a:lnTo>
                  <a:lnTo>
                    <a:pt x="249542" y="170103"/>
                  </a:lnTo>
                  <a:lnTo>
                    <a:pt x="246728" y="169349"/>
                  </a:lnTo>
                  <a:lnTo>
                    <a:pt x="243861" y="169839"/>
                  </a:lnTo>
                  <a:lnTo>
                    <a:pt x="235084" y="175268"/>
                  </a:lnTo>
                  <a:lnTo>
                    <a:pt x="212139" y="192775"/>
                  </a:lnTo>
                  <a:lnTo>
                    <a:pt x="199839" y="218619"/>
                  </a:lnTo>
                  <a:lnTo>
                    <a:pt x="196899" y="240906"/>
                  </a:lnTo>
                  <a:lnTo>
                    <a:pt x="201943" y="250255"/>
                  </a:lnTo>
                  <a:lnTo>
                    <a:pt x="206066" y="255526"/>
                  </a:lnTo>
                  <a:lnTo>
                    <a:pt x="215939" y="261382"/>
                  </a:lnTo>
                  <a:lnTo>
                    <a:pt x="221350" y="262944"/>
                  </a:lnTo>
                  <a:lnTo>
                    <a:pt x="232654" y="262034"/>
                  </a:lnTo>
                  <a:lnTo>
                    <a:pt x="269130" y="249661"/>
                  </a:lnTo>
                  <a:lnTo>
                    <a:pt x="312702" y="223803"/>
                  </a:lnTo>
                  <a:lnTo>
                    <a:pt x="354563" y="194552"/>
                  </a:lnTo>
                  <a:lnTo>
                    <a:pt x="366935" y="181697"/>
                  </a:lnTo>
                  <a:lnTo>
                    <a:pt x="386277" y="140525"/>
                  </a:lnTo>
                  <a:lnTo>
                    <a:pt x="394679" y="96334"/>
                  </a:lnTo>
                  <a:lnTo>
                    <a:pt x="400422" y="60671"/>
                  </a:lnTo>
                  <a:lnTo>
                    <a:pt x="393403" y="17052"/>
                  </a:lnTo>
                  <a:lnTo>
                    <a:pt x="392935" y="0"/>
                  </a:lnTo>
                  <a:lnTo>
                    <a:pt x="391915" y="23117"/>
                  </a:lnTo>
                  <a:lnTo>
                    <a:pt x="385839" y="43636"/>
                  </a:lnTo>
                  <a:lnTo>
                    <a:pt x="384140" y="85683"/>
                  </a:lnTo>
                  <a:lnTo>
                    <a:pt x="386671" y="107449"/>
                  </a:lnTo>
                  <a:lnTo>
                    <a:pt x="392359" y="152029"/>
                  </a:lnTo>
                  <a:lnTo>
                    <a:pt x="395390" y="174732"/>
                  </a:lnTo>
                  <a:lnTo>
                    <a:pt x="400987" y="200131"/>
                  </a:lnTo>
                  <a:lnTo>
                    <a:pt x="402577" y="215222"/>
                  </a:lnTo>
                  <a:lnTo>
                    <a:pt x="410766" y="2303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675"/>
            <p:cNvSpPr/>
            <p:nvPr/>
          </p:nvSpPr>
          <p:spPr>
            <a:xfrm>
              <a:off x="848320" y="696516"/>
              <a:ext cx="196454" cy="44649"/>
            </a:xfrm>
            <a:custGeom>
              <a:avLst/>
              <a:gdLst/>
              <a:ahLst/>
              <a:cxnLst/>
              <a:rect l="0" t="0" r="0" b="0"/>
              <a:pathLst>
                <a:path w="196454" h="44649">
                  <a:moveTo>
                    <a:pt x="0" y="44648"/>
                  </a:moveTo>
                  <a:lnTo>
                    <a:pt x="20738" y="26556"/>
                  </a:lnTo>
                  <a:lnTo>
                    <a:pt x="31045" y="21724"/>
                  </a:lnTo>
                  <a:lnTo>
                    <a:pt x="72726" y="11069"/>
                  </a:lnTo>
                  <a:lnTo>
                    <a:pt x="110057" y="2480"/>
                  </a:lnTo>
                  <a:lnTo>
                    <a:pt x="150614" y="490"/>
                  </a:lnTo>
                  <a:lnTo>
                    <a:pt x="19645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676"/>
            <p:cNvSpPr/>
            <p:nvPr/>
          </p:nvSpPr>
          <p:spPr>
            <a:xfrm>
              <a:off x="205561" y="1098351"/>
              <a:ext cx="62331" cy="301646"/>
            </a:xfrm>
            <a:custGeom>
              <a:avLst/>
              <a:gdLst/>
              <a:ahLst/>
              <a:cxnLst/>
              <a:rect l="0" t="0" r="0" b="0"/>
              <a:pathLst>
                <a:path w="62331" h="301646">
                  <a:moveTo>
                    <a:pt x="17681" y="0"/>
                  </a:moveTo>
                  <a:lnTo>
                    <a:pt x="17681" y="37519"/>
                  </a:lnTo>
                  <a:lnTo>
                    <a:pt x="15035" y="63042"/>
                  </a:lnTo>
                  <a:lnTo>
                    <a:pt x="9993" y="103073"/>
                  </a:lnTo>
                  <a:lnTo>
                    <a:pt x="4379" y="137476"/>
                  </a:lnTo>
                  <a:lnTo>
                    <a:pt x="722" y="177528"/>
                  </a:lnTo>
                  <a:lnTo>
                    <a:pt x="0" y="214102"/>
                  </a:lnTo>
                  <a:lnTo>
                    <a:pt x="837" y="257941"/>
                  </a:lnTo>
                  <a:lnTo>
                    <a:pt x="7513" y="286437"/>
                  </a:lnTo>
                  <a:lnTo>
                    <a:pt x="9910" y="290177"/>
                  </a:lnTo>
                  <a:lnTo>
                    <a:pt x="17866" y="296978"/>
                  </a:lnTo>
                  <a:lnTo>
                    <a:pt x="25370" y="300662"/>
                  </a:lnTo>
                  <a:lnTo>
                    <a:pt x="28760" y="301645"/>
                  </a:lnTo>
                  <a:lnTo>
                    <a:pt x="62330"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677"/>
            <p:cNvSpPr/>
            <p:nvPr/>
          </p:nvSpPr>
          <p:spPr>
            <a:xfrm>
              <a:off x="405621" y="1187826"/>
              <a:ext cx="76051" cy="113995"/>
            </a:xfrm>
            <a:custGeom>
              <a:avLst/>
              <a:gdLst/>
              <a:ahLst/>
              <a:cxnLst/>
              <a:rect l="0" t="0" r="0" b="0"/>
              <a:pathLst>
                <a:path w="76051" h="113995">
                  <a:moveTo>
                    <a:pt x="5145" y="17682"/>
                  </a:moveTo>
                  <a:lnTo>
                    <a:pt x="5145" y="38672"/>
                  </a:lnTo>
                  <a:lnTo>
                    <a:pt x="0" y="57584"/>
                  </a:lnTo>
                  <a:lnTo>
                    <a:pt x="4886" y="99309"/>
                  </a:lnTo>
                  <a:lnTo>
                    <a:pt x="7675" y="106216"/>
                  </a:lnTo>
                  <a:lnTo>
                    <a:pt x="9808" y="109446"/>
                  </a:lnTo>
                  <a:lnTo>
                    <a:pt x="12223" y="111600"/>
                  </a:lnTo>
                  <a:lnTo>
                    <a:pt x="17551" y="113994"/>
                  </a:lnTo>
                  <a:lnTo>
                    <a:pt x="20361" y="113640"/>
                  </a:lnTo>
                  <a:lnTo>
                    <a:pt x="39695" y="103311"/>
                  </a:lnTo>
                  <a:lnTo>
                    <a:pt x="47951" y="95096"/>
                  </a:lnTo>
                  <a:lnTo>
                    <a:pt x="70521" y="56204"/>
                  </a:lnTo>
                  <a:lnTo>
                    <a:pt x="75784" y="22167"/>
                  </a:lnTo>
                  <a:lnTo>
                    <a:pt x="76050" y="17695"/>
                  </a:lnTo>
                  <a:lnTo>
                    <a:pt x="73700" y="10081"/>
                  </a:lnTo>
                  <a:lnTo>
                    <a:pt x="71684" y="6661"/>
                  </a:lnTo>
                  <a:lnTo>
                    <a:pt x="69348" y="4382"/>
                  </a:lnTo>
                  <a:lnTo>
                    <a:pt x="64106" y="1849"/>
                  </a:lnTo>
                  <a:lnTo>
                    <a:pt x="39078" y="0"/>
                  </a:lnTo>
                  <a:lnTo>
                    <a:pt x="32463" y="2547"/>
                  </a:lnTo>
                  <a:lnTo>
                    <a:pt x="14074" y="176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678"/>
            <p:cNvSpPr/>
            <p:nvPr/>
          </p:nvSpPr>
          <p:spPr>
            <a:xfrm>
              <a:off x="428625" y="1152509"/>
              <a:ext cx="178315" cy="204646"/>
            </a:xfrm>
            <a:custGeom>
              <a:avLst/>
              <a:gdLst/>
              <a:ahLst/>
              <a:cxnLst/>
              <a:rect l="0" t="0" r="0" b="0"/>
              <a:pathLst>
                <a:path w="178315" h="204646">
                  <a:moveTo>
                    <a:pt x="0" y="124436"/>
                  </a:moveTo>
                  <a:lnTo>
                    <a:pt x="0" y="129177"/>
                  </a:lnTo>
                  <a:lnTo>
                    <a:pt x="2646" y="134150"/>
                  </a:lnTo>
                  <a:lnTo>
                    <a:pt x="29504" y="175621"/>
                  </a:lnTo>
                  <a:lnTo>
                    <a:pt x="71241" y="204645"/>
                  </a:lnTo>
                  <a:lnTo>
                    <a:pt x="71432" y="165766"/>
                  </a:lnTo>
                  <a:lnTo>
                    <a:pt x="63749" y="122904"/>
                  </a:lnTo>
                  <a:lnTo>
                    <a:pt x="63745" y="89407"/>
                  </a:lnTo>
                  <a:lnTo>
                    <a:pt x="74969" y="51718"/>
                  </a:lnTo>
                  <a:lnTo>
                    <a:pt x="83508" y="30571"/>
                  </a:lnTo>
                  <a:lnTo>
                    <a:pt x="92016" y="20541"/>
                  </a:lnTo>
                  <a:lnTo>
                    <a:pt x="103404" y="12776"/>
                  </a:lnTo>
                  <a:lnTo>
                    <a:pt x="125557" y="3819"/>
                  </a:lnTo>
                  <a:lnTo>
                    <a:pt x="152697" y="0"/>
                  </a:lnTo>
                  <a:lnTo>
                    <a:pt x="167834" y="4333"/>
                  </a:lnTo>
                  <a:lnTo>
                    <a:pt x="171420" y="7656"/>
                  </a:lnTo>
                  <a:lnTo>
                    <a:pt x="175406" y="16641"/>
                  </a:lnTo>
                  <a:lnTo>
                    <a:pt x="178314" y="42539"/>
                  </a:lnTo>
                  <a:lnTo>
                    <a:pt x="173770" y="64121"/>
                  </a:lnTo>
                  <a:lnTo>
                    <a:pt x="146571" y="108341"/>
                  </a:lnTo>
                  <a:lnTo>
                    <a:pt x="131063" y="126861"/>
                  </a:lnTo>
                  <a:lnTo>
                    <a:pt x="125058" y="130475"/>
                  </a:lnTo>
                  <a:lnTo>
                    <a:pt x="116086" y="1333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679"/>
            <p:cNvSpPr/>
            <p:nvPr/>
          </p:nvSpPr>
          <p:spPr>
            <a:xfrm>
              <a:off x="671886" y="1107681"/>
              <a:ext cx="69003" cy="142476"/>
            </a:xfrm>
            <a:custGeom>
              <a:avLst/>
              <a:gdLst/>
              <a:ahLst/>
              <a:cxnLst/>
              <a:rect l="0" t="0" r="0" b="0"/>
              <a:pathLst>
                <a:path w="69003" h="142476">
                  <a:moveTo>
                    <a:pt x="42489" y="17460"/>
                  </a:moveTo>
                  <a:lnTo>
                    <a:pt x="59948" y="0"/>
                  </a:lnTo>
                  <a:lnTo>
                    <a:pt x="52148" y="6808"/>
                  </a:lnTo>
                  <a:lnTo>
                    <a:pt x="12752" y="31383"/>
                  </a:lnTo>
                  <a:lnTo>
                    <a:pt x="5129" y="33570"/>
                  </a:lnTo>
                  <a:lnTo>
                    <a:pt x="2700" y="35145"/>
                  </a:lnTo>
                  <a:lnTo>
                    <a:pt x="1080" y="37187"/>
                  </a:lnTo>
                  <a:lnTo>
                    <a:pt x="0" y="39541"/>
                  </a:lnTo>
                  <a:lnTo>
                    <a:pt x="273" y="41110"/>
                  </a:lnTo>
                  <a:lnTo>
                    <a:pt x="1446" y="42156"/>
                  </a:lnTo>
                  <a:lnTo>
                    <a:pt x="25730" y="51133"/>
                  </a:lnTo>
                  <a:lnTo>
                    <a:pt x="36033" y="53261"/>
                  </a:lnTo>
                  <a:lnTo>
                    <a:pt x="58677" y="65487"/>
                  </a:lnTo>
                  <a:lnTo>
                    <a:pt x="64567" y="71217"/>
                  </a:lnTo>
                  <a:lnTo>
                    <a:pt x="67184" y="77070"/>
                  </a:lnTo>
                  <a:lnTo>
                    <a:pt x="69002" y="96625"/>
                  </a:lnTo>
                  <a:lnTo>
                    <a:pt x="66510" y="104899"/>
                  </a:lnTo>
                  <a:lnTo>
                    <a:pt x="64456" y="108495"/>
                  </a:lnTo>
                  <a:lnTo>
                    <a:pt x="36263" y="130497"/>
                  </a:lnTo>
                  <a:lnTo>
                    <a:pt x="21683" y="138485"/>
                  </a:lnTo>
                  <a:lnTo>
                    <a:pt x="6770" y="1424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680"/>
            <p:cNvSpPr/>
            <p:nvPr/>
          </p:nvSpPr>
          <p:spPr>
            <a:xfrm>
              <a:off x="812602" y="1160859"/>
              <a:ext cx="8930" cy="53579"/>
            </a:xfrm>
            <a:custGeom>
              <a:avLst/>
              <a:gdLst/>
              <a:ahLst/>
              <a:cxnLst/>
              <a:rect l="0" t="0" r="0" b="0"/>
              <a:pathLst>
                <a:path w="8930" h="53579">
                  <a:moveTo>
                    <a:pt x="8929" y="0"/>
                  </a:moveTo>
                  <a:lnTo>
                    <a:pt x="8929" y="38732"/>
                  </a:lnTo>
                  <a:lnTo>
                    <a:pt x="6283" y="44665"/>
                  </a:lnTo>
                  <a:lnTo>
                    <a:pt x="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681"/>
            <p:cNvSpPr/>
            <p:nvPr/>
          </p:nvSpPr>
          <p:spPr>
            <a:xfrm>
              <a:off x="796148" y="937617"/>
              <a:ext cx="327559" cy="239710"/>
            </a:xfrm>
            <a:custGeom>
              <a:avLst/>
              <a:gdLst/>
              <a:ahLst/>
              <a:cxnLst/>
              <a:rect l="0" t="0" r="0" b="0"/>
              <a:pathLst>
                <a:path w="327559" h="239710">
                  <a:moveTo>
                    <a:pt x="70032" y="196453"/>
                  </a:moveTo>
                  <a:lnTo>
                    <a:pt x="48782" y="196453"/>
                  </a:lnTo>
                  <a:lnTo>
                    <a:pt x="20233" y="205548"/>
                  </a:lnTo>
                  <a:lnTo>
                    <a:pt x="13834" y="209756"/>
                  </a:lnTo>
                  <a:lnTo>
                    <a:pt x="10328" y="214933"/>
                  </a:lnTo>
                  <a:lnTo>
                    <a:pt x="7778" y="220542"/>
                  </a:lnTo>
                  <a:lnTo>
                    <a:pt x="0" y="230444"/>
                  </a:lnTo>
                  <a:lnTo>
                    <a:pt x="523" y="232012"/>
                  </a:lnTo>
                  <a:lnTo>
                    <a:pt x="6406" y="239709"/>
                  </a:lnTo>
                  <a:lnTo>
                    <a:pt x="7771" y="239181"/>
                  </a:lnTo>
                  <a:lnTo>
                    <a:pt x="49756" y="198851"/>
                  </a:lnTo>
                  <a:lnTo>
                    <a:pt x="72127" y="174511"/>
                  </a:lnTo>
                  <a:lnTo>
                    <a:pt x="82779" y="151587"/>
                  </a:lnTo>
                  <a:lnTo>
                    <a:pt x="87442" y="107215"/>
                  </a:lnTo>
                  <a:lnTo>
                    <a:pt x="87865" y="65331"/>
                  </a:lnTo>
                  <a:lnTo>
                    <a:pt x="87874" y="61414"/>
                  </a:lnTo>
                  <a:lnTo>
                    <a:pt x="86887" y="58802"/>
                  </a:lnTo>
                  <a:lnTo>
                    <a:pt x="85237" y="57061"/>
                  </a:lnTo>
                  <a:lnTo>
                    <a:pt x="80201" y="54266"/>
                  </a:lnTo>
                  <a:lnTo>
                    <a:pt x="79788" y="55029"/>
                  </a:lnTo>
                  <a:lnTo>
                    <a:pt x="71282" y="95824"/>
                  </a:lnTo>
                  <a:lnTo>
                    <a:pt x="70141" y="135760"/>
                  </a:lnTo>
                  <a:lnTo>
                    <a:pt x="71045" y="162893"/>
                  </a:lnTo>
                  <a:lnTo>
                    <a:pt x="77167" y="180336"/>
                  </a:lnTo>
                  <a:lnTo>
                    <a:pt x="91023" y="198875"/>
                  </a:lnTo>
                  <a:lnTo>
                    <a:pt x="104584" y="208195"/>
                  </a:lnTo>
                  <a:lnTo>
                    <a:pt x="109934" y="209242"/>
                  </a:lnTo>
                  <a:lnTo>
                    <a:pt x="153115" y="203050"/>
                  </a:lnTo>
                  <a:lnTo>
                    <a:pt x="177993" y="193116"/>
                  </a:lnTo>
                  <a:lnTo>
                    <a:pt x="193421" y="183064"/>
                  </a:lnTo>
                  <a:lnTo>
                    <a:pt x="225815" y="152502"/>
                  </a:lnTo>
                  <a:lnTo>
                    <a:pt x="228566" y="146162"/>
                  </a:lnTo>
                  <a:lnTo>
                    <a:pt x="229788" y="140036"/>
                  </a:lnTo>
                  <a:lnTo>
                    <a:pt x="229122" y="138006"/>
                  </a:lnTo>
                  <a:lnTo>
                    <a:pt x="227686" y="136652"/>
                  </a:lnTo>
                  <a:lnTo>
                    <a:pt x="223444" y="135149"/>
                  </a:lnTo>
                  <a:lnTo>
                    <a:pt x="218251" y="134480"/>
                  </a:lnTo>
                  <a:lnTo>
                    <a:pt x="205009" y="138844"/>
                  </a:lnTo>
                  <a:lnTo>
                    <a:pt x="196829" y="146375"/>
                  </a:lnTo>
                  <a:lnTo>
                    <a:pt x="159927" y="189477"/>
                  </a:lnTo>
                  <a:lnTo>
                    <a:pt x="153222" y="203316"/>
                  </a:lnTo>
                  <a:lnTo>
                    <a:pt x="150956" y="216881"/>
                  </a:lnTo>
                  <a:lnTo>
                    <a:pt x="151763" y="219001"/>
                  </a:lnTo>
                  <a:lnTo>
                    <a:pt x="153292" y="220415"/>
                  </a:lnTo>
                  <a:lnTo>
                    <a:pt x="155304" y="221358"/>
                  </a:lnTo>
                  <a:lnTo>
                    <a:pt x="167617" y="222684"/>
                  </a:lnTo>
                  <a:lnTo>
                    <a:pt x="205946" y="210764"/>
                  </a:lnTo>
                  <a:lnTo>
                    <a:pt x="245299" y="193426"/>
                  </a:lnTo>
                  <a:lnTo>
                    <a:pt x="272723" y="185655"/>
                  </a:lnTo>
                  <a:lnTo>
                    <a:pt x="276596" y="183301"/>
                  </a:lnTo>
                  <a:lnTo>
                    <a:pt x="279179" y="182724"/>
                  </a:lnTo>
                  <a:lnTo>
                    <a:pt x="280901" y="183332"/>
                  </a:lnTo>
                  <a:lnTo>
                    <a:pt x="282048" y="184729"/>
                  </a:lnTo>
                  <a:lnTo>
                    <a:pt x="281821" y="186653"/>
                  </a:lnTo>
                  <a:lnTo>
                    <a:pt x="276974" y="196869"/>
                  </a:lnTo>
                  <a:lnTo>
                    <a:pt x="276454" y="199707"/>
                  </a:lnTo>
                  <a:lnTo>
                    <a:pt x="258460" y="236142"/>
                  </a:lnTo>
                  <a:lnTo>
                    <a:pt x="258159" y="235811"/>
                  </a:lnTo>
                  <a:lnTo>
                    <a:pt x="257958" y="234598"/>
                  </a:lnTo>
                  <a:lnTo>
                    <a:pt x="260380" y="230604"/>
                  </a:lnTo>
                  <a:lnTo>
                    <a:pt x="292110" y="189950"/>
                  </a:lnTo>
                  <a:lnTo>
                    <a:pt x="317656" y="150948"/>
                  </a:lnTo>
                  <a:lnTo>
                    <a:pt x="325634" y="124762"/>
                  </a:lnTo>
                  <a:lnTo>
                    <a:pt x="327558" y="81326"/>
                  </a:lnTo>
                  <a:lnTo>
                    <a:pt x="316505" y="48143"/>
                  </a:lnTo>
                  <a:lnTo>
                    <a:pt x="303244" y="29919"/>
                  </a:lnTo>
                  <a:lnTo>
                    <a:pt x="286747" y="16692"/>
                  </a:lnTo>
                  <a:lnTo>
                    <a:pt x="2575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682"/>
            <p:cNvSpPr/>
            <p:nvPr/>
          </p:nvSpPr>
          <p:spPr>
            <a:xfrm>
              <a:off x="1125354" y="937803"/>
              <a:ext cx="160354" cy="133560"/>
            </a:xfrm>
            <a:custGeom>
              <a:avLst/>
              <a:gdLst/>
              <a:ahLst/>
              <a:cxnLst/>
              <a:rect l="0" t="0" r="0" b="0"/>
              <a:pathLst>
                <a:path w="160354" h="133560">
                  <a:moveTo>
                    <a:pt x="62294" y="53392"/>
                  </a:moveTo>
                  <a:lnTo>
                    <a:pt x="101614" y="53392"/>
                  </a:lnTo>
                  <a:lnTo>
                    <a:pt x="119034" y="52400"/>
                  </a:lnTo>
                  <a:lnTo>
                    <a:pt x="147455" y="44298"/>
                  </a:lnTo>
                  <a:lnTo>
                    <a:pt x="154052" y="40090"/>
                  </a:lnTo>
                  <a:lnTo>
                    <a:pt x="157646" y="34912"/>
                  </a:lnTo>
                  <a:lnTo>
                    <a:pt x="159243" y="28312"/>
                  </a:lnTo>
                  <a:lnTo>
                    <a:pt x="160353" y="6972"/>
                  </a:lnTo>
                  <a:lnTo>
                    <a:pt x="159417" y="4586"/>
                  </a:lnTo>
                  <a:lnTo>
                    <a:pt x="157800" y="2995"/>
                  </a:lnTo>
                  <a:lnTo>
                    <a:pt x="153359" y="1228"/>
                  </a:lnTo>
                  <a:lnTo>
                    <a:pt x="134785" y="0"/>
                  </a:lnTo>
                  <a:lnTo>
                    <a:pt x="99622" y="9552"/>
                  </a:lnTo>
                  <a:lnTo>
                    <a:pt x="61330" y="30862"/>
                  </a:lnTo>
                  <a:lnTo>
                    <a:pt x="22259" y="59514"/>
                  </a:lnTo>
                  <a:lnTo>
                    <a:pt x="7989" y="77255"/>
                  </a:lnTo>
                  <a:lnTo>
                    <a:pt x="3432" y="89133"/>
                  </a:lnTo>
                  <a:lnTo>
                    <a:pt x="0" y="126044"/>
                  </a:lnTo>
                  <a:lnTo>
                    <a:pt x="1913" y="128616"/>
                  </a:lnTo>
                  <a:lnTo>
                    <a:pt x="9331" y="131473"/>
                  </a:lnTo>
                  <a:lnTo>
                    <a:pt x="34085" y="133559"/>
                  </a:lnTo>
                  <a:lnTo>
                    <a:pt x="42481" y="131024"/>
                  </a:lnTo>
                  <a:lnTo>
                    <a:pt x="53365" y="1248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683"/>
            <p:cNvSpPr/>
            <p:nvPr/>
          </p:nvSpPr>
          <p:spPr>
            <a:xfrm>
              <a:off x="1268016" y="955642"/>
              <a:ext cx="98069" cy="232007"/>
            </a:xfrm>
            <a:custGeom>
              <a:avLst/>
              <a:gdLst/>
              <a:ahLst/>
              <a:cxnLst/>
              <a:rect l="0" t="0" r="0" b="0"/>
              <a:pathLst>
                <a:path w="98069" h="232007">
                  <a:moveTo>
                    <a:pt x="26789" y="8764"/>
                  </a:moveTo>
                  <a:lnTo>
                    <a:pt x="17891" y="8764"/>
                  </a:lnTo>
                  <a:lnTo>
                    <a:pt x="13128" y="13505"/>
                  </a:lnTo>
                  <a:lnTo>
                    <a:pt x="10795" y="21124"/>
                  </a:lnTo>
                  <a:lnTo>
                    <a:pt x="6447" y="46646"/>
                  </a:lnTo>
                  <a:lnTo>
                    <a:pt x="1273" y="63982"/>
                  </a:lnTo>
                  <a:lnTo>
                    <a:pt x="1841" y="66412"/>
                  </a:lnTo>
                  <a:lnTo>
                    <a:pt x="3211" y="68032"/>
                  </a:lnTo>
                  <a:lnTo>
                    <a:pt x="5118" y="69112"/>
                  </a:lnTo>
                  <a:lnTo>
                    <a:pt x="6388" y="70824"/>
                  </a:lnTo>
                  <a:lnTo>
                    <a:pt x="7800" y="75372"/>
                  </a:lnTo>
                  <a:lnTo>
                    <a:pt x="9169" y="76982"/>
                  </a:lnTo>
                  <a:lnTo>
                    <a:pt x="13335" y="78771"/>
                  </a:lnTo>
                  <a:lnTo>
                    <a:pt x="15835" y="78256"/>
                  </a:lnTo>
                  <a:lnTo>
                    <a:pt x="34631" y="67647"/>
                  </a:lnTo>
                  <a:lnTo>
                    <a:pt x="42842" y="59408"/>
                  </a:lnTo>
                  <a:lnTo>
                    <a:pt x="50791" y="50124"/>
                  </a:lnTo>
                  <a:lnTo>
                    <a:pt x="69417" y="33434"/>
                  </a:lnTo>
                  <a:lnTo>
                    <a:pt x="98068" y="0"/>
                  </a:lnTo>
                  <a:lnTo>
                    <a:pt x="91066" y="7988"/>
                  </a:lnTo>
                  <a:lnTo>
                    <a:pt x="71366" y="47432"/>
                  </a:lnTo>
                  <a:lnTo>
                    <a:pt x="53572" y="91252"/>
                  </a:lnTo>
                  <a:lnTo>
                    <a:pt x="41670" y="130009"/>
                  </a:lnTo>
                  <a:lnTo>
                    <a:pt x="19721" y="170864"/>
                  </a:lnTo>
                  <a:lnTo>
                    <a:pt x="1872" y="214917"/>
                  </a:lnTo>
                  <a:lnTo>
                    <a:pt x="0" y="232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684"/>
            <p:cNvSpPr/>
            <p:nvPr/>
          </p:nvSpPr>
          <p:spPr>
            <a:xfrm>
              <a:off x="1366242" y="929108"/>
              <a:ext cx="178016" cy="88877"/>
            </a:xfrm>
            <a:custGeom>
              <a:avLst/>
              <a:gdLst/>
              <a:ahLst/>
              <a:cxnLst/>
              <a:rect l="0" t="0" r="0" b="0"/>
              <a:pathLst>
                <a:path w="178016" h="88877">
                  <a:moveTo>
                    <a:pt x="0" y="88876"/>
                  </a:moveTo>
                  <a:lnTo>
                    <a:pt x="7689" y="88876"/>
                  </a:lnTo>
                  <a:lnTo>
                    <a:pt x="48055" y="64960"/>
                  </a:lnTo>
                  <a:lnTo>
                    <a:pt x="89518" y="47195"/>
                  </a:lnTo>
                  <a:lnTo>
                    <a:pt x="110309" y="39264"/>
                  </a:lnTo>
                  <a:lnTo>
                    <a:pt x="133887" y="34489"/>
                  </a:lnTo>
                  <a:lnTo>
                    <a:pt x="174198" y="8865"/>
                  </a:lnTo>
                  <a:lnTo>
                    <a:pt x="178015" y="998"/>
                  </a:lnTo>
                  <a:lnTo>
                    <a:pt x="177216" y="525"/>
                  </a:lnTo>
                  <a:lnTo>
                    <a:pt x="173682" y="0"/>
                  </a:lnTo>
                  <a:lnTo>
                    <a:pt x="168804" y="2412"/>
                  </a:lnTo>
                  <a:lnTo>
                    <a:pt x="166114" y="4444"/>
                  </a:lnTo>
                  <a:lnTo>
                    <a:pt x="123920" y="17633"/>
                  </a:lnTo>
                  <a:lnTo>
                    <a:pt x="87291" y="37578"/>
                  </a:lnTo>
                  <a:lnTo>
                    <a:pt x="45256" y="64149"/>
                  </a:lnTo>
                  <a:lnTo>
                    <a:pt x="34997" y="73918"/>
                  </a:lnTo>
                  <a:lnTo>
                    <a:pt x="30437" y="81567"/>
                  </a:lnTo>
                  <a:lnTo>
                    <a:pt x="30213" y="84003"/>
                  </a:lnTo>
                  <a:lnTo>
                    <a:pt x="31056" y="85628"/>
                  </a:lnTo>
                  <a:lnTo>
                    <a:pt x="34798" y="88235"/>
                  </a:lnTo>
                  <a:lnTo>
                    <a:pt x="44649" y="888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685"/>
            <p:cNvSpPr/>
            <p:nvPr/>
          </p:nvSpPr>
          <p:spPr>
            <a:xfrm>
              <a:off x="1401961" y="911196"/>
              <a:ext cx="196454" cy="151438"/>
            </a:xfrm>
            <a:custGeom>
              <a:avLst/>
              <a:gdLst/>
              <a:ahLst/>
              <a:cxnLst/>
              <a:rect l="0" t="0" r="0" b="0"/>
              <a:pathLst>
                <a:path w="196454" h="151438">
                  <a:moveTo>
                    <a:pt x="196453" y="8562"/>
                  </a:moveTo>
                  <a:lnTo>
                    <a:pt x="196453" y="0"/>
                  </a:lnTo>
                  <a:lnTo>
                    <a:pt x="184024" y="12093"/>
                  </a:lnTo>
                  <a:lnTo>
                    <a:pt x="181007" y="17738"/>
                  </a:lnTo>
                  <a:lnTo>
                    <a:pt x="178911" y="32407"/>
                  </a:lnTo>
                  <a:lnTo>
                    <a:pt x="178635" y="47261"/>
                  </a:lnTo>
                  <a:lnTo>
                    <a:pt x="181258" y="53212"/>
                  </a:lnTo>
                  <a:lnTo>
                    <a:pt x="183346" y="56188"/>
                  </a:lnTo>
                  <a:lnTo>
                    <a:pt x="186286" y="69857"/>
                  </a:lnTo>
                  <a:lnTo>
                    <a:pt x="187156" y="81735"/>
                  </a:lnTo>
                  <a:lnTo>
                    <a:pt x="184714" y="88377"/>
                  </a:lnTo>
                  <a:lnTo>
                    <a:pt x="182674" y="91538"/>
                  </a:lnTo>
                  <a:lnTo>
                    <a:pt x="170322" y="100726"/>
                  </a:lnTo>
                  <a:lnTo>
                    <a:pt x="130210" y="115704"/>
                  </a:lnTo>
                  <a:lnTo>
                    <a:pt x="85582" y="127621"/>
                  </a:lnTo>
                  <a:lnTo>
                    <a:pt x="50383" y="136553"/>
                  </a:lnTo>
                  <a:lnTo>
                    <a:pt x="0" y="15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686"/>
            <p:cNvSpPr/>
            <p:nvPr/>
          </p:nvSpPr>
          <p:spPr>
            <a:xfrm>
              <a:off x="160889" y="1393031"/>
              <a:ext cx="232018" cy="328431"/>
            </a:xfrm>
            <a:custGeom>
              <a:avLst/>
              <a:gdLst/>
              <a:ahLst/>
              <a:cxnLst/>
              <a:rect l="0" t="0" r="0" b="0"/>
              <a:pathLst>
                <a:path w="232018" h="328431">
                  <a:moveTo>
                    <a:pt x="71283" y="0"/>
                  </a:moveTo>
                  <a:lnTo>
                    <a:pt x="71283" y="4741"/>
                  </a:lnTo>
                  <a:lnTo>
                    <a:pt x="60259" y="47596"/>
                  </a:lnTo>
                  <a:lnTo>
                    <a:pt x="54774" y="85690"/>
                  </a:lnTo>
                  <a:lnTo>
                    <a:pt x="53690" y="125295"/>
                  </a:lnTo>
                  <a:lnTo>
                    <a:pt x="53503" y="158723"/>
                  </a:lnTo>
                  <a:lnTo>
                    <a:pt x="53447" y="193763"/>
                  </a:lnTo>
                  <a:lnTo>
                    <a:pt x="52438" y="228288"/>
                  </a:lnTo>
                  <a:lnTo>
                    <a:pt x="43711" y="267124"/>
                  </a:lnTo>
                  <a:lnTo>
                    <a:pt x="29508" y="304317"/>
                  </a:lnTo>
                  <a:lnTo>
                    <a:pt x="14715" y="323755"/>
                  </a:lnTo>
                  <a:lnTo>
                    <a:pt x="8769" y="327446"/>
                  </a:lnTo>
                  <a:lnTo>
                    <a:pt x="5794" y="328430"/>
                  </a:lnTo>
                  <a:lnTo>
                    <a:pt x="3811" y="328094"/>
                  </a:lnTo>
                  <a:lnTo>
                    <a:pt x="2489" y="326878"/>
                  </a:lnTo>
                  <a:lnTo>
                    <a:pt x="1608" y="325075"/>
                  </a:lnTo>
                  <a:lnTo>
                    <a:pt x="0" y="284499"/>
                  </a:lnTo>
                  <a:lnTo>
                    <a:pt x="7997" y="242655"/>
                  </a:lnTo>
                  <a:lnTo>
                    <a:pt x="22215" y="207938"/>
                  </a:lnTo>
                  <a:lnTo>
                    <a:pt x="38995" y="172516"/>
                  </a:lnTo>
                  <a:lnTo>
                    <a:pt x="56535" y="137877"/>
                  </a:lnTo>
                  <a:lnTo>
                    <a:pt x="86183" y="94555"/>
                  </a:lnTo>
                  <a:lnTo>
                    <a:pt x="122575" y="55924"/>
                  </a:lnTo>
                  <a:lnTo>
                    <a:pt x="123337" y="56134"/>
                  </a:lnTo>
                  <a:lnTo>
                    <a:pt x="123845" y="57267"/>
                  </a:lnTo>
                  <a:lnTo>
                    <a:pt x="124184" y="59014"/>
                  </a:lnTo>
                  <a:lnTo>
                    <a:pt x="121914" y="63601"/>
                  </a:lnTo>
                  <a:lnTo>
                    <a:pt x="117598" y="70931"/>
                  </a:lnTo>
                  <a:lnTo>
                    <a:pt x="107606" y="91793"/>
                  </a:lnTo>
                  <a:lnTo>
                    <a:pt x="74927" y="134274"/>
                  </a:lnTo>
                  <a:lnTo>
                    <a:pt x="44582" y="178637"/>
                  </a:lnTo>
                  <a:lnTo>
                    <a:pt x="18496" y="219816"/>
                  </a:lnTo>
                  <a:lnTo>
                    <a:pt x="15256" y="223935"/>
                  </a:lnTo>
                  <a:lnTo>
                    <a:pt x="14088" y="227673"/>
                  </a:lnTo>
                  <a:lnTo>
                    <a:pt x="14301" y="231157"/>
                  </a:lnTo>
                  <a:lnTo>
                    <a:pt x="15436" y="234472"/>
                  </a:lnTo>
                  <a:lnTo>
                    <a:pt x="17184" y="236682"/>
                  </a:lnTo>
                  <a:lnTo>
                    <a:pt x="21773" y="239137"/>
                  </a:lnTo>
                  <a:lnTo>
                    <a:pt x="34675" y="240520"/>
                  </a:lnTo>
                  <a:lnTo>
                    <a:pt x="45421" y="235551"/>
                  </a:lnTo>
                  <a:lnTo>
                    <a:pt x="65274" y="224244"/>
                  </a:lnTo>
                  <a:lnTo>
                    <a:pt x="103389" y="211534"/>
                  </a:lnTo>
                  <a:lnTo>
                    <a:pt x="142007" y="200461"/>
                  </a:lnTo>
                  <a:lnTo>
                    <a:pt x="182534" y="192241"/>
                  </a:lnTo>
                  <a:lnTo>
                    <a:pt x="196961" y="188921"/>
                  </a:lnTo>
                  <a:lnTo>
                    <a:pt x="206845" y="190791"/>
                  </a:lnTo>
                  <a:lnTo>
                    <a:pt x="219879" y="195335"/>
                  </a:lnTo>
                  <a:lnTo>
                    <a:pt x="232017"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687"/>
            <p:cNvSpPr/>
            <p:nvPr/>
          </p:nvSpPr>
          <p:spPr>
            <a:xfrm>
              <a:off x="357187" y="1384102"/>
              <a:ext cx="17861" cy="8930"/>
            </a:xfrm>
            <a:custGeom>
              <a:avLst/>
              <a:gdLst/>
              <a:ahLst/>
              <a:cxnLst/>
              <a:rect l="0" t="0" r="0" b="0"/>
              <a:pathLst>
                <a:path w="17861" h="8930">
                  <a:moveTo>
                    <a:pt x="17860" y="8929"/>
                  </a:moveTo>
                  <a:lnTo>
                    <a:pt x="10171" y="8929"/>
                  </a:lnTo>
                  <a:lnTo>
                    <a:pt x="9758" y="7937"/>
                  </a:lnTo>
                  <a:lnTo>
                    <a:pt x="9298" y="4189"/>
                  </a:lnTo>
                  <a:lnTo>
                    <a:pt x="8183" y="279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688"/>
            <p:cNvSpPr/>
            <p:nvPr/>
          </p:nvSpPr>
          <p:spPr>
            <a:xfrm>
              <a:off x="401836" y="1429440"/>
              <a:ext cx="116087" cy="164945"/>
            </a:xfrm>
            <a:custGeom>
              <a:avLst/>
              <a:gdLst/>
              <a:ahLst/>
              <a:cxnLst/>
              <a:rect l="0" t="0" r="0" b="0"/>
              <a:pathLst>
                <a:path w="116087" h="164945">
                  <a:moveTo>
                    <a:pt x="0" y="151115"/>
                  </a:moveTo>
                  <a:lnTo>
                    <a:pt x="0" y="155855"/>
                  </a:lnTo>
                  <a:lnTo>
                    <a:pt x="992" y="157251"/>
                  </a:lnTo>
                  <a:lnTo>
                    <a:pt x="2646" y="158182"/>
                  </a:lnTo>
                  <a:lnTo>
                    <a:pt x="4740" y="158803"/>
                  </a:lnTo>
                  <a:lnTo>
                    <a:pt x="12429" y="164417"/>
                  </a:lnTo>
                  <a:lnTo>
                    <a:pt x="14239" y="164944"/>
                  </a:lnTo>
                  <a:lnTo>
                    <a:pt x="15446" y="164303"/>
                  </a:lnTo>
                  <a:lnTo>
                    <a:pt x="16250" y="162883"/>
                  </a:lnTo>
                  <a:lnTo>
                    <a:pt x="17383" y="156145"/>
                  </a:lnTo>
                  <a:lnTo>
                    <a:pt x="9463" y="115128"/>
                  </a:lnTo>
                  <a:lnTo>
                    <a:pt x="9992" y="78466"/>
                  </a:lnTo>
                  <a:lnTo>
                    <a:pt x="21368" y="39610"/>
                  </a:lnTo>
                  <a:lnTo>
                    <a:pt x="35789" y="11097"/>
                  </a:lnTo>
                  <a:lnTo>
                    <a:pt x="41703" y="4549"/>
                  </a:lnTo>
                  <a:lnTo>
                    <a:pt x="47639" y="1638"/>
                  </a:lnTo>
                  <a:lnTo>
                    <a:pt x="61299" y="0"/>
                  </a:lnTo>
                  <a:lnTo>
                    <a:pt x="69577" y="2262"/>
                  </a:lnTo>
                  <a:lnTo>
                    <a:pt x="82976" y="11800"/>
                  </a:lnTo>
                  <a:lnTo>
                    <a:pt x="86488" y="20074"/>
                  </a:lnTo>
                  <a:lnTo>
                    <a:pt x="96821" y="59011"/>
                  </a:lnTo>
                  <a:lnTo>
                    <a:pt x="106246" y="100523"/>
                  </a:lnTo>
                  <a:lnTo>
                    <a:pt x="107879" y="117383"/>
                  </a:lnTo>
                  <a:lnTo>
                    <a:pt x="116086" y="1421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689"/>
            <p:cNvSpPr/>
            <p:nvPr/>
          </p:nvSpPr>
          <p:spPr>
            <a:xfrm>
              <a:off x="607252" y="1403882"/>
              <a:ext cx="98194" cy="149717"/>
            </a:xfrm>
            <a:custGeom>
              <a:avLst/>
              <a:gdLst/>
              <a:ahLst/>
              <a:cxnLst/>
              <a:rect l="0" t="0" r="0" b="0"/>
              <a:pathLst>
                <a:path w="98194" h="149717">
                  <a:moveTo>
                    <a:pt x="26756" y="60587"/>
                  </a:moveTo>
                  <a:lnTo>
                    <a:pt x="22015" y="65327"/>
                  </a:lnTo>
                  <a:lnTo>
                    <a:pt x="19688" y="72946"/>
                  </a:lnTo>
                  <a:lnTo>
                    <a:pt x="17661" y="81955"/>
                  </a:lnTo>
                  <a:lnTo>
                    <a:pt x="11934" y="93597"/>
                  </a:lnTo>
                  <a:lnTo>
                    <a:pt x="6428" y="129568"/>
                  </a:lnTo>
                  <a:lnTo>
                    <a:pt x="2839" y="136886"/>
                  </a:lnTo>
                  <a:lnTo>
                    <a:pt x="0" y="149716"/>
                  </a:lnTo>
                  <a:lnTo>
                    <a:pt x="959" y="118836"/>
                  </a:lnTo>
                  <a:lnTo>
                    <a:pt x="14206" y="78150"/>
                  </a:lnTo>
                  <a:lnTo>
                    <a:pt x="24637" y="39986"/>
                  </a:lnTo>
                  <a:lnTo>
                    <a:pt x="35855" y="18631"/>
                  </a:lnTo>
                  <a:lnTo>
                    <a:pt x="47625" y="4564"/>
                  </a:lnTo>
                  <a:lnTo>
                    <a:pt x="53560" y="961"/>
                  </a:lnTo>
                  <a:lnTo>
                    <a:pt x="56531" y="0"/>
                  </a:lnTo>
                  <a:lnTo>
                    <a:pt x="58512" y="352"/>
                  </a:lnTo>
                  <a:lnTo>
                    <a:pt x="59833" y="1579"/>
                  </a:lnTo>
                  <a:lnTo>
                    <a:pt x="62293" y="5587"/>
                  </a:lnTo>
                  <a:lnTo>
                    <a:pt x="74749" y="23860"/>
                  </a:lnTo>
                  <a:lnTo>
                    <a:pt x="86144" y="61713"/>
                  </a:lnTo>
                  <a:lnTo>
                    <a:pt x="89331" y="79882"/>
                  </a:lnTo>
                  <a:lnTo>
                    <a:pt x="96149" y="98059"/>
                  </a:lnTo>
                  <a:lnTo>
                    <a:pt x="98193" y="123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690"/>
            <p:cNvSpPr/>
            <p:nvPr/>
          </p:nvSpPr>
          <p:spPr>
            <a:xfrm>
              <a:off x="768321" y="1446609"/>
              <a:ext cx="71071" cy="60714"/>
            </a:xfrm>
            <a:custGeom>
              <a:avLst/>
              <a:gdLst/>
              <a:ahLst/>
              <a:cxnLst/>
              <a:rect l="0" t="0" r="0" b="0"/>
              <a:pathLst>
                <a:path w="71071" h="60714">
                  <a:moveTo>
                    <a:pt x="8562" y="0"/>
                  </a:moveTo>
                  <a:lnTo>
                    <a:pt x="3821" y="0"/>
                  </a:lnTo>
                  <a:lnTo>
                    <a:pt x="2425" y="992"/>
                  </a:lnTo>
                  <a:lnTo>
                    <a:pt x="1494" y="2646"/>
                  </a:lnTo>
                  <a:lnTo>
                    <a:pt x="0" y="12429"/>
                  </a:lnTo>
                  <a:lnTo>
                    <a:pt x="8748" y="40875"/>
                  </a:lnTo>
                  <a:lnTo>
                    <a:pt x="20885" y="56450"/>
                  </a:lnTo>
                  <a:lnTo>
                    <a:pt x="26606" y="59816"/>
                  </a:lnTo>
                  <a:lnTo>
                    <a:pt x="29521" y="60713"/>
                  </a:lnTo>
                  <a:lnTo>
                    <a:pt x="38051" y="59064"/>
                  </a:lnTo>
                  <a:lnTo>
                    <a:pt x="61593" y="51414"/>
                  </a:lnTo>
                  <a:lnTo>
                    <a:pt x="71070"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691"/>
            <p:cNvSpPr/>
            <p:nvPr/>
          </p:nvSpPr>
          <p:spPr>
            <a:xfrm>
              <a:off x="875109" y="1401961"/>
              <a:ext cx="35720" cy="285751"/>
            </a:xfrm>
            <a:custGeom>
              <a:avLst/>
              <a:gdLst/>
              <a:ahLst/>
              <a:cxnLst/>
              <a:rect l="0" t="0" r="0" b="0"/>
              <a:pathLst>
                <a:path w="35720" h="285751">
                  <a:moveTo>
                    <a:pt x="35719" y="0"/>
                  </a:moveTo>
                  <a:lnTo>
                    <a:pt x="30979" y="0"/>
                  </a:lnTo>
                  <a:lnTo>
                    <a:pt x="29582" y="992"/>
                  </a:lnTo>
                  <a:lnTo>
                    <a:pt x="28651" y="2646"/>
                  </a:lnTo>
                  <a:lnTo>
                    <a:pt x="27157" y="12429"/>
                  </a:lnTo>
                  <a:lnTo>
                    <a:pt x="26822" y="54669"/>
                  </a:lnTo>
                  <a:lnTo>
                    <a:pt x="20659" y="90504"/>
                  </a:lnTo>
                  <a:lnTo>
                    <a:pt x="15767" y="134772"/>
                  </a:lnTo>
                  <a:lnTo>
                    <a:pt x="10956" y="169909"/>
                  </a:lnTo>
                  <a:lnTo>
                    <a:pt x="6884" y="205455"/>
                  </a:lnTo>
                  <a:lnTo>
                    <a:pt x="1360" y="248281"/>
                  </a:lnTo>
                  <a:lnTo>
                    <a:pt x="0"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692"/>
            <p:cNvSpPr/>
            <p:nvPr/>
          </p:nvSpPr>
          <p:spPr>
            <a:xfrm>
              <a:off x="16600" y="1464469"/>
              <a:ext cx="90557" cy="46421"/>
            </a:xfrm>
            <a:custGeom>
              <a:avLst/>
              <a:gdLst/>
              <a:ahLst/>
              <a:cxnLst/>
              <a:rect l="0" t="0" r="0" b="0"/>
              <a:pathLst>
                <a:path w="90557" h="46421">
                  <a:moveTo>
                    <a:pt x="90556" y="0"/>
                  </a:moveTo>
                  <a:lnTo>
                    <a:pt x="78127" y="0"/>
                  </a:lnTo>
                  <a:lnTo>
                    <a:pt x="72465" y="2646"/>
                  </a:lnTo>
                  <a:lnTo>
                    <a:pt x="66641" y="6137"/>
                  </a:lnTo>
                  <a:lnTo>
                    <a:pt x="30498" y="21249"/>
                  </a:lnTo>
                  <a:lnTo>
                    <a:pt x="0" y="46420"/>
                  </a:lnTo>
                  <a:lnTo>
                    <a:pt x="30498" y="212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693"/>
            <p:cNvSpPr/>
            <p:nvPr/>
          </p:nvSpPr>
          <p:spPr>
            <a:xfrm>
              <a:off x="15240" y="1446609"/>
              <a:ext cx="56198" cy="46399"/>
            </a:xfrm>
            <a:custGeom>
              <a:avLst/>
              <a:gdLst/>
              <a:ahLst/>
              <a:cxnLst/>
              <a:rect l="0" t="0" r="0" b="0"/>
              <a:pathLst>
                <a:path w="56198" h="46399">
                  <a:moveTo>
                    <a:pt x="56197" y="0"/>
                  </a:moveTo>
                  <a:lnTo>
                    <a:pt x="48509" y="0"/>
                  </a:lnTo>
                  <a:lnTo>
                    <a:pt x="17237" y="24908"/>
                  </a:lnTo>
                  <a:lnTo>
                    <a:pt x="0" y="46398"/>
                  </a:lnTo>
                  <a:lnTo>
                    <a:pt x="17237" y="249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694"/>
            <p:cNvSpPr/>
            <p:nvPr/>
          </p:nvSpPr>
          <p:spPr>
            <a:xfrm>
              <a:off x="73244" y="1473398"/>
              <a:ext cx="166013" cy="178595"/>
            </a:xfrm>
            <a:custGeom>
              <a:avLst/>
              <a:gdLst/>
              <a:ahLst/>
              <a:cxnLst/>
              <a:rect l="0" t="0" r="0" b="0"/>
              <a:pathLst>
                <a:path w="166013" h="178595">
                  <a:moveTo>
                    <a:pt x="96420" y="0"/>
                  </a:moveTo>
                  <a:lnTo>
                    <a:pt x="53306" y="0"/>
                  </a:lnTo>
                  <a:lnTo>
                    <a:pt x="36462" y="4741"/>
                  </a:lnTo>
                  <a:lnTo>
                    <a:pt x="20121" y="15232"/>
                  </a:lnTo>
                  <a:lnTo>
                    <a:pt x="0" y="33969"/>
                  </a:lnTo>
                  <a:lnTo>
                    <a:pt x="390" y="35544"/>
                  </a:lnTo>
                  <a:lnTo>
                    <a:pt x="3469" y="39941"/>
                  </a:lnTo>
                  <a:lnTo>
                    <a:pt x="8145" y="42556"/>
                  </a:lnTo>
                  <a:lnTo>
                    <a:pt x="19231" y="44235"/>
                  </a:lnTo>
                  <a:lnTo>
                    <a:pt x="44241" y="45559"/>
                  </a:lnTo>
                  <a:lnTo>
                    <a:pt x="87536" y="52744"/>
                  </a:lnTo>
                  <a:lnTo>
                    <a:pt x="124587" y="58209"/>
                  </a:lnTo>
                  <a:lnTo>
                    <a:pt x="140926" y="65975"/>
                  </a:lnTo>
                  <a:lnTo>
                    <a:pt x="161631" y="83387"/>
                  </a:lnTo>
                  <a:lnTo>
                    <a:pt x="165090" y="89316"/>
                  </a:lnTo>
                  <a:lnTo>
                    <a:pt x="166012" y="92287"/>
                  </a:lnTo>
                  <a:lnTo>
                    <a:pt x="165635" y="95259"/>
                  </a:lnTo>
                  <a:lnTo>
                    <a:pt x="162570" y="101207"/>
                  </a:lnTo>
                  <a:lnTo>
                    <a:pt x="134083" y="137106"/>
                  </a:lnTo>
                  <a:lnTo>
                    <a:pt x="118053" y="148001"/>
                  </a:lnTo>
                  <a:lnTo>
                    <a:pt x="74535" y="169616"/>
                  </a:lnTo>
                  <a:lnTo>
                    <a:pt x="51772"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695"/>
            <p:cNvSpPr/>
            <p:nvPr/>
          </p:nvSpPr>
          <p:spPr>
            <a:xfrm>
              <a:off x="133945" y="1486196"/>
              <a:ext cx="1000126" cy="76267"/>
            </a:xfrm>
            <a:custGeom>
              <a:avLst/>
              <a:gdLst/>
              <a:ahLst/>
              <a:cxnLst/>
              <a:rect l="0" t="0" r="0" b="0"/>
              <a:pathLst>
                <a:path w="1000126" h="76267">
                  <a:moveTo>
                    <a:pt x="0" y="49710"/>
                  </a:moveTo>
                  <a:lnTo>
                    <a:pt x="4741" y="44970"/>
                  </a:lnTo>
                  <a:lnTo>
                    <a:pt x="12360" y="42642"/>
                  </a:lnTo>
                  <a:lnTo>
                    <a:pt x="17170" y="42022"/>
                  </a:lnTo>
                  <a:lnTo>
                    <a:pt x="57309" y="24162"/>
                  </a:lnTo>
                  <a:lnTo>
                    <a:pt x="93048" y="17005"/>
                  </a:lnTo>
                  <a:lnTo>
                    <a:pt x="135057" y="12239"/>
                  </a:lnTo>
                  <a:lnTo>
                    <a:pt x="178923" y="7188"/>
                  </a:lnTo>
                  <a:lnTo>
                    <a:pt x="209498" y="6007"/>
                  </a:lnTo>
                  <a:lnTo>
                    <a:pt x="242931" y="5482"/>
                  </a:lnTo>
                  <a:lnTo>
                    <a:pt x="274988" y="2603"/>
                  </a:lnTo>
                  <a:lnTo>
                    <a:pt x="306764" y="0"/>
                  </a:lnTo>
                  <a:lnTo>
                    <a:pt x="340730" y="2151"/>
                  </a:lnTo>
                  <a:lnTo>
                    <a:pt x="373024" y="3768"/>
                  </a:lnTo>
                  <a:lnTo>
                    <a:pt x="403914" y="4487"/>
                  </a:lnTo>
                  <a:lnTo>
                    <a:pt x="448203" y="5884"/>
                  </a:lnTo>
                  <a:lnTo>
                    <a:pt x="486902" y="11148"/>
                  </a:lnTo>
                  <a:lnTo>
                    <a:pt x="522511" y="14141"/>
                  </a:lnTo>
                  <a:lnTo>
                    <a:pt x="551363" y="21863"/>
                  </a:lnTo>
                  <a:lnTo>
                    <a:pt x="591875" y="45987"/>
                  </a:lnTo>
                  <a:lnTo>
                    <a:pt x="633981" y="67526"/>
                  </a:lnTo>
                  <a:lnTo>
                    <a:pt x="646895" y="72511"/>
                  </a:lnTo>
                  <a:lnTo>
                    <a:pt x="682084" y="75711"/>
                  </a:lnTo>
                  <a:lnTo>
                    <a:pt x="715391" y="76266"/>
                  </a:lnTo>
                  <a:lnTo>
                    <a:pt x="753041" y="73784"/>
                  </a:lnTo>
                  <a:lnTo>
                    <a:pt x="782161" y="69340"/>
                  </a:lnTo>
                  <a:lnTo>
                    <a:pt x="814948" y="64057"/>
                  </a:lnTo>
                  <a:lnTo>
                    <a:pt x="846717" y="58402"/>
                  </a:lnTo>
                  <a:lnTo>
                    <a:pt x="877374" y="52581"/>
                  </a:lnTo>
                  <a:lnTo>
                    <a:pt x="921531" y="43726"/>
                  </a:lnTo>
                  <a:lnTo>
                    <a:pt x="959199" y="35810"/>
                  </a:lnTo>
                  <a:lnTo>
                    <a:pt x="1000125" y="318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696"/>
            <p:cNvSpPr/>
            <p:nvPr/>
          </p:nvSpPr>
          <p:spPr>
            <a:xfrm>
              <a:off x="969543" y="1313032"/>
              <a:ext cx="137739" cy="147304"/>
            </a:xfrm>
            <a:custGeom>
              <a:avLst/>
              <a:gdLst/>
              <a:ahLst/>
              <a:cxnLst/>
              <a:rect l="0" t="0" r="0" b="0"/>
              <a:pathLst>
                <a:path w="137739" h="147304">
                  <a:moveTo>
                    <a:pt x="137738" y="8562"/>
                  </a:moveTo>
                  <a:lnTo>
                    <a:pt x="132998" y="8562"/>
                  </a:lnTo>
                  <a:lnTo>
                    <a:pt x="128025" y="5916"/>
                  </a:lnTo>
                  <a:lnTo>
                    <a:pt x="125309" y="3821"/>
                  </a:lnTo>
                  <a:lnTo>
                    <a:pt x="117001" y="1494"/>
                  </a:lnTo>
                  <a:lnTo>
                    <a:pt x="95498" y="0"/>
                  </a:lnTo>
                  <a:lnTo>
                    <a:pt x="78039" y="4481"/>
                  </a:lnTo>
                  <a:lnTo>
                    <a:pt x="37733" y="20632"/>
                  </a:lnTo>
                  <a:lnTo>
                    <a:pt x="14056" y="28305"/>
                  </a:lnTo>
                  <a:lnTo>
                    <a:pt x="1080" y="38699"/>
                  </a:lnTo>
                  <a:lnTo>
                    <a:pt x="0" y="41552"/>
                  </a:lnTo>
                  <a:lnTo>
                    <a:pt x="272" y="44446"/>
                  </a:lnTo>
                  <a:lnTo>
                    <a:pt x="1446" y="47367"/>
                  </a:lnTo>
                  <a:lnTo>
                    <a:pt x="3220" y="49315"/>
                  </a:lnTo>
                  <a:lnTo>
                    <a:pt x="46069" y="71234"/>
                  </a:lnTo>
                  <a:lnTo>
                    <a:pt x="79271" y="94889"/>
                  </a:lnTo>
                  <a:lnTo>
                    <a:pt x="81987" y="100838"/>
                  </a:lnTo>
                  <a:lnTo>
                    <a:pt x="81719" y="103814"/>
                  </a:lnTo>
                  <a:lnTo>
                    <a:pt x="78776" y="109766"/>
                  </a:lnTo>
                  <a:lnTo>
                    <a:pt x="63113" y="127624"/>
                  </a:lnTo>
                  <a:lnTo>
                    <a:pt x="49591" y="136554"/>
                  </a:lnTo>
                  <a:lnTo>
                    <a:pt x="27968" y="146725"/>
                  </a:lnTo>
                  <a:lnTo>
                    <a:pt x="23878" y="147303"/>
                  </a:lnTo>
                  <a:lnTo>
                    <a:pt x="3793" y="1425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697"/>
            <p:cNvSpPr/>
            <p:nvPr/>
          </p:nvSpPr>
          <p:spPr>
            <a:xfrm>
              <a:off x="1035880" y="1285875"/>
              <a:ext cx="89262" cy="178016"/>
            </a:xfrm>
            <a:custGeom>
              <a:avLst/>
              <a:gdLst/>
              <a:ahLst/>
              <a:cxnLst/>
              <a:rect l="0" t="0" r="0" b="0"/>
              <a:pathLst>
                <a:path w="89262" h="178016">
                  <a:moveTo>
                    <a:pt x="26753" y="0"/>
                  </a:moveTo>
                  <a:lnTo>
                    <a:pt x="26753" y="4740"/>
                  </a:lnTo>
                  <a:lnTo>
                    <a:pt x="29399" y="9713"/>
                  </a:lnTo>
                  <a:lnTo>
                    <a:pt x="31493" y="12429"/>
                  </a:lnTo>
                  <a:lnTo>
                    <a:pt x="33821" y="20737"/>
                  </a:lnTo>
                  <a:lnTo>
                    <a:pt x="35315" y="42240"/>
                  </a:lnTo>
                  <a:lnTo>
                    <a:pt x="27962" y="82181"/>
                  </a:lnTo>
                  <a:lnTo>
                    <a:pt x="14430" y="126416"/>
                  </a:lnTo>
                  <a:lnTo>
                    <a:pt x="6977" y="157489"/>
                  </a:lnTo>
                  <a:lnTo>
                    <a:pt x="3081" y="165245"/>
                  </a:lnTo>
                  <a:lnTo>
                    <a:pt x="85" y="178015"/>
                  </a:lnTo>
                  <a:lnTo>
                    <a:pt x="0" y="173682"/>
                  </a:lnTo>
                  <a:lnTo>
                    <a:pt x="2625" y="168804"/>
                  </a:lnTo>
                  <a:lnTo>
                    <a:pt x="29468" y="124761"/>
                  </a:lnTo>
                  <a:lnTo>
                    <a:pt x="63843" y="83329"/>
                  </a:lnTo>
                  <a:lnTo>
                    <a:pt x="87455" y="55497"/>
                  </a:lnTo>
                  <a:lnTo>
                    <a:pt x="87065" y="54857"/>
                  </a:lnTo>
                  <a:lnTo>
                    <a:pt x="81414" y="53746"/>
                  </a:lnTo>
                  <a:lnTo>
                    <a:pt x="67997" y="66022"/>
                  </a:lnTo>
                  <a:lnTo>
                    <a:pt x="41624" y="105590"/>
                  </a:lnTo>
                  <a:lnTo>
                    <a:pt x="37443" y="117716"/>
                  </a:lnTo>
                  <a:lnTo>
                    <a:pt x="37848" y="121141"/>
                  </a:lnTo>
                  <a:lnTo>
                    <a:pt x="40945" y="127593"/>
                  </a:lnTo>
                  <a:lnTo>
                    <a:pt x="48266" y="136804"/>
                  </a:lnTo>
                  <a:lnTo>
                    <a:pt x="56489" y="140176"/>
                  </a:lnTo>
                  <a:lnTo>
                    <a:pt x="89261"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698"/>
            <p:cNvSpPr/>
            <p:nvPr/>
          </p:nvSpPr>
          <p:spPr>
            <a:xfrm>
              <a:off x="1205508" y="1339453"/>
              <a:ext cx="17860" cy="71439"/>
            </a:xfrm>
            <a:custGeom>
              <a:avLst/>
              <a:gdLst/>
              <a:ahLst/>
              <a:cxnLst/>
              <a:rect l="0" t="0" r="0" b="0"/>
              <a:pathLst>
                <a:path w="17860" h="71439">
                  <a:moveTo>
                    <a:pt x="17859" y="0"/>
                  </a:moveTo>
                  <a:lnTo>
                    <a:pt x="10171" y="0"/>
                  </a:lnTo>
                  <a:lnTo>
                    <a:pt x="9757" y="992"/>
                  </a:lnTo>
                  <a:lnTo>
                    <a:pt x="6332" y="20738"/>
                  </a:lnTo>
                  <a:lnTo>
                    <a:pt x="1876" y="33926"/>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699"/>
            <p:cNvSpPr/>
            <p:nvPr/>
          </p:nvSpPr>
          <p:spPr>
            <a:xfrm>
              <a:off x="1205508" y="1303783"/>
              <a:ext cx="330399" cy="133898"/>
            </a:xfrm>
            <a:custGeom>
              <a:avLst/>
              <a:gdLst/>
              <a:ahLst/>
              <a:cxnLst/>
              <a:rect l="0" t="0" r="0" b="0"/>
              <a:pathLst>
                <a:path w="330399" h="133898">
                  <a:moveTo>
                    <a:pt x="0" y="26740"/>
                  </a:moveTo>
                  <a:lnTo>
                    <a:pt x="0" y="31481"/>
                  </a:lnTo>
                  <a:lnTo>
                    <a:pt x="2646" y="36454"/>
                  </a:lnTo>
                  <a:lnTo>
                    <a:pt x="4740" y="39169"/>
                  </a:lnTo>
                  <a:lnTo>
                    <a:pt x="7068" y="47478"/>
                  </a:lnTo>
                  <a:lnTo>
                    <a:pt x="8897" y="90879"/>
                  </a:lnTo>
                  <a:lnTo>
                    <a:pt x="8929" y="106982"/>
                  </a:lnTo>
                  <a:lnTo>
                    <a:pt x="8929" y="102330"/>
                  </a:lnTo>
                  <a:lnTo>
                    <a:pt x="11575" y="97378"/>
                  </a:lnTo>
                  <a:lnTo>
                    <a:pt x="13670" y="94668"/>
                  </a:lnTo>
                  <a:lnTo>
                    <a:pt x="15997" y="86365"/>
                  </a:lnTo>
                  <a:lnTo>
                    <a:pt x="16618" y="81373"/>
                  </a:lnTo>
                  <a:lnTo>
                    <a:pt x="22599" y="70535"/>
                  </a:lnTo>
                  <a:lnTo>
                    <a:pt x="46926" y="38241"/>
                  </a:lnTo>
                  <a:lnTo>
                    <a:pt x="81713" y="14985"/>
                  </a:lnTo>
                  <a:lnTo>
                    <a:pt x="86225" y="13942"/>
                  </a:lnTo>
                  <a:lnTo>
                    <a:pt x="108748" y="17105"/>
                  </a:lnTo>
                  <a:lnTo>
                    <a:pt x="112186" y="19325"/>
                  </a:lnTo>
                  <a:lnTo>
                    <a:pt x="133891" y="46899"/>
                  </a:lnTo>
                  <a:lnTo>
                    <a:pt x="138882" y="57528"/>
                  </a:lnTo>
                  <a:lnTo>
                    <a:pt x="142771" y="101016"/>
                  </a:lnTo>
                  <a:lnTo>
                    <a:pt x="142861" y="118604"/>
                  </a:lnTo>
                  <a:lnTo>
                    <a:pt x="141874" y="120725"/>
                  </a:lnTo>
                  <a:lnTo>
                    <a:pt x="140223" y="122139"/>
                  </a:lnTo>
                  <a:lnTo>
                    <a:pt x="138130" y="123081"/>
                  </a:lnTo>
                  <a:lnTo>
                    <a:pt x="136735" y="122718"/>
                  </a:lnTo>
                  <a:lnTo>
                    <a:pt x="135805" y="121483"/>
                  </a:lnTo>
                  <a:lnTo>
                    <a:pt x="134313" y="117113"/>
                  </a:lnTo>
                  <a:lnTo>
                    <a:pt x="144983" y="89610"/>
                  </a:lnTo>
                  <a:lnTo>
                    <a:pt x="159375" y="72791"/>
                  </a:lnTo>
                  <a:lnTo>
                    <a:pt x="159828" y="73316"/>
                  </a:lnTo>
                  <a:lnTo>
                    <a:pt x="160724" y="80220"/>
                  </a:lnTo>
                  <a:lnTo>
                    <a:pt x="160734" y="54328"/>
                  </a:lnTo>
                  <a:lnTo>
                    <a:pt x="163380" y="46278"/>
                  </a:lnTo>
                  <a:lnTo>
                    <a:pt x="184650" y="15708"/>
                  </a:lnTo>
                  <a:lnTo>
                    <a:pt x="192515" y="9912"/>
                  </a:lnTo>
                  <a:lnTo>
                    <a:pt x="194703" y="5040"/>
                  </a:lnTo>
                  <a:lnTo>
                    <a:pt x="196278" y="3343"/>
                  </a:lnTo>
                  <a:lnTo>
                    <a:pt x="203987" y="398"/>
                  </a:lnTo>
                  <a:lnTo>
                    <a:pt x="204453" y="1241"/>
                  </a:lnTo>
                  <a:lnTo>
                    <a:pt x="213756" y="44070"/>
                  </a:lnTo>
                  <a:lnTo>
                    <a:pt x="213941" y="47223"/>
                  </a:lnTo>
                  <a:lnTo>
                    <a:pt x="216793" y="53373"/>
                  </a:lnTo>
                  <a:lnTo>
                    <a:pt x="221968" y="60664"/>
                  </a:lnTo>
                  <a:lnTo>
                    <a:pt x="225322" y="61661"/>
                  </a:lnTo>
                  <a:lnTo>
                    <a:pt x="227605" y="61927"/>
                  </a:lnTo>
                  <a:lnTo>
                    <a:pt x="232788" y="59577"/>
                  </a:lnTo>
                  <a:lnTo>
                    <a:pt x="253044" y="41455"/>
                  </a:lnTo>
                  <a:lnTo>
                    <a:pt x="272853" y="12675"/>
                  </a:lnTo>
                  <a:lnTo>
                    <a:pt x="275057" y="6268"/>
                  </a:lnTo>
                  <a:lnTo>
                    <a:pt x="276637" y="4162"/>
                  </a:lnTo>
                  <a:lnTo>
                    <a:pt x="285336" y="116"/>
                  </a:lnTo>
                  <a:lnTo>
                    <a:pt x="290368" y="0"/>
                  </a:lnTo>
                  <a:lnTo>
                    <a:pt x="291805" y="976"/>
                  </a:lnTo>
                  <a:lnTo>
                    <a:pt x="292763" y="2619"/>
                  </a:lnTo>
                  <a:lnTo>
                    <a:pt x="294301" y="7644"/>
                  </a:lnTo>
                  <a:lnTo>
                    <a:pt x="299308" y="13255"/>
                  </a:lnTo>
                  <a:lnTo>
                    <a:pt x="304343" y="15786"/>
                  </a:lnTo>
                  <a:lnTo>
                    <a:pt x="307075" y="16461"/>
                  </a:lnTo>
                  <a:lnTo>
                    <a:pt x="315660" y="22151"/>
                  </a:lnTo>
                  <a:lnTo>
                    <a:pt x="324488" y="34861"/>
                  </a:lnTo>
                  <a:lnTo>
                    <a:pt x="328647" y="51195"/>
                  </a:lnTo>
                  <a:lnTo>
                    <a:pt x="330168" y="90117"/>
                  </a:lnTo>
                  <a:lnTo>
                    <a:pt x="330398" y="1338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700"/>
            <p:cNvSpPr/>
            <p:nvPr/>
          </p:nvSpPr>
          <p:spPr>
            <a:xfrm>
              <a:off x="295231" y="1696640"/>
              <a:ext cx="158265" cy="231446"/>
            </a:xfrm>
            <a:custGeom>
              <a:avLst/>
              <a:gdLst/>
              <a:ahLst/>
              <a:cxnLst/>
              <a:rect l="0" t="0" r="0" b="0"/>
              <a:pathLst>
                <a:path w="158265" h="231446">
                  <a:moveTo>
                    <a:pt x="8378" y="0"/>
                  </a:moveTo>
                  <a:lnTo>
                    <a:pt x="3638" y="0"/>
                  </a:lnTo>
                  <a:lnTo>
                    <a:pt x="2242" y="993"/>
                  </a:lnTo>
                  <a:lnTo>
                    <a:pt x="1311" y="2646"/>
                  </a:lnTo>
                  <a:lnTo>
                    <a:pt x="0" y="12360"/>
                  </a:lnTo>
                  <a:lnTo>
                    <a:pt x="514" y="46277"/>
                  </a:lnTo>
                  <a:lnTo>
                    <a:pt x="6531" y="83335"/>
                  </a:lnTo>
                  <a:lnTo>
                    <a:pt x="10477" y="116966"/>
                  </a:lnTo>
                  <a:lnTo>
                    <a:pt x="20699" y="159145"/>
                  </a:lnTo>
                  <a:lnTo>
                    <a:pt x="33265" y="195147"/>
                  </a:lnTo>
                  <a:lnTo>
                    <a:pt x="48274" y="215028"/>
                  </a:lnTo>
                  <a:lnTo>
                    <a:pt x="59513" y="223891"/>
                  </a:lnTo>
                  <a:lnTo>
                    <a:pt x="71123" y="228492"/>
                  </a:lnTo>
                  <a:lnTo>
                    <a:pt x="94745" y="231445"/>
                  </a:lnTo>
                  <a:lnTo>
                    <a:pt x="106626" y="226558"/>
                  </a:lnTo>
                  <a:lnTo>
                    <a:pt x="130422" y="207251"/>
                  </a:lnTo>
                  <a:lnTo>
                    <a:pt x="150470" y="178448"/>
                  </a:lnTo>
                  <a:lnTo>
                    <a:pt x="155866" y="166623"/>
                  </a:lnTo>
                  <a:lnTo>
                    <a:pt x="158264" y="154753"/>
                  </a:lnTo>
                  <a:lnTo>
                    <a:pt x="156684" y="145509"/>
                  </a:lnTo>
                  <a:lnTo>
                    <a:pt x="150217" y="134726"/>
                  </a:lnTo>
                  <a:lnTo>
                    <a:pt x="144839" y="129331"/>
                  </a:lnTo>
                  <a:lnTo>
                    <a:pt x="139142" y="126934"/>
                  </a:lnTo>
                  <a:lnTo>
                    <a:pt x="130357" y="125585"/>
                  </a:lnTo>
                  <a:lnTo>
                    <a:pt x="121791" y="130560"/>
                  </a:lnTo>
                  <a:lnTo>
                    <a:pt x="82636" y="154584"/>
                  </a:lnTo>
                  <a:lnTo>
                    <a:pt x="61956"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701"/>
            <p:cNvSpPr/>
            <p:nvPr/>
          </p:nvSpPr>
          <p:spPr>
            <a:xfrm>
              <a:off x="455414" y="1830586"/>
              <a:ext cx="44649" cy="53579"/>
            </a:xfrm>
            <a:custGeom>
              <a:avLst/>
              <a:gdLst/>
              <a:ahLst/>
              <a:cxnLst/>
              <a:rect l="0" t="0" r="0" b="0"/>
              <a:pathLst>
                <a:path w="44649" h="53579">
                  <a:moveTo>
                    <a:pt x="0" y="0"/>
                  </a:moveTo>
                  <a:lnTo>
                    <a:pt x="4740" y="4740"/>
                  </a:lnTo>
                  <a:lnTo>
                    <a:pt x="7068" y="9713"/>
                  </a:lnTo>
                  <a:lnTo>
                    <a:pt x="7688" y="12429"/>
                  </a:lnTo>
                  <a:lnTo>
                    <a:pt x="21250" y="34552"/>
                  </a:lnTo>
                  <a:lnTo>
                    <a:pt x="44648"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702"/>
            <p:cNvSpPr/>
            <p:nvPr/>
          </p:nvSpPr>
          <p:spPr>
            <a:xfrm>
              <a:off x="563093" y="1768078"/>
              <a:ext cx="120258" cy="250032"/>
            </a:xfrm>
            <a:custGeom>
              <a:avLst/>
              <a:gdLst/>
              <a:ahLst/>
              <a:cxnLst/>
              <a:rect l="0" t="0" r="0" b="0"/>
              <a:pathLst>
                <a:path w="120258" h="250032">
                  <a:moveTo>
                    <a:pt x="70915" y="0"/>
                  </a:moveTo>
                  <a:lnTo>
                    <a:pt x="49665" y="0"/>
                  </a:lnTo>
                  <a:lnTo>
                    <a:pt x="43942" y="2646"/>
                  </a:lnTo>
                  <a:lnTo>
                    <a:pt x="17332" y="24212"/>
                  </a:lnTo>
                  <a:lnTo>
                    <a:pt x="11381" y="26636"/>
                  </a:lnTo>
                  <a:lnTo>
                    <a:pt x="0" y="35306"/>
                  </a:lnTo>
                  <a:lnTo>
                    <a:pt x="11952" y="48111"/>
                  </a:lnTo>
                  <a:lnTo>
                    <a:pt x="53310" y="81170"/>
                  </a:lnTo>
                  <a:lnTo>
                    <a:pt x="88797" y="118802"/>
                  </a:lnTo>
                  <a:lnTo>
                    <a:pt x="107851" y="152341"/>
                  </a:lnTo>
                  <a:lnTo>
                    <a:pt x="117193" y="189456"/>
                  </a:lnTo>
                  <a:lnTo>
                    <a:pt x="120257" y="204257"/>
                  </a:lnTo>
                  <a:lnTo>
                    <a:pt x="116377" y="230027"/>
                  </a:lnTo>
                  <a:lnTo>
                    <a:pt x="114122" y="233719"/>
                  </a:lnTo>
                  <a:lnTo>
                    <a:pt x="110633" y="236180"/>
                  </a:lnTo>
                  <a:lnTo>
                    <a:pt x="102458" y="239906"/>
                  </a:lnTo>
                  <a:lnTo>
                    <a:pt x="88774"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703"/>
            <p:cNvSpPr/>
            <p:nvPr/>
          </p:nvSpPr>
          <p:spPr>
            <a:xfrm>
              <a:off x="732234" y="1678781"/>
              <a:ext cx="267892" cy="222510"/>
            </a:xfrm>
            <a:custGeom>
              <a:avLst/>
              <a:gdLst/>
              <a:ahLst/>
              <a:cxnLst/>
              <a:rect l="0" t="0" r="0" b="0"/>
              <a:pathLst>
                <a:path w="267892" h="222510">
                  <a:moveTo>
                    <a:pt x="0" y="0"/>
                  </a:moveTo>
                  <a:lnTo>
                    <a:pt x="993" y="22361"/>
                  </a:lnTo>
                  <a:lnTo>
                    <a:pt x="9095" y="64810"/>
                  </a:lnTo>
                  <a:lnTo>
                    <a:pt x="15834" y="105553"/>
                  </a:lnTo>
                  <a:lnTo>
                    <a:pt x="22200" y="147299"/>
                  </a:lnTo>
                  <a:lnTo>
                    <a:pt x="19746" y="185641"/>
                  </a:lnTo>
                  <a:lnTo>
                    <a:pt x="17933" y="220766"/>
                  </a:lnTo>
                  <a:lnTo>
                    <a:pt x="18901" y="221592"/>
                  </a:lnTo>
                  <a:lnTo>
                    <a:pt x="22622" y="222509"/>
                  </a:lnTo>
                  <a:lnTo>
                    <a:pt x="24011" y="221761"/>
                  </a:lnTo>
                  <a:lnTo>
                    <a:pt x="24937" y="220270"/>
                  </a:lnTo>
                  <a:lnTo>
                    <a:pt x="35812" y="177946"/>
                  </a:lnTo>
                  <a:lnTo>
                    <a:pt x="50871" y="133966"/>
                  </a:lnTo>
                  <a:lnTo>
                    <a:pt x="70269" y="90735"/>
                  </a:lnTo>
                  <a:lnTo>
                    <a:pt x="71091" y="84872"/>
                  </a:lnTo>
                  <a:lnTo>
                    <a:pt x="71284" y="86669"/>
                  </a:lnTo>
                  <a:lnTo>
                    <a:pt x="72327" y="87545"/>
                  </a:lnTo>
                  <a:lnTo>
                    <a:pt x="76133" y="88518"/>
                  </a:lnTo>
                  <a:lnTo>
                    <a:pt x="77544" y="89770"/>
                  </a:lnTo>
                  <a:lnTo>
                    <a:pt x="101326" y="132405"/>
                  </a:lnTo>
                  <a:lnTo>
                    <a:pt x="110169" y="144513"/>
                  </a:lnTo>
                  <a:lnTo>
                    <a:pt x="140425" y="163594"/>
                  </a:lnTo>
                  <a:lnTo>
                    <a:pt x="157914" y="167865"/>
                  </a:lnTo>
                  <a:lnTo>
                    <a:pt x="180404" y="164391"/>
                  </a:lnTo>
                  <a:lnTo>
                    <a:pt x="201179" y="152337"/>
                  </a:lnTo>
                  <a:lnTo>
                    <a:pt x="243015" y="112966"/>
                  </a:lnTo>
                  <a:lnTo>
                    <a:pt x="253795" y="95208"/>
                  </a:lnTo>
                  <a:lnTo>
                    <a:pt x="258281" y="70219"/>
                  </a:lnTo>
                  <a:lnTo>
                    <a:pt x="256013" y="63289"/>
                  </a:lnTo>
                  <a:lnTo>
                    <a:pt x="254019" y="60052"/>
                  </a:lnTo>
                  <a:lnTo>
                    <a:pt x="250706" y="57894"/>
                  </a:lnTo>
                  <a:lnTo>
                    <a:pt x="241732" y="55497"/>
                  </a:lnTo>
                  <a:lnTo>
                    <a:pt x="237553" y="55849"/>
                  </a:lnTo>
                  <a:lnTo>
                    <a:pt x="230264" y="58887"/>
                  </a:lnTo>
                  <a:lnTo>
                    <a:pt x="206690" y="79360"/>
                  </a:lnTo>
                  <a:lnTo>
                    <a:pt x="176677" y="119178"/>
                  </a:lnTo>
                  <a:lnTo>
                    <a:pt x="171050" y="140252"/>
                  </a:lnTo>
                  <a:lnTo>
                    <a:pt x="170588" y="144103"/>
                  </a:lnTo>
                  <a:lnTo>
                    <a:pt x="174678" y="159004"/>
                  </a:lnTo>
                  <a:lnTo>
                    <a:pt x="176976" y="162557"/>
                  </a:lnTo>
                  <a:lnTo>
                    <a:pt x="182174" y="166505"/>
                  </a:lnTo>
                  <a:lnTo>
                    <a:pt x="195420" y="168728"/>
                  </a:lnTo>
                  <a:lnTo>
                    <a:pt x="233212" y="159827"/>
                  </a:lnTo>
                  <a:lnTo>
                    <a:pt x="253978" y="151536"/>
                  </a:lnTo>
                  <a:lnTo>
                    <a:pt x="267891"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704"/>
            <p:cNvSpPr/>
            <p:nvPr/>
          </p:nvSpPr>
          <p:spPr>
            <a:xfrm>
              <a:off x="1036365" y="1553766"/>
              <a:ext cx="204698" cy="285232"/>
            </a:xfrm>
            <a:custGeom>
              <a:avLst/>
              <a:gdLst/>
              <a:ahLst/>
              <a:cxnLst/>
              <a:rect l="0" t="0" r="0" b="0"/>
              <a:pathLst>
                <a:path w="204698" h="285232">
                  <a:moveTo>
                    <a:pt x="53057" y="196453"/>
                  </a:moveTo>
                  <a:lnTo>
                    <a:pt x="48316" y="196453"/>
                  </a:lnTo>
                  <a:lnTo>
                    <a:pt x="46920" y="197445"/>
                  </a:lnTo>
                  <a:lnTo>
                    <a:pt x="45989" y="199099"/>
                  </a:lnTo>
                  <a:lnTo>
                    <a:pt x="45368" y="201193"/>
                  </a:lnTo>
                  <a:lnTo>
                    <a:pt x="17284" y="243216"/>
                  </a:lnTo>
                  <a:lnTo>
                    <a:pt x="0" y="267249"/>
                  </a:lnTo>
                  <a:lnTo>
                    <a:pt x="4374" y="267700"/>
                  </a:lnTo>
                  <a:lnTo>
                    <a:pt x="9261" y="265160"/>
                  </a:lnTo>
                  <a:lnTo>
                    <a:pt x="14741" y="259731"/>
                  </a:lnTo>
                  <a:lnTo>
                    <a:pt x="24396" y="246511"/>
                  </a:lnTo>
                  <a:lnTo>
                    <a:pt x="38391" y="236861"/>
                  </a:lnTo>
                  <a:lnTo>
                    <a:pt x="45877" y="234255"/>
                  </a:lnTo>
                  <a:lnTo>
                    <a:pt x="48270" y="232569"/>
                  </a:lnTo>
                  <a:lnTo>
                    <a:pt x="49866" y="230452"/>
                  </a:lnTo>
                  <a:lnTo>
                    <a:pt x="52426" y="224666"/>
                  </a:lnTo>
                  <a:lnTo>
                    <a:pt x="52637" y="225184"/>
                  </a:lnTo>
                  <a:lnTo>
                    <a:pt x="54046" y="254056"/>
                  </a:lnTo>
                  <a:lnTo>
                    <a:pt x="60745" y="265873"/>
                  </a:lnTo>
                  <a:lnTo>
                    <a:pt x="64081" y="266994"/>
                  </a:lnTo>
                  <a:lnTo>
                    <a:pt x="74306" y="267713"/>
                  </a:lnTo>
                  <a:lnTo>
                    <a:pt x="87685" y="263097"/>
                  </a:lnTo>
                  <a:lnTo>
                    <a:pt x="106099" y="252438"/>
                  </a:lnTo>
                  <a:lnTo>
                    <a:pt x="122699" y="250172"/>
                  </a:lnTo>
                  <a:lnTo>
                    <a:pt x="123298" y="251117"/>
                  </a:lnTo>
                  <a:lnTo>
                    <a:pt x="125132" y="257188"/>
                  </a:lnTo>
                  <a:lnTo>
                    <a:pt x="130526" y="265270"/>
                  </a:lnTo>
                  <a:lnTo>
                    <a:pt x="132565" y="273949"/>
                  </a:lnTo>
                  <a:lnTo>
                    <a:pt x="133042" y="279843"/>
                  </a:lnTo>
                  <a:lnTo>
                    <a:pt x="134162" y="281812"/>
                  </a:lnTo>
                  <a:lnTo>
                    <a:pt x="135900" y="283125"/>
                  </a:lnTo>
                  <a:lnTo>
                    <a:pt x="140478" y="284583"/>
                  </a:lnTo>
                  <a:lnTo>
                    <a:pt x="145819" y="285231"/>
                  </a:lnTo>
                  <a:lnTo>
                    <a:pt x="151501" y="282873"/>
                  </a:lnTo>
                  <a:lnTo>
                    <a:pt x="181241" y="260833"/>
                  </a:lnTo>
                  <a:lnTo>
                    <a:pt x="198542" y="234611"/>
                  </a:lnTo>
                  <a:lnTo>
                    <a:pt x="203613" y="212221"/>
                  </a:lnTo>
                  <a:lnTo>
                    <a:pt x="204697" y="189244"/>
                  </a:lnTo>
                  <a:lnTo>
                    <a:pt x="195757" y="148754"/>
                  </a:lnTo>
                  <a:lnTo>
                    <a:pt x="188351" y="119052"/>
                  </a:lnTo>
                  <a:lnTo>
                    <a:pt x="187180" y="79582"/>
                  </a:lnTo>
                  <a:lnTo>
                    <a:pt x="188018" y="36607"/>
                  </a:lnTo>
                  <a:lnTo>
                    <a:pt x="19593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4" name="SMARTInkShape-Group79"/>
          <p:cNvGrpSpPr/>
          <p:nvPr/>
        </p:nvGrpSpPr>
        <p:grpSpPr>
          <a:xfrm>
            <a:off x="321469" y="4322368"/>
            <a:ext cx="641021" cy="347859"/>
            <a:chOff x="321469" y="4322368"/>
            <a:chExt cx="641021" cy="347859"/>
          </a:xfrm>
        </p:grpSpPr>
        <p:sp>
          <p:nvSpPr>
            <p:cNvPr id="169" name="SMARTInkShape-705"/>
            <p:cNvSpPr/>
            <p:nvPr/>
          </p:nvSpPr>
          <p:spPr>
            <a:xfrm>
              <a:off x="321469" y="4322368"/>
              <a:ext cx="223243" cy="213730"/>
            </a:xfrm>
            <a:custGeom>
              <a:avLst/>
              <a:gdLst/>
              <a:ahLst/>
              <a:cxnLst/>
              <a:rect l="0" t="0" r="0" b="0"/>
              <a:pathLst>
                <a:path w="223243" h="213730">
                  <a:moveTo>
                    <a:pt x="223242" y="17460"/>
                  </a:moveTo>
                  <a:lnTo>
                    <a:pt x="215554" y="17460"/>
                  </a:lnTo>
                  <a:lnTo>
                    <a:pt x="175311" y="4158"/>
                  </a:lnTo>
                  <a:lnTo>
                    <a:pt x="137156" y="0"/>
                  </a:lnTo>
                  <a:lnTo>
                    <a:pt x="107019" y="672"/>
                  </a:lnTo>
                  <a:lnTo>
                    <a:pt x="75839" y="8702"/>
                  </a:lnTo>
                  <a:lnTo>
                    <a:pt x="69094" y="12906"/>
                  </a:lnTo>
                  <a:lnTo>
                    <a:pt x="65435" y="18082"/>
                  </a:lnTo>
                  <a:lnTo>
                    <a:pt x="63375" y="26574"/>
                  </a:lnTo>
                  <a:lnTo>
                    <a:pt x="63086" y="29489"/>
                  </a:lnTo>
                  <a:lnTo>
                    <a:pt x="65410" y="35374"/>
                  </a:lnTo>
                  <a:lnTo>
                    <a:pt x="78765" y="56347"/>
                  </a:lnTo>
                  <a:lnTo>
                    <a:pt x="111507" y="82884"/>
                  </a:lnTo>
                  <a:lnTo>
                    <a:pt x="133250" y="94943"/>
                  </a:lnTo>
                  <a:lnTo>
                    <a:pt x="174616" y="136437"/>
                  </a:lnTo>
                  <a:lnTo>
                    <a:pt x="181125" y="144091"/>
                  </a:lnTo>
                  <a:lnTo>
                    <a:pt x="184680" y="153446"/>
                  </a:lnTo>
                  <a:lnTo>
                    <a:pt x="185628" y="158719"/>
                  </a:lnTo>
                  <a:lnTo>
                    <a:pt x="184035" y="167223"/>
                  </a:lnTo>
                  <a:lnTo>
                    <a:pt x="177560" y="177589"/>
                  </a:lnTo>
                  <a:lnTo>
                    <a:pt x="171189" y="183879"/>
                  </a:lnTo>
                  <a:lnTo>
                    <a:pt x="148284" y="196000"/>
                  </a:lnTo>
                  <a:lnTo>
                    <a:pt x="126618" y="202322"/>
                  </a:lnTo>
                  <a:lnTo>
                    <a:pt x="82370" y="211817"/>
                  </a:lnTo>
                  <a:lnTo>
                    <a:pt x="40402" y="213729"/>
                  </a:lnTo>
                  <a:lnTo>
                    <a:pt x="15316" y="212897"/>
                  </a:lnTo>
                  <a:lnTo>
                    <a:pt x="0" y="2049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706"/>
            <p:cNvSpPr/>
            <p:nvPr/>
          </p:nvSpPr>
          <p:spPr>
            <a:xfrm>
              <a:off x="517971" y="4375546"/>
              <a:ext cx="107108" cy="160736"/>
            </a:xfrm>
            <a:custGeom>
              <a:avLst/>
              <a:gdLst/>
              <a:ahLst/>
              <a:cxnLst/>
              <a:rect l="0" t="0" r="0" b="0"/>
              <a:pathLst>
                <a:path w="107108" h="160736">
                  <a:moveTo>
                    <a:pt x="98177" y="0"/>
                  </a:moveTo>
                  <a:lnTo>
                    <a:pt x="106739" y="0"/>
                  </a:lnTo>
                  <a:lnTo>
                    <a:pt x="77293" y="0"/>
                  </a:lnTo>
                  <a:lnTo>
                    <a:pt x="71367" y="2646"/>
                  </a:lnTo>
                  <a:lnTo>
                    <a:pt x="28320" y="29812"/>
                  </a:lnTo>
                  <a:lnTo>
                    <a:pt x="19835" y="38386"/>
                  </a:lnTo>
                  <a:lnTo>
                    <a:pt x="2774" y="61958"/>
                  </a:lnTo>
                  <a:lnTo>
                    <a:pt x="787" y="73921"/>
                  </a:lnTo>
                  <a:lnTo>
                    <a:pt x="0" y="100826"/>
                  </a:lnTo>
                  <a:lnTo>
                    <a:pt x="2618" y="106989"/>
                  </a:lnTo>
                  <a:lnTo>
                    <a:pt x="13254" y="120295"/>
                  </a:lnTo>
                  <a:lnTo>
                    <a:pt x="18431" y="122918"/>
                  </a:lnTo>
                  <a:lnTo>
                    <a:pt x="25099" y="124601"/>
                  </a:lnTo>
                  <a:lnTo>
                    <a:pt x="30994" y="120153"/>
                  </a:lnTo>
                  <a:lnTo>
                    <a:pt x="33592" y="115248"/>
                  </a:lnTo>
                  <a:lnTo>
                    <a:pt x="34284" y="112551"/>
                  </a:lnTo>
                  <a:lnTo>
                    <a:pt x="35738" y="110753"/>
                  </a:lnTo>
                  <a:lnTo>
                    <a:pt x="40000" y="108755"/>
                  </a:lnTo>
                  <a:lnTo>
                    <a:pt x="41533" y="106238"/>
                  </a:lnTo>
                  <a:lnTo>
                    <a:pt x="45322" y="83917"/>
                  </a:lnTo>
                  <a:lnTo>
                    <a:pt x="51614" y="71551"/>
                  </a:lnTo>
                  <a:lnTo>
                    <a:pt x="53529" y="35723"/>
                  </a:lnTo>
                  <a:lnTo>
                    <a:pt x="53529" y="73296"/>
                  </a:lnTo>
                  <a:lnTo>
                    <a:pt x="66831" y="114476"/>
                  </a:lnTo>
                  <a:lnTo>
                    <a:pt x="73434" y="133342"/>
                  </a:lnTo>
                  <a:lnTo>
                    <a:pt x="79243" y="139631"/>
                  </a:lnTo>
                  <a:lnTo>
                    <a:pt x="107107"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707"/>
            <p:cNvSpPr/>
            <p:nvPr/>
          </p:nvSpPr>
          <p:spPr>
            <a:xfrm>
              <a:off x="678656" y="4350535"/>
              <a:ext cx="89295" cy="319692"/>
            </a:xfrm>
            <a:custGeom>
              <a:avLst/>
              <a:gdLst/>
              <a:ahLst/>
              <a:cxnLst/>
              <a:rect l="0" t="0" r="0" b="0"/>
              <a:pathLst>
                <a:path w="89295" h="319692">
                  <a:moveTo>
                    <a:pt x="0" y="51801"/>
                  </a:moveTo>
                  <a:lnTo>
                    <a:pt x="0" y="95918"/>
                  </a:lnTo>
                  <a:lnTo>
                    <a:pt x="0" y="99072"/>
                  </a:lnTo>
                  <a:lnTo>
                    <a:pt x="2646" y="105221"/>
                  </a:lnTo>
                  <a:lnTo>
                    <a:pt x="16251" y="121465"/>
                  </a:lnTo>
                  <a:lnTo>
                    <a:pt x="19790" y="122450"/>
                  </a:lnTo>
                  <a:lnTo>
                    <a:pt x="30147" y="123082"/>
                  </a:lnTo>
                  <a:lnTo>
                    <a:pt x="35889" y="120523"/>
                  </a:lnTo>
                  <a:lnTo>
                    <a:pt x="38809" y="118452"/>
                  </a:lnTo>
                  <a:lnTo>
                    <a:pt x="40755" y="115087"/>
                  </a:lnTo>
                  <a:lnTo>
                    <a:pt x="46525" y="98073"/>
                  </a:lnTo>
                  <a:lnTo>
                    <a:pt x="68534" y="57469"/>
                  </a:lnTo>
                  <a:lnTo>
                    <a:pt x="77736" y="36531"/>
                  </a:lnTo>
                  <a:lnTo>
                    <a:pt x="80190" y="29139"/>
                  </a:lnTo>
                  <a:lnTo>
                    <a:pt x="87204" y="16309"/>
                  </a:lnTo>
                  <a:lnTo>
                    <a:pt x="89175" y="0"/>
                  </a:lnTo>
                  <a:lnTo>
                    <a:pt x="89294" y="19259"/>
                  </a:lnTo>
                  <a:lnTo>
                    <a:pt x="80203" y="62267"/>
                  </a:lnTo>
                  <a:lnTo>
                    <a:pt x="68047" y="105581"/>
                  </a:lnTo>
                  <a:lnTo>
                    <a:pt x="60592" y="150054"/>
                  </a:lnTo>
                  <a:lnTo>
                    <a:pt x="47373" y="194679"/>
                  </a:lnTo>
                  <a:lnTo>
                    <a:pt x="37450" y="239325"/>
                  </a:lnTo>
                  <a:lnTo>
                    <a:pt x="35871" y="283421"/>
                  </a:lnTo>
                  <a:lnTo>
                    <a:pt x="35719" y="3196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708"/>
            <p:cNvSpPr/>
            <p:nvPr/>
          </p:nvSpPr>
          <p:spPr>
            <a:xfrm>
              <a:off x="803672" y="4420251"/>
              <a:ext cx="158818" cy="187468"/>
            </a:xfrm>
            <a:custGeom>
              <a:avLst/>
              <a:gdLst/>
              <a:ahLst/>
              <a:cxnLst/>
              <a:rect l="0" t="0" r="0" b="0"/>
              <a:pathLst>
                <a:path w="158818" h="187468">
                  <a:moveTo>
                    <a:pt x="142875" y="62452"/>
                  </a:moveTo>
                  <a:lnTo>
                    <a:pt x="135186" y="54764"/>
                  </a:lnTo>
                  <a:lnTo>
                    <a:pt x="128053" y="40502"/>
                  </a:lnTo>
                  <a:lnTo>
                    <a:pt x="120675" y="19261"/>
                  </a:lnTo>
                  <a:lnTo>
                    <a:pt x="112834" y="10844"/>
                  </a:lnTo>
                  <a:lnTo>
                    <a:pt x="103726" y="4789"/>
                  </a:lnTo>
                  <a:lnTo>
                    <a:pt x="96371" y="2097"/>
                  </a:lnTo>
                  <a:lnTo>
                    <a:pt x="59928" y="0"/>
                  </a:lnTo>
                  <a:lnTo>
                    <a:pt x="57811" y="973"/>
                  </a:lnTo>
                  <a:lnTo>
                    <a:pt x="56400" y="2614"/>
                  </a:lnTo>
                  <a:lnTo>
                    <a:pt x="55459" y="4701"/>
                  </a:lnTo>
                  <a:lnTo>
                    <a:pt x="54135" y="17118"/>
                  </a:lnTo>
                  <a:lnTo>
                    <a:pt x="56472" y="25106"/>
                  </a:lnTo>
                  <a:lnTo>
                    <a:pt x="79324" y="59902"/>
                  </a:lnTo>
                  <a:lnTo>
                    <a:pt x="119176" y="98214"/>
                  </a:lnTo>
                  <a:lnTo>
                    <a:pt x="140251" y="117509"/>
                  </a:lnTo>
                  <a:lnTo>
                    <a:pt x="156420" y="139854"/>
                  </a:lnTo>
                  <a:lnTo>
                    <a:pt x="158817" y="150100"/>
                  </a:lnTo>
                  <a:lnTo>
                    <a:pt x="157236" y="158623"/>
                  </a:lnTo>
                  <a:lnTo>
                    <a:pt x="155426" y="162285"/>
                  </a:lnTo>
                  <a:lnTo>
                    <a:pt x="153226" y="164726"/>
                  </a:lnTo>
                  <a:lnTo>
                    <a:pt x="134953" y="173705"/>
                  </a:lnTo>
                  <a:lnTo>
                    <a:pt x="94142" y="184392"/>
                  </a:lnTo>
                  <a:lnTo>
                    <a:pt x="53040" y="187063"/>
                  </a:lnTo>
                  <a:lnTo>
                    <a:pt x="0" y="187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709"/>
            <p:cNvSpPr/>
            <p:nvPr/>
          </p:nvSpPr>
          <p:spPr>
            <a:xfrm>
              <a:off x="348258" y="4629876"/>
              <a:ext cx="419696" cy="31421"/>
            </a:xfrm>
            <a:custGeom>
              <a:avLst/>
              <a:gdLst/>
              <a:ahLst/>
              <a:cxnLst/>
              <a:rect l="0" t="0" r="0" b="0"/>
              <a:pathLst>
                <a:path w="419696" h="31421">
                  <a:moveTo>
                    <a:pt x="0" y="13561"/>
                  </a:moveTo>
                  <a:lnTo>
                    <a:pt x="9113" y="12569"/>
                  </a:lnTo>
                  <a:lnTo>
                    <a:pt x="50589" y="5873"/>
                  </a:lnTo>
                  <a:lnTo>
                    <a:pt x="80692" y="5183"/>
                  </a:lnTo>
                  <a:lnTo>
                    <a:pt x="117222" y="3885"/>
                  </a:lnTo>
                  <a:lnTo>
                    <a:pt x="156609" y="0"/>
                  </a:lnTo>
                  <a:lnTo>
                    <a:pt x="197265" y="258"/>
                  </a:lnTo>
                  <a:lnTo>
                    <a:pt x="239478" y="3680"/>
                  </a:lnTo>
                  <a:lnTo>
                    <a:pt x="261847" y="5981"/>
                  </a:lnTo>
                  <a:lnTo>
                    <a:pt x="305884" y="11185"/>
                  </a:lnTo>
                  <a:lnTo>
                    <a:pt x="345300" y="16804"/>
                  </a:lnTo>
                  <a:lnTo>
                    <a:pt x="377370" y="22609"/>
                  </a:lnTo>
                  <a:lnTo>
                    <a:pt x="419695" y="314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6" name="SMARTInkShape-Group80"/>
          <p:cNvGrpSpPr/>
          <p:nvPr/>
        </p:nvGrpSpPr>
        <p:grpSpPr>
          <a:xfrm>
            <a:off x="687912" y="4786312"/>
            <a:ext cx="1624687" cy="857251"/>
            <a:chOff x="687912" y="4786312"/>
            <a:chExt cx="1624687" cy="857251"/>
          </a:xfrm>
        </p:grpSpPr>
        <p:sp>
          <p:nvSpPr>
            <p:cNvPr id="175" name="SMARTInkShape-710"/>
            <p:cNvSpPr/>
            <p:nvPr/>
          </p:nvSpPr>
          <p:spPr>
            <a:xfrm>
              <a:off x="687912" y="4786312"/>
              <a:ext cx="167020" cy="267691"/>
            </a:xfrm>
            <a:custGeom>
              <a:avLst/>
              <a:gdLst/>
              <a:ahLst/>
              <a:cxnLst/>
              <a:rect l="0" t="0" r="0" b="0"/>
              <a:pathLst>
                <a:path w="167020" h="267691">
                  <a:moveTo>
                    <a:pt x="44322" y="0"/>
                  </a:moveTo>
                  <a:lnTo>
                    <a:pt x="36634" y="7688"/>
                  </a:lnTo>
                  <a:lnTo>
                    <a:pt x="35760" y="13302"/>
                  </a:lnTo>
                  <a:lnTo>
                    <a:pt x="34473" y="30225"/>
                  </a:lnTo>
                  <a:lnTo>
                    <a:pt x="21160" y="58502"/>
                  </a:lnTo>
                  <a:lnTo>
                    <a:pt x="10723" y="101452"/>
                  </a:lnTo>
                  <a:lnTo>
                    <a:pt x="2150" y="134583"/>
                  </a:lnTo>
                  <a:lnTo>
                    <a:pt x="0" y="172541"/>
                  </a:lnTo>
                  <a:lnTo>
                    <a:pt x="763" y="196314"/>
                  </a:lnTo>
                  <a:lnTo>
                    <a:pt x="9769" y="234875"/>
                  </a:lnTo>
                  <a:lnTo>
                    <a:pt x="17720" y="246933"/>
                  </a:lnTo>
                  <a:lnTo>
                    <a:pt x="33353" y="260138"/>
                  </a:lnTo>
                  <a:lnTo>
                    <a:pt x="44739" y="264445"/>
                  </a:lnTo>
                  <a:lnTo>
                    <a:pt x="86019" y="267690"/>
                  </a:lnTo>
                  <a:lnTo>
                    <a:pt x="115948" y="260723"/>
                  </a:lnTo>
                  <a:lnTo>
                    <a:pt x="135770" y="251655"/>
                  </a:lnTo>
                  <a:lnTo>
                    <a:pt x="153218" y="236843"/>
                  </a:lnTo>
                  <a:lnTo>
                    <a:pt x="161512" y="225649"/>
                  </a:lnTo>
                  <a:lnTo>
                    <a:pt x="165860" y="214060"/>
                  </a:lnTo>
                  <a:lnTo>
                    <a:pt x="167019" y="208191"/>
                  </a:lnTo>
                  <a:lnTo>
                    <a:pt x="165662" y="196378"/>
                  </a:lnTo>
                  <a:lnTo>
                    <a:pt x="156706" y="172626"/>
                  </a:lnTo>
                  <a:lnTo>
                    <a:pt x="148510" y="163373"/>
                  </a:lnTo>
                  <a:lnTo>
                    <a:pt x="109633" y="132365"/>
                  </a:lnTo>
                  <a:lnTo>
                    <a:pt x="85960" y="120330"/>
                  </a:lnTo>
                  <a:lnTo>
                    <a:pt x="43108" y="116252"/>
                  </a:lnTo>
                  <a:lnTo>
                    <a:pt x="35393"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711"/>
            <p:cNvSpPr/>
            <p:nvPr/>
          </p:nvSpPr>
          <p:spPr>
            <a:xfrm>
              <a:off x="857283" y="4947120"/>
              <a:ext cx="241069" cy="187451"/>
            </a:xfrm>
            <a:custGeom>
              <a:avLst/>
              <a:gdLst/>
              <a:ahLst/>
              <a:cxnLst/>
              <a:rect l="0" t="0" r="0" b="0"/>
              <a:pathLst>
                <a:path w="241069" h="187451">
                  <a:moveTo>
                    <a:pt x="17826" y="80294"/>
                  </a:moveTo>
                  <a:lnTo>
                    <a:pt x="17826" y="87982"/>
                  </a:lnTo>
                  <a:lnTo>
                    <a:pt x="13086" y="93596"/>
                  </a:lnTo>
                  <a:lnTo>
                    <a:pt x="10758" y="101419"/>
                  </a:lnTo>
                  <a:lnTo>
                    <a:pt x="8150" y="121220"/>
                  </a:lnTo>
                  <a:lnTo>
                    <a:pt x="79" y="133708"/>
                  </a:lnTo>
                  <a:lnTo>
                    <a:pt x="0" y="129083"/>
                  </a:lnTo>
                  <a:lnTo>
                    <a:pt x="2627" y="124137"/>
                  </a:lnTo>
                  <a:lnTo>
                    <a:pt x="4717" y="121428"/>
                  </a:lnTo>
                  <a:lnTo>
                    <a:pt x="7039" y="113128"/>
                  </a:lnTo>
                  <a:lnTo>
                    <a:pt x="10992" y="97299"/>
                  </a:lnTo>
                  <a:lnTo>
                    <a:pt x="29855" y="56431"/>
                  </a:lnTo>
                  <a:lnTo>
                    <a:pt x="47277" y="33777"/>
                  </a:lnTo>
                  <a:lnTo>
                    <a:pt x="63264" y="19879"/>
                  </a:lnTo>
                  <a:lnTo>
                    <a:pt x="86443" y="6293"/>
                  </a:lnTo>
                  <a:lnTo>
                    <a:pt x="116267" y="1184"/>
                  </a:lnTo>
                  <a:lnTo>
                    <a:pt x="160540" y="0"/>
                  </a:lnTo>
                  <a:lnTo>
                    <a:pt x="172536" y="951"/>
                  </a:lnTo>
                  <a:lnTo>
                    <a:pt x="197623" y="7619"/>
                  </a:lnTo>
                  <a:lnTo>
                    <a:pt x="200199" y="9024"/>
                  </a:lnTo>
                  <a:lnTo>
                    <a:pt x="201916" y="10951"/>
                  </a:lnTo>
                  <a:lnTo>
                    <a:pt x="206978" y="18408"/>
                  </a:lnTo>
                  <a:lnTo>
                    <a:pt x="209412" y="21177"/>
                  </a:lnTo>
                  <a:lnTo>
                    <a:pt x="210042" y="23023"/>
                  </a:lnTo>
                  <a:lnTo>
                    <a:pt x="209470" y="24254"/>
                  </a:lnTo>
                  <a:lnTo>
                    <a:pt x="201423" y="30970"/>
                  </a:lnTo>
                  <a:lnTo>
                    <a:pt x="157536" y="74531"/>
                  </a:lnTo>
                  <a:lnTo>
                    <a:pt x="143393" y="91319"/>
                  </a:lnTo>
                  <a:lnTo>
                    <a:pt x="136721" y="105058"/>
                  </a:lnTo>
                  <a:lnTo>
                    <a:pt x="134077" y="127800"/>
                  </a:lnTo>
                  <a:lnTo>
                    <a:pt x="135014" y="129824"/>
                  </a:lnTo>
                  <a:lnTo>
                    <a:pt x="136631" y="131174"/>
                  </a:lnTo>
                  <a:lnTo>
                    <a:pt x="141074" y="132673"/>
                  </a:lnTo>
                  <a:lnTo>
                    <a:pt x="146356" y="133339"/>
                  </a:lnTo>
                  <a:lnTo>
                    <a:pt x="152010" y="130989"/>
                  </a:lnTo>
                  <a:lnTo>
                    <a:pt x="196258" y="98131"/>
                  </a:lnTo>
                  <a:lnTo>
                    <a:pt x="208294" y="86242"/>
                  </a:lnTo>
                  <a:lnTo>
                    <a:pt x="211619" y="77645"/>
                  </a:lnTo>
                  <a:lnTo>
                    <a:pt x="214233" y="62698"/>
                  </a:lnTo>
                  <a:lnTo>
                    <a:pt x="214275" y="74887"/>
                  </a:lnTo>
                  <a:lnTo>
                    <a:pt x="211632" y="80536"/>
                  </a:lnTo>
                  <a:lnTo>
                    <a:pt x="209538" y="83432"/>
                  </a:lnTo>
                  <a:lnTo>
                    <a:pt x="206591" y="96989"/>
                  </a:lnTo>
                  <a:lnTo>
                    <a:pt x="214517" y="136955"/>
                  </a:lnTo>
                  <a:lnTo>
                    <a:pt x="221185" y="153747"/>
                  </a:lnTo>
                  <a:lnTo>
                    <a:pt x="228452" y="166439"/>
                  </a:lnTo>
                  <a:lnTo>
                    <a:pt x="232039" y="180343"/>
                  </a:lnTo>
                  <a:lnTo>
                    <a:pt x="241068" y="187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712"/>
            <p:cNvSpPr/>
            <p:nvPr/>
          </p:nvSpPr>
          <p:spPr>
            <a:xfrm>
              <a:off x="1134179" y="4982766"/>
              <a:ext cx="17752" cy="142876"/>
            </a:xfrm>
            <a:custGeom>
              <a:avLst/>
              <a:gdLst/>
              <a:ahLst/>
              <a:cxnLst/>
              <a:rect l="0" t="0" r="0" b="0"/>
              <a:pathLst>
                <a:path w="17752" h="142876">
                  <a:moveTo>
                    <a:pt x="8821" y="0"/>
                  </a:moveTo>
                  <a:lnTo>
                    <a:pt x="8821" y="4739"/>
                  </a:lnTo>
                  <a:lnTo>
                    <a:pt x="6175" y="9713"/>
                  </a:lnTo>
                  <a:lnTo>
                    <a:pt x="4080" y="12428"/>
                  </a:lnTo>
                  <a:lnTo>
                    <a:pt x="1753" y="20737"/>
                  </a:lnTo>
                  <a:lnTo>
                    <a:pt x="0" y="64439"/>
                  </a:lnTo>
                  <a:lnTo>
                    <a:pt x="7589" y="103826"/>
                  </a:lnTo>
                  <a:lnTo>
                    <a:pt x="17751"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713"/>
            <p:cNvSpPr/>
            <p:nvPr/>
          </p:nvSpPr>
          <p:spPr>
            <a:xfrm>
              <a:off x="1178722" y="4986905"/>
              <a:ext cx="147905" cy="138737"/>
            </a:xfrm>
            <a:custGeom>
              <a:avLst/>
              <a:gdLst/>
              <a:ahLst/>
              <a:cxnLst/>
              <a:rect l="0" t="0" r="0" b="0"/>
              <a:pathLst>
                <a:path w="147905" h="138737">
                  <a:moveTo>
                    <a:pt x="17856" y="76228"/>
                  </a:moveTo>
                  <a:lnTo>
                    <a:pt x="17856" y="80967"/>
                  </a:lnTo>
                  <a:lnTo>
                    <a:pt x="15210" y="85941"/>
                  </a:lnTo>
                  <a:lnTo>
                    <a:pt x="397" y="102607"/>
                  </a:lnTo>
                  <a:lnTo>
                    <a:pt x="0" y="68461"/>
                  </a:lnTo>
                  <a:lnTo>
                    <a:pt x="2644" y="60209"/>
                  </a:lnTo>
                  <a:lnTo>
                    <a:pt x="16220" y="37590"/>
                  </a:lnTo>
                  <a:lnTo>
                    <a:pt x="42856" y="16963"/>
                  </a:lnTo>
                  <a:lnTo>
                    <a:pt x="63628" y="8837"/>
                  </a:lnTo>
                  <a:lnTo>
                    <a:pt x="101037" y="0"/>
                  </a:lnTo>
                  <a:lnTo>
                    <a:pt x="113034" y="2000"/>
                  </a:lnTo>
                  <a:lnTo>
                    <a:pt x="136390" y="12233"/>
                  </a:lnTo>
                  <a:lnTo>
                    <a:pt x="138550" y="13720"/>
                  </a:lnTo>
                  <a:lnTo>
                    <a:pt x="139991" y="15706"/>
                  </a:lnTo>
                  <a:lnTo>
                    <a:pt x="141591" y="21547"/>
                  </a:lnTo>
                  <a:lnTo>
                    <a:pt x="143484" y="35001"/>
                  </a:lnTo>
                  <a:lnTo>
                    <a:pt x="147443" y="42360"/>
                  </a:lnTo>
                  <a:lnTo>
                    <a:pt x="147904" y="46704"/>
                  </a:lnTo>
                  <a:lnTo>
                    <a:pt x="142049" y="89045"/>
                  </a:lnTo>
                  <a:lnTo>
                    <a:pt x="134504" y="120146"/>
                  </a:lnTo>
                  <a:lnTo>
                    <a:pt x="134316" y="123366"/>
                  </a:lnTo>
                  <a:lnTo>
                    <a:pt x="131463" y="129589"/>
                  </a:lnTo>
                  <a:lnTo>
                    <a:pt x="125012" y="1387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714"/>
            <p:cNvSpPr/>
            <p:nvPr/>
          </p:nvSpPr>
          <p:spPr>
            <a:xfrm>
              <a:off x="1330523" y="4813101"/>
              <a:ext cx="223244" cy="446486"/>
            </a:xfrm>
            <a:custGeom>
              <a:avLst/>
              <a:gdLst/>
              <a:ahLst/>
              <a:cxnLst/>
              <a:rect l="0" t="0" r="0" b="0"/>
              <a:pathLst>
                <a:path w="223244" h="446486">
                  <a:moveTo>
                    <a:pt x="223243" y="0"/>
                  </a:moveTo>
                  <a:lnTo>
                    <a:pt x="218502" y="4740"/>
                  </a:lnTo>
                  <a:lnTo>
                    <a:pt x="216175" y="9714"/>
                  </a:lnTo>
                  <a:lnTo>
                    <a:pt x="204648" y="48100"/>
                  </a:lnTo>
                  <a:lnTo>
                    <a:pt x="189411" y="89752"/>
                  </a:lnTo>
                  <a:lnTo>
                    <a:pt x="171507" y="127751"/>
                  </a:lnTo>
                  <a:lnTo>
                    <a:pt x="155989" y="161545"/>
                  </a:lnTo>
                  <a:lnTo>
                    <a:pt x="128819" y="203779"/>
                  </a:lnTo>
                  <a:lnTo>
                    <a:pt x="104343" y="247913"/>
                  </a:lnTo>
                  <a:lnTo>
                    <a:pt x="86369" y="283029"/>
                  </a:lnTo>
                  <a:lnTo>
                    <a:pt x="68475" y="317576"/>
                  </a:lnTo>
                  <a:lnTo>
                    <a:pt x="47298" y="356419"/>
                  </a:lnTo>
                  <a:lnTo>
                    <a:pt x="23978" y="400742"/>
                  </a:lnTo>
                  <a:lnTo>
                    <a:pt x="1258" y="436917"/>
                  </a:lnTo>
                  <a:lnTo>
                    <a:pt x="0" y="4464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715"/>
            <p:cNvSpPr/>
            <p:nvPr/>
          </p:nvSpPr>
          <p:spPr>
            <a:xfrm>
              <a:off x="1491258" y="4915500"/>
              <a:ext cx="250032" cy="272540"/>
            </a:xfrm>
            <a:custGeom>
              <a:avLst/>
              <a:gdLst/>
              <a:ahLst/>
              <a:cxnLst/>
              <a:rect l="0" t="0" r="0" b="0"/>
              <a:pathLst>
                <a:path w="250032" h="272540">
                  <a:moveTo>
                    <a:pt x="0" y="263719"/>
                  </a:moveTo>
                  <a:lnTo>
                    <a:pt x="0" y="272539"/>
                  </a:lnTo>
                  <a:lnTo>
                    <a:pt x="0" y="267875"/>
                  </a:lnTo>
                  <a:lnTo>
                    <a:pt x="7688" y="239226"/>
                  </a:lnTo>
                  <a:lnTo>
                    <a:pt x="8766" y="200337"/>
                  </a:lnTo>
                  <a:lnTo>
                    <a:pt x="11527" y="174162"/>
                  </a:lnTo>
                  <a:lnTo>
                    <a:pt x="18017" y="129738"/>
                  </a:lnTo>
                  <a:lnTo>
                    <a:pt x="30178" y="85120"/>
                  </a:lnTo>
                  <a:lnTo>
                    <a:pt x="42745" y="50397"/>
                  </a:lnTo>
                  <a:lnTo>
                    <a:pt x="64254" y="21927"/>
                  </a:lnTo>
                  <a:lnTo>
                    <a:pt x="78790" y="11388"/>
                  </a:lnTo>
                  <a:lnTo>
                    <a:pt x="108491" y="599"/>
                  </a:lnTo>
                  <a:lnTo>
                    <a:pt x="113007" y="0"/>
                  </a:lnTo>
                  <a:lnTo>
                    <a:pt x="152241" y="10347"/>
                  </a:lnTo>
                  <a:lnTo>
                    <a:pt x="172880" y="14682"/>
                  </a:lnTo>
                  <a:lnTo>
                    <a:pt x="209995" y="33674"/>
                  </a:lnTo>
                  <a:lnTo>
                    <a:pt x="220000" y="42745"/>
                  </a:lnTo>
                  <a:lnTo>
                    <a:pt x="234508" y="59997"/>
                  </a:lnTo>
                  <a:lnTo>
                    <a:pt x="240817" y="64035"/>
                  </a:lnTo>
                  <a:lnTo>
                    <a:pt x="250031" y="67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716"/>
            <p:cNvSpPr/>
            <p:nvPr/>
          </p:nvSpPr>
          <p:spPr>
            <a:xfrm>
              <a:off x="1482328" y="4991695"/>
              <a:ext cx="330399" cy="276822"/>
            </a:xfrm>
            <a:custGeom>
              <a:avLst/>
              <a:gdLst/>
              <a:ahLst/>
              <a:cxnLst/>
              <a:rect l="0" t="0" r="0" b="0"/>
              <a:pathLst>
                <a:path w="330399" h="276822">
                  <a:moveTo>
                    <a:pt x="0" y="0"/>
                  </a:moveTo>
                  <a:lnTo>
                    <a:pt x="0" y="7688"/>
                  </a:lnTo>
                  <a:lnTo>
                    <a:pt x="4740" y="13302"/>
                  </a:lnTo>
                  <a:lnTo>
                    <a:pt x="12360" y="15834"/>
                  </a:lnTo>
                  <a:lnTo>
                    <a:pt x="27805" y="19906"/>
                  </a:lnTo>
                  <a:lnTo>
                    <a:pt x="39147" y="25715"/>
                  </a:lnTo>
                  <a:lnTo>
                    <a:pt x="80394" y="53080"/>
                  </a:lnTo>
                  <a:lnTo>
                    <a:pt x="99445" y="65386"/>
                  </a:lnTo>
                  <a:lnTo>
                    <a:pt x="109612" y="79125"/>
                  </a:lnTo>
                  <a:lnTo>
                    <a:pt x="114168" y="95764"/>
                  </a:lnTo>
                  <a:lnTo>
                    <a:pt x="115517" y="113262"/>
                  </a:lnTo>
                  <a:lnTo>
                    <a:pt x="113187" y="122438"/>
                  </a:lnTo>
                  <a:lnTo>
                    <a:pt x="109837" y="130815"/>
                  </a:lnTo>
                  <a:lnTo>
                    <a:pt x="108347" y="141153"/>
                  </a:lnTo>
                  <a:lnTo>
                    <a:pt x="105966" y="145695"/>
                  </a:lnTo>
                  <a:lnTo>
                    <a:pt x="87144" y="168039"/>
                  </a:lnTo>
                  <a:lnTo>
                    <a:pt x="80714" y="182645"/>
                  </a:lnTo>
                  <a:lnTo>
                    <a:pt x="78614" y="184271"/>
                  </a:lnTo>
                  <a:lnTo>
                    <a:pt x="71562" y="187468"/>
                  </a:lnTo>
                  <a:lnTo>
                    <a:pt x="71474" y="182766"/>
                  </a:lnTo>
                  <a:lnTo>
                    <a:pt x="74100" y="177802"/>
                  </a:lnTo>
                  <a:lnTo>
                    <a:pt x="107177" y="134491"/>
                  </a:lnTo>
                  <a:lnTo>
                    <a:pt x="114111" y="128234"/>
                  </a:lnTo>
                  <a:lnTo>
                    <a:pt x="140064" y="111147"/>
                  </a:lnTo>
                  <a:lnTo>
                    <a:pt x="161996" y="107389"/>
                  </a:lnTo>
                  <a:lnTo>
                    <a:pt x="164552" y="107313"/>
                  </a:lnTo>
                  <a:lnTo>
                    <a:pt x="170038" y="109871"/>
                  </a:lnTo>
                  <a:lnTo>
                    <a:pt x="214327" y="151821"/>
                  </a:lnTo>
                  <a:lnTo>
                    <a:pt x="220272" y="156773"/>
                  </a:lnTo>
                  <a:lnTo>
                    <a:pt x="232173" y="162598"/>
                  </a:lnTo>
                  <a:lnTo>
                    <a:pt x="235150" y="164953"/>
                  </a:lnTo>
                  <a:lnTo>
                    <a:pt x="239118" y="165531"/>
                  </a:lnTo>
                  <a:lnTo>
                    <a:pt x="260696" y="161562"/>
                  </a:lnTo>
                  <a:lnTo>
                    <a:pt x="267339" y="158456"/>
                  </a:lnTo>
                  <a:lnTo>
                    <a:pt x="270499" y="156239"/>
                  </a:lnTo>
                  <a:lnTo>
                    <a:pt x="274011" y="151129"/>
                  </a:lnTo>
                  <a:lnTo>
                    <a:pt x="276564" y="145552"/>
                  </a:lnTo>
                  <a:lnTo>
                    <a:pt x="282587" y="136833"/>
                  </a:lnTo>
                  <a:lnTo>
                    <a:pt x="284344" y="130929"/>
                  </a:lnTo>
                  <a:lnTo>
                    <a:pt x="283821" y="128958"/>
                  </a:lnTo>
                  <a:lnTo>
                    <a:pt x="282480" y="127644"/>
                  </a:lnTo>
                  <a:lnTo>
                    <a:pt x="277938" y="125535"/>
                  </a:lnTo>
                  <a:lnTo>
                    <a:pt x="272411" y="120429"/>
                  </a:lnTo>
                  <a:lnTo>
                    <a:pt x="268920" y="119974"/>
                  </a:lnTo>
                  <a:lnTo>
                    <a:pt x="238685" y="125435"/>
                  </a:lnTo>
                  <a:lnTo>
                    <a:pt x="227266" y="131975"/>
                  </a:lnTo>
                  <a:lnTo>
                    <a:pt x="206734" y="150724"/>
                  </a:lnTo>
                  <a:lnTo>
                    <a:pt x="201022" y="158931"/>
                  </a:lnTo>
                  <a:lnTo>
                    <a:pt x="192615" y="177025"/>
                  </a:lnTo>
                  <a:lnTo>
                    <a:pt x="191910" y="181516"/>
                  </a:lnTo>
                  <a:lnTo>
                    <a:pt x="193773" y="189153"/>
                  </a:lnTo>
                  <a:lnTo>
                    <a:pt x="203053" y="202140"/>
                  </a:lnTo>
                  <a:lnTo>
                    <a:pt x="208647" y="208241"/>
                  </a:lnTo>
                  <a:lnTo>
                    <a:pt x="214440" y="211614"/>
                  </a:lnTo>
                  <a:lnTo>
                    <a:pt x="226244" y="213780"/>
                  </a:lnTo>
                  <a:lnTo>
                    <a:pt x="232183" y="211430"/>
                  </a:lnTo>
                  <a:lnTo>
                    <a:pt x="274407" y="187448"/>
                  </a:lnTo>
                  <a:lnTo>
                    <a:pt x="292990" y="175602"/>
                  </a:lnTo>
                  <a:lnTo>
                    <a:pt x="311925" y="167800"/>
                  </a:lnTo>
                  <a:lnTo>
                    <a:pt x="318219" y="163874"/>
                  </a:lnTo>
                  <a:lnTo>
                    <a:pt x="324324" y="162130"/>
                  </a:lnTo>
                  <a:lnTo>
                    <a:pt x="326349" y="162657"/>
                  </a:lnTo>
                  <a:lnTo>
                    <a:pt x="327699" y="164000"/>
                  </a:lnTo>
                  <a:lnTo>
                    <a:pt x="329198" y="168138"/>
                  </a:lnTo>
                  <a:lnTo>
                    <a:pt x="330385" y="211875"/>
                  </a:lnTo>
                  <a:lnTo>
                    <a:pt x="330398" y="253040"/>
                  </a:lnTo>
                  <a:lnTo>
                    <a:pt x="330398" y="27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717"/>
            <p:cNvSpPr/>
            <p:nvPr/>
          </p:nvSpPr>
          <p:spPr>
            <a:xfrm>
              <a:off x="1848712" y="5161468"/>
              <a:ext cx="71172" cy="142767"/>
            </a:xfrm>
            <a:custGeom>
              <a:avLst/>
              <a:gdLst/>
              <a:ahLst/>
              <a:cxnLst/>
              <a:rect l="0" t="0" r="0" b="0"/>
              <a:pathLst>
                <a:path w="71172" h="142767">
                  <a:moveTo>
                    <a:pt x="71171" y="8821"/>
                  </a:moveTo>
                  <a:lnTo>
                    <a:pt x="71171" y="259"/>
                  </a:lnTo>
                  <a:lnTo>
                    <a:pt x="66430" y="0"/>
                  </a:lnTo>
                  <a:lnTo>
                    <a:pt x="61457" y="2585"/>
                  </a:lnTo>
                  <a:lnTo>
                    <a:pt x="30296" y="24801"/>
                  </a:lnTo>
                  <a:lnTo>
                    <a:pt x="6565" y="56804"/>
                  </a:lnTo>
                  <a:lnTo>
                    <a:pt x="1757" y="74411"/>
                  </a:lnTo>
                  <a:lnTo>
                    <a:pt x="0" y="104085"/>
                  </a:lnTo>
                  <a:lnTo>
                    <a:pt x="4553" y="121934"/>
                  </a:lnTo>
                  <a:lnTo>
                    <a:pt x="12186" y="135050"/>
                  </a:lnTo>
                  <a:lnTo>
                    <a:pt x="23127" y="139337"/>
                  </a:lnTo>
                  <a:lnTo>
                    <a:pt x="44382" y="1427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718"/>
            <p:cNvSpPr/>
            <p:nvPr/>
          </p:nvSpPr>
          <p:spPr>
            <a:xfrm>
              <a:off x="1928981" y="5107932"/>
              <a:ext cx="147852" cy="294530"/>
            </a:xfrm>
            <a:custGeom>
              <a:avLst/>
              <a:gdLst/>
              <a:ahLst/>
              <a:cxnLst/>
              <a:rect l="0" t="0" r="0" b="0"/>
              <a:pathLst>
                <a:path w="147852" h="294530">
                  <a:moveTo>
                    <a:pt x="142706" y="26638"/>
                  </a:moveTo>
                  <a:lnTo>
                    <a:pt x="142706" y="5648"/>
                  </a:lnTo>
                  <a:lnTo>
                    <a:pt x="143698" y="3714"/>
                  </a:lnTo>
                  <a:lnTo>
                    <a:pt x="145352" y="2426"/>
                  </a:lnTo>
                  <a:lnTo>
                    <a:pt x="147447" y="1567"/>
                  </a:lnTo>
                  <a:lnTo>
                    <a:pt x="147851" y="995"/>
                  </a:lnTo>
                  <a:lnTo>
                    <a:pt x="147128" y="612"/>
                  </a:lnTo>
                  <a:lnTo>
                    <a:pt x="143580" y="0"/>
                  </a:lnTo>
                  <a:lnTo>
                    <a:pt x="138225" y="4635"/>
                  </a:lnTo>
                  <a:lnTo>
                    <a:pt x="106145" y="47446"/>
                  </a:lnTo>
                  <a:lnTo>
                    <a:pt x="77111" y="88542"/>
                  </a:lnTo>
                  <a:lnTo>
                    <a:pt x="47442" y="126157"/>
                  </a:lnTo>
                  <a:lnTo>
                    <a:pt x="20335" y="169683"/>
                  </a:lnTo>
                  <a:lnTo>
                    <a:pt x="2709" y="206325"/>
                  </a:lnTo>
                  <a:lnTo>
                    <a:pt x="210" y="226029"/>
                  </a:lnTo>
                  <a:lnTo>
                    <a:pt x="84" y="226040"/>
                  </a:lnTo>
                  <a:lnTo>
                    <a:pt x="0" y="225058"/>
                  </a:lnTo>
                  <a:lnTo>
                    <a:pt x="5198" y="223965"/>
                  </a:lnTo>
                  <a:lnTo>
                    <a:pt x="9362" y="223674"/>
                  </a:lnTo>
                  <a:lnTo>
                    <a:pt x="16635" y="220704"/>
                  </a:lnTo>
                  <a:lnTo>
                    <a:pt x="43205" y="202116"/>
                  </a:lnTo>
                  <a:lnTo>
                    <a:pt x="59867" y="198024"/>
                  </a:lnTo>
                  <a:lnTo>
                    <a:pt x="79534" y="196347"/>
                  </a:lnTo>
                  <a:lnTo>
                    <a:pt x="80181" y="222035"/>
                  </a:lnTo>
                  <a:lnTo>
                    <a:pt x="72095" y="262891"/>
                  </a:lnTo>
                  <a:lnTo>
                    <a:pt x="71269" y="2945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719"/>
            <p:cNvSpPr/>
            <p:nvPr/>
          </p:nvSpPr>
          <p:spPr>
            <a:xfrm>
              <a:off x="2080617" y="5188471"/>
              <a:ext cx="223243" cy="276499"/>
            </a:xfrm>
            <a:custGeom>
              <a:avLst/>
              <a:gdLst/>
              <a:ahLst/>
              <a:cxnLst/>
              <a:rect l="0" t="0" r="0" b="0"/>
              <a:pathLst>
                <a:path w="223243" h="276499">
                  <a:moveTo>
                    <a:pt x="0" y="276498"/>
                  </a:moveTo>
                  <a:lnTo>
                    <a:pt x="4741" y="271757"/>
                  </a:lnTo>
                  <a:lnTo>
                    <a:pt x="7068" y="266784"/>
                  </a:lnTo>
                  <a:lnTo>
                    <a:pt x="7689" y="264069"/>
                  </a:lnTo>
                  <a:lnTo>
                    <a:pt x="26973" y="221331"/>
                  </a:lnTo>
                  <a:lnTo>
                    <a:pt x="41696" y="178062"/>
                  </a:lnTo>
                  <a:lnTo>
                    <a:pt x="56558" y="133595"/>
                  </a:lnTo>
                  <a:lnTo>
                    <a:pt x="74084" y="88971"/>
                  </a:lnTo>
                  <a:lnTo>
                    <a:pt x="94423" y="45318"/>
                  </a:lnTo>
                  <a:lnTo>
                    <a:pt x="110024" y="12106"/>
                  </a:lnTo>
                  <a:lnTo>
                    <a:pt x="114029" y="7963"/>
                  </a:lnTo>
                  <a:lnTo>
                    <a:pt x="123771" y="3359"/>
                  </a:lnTo>
                  <a:lnTo>
                    <a:pt x="144965" y="162"/>
                  </a:lnTo>
                  <a:lnTo>
                    <a:pt x="150221" y="0"/>
                  </a:lnTo>
                  <a:lnTo>
                    <a:pt x="161354" y="5112"/>
                  </a:lnTo>
                  <a:lnTo>
                    <a:pt x="171924" y="13999"/>
                  </a:lnTo>
                  <a:lnTo>
                    <a:pt x="203305" y="56043"/>
                  </a:lnTo>
                  <a:lnTo>
                    <a:pt x="220020" y="99484"/>
                  </a:lnTo>
                  <a:lnTo>
                    <a:pt x="223242" y="1068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720"/>
            <p:cNvSpPr/>
            <p:nvPr/>
          </p:nvSpPr>
          <p:spPr>
            <a:xfrm>
              <a:off x="2040072" y="5304234"/>
              <a:ext cx="272527" cy="339329"/>
            </a:xfrm>
            <a:custGeom>
              <a:avLst/>
              <a:gdLst/>
              <a:ahLst/>
              <a:cxnLst/>
              <a:rect l="0" t="0" r="0" b="0"/>
              <a:pathLst>
                <a:path w="272527" h="339329">
                  <a:moveTo>
                    <a:pt x="22686" y="0"/>
                  </a:moveTo>
                  <a:lnTo>
                    <a:pt x="10257" y="0"/>
                  </a:lnTo>
                  <a:lnTo>
                    <a:pt x="8447" y="992"/>
                  </a:lnTo>
                  <a:lnTo>
                    <a:pt x="7240" y="2646"/>
                  </a:lnTo>
                  <a:lnTo>
                    <a:pt x="6435" y="4740"/>
                  </a:lnTo>
                  <a:lnTo>
                    <a:pt x="4907" y="6136"/>
                  </a:lnTo>
                  <a:lnTo>
                    <a:pt x="563" y="7688"/>
                  </a:lnTo>
                  <a:lnTo>
                    <a:pt x="0" y="9094"/>
                  </a:lnTo>
                  <a:lnTo>
                    <a:pt x="616" y="11023"/>
                  </a:lnTo>
                  <a:lnTo>
                    <a:pt x="8735" y="21250"/>
                  </a:lnTo>
                  <a:lnTo>
                    <a:pt x="33433" y="38732"/>
                  </a:lnTo>
                  <a:lnTo>
                    <a:pt x="45321" y="42018"/>
                  </a:lnTo>
                  <a:lnTo>
                    <a:pt x="66104" y="46515"/>
                  </a:lnTo>
                  <a:lnTo>
                    <a:pt x="104194" y="60853"/>
                  </a:lnTo>
                  <a:lnTo>
                    <a:pt x="111167" y="67064"/>
                  </a:lnTo>
                  <a:lnTo>
                    <a:pt x="117573" y="74455"/>
                  </a:lnTo>
                  <a:lnTo>
                    <a:pt x="123728" y="77740"/>
                  </a:lnTo>
                  <a:lnTo>
                    <a:pt x="125766" y="80600"/>
                  </a:lnTo>
                  <a:lnTo>
                    <a:pt x="128634" y="93114"/>
                  </a:lnTo>
                  <a:lnTo>
                    <a:pt x="129683" y="114592"/>
                  </a:lnTo>
                  <a:lnTo>
                    <a:pt x="127126" y="123029"/>
                  </a:lnTo>
                  <a:lnTo>
                    <a:pt x="115594" y="145774"/>
                  </a:lnTo>
                  <a:lnTo>
                    <a:pt x="113587" y="153424"/>
                  </a:lnTo>
                  <a:lnTo>
                    <a:pt x="112060" y="155860"/>
                  </a:lnTo>
                  <a:lnTo>
                    <a:pt x="110050" y="157485"/>
                  </a:lnTo>
                  <a:lnTo>
                    <a:pt x="107718" y="158568"/>
                  </a:lnTo>
                  <a:lnTo>
                    <a:pt x="106163" y="160282"/>
                  </a:lnTo>
                  <a:lnTo>
                    <a:pt x="104435" y="164833"/>
                  </a:lnTo>
                  <a:lnTo>
                    <a:pt x="102982" y="166444"/>
                  </a:lnTo>
                  <a:lnTo>
                    <a:pt x="95486" y="169241"/>
                  </a:lnTo>
                  <a:lnTo>
                    <a:pt x="95032" y="168390"/>
                  </a:lnTo>
                  <a:lnTo>
                    <a:pt x="94527" y="164798"/>
                  </a:lnTo>
                  <a:lnTo>
                    <a:pt x="95385" y="163443"/>
                  </a:lnTo>
                  <a:lnTo>
                    <a:pt x="96948" y="162541"/>
                  </a:lnTo>
                  <a:lnTo>
                    <a:pt x="98983" y="161938"/>
                  </a:lnTo>
                  <a:lnTo>
                    <a:pt x="106587" y="156351"/>
                  </a:lnTo>
                  <a:lnTo>
                    <a:pt x="118046" y="140429"/>
                  </a:lnTo>
                  <a:lnTo>
                    <a:pt x="154181" y="121770"/>
                  </a:lnTo>
                  <a:lnTo>
                    <a:pt x="170442" y="117210"/>
                  </a:lnTo>
                  <a:lnTo>
                    <a:pt x="191815" y="116099"/>
                  </a:lnTo>
                  <a:lnTo>
                    <a:pt x="186107" y="123217"/>
                  </a:lnTo>
                  <a:lnTo>
                    <a:pt x="176527" y="146139"/>
                  </a:lnTo>
                  <a:lnTo>
                    <a:pt x="169251" y="157953"/>
                  </a:lnTo>
                  <a:lnTo>
                    <a:pt x="165704" y="190101"/>
                  </a:lnTo>
                  <a:lnTo>
                    <a:pt x="168271" y="196276"/>
                  </a:lnTo>
                  <a:lnTo>
                    <a:pt x="178002" y="208324"/>
                  </a:lnTo>
                  <a:lnTo>
                    <a:pt x="186304" y="211651"/>
                  </a:lnTo>
                  <a:lnTo>
                    <a:pt x="207802" y="213787"/>
                  </a:lnTo>
                  <a:lnTo>
                    <a:pt x="242801" y="205187"/>
                  </a:lnTo>
                  <a:lnTo>
                    <a:pt x="272072" y="196571"/>
                  </a:lnTo>
                  <a:lnTo>
                    <a:pt x="272526" y="205969"/>
                  </a:lnTo>
                  <a:lnTo>
                    <a:pt x="270605" y="209743"/>
                  </a:lnTo>
                  <a:lnTo>
                    <a:pt x="259413" y="221778"/>
                  </a:lnTo>
                  <a:lnTo>
                    <a:pt x="232984" y="262409"/>
                  </a:lnTo>
                  <a:lnTo>
                    <a:pt x="204120" y="304064"/>
                  </a:lnTo>
                  <a:lnTo>
                    <a:pt x="183420"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8" name="SMARTInkShape-Group81"/>
          <p:cNvGrpSpPr/>
          <p:nvPr/>
        </p:nvGrpSpPr>
        <p:grpSpPr>
          <a:xfrm>
            <a:off x="707173" y="5286375"/>
            <a:ext cx="1400234" cy="848321"/>
            <a:chOff x="707173" y="5286375"/>
            <a:chExt cx="1400234" cy="848321"/>
          </a:xfrm>
        </p:grpSpPr>
        <p:sp>
          <p:nvSpPr>
            <p:cNvPr id="187" name="SMARTInkShape-721"/>
            <p:cNvSpPr/>
            <p:nvPr/>
          </p:nvSpPr>
          <p:spPr>
            <a:xfrm>
              <a:off x="707173" y="5286375"/>
              <a:ext cx="184352" cy="338235"/>
            </a:xfrm>
            <a:custGeom>
              <a:avLst/>
              <a:gdLst/>
              <a:ahLst/>
              <a:cxnLst/>
              <a:rect l="0" t="0" r="0" b="0"/>
              <a:pathLst>
                <a:path w="184352" h="338235">
                  <a:moveTo>
                    <a:pt x="33991" y="0"/>
                  </a:moveTo>
                  <a:lnTo>
                    <a:pt x="26923" y="16781"/>
                  </a:lnTo>
                  <a:lnTo>
                    <a:pt x="15511" y="55051"/>
                  </a:lnTo>
                  <a:lnTo>
                    <a:pt x="4103" y="94328"/>
                  </a:lnTo>
                  <a:lnTo>
                    <a:pt x="0" y="128600"/>
                  </a:lnTo>
                  <a:lnTo>
                    <a:pt x="3525" y="163891"/>
                  </a:lnTo>
                  <a:lnTo>
                    <a:pt x="8460" y="205234"/>
                  </a:lnTo>
                  <a:lnTo>
                    <a:pt x="26486" y="247944"/>
                  </a:lnTo>
                  <a:lnTo>
                    <a:pt x="49155" y="285338"/>
                  </a:lnTo>
                  <a:lnTo>
                    <a:pt x="73734" y="314258"/>
                  </a:lnTo>
                  <a:lnTo>
                    <a:pt x="96699" y="331017"/>
                  </a:lnTo>
                  <a:lnTo>
                    <a:pt x="116512" y="336865"/>
                  </a:lnTo>
                  <a:lnTo>
                    <a:pt x="128875" y="338234"/>
                  </a:lnTo>
                  <a:lnTo>
                    <a:pt x="146992" y="334263"/>
                  </a:lnTo>
                  <a:lnTo>
                    <a:pt x="164928" y="326803"/>
                  </a:lnTo>
                  <a:lnTo>
                    <a:pt x="174206" y="318548"/>
                  </a:lnTo>
                  <a:lnTo>
                    <a:pt x="180645" y="308265"/>
                  </a:lnTo>
                  <a:lnTo>
                    <a:pt x="184269" y="290326"/>
                  </a:lnTo>
                  <a:lnTo>
                    <a:pt x="184351" y="267593"/>
                  </a:lnTo>
                  <a:lnTo>
                    <a:pt x="180854" y="254198"/>
                  </a:lnTo>
                  <a:lnTo>
                    <a:pt x="157099" y="217393"/>
                  </a:lnTo>
                  <a:lnTo>
                    <a:pt x="142676" y="204200"/>
                  </a:lnTo>
                  <a:lnTo>
                    <a:pt x="113889" y="191847"/>
                  </a:lnTo>
                  <a:lnTo>
                    <a:pt x="100590" y="189445"/>
                  </a:lnTo>
                  <a:lnTo>
                    <a:pt x="90710" y="191023"/>
                  </a:lnTo>
                  <a:lnTo>
                    <a:pt x="71543" y="200120"/>
                  </a:lnTo>
                  <a:lnTo>
                    <a:pt x="65564" y="205690"/>
                  </a:lnTo>
                  <a:lnTo>
                    <a:pt x="51850"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722"/>
            <p:cNvSpPr/>
            <p:nvPr/>
          </p:nvSpPr>
          <p:spPr>
            <a:xfrm>
              <a:off x="965258" y="5322094"/>
              <a:ext cx="43798" cy="294680"/>
            </a:xfrm>
            <a:custGeom>
              <a:avLst/>
              <a:gdLst/>
              <a:ahLst/>
              <a:cxnLst/>
              <a:rect l="0" t="0" r="0" b="0"/>
              <a:pathLst>
                <a:path w="43798" h="294680">
                  <a:moveTo>
                    <a:pt x="43797" y="0"/>
                  </a:moveTo>
                  <a:lnTo>
                    <a:pt x="39056" y="4739"/>
                  </a:lnTo>
                  <a:lnTo>
                    <a:pt x="36729" y="9713"/>
                  </a:lnTo>
                  <a:lnTo>
                    <a:pt x="30235" y="46980"/>
                  </a:lnTo>
                  <a:lnTo>
                    <a:pt x="19435" y="89604"/>
                  </a:lnTo>
                  <a:lnTo>
                    <a:pt x="12747" y="129815"/>
                  </a:lnTo>
                  <a:lnTo>
                    <a:pt x="9000" y="169840"/>
                  </a:lnTo>
                  <a:lnTo>
                    <a:pt x="5614" y="212289"/>
                  </a:lnTo>
                  <a:lnTo>
                    <a:pt x="0" y="251565"/>
                  </a:lnTo>
                  <a:lnTo>
                    <a:pt x="393" y="270439"/>
                  </a:lnTo>
                  <a:lnTo>
                    <a:pt x="6870" y="291095"/>
                  </a:lnTo>
                  <a:lnTo>
                    <a:pt x="8265" y="292289"/>
                  </a:lnTo>
                  <a:lnTo>
                    <a:pt x="17008" y="2946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723"/>
            <p:cNvSpPr/>
            <p:nvPr/>
          </p:nvSpPr>
          <p:spPr>
            <a:xfrm>
              <a:off x="993114" y="5438301"/>
              <a:ext cx="140957" cy="169543"/>
            </a:xfrm>
            <a:custGeom>
              <a:avLst/>
              <a:gdLst/>
              <a:ahLst/>
              <a:cxnLst/>
              <a:rect l="0" t="0" r="0" b="0"/>
              <a:pathLst>
                <a:path w="140957" h="169543">
                  <a:moveTo>
                    <a:pt x="140956" y="26668"/>
                  </a:moveTo>
                  <a:lnTo>
                    <a:pt x="140956" y="4545"/>
                  </a:lnTo>
                  <a:lnTo>
                    <a:pt x="139964" y="2990"/>
                  </a:lnTo>
                  <a:lnTo>
                    <a:pt x="138310" y="1953"/>
                  </a:lnTo>
                  <a:lnTo>
                    <a:pt x="131243" y="493"/>
                  </a:lnTo>
                  <a:lnTo>
                    <a:pt x="119965" y="0"/>
                  </a:lnTo>
                  <a:lnTo>
                    <a:pt x="101664" y="4655"/>
                  </a:lnTo>
                  <a:lnTo>
                    <a:pt x="57752" y="32891"/>
                  </a:lnTo>
                  <a:lnTo>
                    <a:pt x="22898" y="65648"/>
                  </a:lnTo>
                  <a:lnTo>
                    <a:pt x="0" y="103518"/>
                  </a:lnTo>
                  <a:lnTo>
                    <a:pt x="353" y="105683"/>
                  </a:lnTo>
                  <a:lnTo>
                    <a:pt x="3390" y="110733"/>
                  </a:lnTo>
                  <a:lnTo>
                    <a:pt x="5589" y="112477"/>
                  </a:lnTo>
                  <a:lnTo>
                    <a:pt x="10679" y="114414"/>
                  </a:lnTo>
                  <a:lnTo>
                    <a:pt x="19122" y="115505"/>
                  </a:lnTo>
                  <a:lnTo>
                    <a:pt x="53964" y="103494"/>
                  </a:lnTo>
                  <a:lnTo>
                    <a:pt x="84252" y="82033"/>
                  </a:lnTo>
                  <a:lnTo>
                    <a:pt x="118179" y="56503"/>
                  </a:lnTo>
                  <a:lnTo>
                    <a:pt x="123040" y="44682"/>
                  </a:lnTo>
                  <a:lnTo>
                    <a:pt x="123092" y="56969"/>
                  </a:lnTo>
                  <a:lnTo>
                    <a:pt x="114719" y="98358"/>
                  </a:lnTo>
                  <a:lnTo>
                    <a:pt x="114199" y="139791"/>
                  </a:lnTo>
                  <a:lnTo>
                    <a:pt x="116827" y="149044"/>
                  </a:lnTo>
                  <a:lnTo>
                    <a:pt x="120310" y="156463"/>
                  </a:lnTo>
                  <a:lnTo>
                    <a:pt x="123097" y="1695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724"/>
            <p:cNvSpPr/>
            <p:nvPr/>
          </p:nvSpPr>
          <p:spPr>
            <a:xfrm>
              <a:off x="1152085" y="5475140"/>
              <a:ext cx="71283" cy="168423"/>
            </a:xfrm>
            <a:custGeom>
              <a:avLst/>
              <a:gdLst/>
              <a:ahLst/>
              <a:cxnLst/>
              <a:rect l="0" t="0" r="0" b="0"/>
              <a:pathLst>
                <a:path w="71283" h="168423">
                  <a:moveTo>
                    <a:pt x="71282" y="7688"/>
                  </a:moveTo>
                  <a:lnTo>
                    <a:pt x="63594" y="7688"/>
                  </a:lnTo>
                  <a:lnTo>
                    <a:pt x="57980" y="2948"/>
                  </a:lnTo>
                  <a:lnTo>
                    <a:pt x="50156" y="620"/>
                  </a:lnTo>
                  <a:lnTo>
                    <a:pt x="45292" y="0"/>
                  </a:lnTo>
                  <a:lnTo>
                    <a:pt x="37242" y="1956"/>
                  </a:lnTo>
                  <a:lnTo>
                    <a:pt x="23989" y="11296"/>
                  </a:lnTo>
                  <a:lnTo>
                    <a:pt x="5827" y="36267"/>
                  </a:lnTo>
                  <a:lnTo>
                    <a:pt x="2503" y="48171"/>
                  </a:lnTo>
                  <a:lnTo>
                    <a:pt x="195" y="87691"/>
                  </a:lnTo>
                  <a:lnTo>
                    <a:pt x="0" y="101452"/>
                  </a:lnTo>
                  <a:lnTo>
                    <a:pt x="9372" y="125097"/>
                  </a:lnTo>
                  <a:lnTo>
                    <a:pt x="19976" y="141474"/>
                  </a:lnTo>
                  <a:lnTo>
                    <a:pt x="44721" y="161041"/>
                  </a:lnTo>
                  <a:lnTo>
                    <a:pt x="62352" y="1684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725"/>
            <p:cNvSpPr/>
            <p:nvPr/>
          </p:nvSpPr>
          <p:spPr>
            <a:xfrm>
              <a:off x="1241395" y="5368460"/>
              <a:ext cx="194351" cy="284033"/>
            </a:xfrm>
            <a:custGeom>
              <a:avLst/>
              <a:gdLst/>
              <a:ahLst/>
              <a:cxnLst/>
              <a:rect l="0" t="0" r="0" b="0"/>
              <a:pathLst>
                <a:path w="194351" h="284033">
                  <a:moveTo>
                    <a:pt x="160566" y="25071"/>
                  </a:moveTo>
                  <a:lnTo>
                    <a:pt x="160566" y="0"/>
                  </a:lnTo>
                  <a:lnTo>
                    <a:pt x="160566" y="10862"/>
                  </a:lnTo>
                  <a:lnTo>
                    <a:pt x="148137" y="40535"/>
                  </a:lnTo>
                  <a:lnTo>
                    <a:pt x="123066" y="83412"/>
                  </a:lnTo>
                  <a:lnTo>
                    <a:pt x="102079" y="114317"/>
                  </a:lnTo>
                  <a:lnTo>
                    <a:pt x="60108" y="158934"/>
                  </a:lnTo>
                  <a:lnTo>
                    <a:pt x="35697" y="182555"/>
                  </a:lnTo>
                  <a:lnTo>
                    <a:pt x="401" y="212055"/>
                  </a:lnTo>
                  <a:lnTo>
                    <a:pt x="0" y="207694"/>
                  </a:lnTo>
                  <a:lnTo>
                    <a:pt x="5198" y="202810"/>
                  </a:lnTo>
                  <a:lnTo>
                    <a:pt x="46693" y="179819"/>
                  </a:lnTo>
                  <a:lnTo>
                    <a:pt x="83282" y="167939"/>
                  </a:lnTo>
                  <a:lnTo>
                    <a:pt x="123692" y="156038"/>
                  </a:lnTo>
                  <a:lnTo>
                    <a:pt x="165895" y="150609"/>
                  </a:lnTo>
                  <a:lnTo>
                    <a:pt x="175502" y="147673"/>
                  </a:lnTo>
                  <a:lnTo>
                    <a:pt x="183079" y="144052"/>
                  </a:lnTo>
                  <a:lnTo>
                    <a:pt x="194350" y="141538"/>
                  </a:lnTo>
                  <a:lnTo>
                    <a:pt x="194002" y="142404"/>
                  </a:lnTo>
                  <a:lnTo>
                    <a:pt x="190971" y="146011"/>
                  </a:lnTo>
                  <a:lnTo>
                    <a:pt x="186316" y="148275"/>
                  </a:lnTo>
                  <a:lnTo>
                    <a:pt x="147278" y="157145"/>
                  </a:lnTo>
                  <a:lnTo>
                    <a:pt x="104805" y="174988"/>
                  </a:lnTo>
                  <a:lnTo>
                    <a:pt x="87379" y="189986"/>
                  </a:lnTo>
                  <a:lnTo>
                    <a:pt x="62585" y="230524"/>
                  </a:lnTo>
                  <a:lnTo>
                    <a:pt x="59527" y="236454"/>
                  </a:lnTo>
                  <a:lnTo>
                    <a:pt x="58774" y="248334"/>
                  </a:lnTo>
                  <a:lnTo>
                    <a:pt x="61747" y="259237"/>
                  </a:lnTo>
                  <a:lnTo>
                    <a:pt x="69094" y="274320"/>
                  </a:lnTo>
                  <a:lnTo>
                    <a:pt x="71269" y="284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726"/>
            <p:cNvSpPr/>
            <p:nvPr/>
          </p:nvSpPr>
          <p:spPr>
            <a:xfrm>
              <a:off x="1410891" y="5500920"/>
              <a:ext cx="185192" cy="160502"/>
            </a:xfrm>
            <a:custGeom>
              <a:avLst/>
              <a:gdLst/>
              <a:ahLst/>
              <a:cxnLst/>
              <a:rect l="0" t="0" r="0" b="0"/>
              <a:pathLst>
                <a:path w="185192" h="160502">
                  <a:moveTo>
                    <a:pt x="0" y="80134"/>
                  </a:moveTo>
                  <a:lnTo>
                    <a:pt x="4740" y="80134"/>
                  </a:lnTo>
                  <a:lnTo>
                    <a:pt x="9713" y="77489"/>
                  </a:lnTo>
                  <a:lnTo>
                    <a:pt x="12428" y="75394"/>
                  </a:lnTo>
                  <a:lnTo>
                    <a:pt x="20737" y="73067"/>
                  </a:lnTo>
                  <a:lnTo>
                    <a:pt x="63544" y="68722"/>
                  </a:lnTo>
                  <a:lnTo>
                    <a:pt x="107292" y="63124"/>
                  </a:lnTo>
                  <a:lnTo>
                    <a:pt x="140256" y="59797"/>
                  </a:lnTo>
                  <a:lnTo>
                    <a:pt x="171303" y="47066"/>
                  </a:lnTo>
                  <a:lnTo>
                    <a:pt x="179653" y="41294"/>
                  </a:lnTo>
                  <a:lnTo>
                    <a:pt x="184025" y="35422"/>
                  </a:lnTo>
                  <a:lnTo>
                    <a:pt x="185191" y="32467"/>
                  </a:lnTo>
                  <a:lnTo>
                    <a:pt x="184976" y="29504"/>
                  </a:lnTo>
                  <a:lnTo>
                    <a:pt x="182092" y="23566"/>
                  </a:lnTo>
                  <a:lnTo>
                    <a:pt x="166472" y="5719"/>
                  </a:lnTo>
                  <a:lnTo>
                    <a:pt x="157992" y="2412"/>
                  </a:lnTo>
                  <a:lnTo>
                    <a:pt x="117707" y="0"/>
                  </a:lnTo>
                  <a:lnTo>
                    <a:pt x="96061" y="2482"/>
                  </a:lnTo>
                  <a:lnTo>
                    <a:pt x="66820" y="12210"/>
                  </a:lnTo>
                  <a:lnTo>
                    <a:pt x="56817" y="20511"/>
                  </a:lnTo>
                  <a:lnTo>
                    <a:pt x="42311" y="42009"/>
                  </a:lnTo>
                  <a:lnTo>
                    <a:pt x="37672" y="59467"/>
                  </a:lnTo>
                  <a:lnTo>
                    <a:pt x="39232" y="71280"/>
                  </a:lnTo>
                  <a:lnTo>
                    <a:pt x="48319" y="95032"/>
                  </a:lnTo>
                  <a:lnTo>
                    <a:pt x="72934" y="123977"/>
                  </a:lnTo>
                  <a:lnTo>
                    <a:pt x="85662" y="133685"/>
                  </a:lnTo>
                  <a:lnTo>
                    <a:pt x="123268" y="148002"/>
                  </a:lnTo>
                  <a:lnTo>
                    <a:pt x="169664" y="1605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727"/>
            <p:cNvSpPr/>
            <p:nvPr/>
          </p:nvSpPr>
          <p:spPr>
            <a:xfrm>
              <a:off x="1634133" y="5510999"/>
              <a:ext cx="124960" cy="284369"/>
            </a:xfrm>
            <a:custGeom>
              <a:avLst/>
              <a:gdLst/>
              <a:ahLst/>
              <a:cxnLst/>
              <a:rect l="0" t="0" r="0" b="0"/>
              <a:pathLst>
                <a:path w="124960" h="284369">
                  <a:moveTo>
                    <a:pt x="53578" y="25407"/>
                  </a:moveTo>
                  <a:lnTo>
                    <a:pt x="53578" y="12979"/>
                  </a:lnTo>
                  <a:lnTo>
                    <a:pt x="52586" y="11168"/>
                  </a:lnTo>
                  <a:lnTo>
                    <a:pt x="50932" y="9962"/>
                  </a:lnTo>
                  <a:lnTo>
                    <a:pt x="48838" y="9157"/>
                  </a:lnTo>
                  <a:lnTo>
                    <a:pt x="47441" y="7628"/>
                  </a:lnTo>
                  <a:lnTo>
                    <a:pt x="45016" y="0"/>
                  </a:lnTo>
                  <a:lnTo>
                    <a:pt x="42166" y="1878"/>
                  </a:lnTo>
                  <a:lnTo>
                    <a:pt x="40017" y="3767"/>
                  </a:lnTo>
                  <a:lnTo>
                    <a:pt x="34983" y="5867"/>
                  </a:lnTo>
                  <a:lnTo>
                    <a:pt x="32252" y="6427"/>
                  </a:lnTo>
                  <a:lnTo>
                    <a:pt x="30431" y="8785"/>
                  </a:lnTo>
                  <a:lnTo>
                    <a:pt x="19934" y="46333"/>
                  </a:lnTo>
                  <a:lnTo>
                    <a:pt x="15828" y="68318"/>
                  </a:lnTo>
                  <a:lnTo>
                    <a:pt x="13529" y="74851"/>
                  </a:lnTo>
                  <a:lnTo>
                    <a:pt x="13619" y="90046"/>
                  </a:lnTo>
                  <a:lnTo>
                    <a:pt x="18293" y="131852"/>
                  </a:lnTo>
                  <a:lnTo>
                    <a:pt x="24823" y="151314"/>
                  </a:lnTo>
                  <a:lnTo>
                    <a:pt x="30214" y="160080"/>
                  </a:lnTo>
                  <a:lnTo>
                    <a:pt x="34034" y="162814"/>
                  </a:lnTo>
                  <a:lnTo>
                    <a:pt x="47897" y="166662"/>
                  </a:lnTo>
                  <a:lnTo>
                    <a:pt x="65128" y="168069"/>
                  </a:lnTo>
                  <a:lnTo>
                    <a:pt x="73925" y="162895"/>
                  </a:lnTo>
                  <a:lnTo>
                    <a:pt x="91001" y="148146"/>
                  </a:lnTo>
                  <a:lnTo>
                    <a:pt x="114056" y="108806"/>
                  </a:lnTo>
                  <a:lnTo>
                    <a:pt x="121768" y="91459"/>
                  </a:lnTo>
                  <a:lnTo>
                    <a:pt x="124959" y="79201"/>
                  </a:lnTo>
                  <a:lnTo>
                    <a:pt x="109781" y="95221"/>
                  </a:lnTo>
                  <a:lnTo>
                    <a:pt x="86630" y="135463"/>
                  </a:lnTo>
                  <a:lnTo>
                    <a:pt x="53344" y="179328"/>
                  </a:lnTo>
                  <a:lnTo>
                    <a:pt x="34460" y="213349"/>
                  </a:lnTo>
                  <a:lnTo>
                    <a:pt x="15440" y="257634"/>
                  </a:lnTo>
                  <a:lnTo>
                    <a:pt x="0" y="2843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728"/>
            <p:cNvSpPr/>
            <p:nvPr/>
          </p:nvSpPr>
          <p:spPr>
            <a:xfrm>
              <a:off x="1812775" y="5625703"/>
              <a:ext cx="80320" cy="44495"/>
            </a:xfrm>
            <a:custGeom>
              <a:avLst/>
              <a:gdLst/>
              <a:ahLst/>
              <a:cxnLst/>
              <a:rect l="0" t="0" r="0" b="0"/>
              <a:pathLst>
                <a:path w="80320" h="44495">
                  <a:moveTo>
                    <a:pt x="80319" y="8929"/>
                  </a:moveTo>
                  <a:lnTo>
                    <a:pt x="75578" y="8929"/>
                  </a:lnTo>
                  <a:lnTo>
                    <a:pt x="74182" y="7938"/>
                  </a:lnTo>
                  <a:lnTo>
                    <a:pt x="73251" y="6284"/>
                  </a:lnTo>
                  <a:lnTo>
                    <a:pt x="71757" y="1242"/>
                  </a:lnTo>
                  <a:lnTo>
                    <a:pt x="41846" y="32"/>
                  </a:lnTo>
                  <a:lnTo>
                    <a:pt x="28019" y="4750"/>
                  </a:lnTo>
                  <a:lnTo>
                    <a:pt x="9441" y="18092"/>
                  </a:lnTo>
                  <a:lnTo>
                    <a:pt x="4169" y="23916"/>
                  </a:lnTo>
                  <a:lnTo>
                    <a:pt x="1826" y="29811"/>
                  </a:lnTo>
                  <a:lnTo>
                    <a:pt x="0" y="44127"/>
                  </a:lnTo>
                  <a:lnTo>
                    <a:pt x="4706" y="44494"/>
                  </a:lnTo>
                  <a:lnTo>
                    <a:pt x="9672" y="41934"/>
                  </a:lnTo>
                  <a:lnTo>
                    <a:pt x="20943" y="32206"/>
                  </a:lnTo>
                  <a:lnTo>
                    <a:pt x="24164" y="26551"/>
                  </a:lnTo>
                  <a:lnTo>
                    <a:pt x="25977" y="15143"/>
                  </a:lnTo>
                  <a:lnTo>
                    <a:pt x="2674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729"/>
            <p:cNvSpPr/>
            <p:nvPr/>
          </p:nvSpPr>
          <p:spPr>
            <a:xfrm>
              <a:off x="1946672" y="5638715"/>
              <a:ext cx="160735" cy="94145"/>
            </a:xfrm>
            <a:custGeom>
              <a:avLst/>
              <a:gdLst/>
              <a:ahLst/>
              <a:cxnLst/>
              <a:rect l="0" t="0" r="0" b="0"/>
              <a:pathLst>
                <a:path w="160735" h="94145">
                  <a:moveTo>
                    <a:pt x="0" y="94144"/>
                  </a:moveTo>
                  <a:lnTo>
                    <a:pt x="0" y="73153"/>
                  </a:lnTo>
                  <a:lnTo>
                    <a:pt x="2646" y="67286"/>
                  </a:lnTo>
                  <a:lnTo>
                    <a:pt x="20991" y="46515"/>
                  </a:lnTo>
                  <a:lnTo>
                    <a:pt x="42807" y="28990"/>
                  </a:lnTo>
                  <a:lnTo>
                    <a:pt x="46397" y="23918"/>
                  </a:lnTo>
                  <a:lnTo>
                    <a:pt x="50775" y="20538"/>
                  </a:lnTo>
                  <a:lnTo>
                    <a:pt x="83620" y="8234"/>
                  </a:lnTo>
                  <a:lnTo>
                    <a:pt x="100293" y="4858"/>
                  </a:lnTo>
                  <a:lnTo>
                    <a:pt x="108405" y="553"/>
                  </a:lnTo>
                  <a:lnTo>
                    <a:pt x="112950" y="0"/>
                  </a:lnTo>
                  <a:lnTo>
                    <a:pt x="145106" y="5283"/>
                  </a:lnTo>
                  <a:lnTo>
                    <a:pt x="160734" y="137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730"/>
            <p:cNvSpPr/>
            <p:nvPr/>
          </p:nvSpPr>
          <p:spPr>
            <a:xfrm>
              <a:off x="1946672" y="5643562"/>
              <a:ext cx="71438" cy="116087"/>
            </a:xfrm>
            <a:custGeom>
              <a:avLst/>
              <a:gdLst/>
              <a:ahLst/>
              <a:cxnLst/>
              <a:rect l="0" t="0" r="0" b="0"/>
              <a:pathLst>
                <a:path w="71438" h="116087">
                  <a:moveTo>
                    <a:pt x="0" y="0"/>
                  </a:moveTo>
                  <a:lnTo>
                    <a:pt x="0" y="4740"/>
                  </a:lnTo>
                  <a:lnTo>
                    <a:pt x="2646" y="9713"/>
                  </a:lnTo>
                  <a:lnTo>
                    <a:pt x="25731" y="51722"/>
                  </a:lnTo>
                  <a:lnTo>
                    <a:pt x="71437"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731"/>
            <p:cNvSpPr/>
            <p:nvPr/>
          </p:nvSpPr>
          <p:spPr>
            <a:xfrm>
              <a:off x="1464589" y="5724125"/>
              <a:ext cx="642818" cy="410571"/>
            </a:xfrm>
            <a:custGeom>
              <a:avLst/>
              <a:gdLst/>
              <a:ahLst/>
              <a:cxnLst/>
              <a:rect l="0" t="0" r="0" b="0"/>
              <a:pathLst>
                <a:path w="642818" h="410571">
                  <a:moveTo>
                    <a:pt x="62387" y="26593"/>
                  </a:moveTo>
                  <a:lnTo>
                    <a:pt x="40523" y="26593"/>
                  </a:lnTo>
                  <a:lnTo>
                    <a:pt x="27577" y="31333"/>
                  </a:lnTo>
                  <a:lnTo>
                    <a:pt x="24297" y="33722"/>
                  </a:lnTo>
                  <a:lnTo>
                    <a:pt x="12178" y="50509"/>
                  </a:lnTo>
                  <a:lnTo>
                    <a:pt x="10307" y="56405"/>
                  </a:lnTo>
                  <a:lnTo>
                    <a:pt x="8815" y="58374"/>
                  </a:lnTo>
                  <a:lnTo>
                    <a:pt x="2968" y="62137"/>
                  </a:lnTo>
                  <a:lnTo>
                    <a:pt x="795" y="67111"/>
                  </a:lnTo>
                  <a:lnTo>
                    <a:pt x="490" y="66504"/>
                  </a:lnTo>
                  <a:lnTo>
                    <a:pt x="0" y="63140"/>
                  </a:lnTo>
                  <a:lnTo>
                    <a:pt x="25614" y="36602"/>
                  </a:lnTo>
                  <a:lnTo>
                    <a:pt x="56005" y="15305"/>
                  </a:lnTo>
                  <a:lnTo>
                    <a:pt x="96552" y="3160"/>
                  </a:lnTo>
                  <a:lnTo>
                    <a:pt x="135421" y="247"/>
                  </a:lnTo>
                  <a:lnTo>
                    <a:pt x="148094" y="0"/>
                  </a:lnTo>
                  <a:lnTo>
                    <a:pt x="152267" y="928"/>
                  </a:lnTo>
                  <a:lnTo>
                    <a:pt x="155050" y="2537"/>
                  </a:lnTo>
                  <a:lnTo>
                    <a:pt x="166018" y="15047"/>
                  </a:lnTo>
                  <a:lnTo>
                    <a:pt x="167977" y="20800"/>
                  </a:lnTo>
                  <a:lnTo>
                    <a:pt x="166201" y="29310"/>
                  </a:lnTo>
                  <a:lnTo>
                    <a:pt x="162270" y="45258"/>
                  </a:lnTo>
                  <a:lnTo>
                    <a:pt x="158459" y="62551"/>
                  </a:lnTo>
                  <a:lnTo>
                    <a:pt x="145211" y="98051"/>
                  </a:lnTo>
                  <a:lnTo>
                    <a:pt x="143240" y="117108"/>
                  </a:lnTo>
                  <a:lnTo>
                    <a:pt x="144070" y="119678"/>
                  </a:lnTo>
                  <a:lnTo>
                    <a:pt x="145616" y="121392"/>
                  </a:lnTo>
                  <a:lnTo>
                    <a:pt x="149980" y="123296"/>
                  </a:lnTo>
                  <a:lnTo>
                    <a:pt x="155226" y="124143"/>
                  </a:lnTo>
                  <a:lnTo>
                    <a:pt x="189739" y="112332"/>
                  </a:lnTo>
                  <a:lnTo>
                    <a:pt x="224576" y="94755"/>
                  </a:lnTo>
                  <a:lnTo>
                    <a:pt x="263354" y="80701"/>
                  </a:lnTo>
                  <a:lnTo>
                    <a:pt x="278706" y="75445"/>
                  </a:lnTo>
                  <a:lnTo>
                    <a:pt x="320539" y="71291"/>
                  </a:lnTo>
                  <a:lnTo>
                    <a:pt x="321109" y="75997"/>
                  </a:lnTo>
                  <a:lnTo>
                    <a:pt x="322181" y="77389"/>
                  </a:lnTo>
                  <a:lnTo>
                    <a:pt x="326018" y="78934"/>
                  </a:lnTo>
                  <a:lnTo>
                    <a:pt x="327438" y="80339"/>
                  </a:lnTo>
                  <a:lnTo>
                    <a:pt x="342596" y="108818"/>
                  </a:lnTo>
                  <a:lnTo>
                    <a:pt x="366835" y="124673"/>
                  </a:lnTo>
                  <a:lnTo>
                    <a:pt x="394715" y="136697"/>
                  </a:lnTo>
                  <a:lnTo>
                    <a:pt x="429628" y="140907"/>
                  </a:lnTo>
                  <a:lnTo>
                    <a:pt x="457170" y="137413"/>
                  </a:lnTo>
                  <a:lnTo>
                    <a:pt x="484179" y="126383"/>
                  </a:lnTo>
                  <a:lnTo>
                    <a:pt x="486457" y="124870"/>
                  </a:lnTo>
                  <a:lnTo>
                    <a:pt x="487975" y="122868"/>
                  </a:lnTo>
                  <a:lnTo>
                    <a:pt x="489662" y="118000"/>
                  </a:lnTo>
                  <a:lnTo>
                    <a:pt x="490412" y="112528"/>
                  </a:lnTo>
                  <a:lnTo>
                    <a:pt x="489620" y="110673"/>
                  </a:lnTo>
                  <a:lnTo>
                    <a:pt x="488100" y="109435"/>
                  </a:lnTo>
                  <a:lnTo>
                    <a:pt x="462318" y="99417"/>
                  </a:lnTo>
                  <a:lnTo>
                    <a:pt x="453124" y="101293"/>
                  </a:lnTo>
                  <a:lnTo>
                    <a:pt x="447894" y="103182"/>
                  </a:lnTo>
                  <a:lnTo>
                    <a:pt x="444407" y="105434"/>
                  </a:lnTo>
                  <a:lnTo>
                    <a:pt x="440533" y="110581"/>
                  </a:lnTo>
                  <a:lnTo>
                    <a:pt x="438047" y="129100"/>
                  </a:lnTo>
                  <a:lnTo>
                    <a:pt x="437706" y="140281"/>
                  </a:lnTo>
                  <a:lnTo>
                    <a:pt x="442847" y="151866"/>
                  </a:lnTo>
                  <a:lnTo>
                    <a:pt x="475042" y="188538"/>
                  </a:lnTo>
                  <a:lnTo>
                    <a:pt x="518050" y="227395"/>
                  </a:lnTo>
                  <a:lnTo>
                    <a:pt x="558714" y="258632"/>
                  </a:lnTo>
                  <a:lnTo>
                    <a:pt x="599564" y="297187"/>
                  </a:lnTo>
                  <a:lnTo>
                    <a:pt x="621581" y="334147"/>
                  </a:lnTo>
                  <a:lnTo>
                    <a:pt x="636811" y="375371"/>
                  </a:lnTo>
                  <a:lnTo>
                    <a:pt x="642817" y="4105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8" name="SMARTInkShape-Group82"/>
          <p:cNvGrpSpPr/>
          <p:nvPr/>
        </p:nvGrpSpPr>
        <p:grpSpPr>
          <a:xfrm>
            <a:off x="7264765" y="325254"/>
            <a:ext cx="1235619" cy="674872"/>
            <a:chOff x="7264765" y="325254"/>
            <a:chExt cx="1235619" cy="674872"/>
          </a:xfrm>
        </p:grpSpPr>
        <p:sp>
          <p:nvSpPr>
            <p:cNvPr id="199" name="SMARTInkShape-732"/>
            <p:cNvSpPr/>
            <p:nvPr/>
          </p:nvSpPr>
          <p:spPr>
            <a:xfrm>
              <a:off x="7438538" y="508992"/>
              <a:ext cx="80259" cy="258962"/>
            </a:xfrm>
            <a:custGeom>
              <a:avLst/>
              <a:gdLst/>
              <a:ahLst/>
              <a:cxnLst/>
              <a:rect l="0" t="0" r="0" b="0"/>
              <a:pathLst>
                <a:path w="80259" h="258962">
                  <a:moveTo>
                    <a:pt x="8821" y="0"/>
                  </a:moveTo>
                  <a:lnTo>
                    <a:pt x="8821" y="4741"/>
                  </a:lnTo>
                  <a:lnTo>
                    <a:pt x="6176" y="9714"/>
                  </a:lnTo>
                  <a:lnTo>
                    <a:pt x="4081" y="12429"/>
                  </a:lnTo>
                  <a:lnTo>
                    <a:pt x="1754" y="20738"/>
                  </a:lnTo>
                  <a:lnTo>
                    <a:pt x="0" y="64440"/>
                  </a:lnTo>
                  <a:lnTo>
                    <a:pt x="6973" y="107411"/>
                  </a:lnTo>
                  <a:lnTo>
                    <a:pt x="15707" y="151838"/>
                  </a:lnTo>
                  <a:lnTo>
                    <a:pt x="29780" y="196458"/>
                  </a:lnTo>
                  <a:lnTo>
                    <a:pt x="38623" y="218503"/>
                  </a:lnTo>
                  <a:lnTo>
                    <a:pt x="47201" y="228743"/>
                  </a:lnTo>
                  <a:lnTo>
                    <a:pt x="80258"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733"/>
            <p:cNvSpPr/>
            <p:nvPr/>
          </p:nvSpPr>
          <p:spPr>
            <a:xfrm>
              <a:off x="7277695" y="366699"/>
              <a:ext cx="482204" cy="365536"/>
            </a:xfrm>
            <a:custGeom>
              <a:avLst/>
              <a:gdLst/>
              <a:ahLst/>
              <a:cxnLst/>
              <a:rect l="0" t="0" r="0" b="0"/>
              <a:pathLst>
                <a:path w="482204" h="365536">
                  <a:moveTo>
                    <a:pt x="0" y="186942"/>
                  </a:moveTo>
                  <a:lnTo>
                    <a:pt x="4740" y="186942"/>
                  </a:lnTo>
                  <a:lnTo>
                    <a:pt x="6136" y="185949"/>
                  </a:lnTo>
                  <a:lnTo>
                    <a:pt x="7067" y="184296"/>
                  </a:lnTo>
                  <a:lnTo>
                    <a:pt x="7688" y="182201"/>
                  </a:lnTo>
                  <a:lnTo>
                    <a:pt x="45065" y="139346"/>
                  </a:lnTo>
                  <a:lnTo>
                    <a:pt x="67923" y="114631"/>
                  </a:lnTo>
                  <a:lnTo>
                    <a:pt x="111202" y="79613"/>
                  </a:lnTo>
                  <a:lnTo>
                    <a:pt x="151832" y="45025"/>
                  </a:lnTo>
                  <a:lnTo>
                    <a:pt x="194402" y="20701"/>
                  </a:lnTo>
                  <a:lnTo>
                    <a:pt x="237348" y="728"/>
                  </a:lnTo>
                  <a:lnTo>
                    <a:pt x="243733" y="0"/>
                  </a:lnTo>
                  <a:lnTo>
                    <a:pt x="249878" y="2323"/>
                  </a:lnTo>
                  <a:lnTo>
                    <a:pt x="252906" y="4331"/>
                  </a:lnTo>
                  <a:lnTo>
                    <a:pt x="254924" y="6662"/>
                  </a:lnTo>
                  <a:lnTo>
                    <a:pt x="264743" y="30473"/>
                  </a:lnTo>
                  <a:lnTo>
                    <a:pt x="267476" y="68600"/>
                  </a:lnTo>
                  <a:lnTo>
                    <a:pt x="274938" y="107121"/>
                  </a:lnTo>
                  <a:lnTo>
                    <a:pt x="282105" y="141353"/>
                  </a:lnTo>
                  <a:lnTo>
                    <a:pt x="285662" y="181482"/>
                  </a:lnTo>
                  <a:lnTo>
                    <a:pt x="292559" y="218948"/>
                  </a:lnTo>
                  <a:lnTo>
                    <a:pt x="300886" y="255185"/>
                  </a:lnTo>
                  <a:lnTo>
                    <a:pt x="309637" y="290065"/>
                  </a:lnTo>
                  <a:lnTo>
                    <a:pt x="324456" y="333475"/>
                  </a:lnTo>
                  <a:lnTo>
                    <a:pt x="329616" y="355519"/>
                  </a:lnTo>
                  <a:lnTo>
                    <a:pt x="330051" y="360092"/>
                  </a:lnTo>
                  <a:lnTo>
                    <a:pt x="330166" y="359922"/>
                  </a:lnTo>
                  <a:lnTo>
                    <a:pt x="330353" y="352520"/>
                  </a:lnTo>
                  <a:lnTo>
                    <a:pt x="322294" y="311360"/>
                  </a:lnTo>
                  <a:lnTo>
                    <a:pt x="321541" y="267334"/>
                  </a:lnTo>
                  <a:lnTo>
                    <a:pt x="322482" y="248354"/>
                  </a:lnTo>
                  <a:lnTo>
                    <a:pt x="326219" y="239702"/>
                  </a:lnTo>
                  <a:lnTo>
                    <a:pt x="337720" y="224614"/>
                  </a:lnTo>
                  <a:lnTo>
                    <a:pt x="341259" y="223529"/>
                  </a:lnTo>
                  <a:lnTo>
                    <a:pt x="343592" y="223239"/>
                  </a:lnTo>
                  <a:lnTo>
                    <a:pt x="356356" y="227572"/>
                  </a:lnTo>
                  <a:lnTo>
                    <a:pt x="367965" y="235140"/>
                  </a:lnTo>
                  <a:lnTo>
                    <a:pt x="402575" y="276493"/>
                  </a:lnTo>
                  <a:lnTo>
                    <a:pt x="438810" y="317925"/>
                  </a:lnTo>
                  <a:lnTo>
                    <a:pt x="477959" y="361218"/>
                  </a:lnTo>
                  <a:lnTo>
                    <a:pt x="482203" y="3655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734"/>
            <p:cNvSpPr/>
            <p:nvPr/>
          </p:nvSpPr>
          <p:spPr>
            <a:xfrm>
              <a:off x="7759898" y="580430"/>
              <a:ext cx="75732" cy="164328"/>
            </a:xfrm>
            <a:custGeom>
              <a:avLst/>
              <a:gdLst/>
              <a:ahLst/>
              <a:cxnLst/>
              <a:rect l="0" t="0" r="0" b="0"/>
              <a:pathLst>
                <a:path w="75732" h="164328">
                  <a:moveTo>
                    <a:pt x="35718" y="0"/>
                  </a:moveTo>
                  <a:lnTo>
                    <a:pt x="35718" y="4740"/>
                  </a:lnTo>
                  <a:lnTo>
                    <a:pt x="34727" y="6137"/>
                  </a:lnTo>
                  <a:lnTo>
                    <a:pt x="33074" y="7067"/>
                  </a:lnTo>
                  <a:lnTo>
                    <a:pt x="30979" y="7688"/>
                  </a:lnTo>
                  <a:lnTo>
                    <a:pt x="26005" y="13669"/>
                  </a:lnTo>
                  <a:lnTo>
                    <a:pt x="5908" y="50879"/>
                  </a:lnTo>
                  <a:lnTo>
                    <a:pt x="1751" y="73283"/>
                  </a:lnTo>
                  <a:lnTo>
                    <a:pt x="5260" y="98773"/>
                  </a:lnTo>
                  <a:lnTo>
                    <a:pt x="21036" y="139424"/>
                  </a:lnTo>
                  <a:lnTo>
                    <a:pt x="38714" y="163146"/>
                  </a:lnTo>
                  <a:lnTo>
                    <a:pt x="42676" y="164327"/>
                  </a:lnTo>
                  <a:lnTo>
                    <a:pt x="52371" y="162992"/>
                  </a:lnTo>
                  <a:lnTo>
                    <a:pt x="55750" y="161247"/>
                  </a:lnTo>
                  <a:lnTo>
                    <a:pt x="58002" y="159092"/>
                  </a:lnTo>
                  <a:lnTo>
                    <a:pt x="66358" y="143763"/>
                  </a:lnTo>
                  <a:lnTo>
                    <a:pt x="75731" y="105209"/>
                  </a:lnTo>
                  <a:lnTo>
                    <a:pt x="75661" y="91077"/>
                  </a:lnTo>
                  <a:lnTo>
                    <a:pt x="69163" y="56380"/>
                  </a:lnTo>
                  <a:lnTo>
                    <a:pt x="56254" y="39064"/>
                  </a:lnTo>
                  <a:lnTo>
                    <a:pt x="46544" y="29875"/>
                  </a:lnTo>
                  <a:lnTo>
                    <a:pt x="32533" y="21860"/>
                  </a:lnTo>
                  <a:lnTo>
                    <a:pt x="19988" y="18386"/>
                  </a:lnTo>
                  <a:lnTo>
                    <a:pt x="11151" y="11826"/>
                  </a:lnTo>
                  <a:lnTo>
                    <a:pt x="0"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735"/>
            <p:cNvSpPr/>
            <p:nvPr/>
          </p:nvSpPr>
          <p:spPr>
            <a:xfrm>
              <a:off x="7840265" y="571500"/>
              <a:ext cx="98227" cy="151239"/>
            </a:xfrm>
            <a:custGeom>
              <a:avLst/>
              <a:gdLst/>
              <a:ahLst/>
              <a:cxnLst/>
              <a:rect l="0" t="0" r="0" b="0"/>
              <a:pathLst>
                <a:path w="98227" h="151239">
                  <a:moveTo>
                    <a:pt x="0" y="71438"/>
                  </a:moveTo>
                  <a:lnTo>
                    <a:pt x="4741" y="76178"/>
                  </a:lnTo>
                  <a:lnTo>
                    <a:pt x="7068" y="83797"/>
                  </a:lnTo>
                  <a:lnTo>
                    <a:pt x="13562" y="122240"/>
                  </a:lnTo>
                  <a:lnTo>
                    <a:pt x="24139" y="138762"/>
                  </a:lnTo>
                  <a:lnTo>
                    <a:pt x="33999" y="149891"/>
                  </a:lnTo>
                  <a:lnTo>
                    <a:pt x="37601" y="150954"/>
                  </a:lnTo>
                  <a:lnTo>
                    <a:pt x="39950" y="151238"/>
                  </a:lnTo>
                  <a:lnTo>
                    <a:pt x="41516" y="150434"/>
                  </a:lnTo>
                  <a:lnTo>
                    <a:pt x="42560" y="148907"/>
                  </a:lnTo>
                  <a:lnTo>
                    <a:pt x="43720" y="143571"/>
                  </a:lnTo>
                  <a:lnTo>
                    <a:pt x="45365" y="129411"/>
                  </a:lnTo>
                  <a:lnTo>
                    <a:pt x="51662" y="104203"/>
                  </a:lnTo>
                  <a:lnTo>
                    <a:pt x="57940" y="70854"/>
                  </a:lnTo>
                  <a:lnTo>
                    <a:pt x="78688" y="29358"/>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736"/>
            <p:cNvSpPr/>
            <p:nvPr/>
          </p:nvSpPr>
          <p:spPr>
            <a:xfrm>
              <a:off x="7983331" y="508992"/>
              <a:ext cx="123420" cy="301645"/>
            </a:xfrm>
            <a:custGeom>
              <a:avLst/>
              <a:gdLst/>
              <a:ahLst/>
              <a:cxnLst/>
              <a:rect l="0" t="0" r="0" b="0"/>
              <a:pathLst>
                <a:path w="123420" h="301645">
                  <a:moveTo>
                    <a:pt x="80176" y="0"/>
                  </a:moveTo>
                  <a:lnTo>
                    <a:pt x="80176" y="4741"/>
                  </a:lnTo>
                  <a:lnTo>
                    <a:pt x="75437" y="17169"/>
                  </a:lnTo>
                  <a:lnTo>
                    <a:pt x="46756" y="55543"/>
                  </a:lnTo>
                  <a:lnTo>
                    <a:pt x="24647" y="98485"/>
                  </a:lnTo>
                  <a:lnTo>
                    <a:pt x="3068" y="139468"/>
                  </a:lnTo>
                  <a:lnTo>
                    <a:pt x="452" y="149368"/>
                  </a:lnTo>
                  <a:lnTo>
                    <a:pt x="238" y="149188"/>
                  </a:lnTo>
                  <a:lnTo>
                    <a:pt x="0" y="146342"/>
                  </a:lnTo>
                  <a:lnTo>
                    <a:pt x="17909" y="106827"/>
                  </a:lnTo>
                  <a:lnTo>
                    <a:pt x="38518" y="70206"/>
                  </a:lnTo>
                  <a:lnTo>
                    <a:pt x="44464" y="65929"/>
                  </a:lnTo>
                  <a:lnTo>
                    <a:pt x="47439" y="64789"/>
                  </a:lnTo>
                  <a:lnTo>
                    <a:pt x="49421" y="65021"/>
                  </a:lnTo>
                  <a:lnTo>
                    <a:pt x="50743" y="66168"/>
                  </a:lnTo>
                  <a:lnTo>
                    <a:pt x="53205" y="70088"/>
                  </a:lnTo>
                  <a:lnTo>
                    <a:pt x="60168" y="79857"/>
                  </a:lnTo>
                  <a:lnTo>
                    <a:pt x="78265" y="119618"/>
                  </a:lnTo>
                  <a:lnTo>
                    <a:pt x="96188" y="155148"/>
                  </a:lnTo>
                  <a:lnTo>
                    <a:pt x="109577" y="195350"/>
                  </a:lnTo>
                  <a:lnTo>
                    <a:pt x="115640" y="231954"/>
                  </a:lnTo>
                  <a:lnTo>
                    <a:pt x="123419" y="272051"/>
                  </a:lnTo>
                  <a:lnTo>
                    <a:pt x="121554" y="282308"/>
                  </a:lnTo>
                  <a:lnTo>
                    <a:pt x="117571" y="293660"/>
                  </a:lnTo>
                  <a:lnTo>
                    <a:pt x="116226" y="301644"/>
                  </a:lnTo>
                  <a:lnTo>
                    <a:pt x="115124" y="301307"/>
                  </a:lnTo>
                  <a:lnTo>
                    <a:pt x="103496" y="291008"/>
                  </a:lnTo>
                  <a:lnTo>
                    <a:pt x="100462" y="282795"/>
                  </a:lnTo>
                  <a:lnTo>
                    <a:pt x="98121" y="273523"/>
                  </a:lnTo>
                  <a:lnTo>
                    <a:pt x="92219" y="261732"/>
                  </a:lnTo>
                  <a:lnTo>
                    <a:pt x="89106"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737"/>
            <p:cNvSpPr/>
            <p:nvPr/>
          </p:nvSpPr>
          <p:spPr>
            <a:xfrm>
              <a:off x="8081366" y="412007"/>
              <a:ext cx="169665" cy="230932"/>
            </a:xfrm>
            <a:custGeom>
              <a:avLst/>
              <a:gdLst/>
              <a:ahLst/>
              <a:cxnLst/>
              <a:rect l="0" t="0" r="0" b="0"/>
              <a:pathLst>
                <a:path w="169665" h="230932">
                  <a:moveTo>
                    <a:pt x="0" y="7688"/>
                  </a:moveTo>
                  <a:lnTo>
                    <a:pt x="0" y="2948"/>
                  </a:lnTo>
                  <a:lnTo>
                    <a:pt x="993" y="1551"/>
                  </a:lnTo>
                  <a:lnTo>
                    <a:pt x="2647" y="620"/>
                  </a:lnTo>
                  <a:lnTo>
                    <a:pt x="4741" y="0"/>
                  </a:lnTo>
                  <a:lnTo>
                    <a:pt x="6137" y="578"/>
                  </a:lnTo>
                  <a:lnTo>
                    <a:pt x="7068" y="1956"/>
                  </a:lnTo>
                  <a:lnTo>
                    <a:pt x="7689" y="3867"/>
                  </a:lnTo>
                  <a:lnTo>
                    <a:pt x="13303" y="11296"/>
                  </a:lnTo>
                  <a:lnTo>
                    <a:pt x="22201" y="48697"/>
                  </a:lnTo>
                  <a:lnTo>
                    <a:pt x="26876" y="86308"/>
                  </a:lnTo>
                  <a:lnTo>
                    <a:pt x="33679" y="123429"/>
                  </a:lnTo>
                  <a:lnTo>
                    <a:pt x="38186" y="167608"/>
                  </a:lnTo>
                  <a:lnTo>
                    <a:pt x="42734" y="186041"/>
                  </a:lnTo>
                  <a:lnTo>
                    <a:pt x="43373" y="192074"/>
                  </a:lnTo>
                  <a:lnTo>
                    <a:pt x="44790" y="196097"/>
                  </a:lnTo>
                  <a:lnTo>
                    <a:pt x="46728" y="198778"/>
                  </a:lnTo>
                  <a:lnTo>
                    <a:pt x="53178" y="203828"/>
                  </a:lnTo>
                  <a:lnTo>
                    <a:pt x="56220" y="160498"/>
                  </a:lnTo>
                  <a:lnTo>
                    <a:pt x="68810" y="130852"/>
                  </a:lnTo>
                  <a:lnTo>
                    <a:pt x="77791" y="115655"/>
                  </a:lnTo>
                  <a:lnTo>
                    <a:pt x="78649" y="112408"/>
                  </a:lnTo>
                  <a:lnTo>
                    <a:pt x="80215" y="110244"/>
                  </a:lnTo>
                  <a:lnTo>
                    <a:pt x="82250" y="108801"/>
                  </a:lnTo>
                  <a:lnTo>
                    <a:pt x="84600" y="107839"/>
                  </a:lnTo>
                  <a:lnTo>
                    <a:pt x="87159" y="108190"/>
                  </a:lnTo>
                  <a:lnTo>
                    <a:pt x="92646" y="111225"/>
                  </a:lnTo>
                  <a:lnTo>
                    <a:pt x="101314" y="118513"/>
                  </a:lnTo>
                  <a:lnTo>
                    <a:pt x="125021" y="159752"/>
                  </a:lnTo>
                  <a:lnTo>
                    <a:pt x="148829" y="200991"/>
                  </a:lnTo>
                  <a:lnTo>
                    <a:pt x="169664" y="2309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738"/>
            <p:cNvSpPr/>
            <p:nvPr/>
          </p:nvSpPr>
          <p:spPr>
            <a:xfrm>
              <a:off x="8286759" y="325254"/>
              <a:ext cx="44640" cy="290895"/>
            </a:xfrm>
            <a:custGeom>
              <a:avLst/>
              <a:gdLst/>
              <a:ahLst/>
              <a:cxnLst/>
              <a:rect l="0" t="0" r="0" b="0"/>
              <a:pathLst>
                <a:path w="44640" h="290895">
                  <a:moveTo>
                    <a:pt x="17850" y="5144"/>
                  </a:moveTo>
                  <a:lnTo>
                    <a:pt x="13110" y="5144"/>
                  </a:lnTo>
                  <a:lnTo>
                    <a:pt x="11712" y="4152"/>
                  </a:lnTo>
                  <a:lnTo>
                    <a:pt x="10782" y="2499"/>
                  </a:lnTo>
                  <a:lnTo>
                    <a:pt x="10162" y="404"/>
                  </a:lnTo>
                  <a:lnTo>
                    <a:pt x="9747" y="0"/>
                  </a:lnTo>
                  <a:lnTo>
                    <a:pt x="9472" y="722"/>
                  </a:lnTo>
                  <a:lnTo>
                    <a:pt x="9287" y="2196"/>
                  </a:lnTo>
                  <a:lnTo>
                    <a:pt x="8173" y="3179"/>
                  </a:lnTo>
                  <a:lnTo>
                    <a:pt x="4288" y="4271"/>
                  </a:lnTo>
                  <a:lnTo>
                    <a:pt x="2856" y="6546"/>
                  </a:lnTo>
                  <a:lnTo>
                    <a:pt x="556" y="24457"/>
                  </a:lnTo>
                  <a:lnTo>
                    <a:pt x="41" y="61496"/>
                  </a:lnTo>
                  <a:lnTo>
                    <a:pt x="0" y="99730"/>
                  </a:lnTo>
                  <a:lnTo>
                    <a:pt x="6129" y="139363"/>
                  </a:lnTo>
                  <a:lnTo>
                    <a:pt x="11015" y="181734"/>
                  </a:lnTo>
                  <a:lnTo>
                    <a:pt x="21240" y="219061"/>
                  </a:lnTo>
                  <a:lnTo>
                    <a:pt x="35764" y="261407"/>
                  </a:lnTo>
                  <a:lnTo>
                    <a:pt x="44639" y="290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739"/>
            <p:cNvSpPr/>
            <p:nvPr/>
          </p:nvSpPr>
          <p:spPr>
            <a:xfrm>
              <a:off x="8243343" y="419973"/>
              <a:ext cx="257041" cy="249755"/>
            </a:xfrm>
            <a:custGeom>
              <a:avLst/>
              <a:gdLst/>
              <a:ahLst/>
              <a:cxnLst/>
              <a:rect l="0" t="0" r="0" b="0"/>
              <a:pathLst>
                <a:path w="257041" h="249755">
                  <a:moveTo>
                    <a:pt x="7687" y="106879"/>
                  </a:moveTo>
                  <a:lnTo>
                    <a:pt x="0" y="99190"/>
                  </a:lnTo>
                  <a:lnTo>
                    <a:pt x="3866" y="88836"/>
                  </a:lnTo>
                  <a:lnTo>
                    <a:pt x="16036" y="73200"/>
                  </a:lnTo>
                  <a:lnTo>
                    <a:pt x="56081" y="44247"/>
                  </a:lnTo>
                  <a:lnTo>
                    <a:pt x="100700" y="25274"/>
                  </a:lnTo>
                  <a:lnTo>
                    <a:pt x="135899" y="10380"/>
                  </a:lnTo>
                  <a:lnTo>
                    <a:pt x="175228" y="1828"/>
                  </a:lnTo>
                  <a:lnTo>
                    <a:pt x="204682" y="0"/>
                  </a:lnTo>
                  <a:lnTo>
                    <a:pt x="207478" y="899"/>
                  </a:lnTo>
                  <a:lnTo>
                    <a:pt x="209342" y="2491"/>
                  </a:lnTo>
                  <a:lnTo>
                    <a:pt x="210584" y="4545"/>
                  </a:lnTo>
                  <a:lnTo>
                    <a:pt x="210421" y="6906"/>
                  </a:lnTo>
                  <a:lnTo>
                    <a:pt x="207593" y="12176"/>
                  </a:lnTo>
                  <a:lnTo>
                    <a:pt x="175161" y="53554"/>
                  </a:lnTo>
                  <a:lnTo>
                    <a:pt x="155418" y="75970"/>
                  </a:lnTo>
                  <a:lnTo>
                    <a:pt x="152721" y="82558"/>
                  </a:lnTo>
                  <a:lnTo>
                    <a:pt x="152993" y="85704"/>
                  </a:lnTo>
                  <a:lnTo>
                    <a:pt x="155942" y="91845"/>
                  </a:lnTo>
                  <a:lnTo>
                    <a:pt x="158118" y="93880"/>
                  </a:lnTo>
                  <a:lnTo>
                    <a:pt x="181091" y="102153"/>
                  </a:lnTo>
                  <a:lnTo>
                    <a:pt x="224848" y="113731"/>
                  </a:lnTo>
                  <a:lnTo>
                    <a:pt x="236825" y="119184"/>
                  </a:lnTo>
                  <a:lnTo>
                    <a:pt x="246119" y="127561"/>
                  </a:lnTo>
                  <a:lnTo>
                    <a:pt x="252563" y="137899"/>
                  </a:lnTo>
                  <a:lnTo>
                    <a:pt x="256701" y="160705"/>
                  </a:lnTo>
                  <a:lnTo>
                    <a:pt x="257040" y="166575"/>
                  </a:lnTo>
                  <a:lnTo>
                    <a:pt x="252125" y="178389"/>
                  </a:lnTo>
                  <a:lnTo>
                    <a:pt x="232802" y="202143"/>
                  </a:lnTo>
                  <a:lnTo>
                    <a:pt x="190403" y="237849"/>
                  </a:lnTo>
                  <a:lnTo>
                    <a:pt x="177352" y="2497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740"/>
            <p:cNvSpPr/>
            <p:nvPr/>
          </p:nvSpPr>
          <p:spPr>
            <a:xfrm>
              <a:off x="7264765" y="778802"/>
              <a:ext cx="1147001" cy="221324"/>
            </a:xfrm>
            <a:custGeom>
              <a:avLst/>
              <a:gdLst/>
              <a:ahLst/>
              <a:cxnLst/>
              <a:rect l="0" t="0" r="0" b="0"/>
              <a:pathLst>
                <a:path w="1147001" h="221324">
                  <a:moveTo>
                    <a:pt x="30789" y="221323"/>
                  </a:moveTo>
                  <a:lnTo>
                    <a:pt x="26050" y="216582"/>
                  </a:lnTo>
                  <a:lnTo>
                    <a:pt x="23661" y="216178"/>
                  </a:lnTo>
                  <a:lnTo>
                    <a:pt x="21076" y="216901"/>
                  </a:lnTo>
                  <a:lnTo>
                    <a:pt x="15559" y="219358"/>
                  </a:lnTo>
                  <a:lnTo>
                    <a:pt x="0" y="221150"/>
                  </a:lnTo>
                  <a:lnTo>
                    <a:pt x="1561" y="221246"/>
                  </a:lnTo>
                  <a:lnTo>
                    <a:pt x="42865" y="204147"/>
                  </a:lnTo>
                  <a:lnTo>
                    <a:pt x="71875" y="193515"/>
                  </a:lnTo>
                  <a:lnTo>
                    <a:pt x="105605" y="182175"/>
                  </a:lnTo>
                  <a:lnTo>
                    <a:pt x="143746" y="170520"/>
                  </a:lnTo>
                  <a:lnTo>
                    <a:pt x="186495" y="156080"/>
                  </a:lnTo>
                  <a:lnTo>
                    <a:pt x="209007" y="148062"/>
                  </a:lnTo>
                  <a:lnTo>
                    <a:pt x="233937" y="140732"/>
                  </a:lnTo>
                  <a:lnTo>
                    <a:pt x="260479" y="133861"/>
                  </a:lnTo>
                  <a:lnTo>
                    <a:pt x="288096" y="127297"/>
                  </a:lnTo>
                  <a:lnTo>
                    <a:pt x="315437" y="119943"/>
                  </a:lnTo>
                  <a:lnTo>
                    <a:pt x="342593" y="112065"/>
                  </a:lnTo>
                  <a:lnTo>
                    <a:pt x="369627" y="103836"/>
                  </a:lnTo>
                  <a:lnTo>
                    <a:pt x="397571" y="96365"/>
                  </a:lnTo>
                  <a:lnTo>
                    <a:pt x="426123" y="89401"/>
                  </a:lnTo>
                  <a:lnTo>
                    <a:pt x="455079" y="82773"/>
                  </a:lnTo>
                  <a:lnTo>
                    <a:pt x="484306" y="76371"/>
                  </a:lnTo>
                  <a:lnTo>
                    <a:pt x="513712" y="70118"/>
                  </a:lnTo>
                  <a:lnTo>
                    <a:pt x="543237" y="63965"/>
                  </a:lnTo>
                  <a:lnTo>
                    <a:pt x="573835" y="57878"/>
                  </a:lnTo>
                  <a:lnTo>
                    <a:pt x="605148" y="51836"/>
                  </a:lnTo>
                  <a:lnTo>
                    <a:pt x="636937" y="45824"/>
                  </a:lnTo>
                  <a:lnTo>
                    <a:pt x="668052" y="39832"/>
                  </a:lnTo>
                  <a:lnTo>
                    <a:pt x="698717" y="33852"/>
                  </a:lnTo>
                  <a:lnTo>
                    <a:pt x="729083" y="27881"/>
                  </a:lnTo>
                  <a:lnTo>
                    <a:pt x="759248" y="22909"/>
                  </a:lnTo>
                  <a:lnTo>
                    <a:pt x="789279" y="18602"/>
                  </a:lnTo>
                  <a:lnTo>
                    <a:pt x="819223" y="14738"/>
                  </a:lnTo>
                  <a:lnTo>
                    <a:pt x="849107" y="11170"/>
                  </a:lnTo>
                  <a:lnTo>
                    <a:pt x="878951" y="7799"/>
                  </a:lnTo>
                  <a:lnTo>
                    <a:pt x="908769" y="4560"/>
                  </a:lnTo>
                  <a:lnTo>
                    <a:pt x="937578" y="2400"/>
                  </a:lnTo>
                  <a:lnTo>
                    <a:pt x="965714" y="960"/>
                  </a:lnTo>
                  <a:lnTo>
                    <a:pt x="993400" y="0"/>
                  </a:lnTo>
                  <a:lnTo>
                    <a:pt x="1018803" y="353"/>
                  </a:lnTo>
                  <a:lnTo>
                    <a:pt x="1042685" y="1580"/>
                  </a:lnTo>
                  <a:lnTo>
                    <a:pt x="1084763" y="4597"/>
                  </a:lnTo>
                  <a:lnTo>
                    <a:pt x="1126796" y="6295"/>
                  </a:lnTo>
                  <a:lnTo>
                    <a:pt x="1147000" y="70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5" name="SMARTInkShape-Group83"/>
          <p:cNvGrpSpPr/>
          <p:nvPr/>
        </p:nvGrpSpPr>
        <p:grpSpPr>
          <a:xfrm>
            <a:off x="6902648" y="4527351"/>
            <a:ext cx="1151930" cy="678658"/>
            <a:chOff x="6902648" y="4527351"/>
            <a:chExt cx="1151930" cy="678658"/>
          </a:xfrm>
        </p:grpSpPr>
        <p:sp>
          <p:nvSpPr>
            <p:cNvPr id="209" name="SMARTInkShape-741"/>
            <p:cNvSpPr/>
            <p:nvPr/>
          </p:nvSpPr>
          <p:spPr>
            <a:xfrm>
              <a:off x="7152679" y="4723804"/>
              <a:ext cx="35720" cy="446486"/>
            </a:xfrm>
            <a:custGeom>
              <a:avLst/>
              <a:gdLst/>
              <a:ahLst/>
              <a:cxnLst/>
              <a:rect l="0" t="0" r="0" b="0"/>
              <a:pathLst>
                <a:path w="35720" h="446486">
                  <a:moveTo>
                    <a:pt x="35719" y="0"/>
                  </a:moveTo>
                  <a:lnTo>
                    <a:pt x="35719" y="42124"/>
                  </a:lnTo>
                  <a:lnTo>
                    <a:pt x="34727" y="77084"/>
                  </a:lnTo>
                  <a:lnTo>
                    <a:pt x="29583" y="115003"/>
                  </a:lnTo>
                  <a:lnTo>
                    <a:pt x="28031" y="146362"/>
                  </a:lnTo>
                  <a:lnTo>
                    <a:pt x="24695" y="180144"/>
                  </a:lnTo>
                  <a:lnTo>
                    <a:pt x="20898" y="214010"/>
                  </a:lnTo>
                  <a:lnTo>
                    <a:pt x="19210" y="245597"/>
                  </a:lnTo>
                  <a:lnTo>
                    <a:pt x="18460" y="278819"/>
                  </a:lnTo>
                  <a:lnTo>
                    <a:pt x="17135" y="312435"/>
                  </a:lnTo>
                  <a:lnTo>
                    <a:pt x="13238" y="343913"/>
                  </a:lnTo>
                  <a:lnTo>
                    <a:pt x="10206" y="384783"/>
                  </a:lnTo>
                  <a:lnTo>
                    <a:pt x="9098" y="426772"/>
                  </a:lnTo>
                  <a:lnTo>
                    <a:pt x="8013" y="437723"/>
                  </a:lnTo>
                  <a:lnTo>
                    <a:pt x="6334" y="440644"/>
                  </a:lnTo>
                  <a:lnTo>
                    <a:pt x="0" y="4464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742"/>
            <p:cNvSpPr/>
            <p:nvPr/>
          </p:nvSpPr>
          <p:spPr>
            <a:xfrm>
              <a:off x="7143749" y="4646733"/>
              <a:ext cx="562572" cy="490618"/>
            </a:xfrm>
            <a:custGeom>
              <a:avLst/>
              <a:gdLst/>
              <a:ahLst/>
              <a:cxnLst/>
              <a:rect l="0" t="0" r="0" b="0"/>
              <a:pathLst>
                <a:path w="562572" h="490618">
                  <a:moveTo>
                    <a:pt x="0" y="103860"/>
                  </a:moveTo>
                  <a:lnTo>
                    <a:pt x="0" y="99120"/>
                  </a:lnTo>
                  <a:lnTo>
                    <a:pt x="8121" y="80508"/>
                  </a:lnTo>
                  <a:lnTo>
                    <a:pt x="33421" y="40629"/>
                  </a:lnTo>
                  <a:lnTo>
                    <a:pt x="50803" y="23830"/>
                  </a:lnTo>
                  <a:lnTo>
                    <a:pt x="81583" y="4121"/>
                  </a:lnTo>
                  <a:lnTo>
                    <a:pt x="98767" y="0"/>
                  </a:lnTo>
                  <a:lnTo>
                    <a:pt x="125176" y="2421"/>
                  </a:lnTo>
                  <a:lnTo>
                    <a:pt x="140301" y="9498"/>
                  </a:lnTo>
                  <a:lnTo>
                    <a:pt x="166180" y="30210"/>
                  </a:lnTo>
                  <a:lnTo>
                    <a:pt x="184396" y="57013"/>
                  </a:lnTo>
                  <a:lnTo>
                    <a:pt x="192881" y="90090"/>
                  </a:lnTo>
                  <a:lnTo>
                    <a:pt x="195396" y="125026"/>
                  </a:lnTo>
                  <a:lnTo>
                    <a:pt x="191399" y="165254"/>
                  </a:lnTo>
                  <a:lnTo>
                    <a:pt x="183932" y="208592"/>
                  </a:lnTo>
                  <a:lnTo>
                    <a:pt x="175675" y="240697"/>
                  </a:lnTo>
                  <a:lnTo>
                    <a:pt x="164399" y="272826"/>
                  </a:lnTo>
                  <a:lnTo>
                    <a:pt x="141315" y="313225"/>
                  </a:lnTo>
                  <a:lnTo>
                    <a:pt x="109494" y="357140"/>
                  </a:lnTo>
                  <a:lnTo>
                    <a:pt x="83806" y="385512"/>
                  </a:lnTo>
                  <a:lnTo>
                    <a:pt x="68998" y="392750"/>
                  </a:lnTo>
                  <a:lnTo>
                    <a:pt x="44718" y="397397"/>
                  </a:lnTo>
                  <a:lnTo>
                    <a:pt x="40726" y="395793"/>
                  </a:lnTo>
                  <a:lnTo>
                    <a:pt x="33645" y="388721"/>
                  </a:lnTo>
                  <a:lnTo>
                    <a:pt x="14962" y="356529"/>
                  </a:lnTo>
                  <a:lnTo>
                    <a:pt x="10717" y="334168"/>
                  </a:lnTo>
                  <a:lnTo>
                    <a:pt x="14201" y="313431"/>
                  </a:lnTo>
                  <a:lnTo>
                    <a:pt x="25258" y="288646"/>
                  </a:lnTo>
                  <a:lnTo>
                    <a:pt x="40006" y="271611"/>
                  </a:lnTo>
                  <a:lnTo>
                    <a:pt x="51185" y="263414"/>
                  </a:lnTo>
                  <a:lnTo>
                    <a:pt x="62768" y="259109"/>
                  </a:lnTo>
                  <a:lnTo>
                    <a:pt x="86372" y="256346"/>
                  </a:lnTo>
                  <a:lnTo>
                    <a:pt x="98250" y="261259"/>
                  </a:lnTo>
                  <a:lnTo>
                    <a:pt x="110144" y="271049"/>
                  </a:lnTo>
                  <a:lnTo>
                    <a:pt x="139900" y="310093"/>
                  </a:lnTo>
                  <a:lnTo>
                    <a:pt x="156583" y="352259"/>
                  </a:lnTo>
                  <a:lnTo>
                    <a:pt x="169433" y="396160"/>
                  </a:lnTo>
                  <a:lnTo>
                    <a:pt x="181525" y="433789"/>
                  </a:lnTo>
                  <a:lnTo>
                    <a:pt x="191738" y="475367"/>
                  </a:lnTo>
                  <a:lnTo>
                    <a:pt x="199797" y="488883"/>
                  </a:lnTo>
                  <a:lnTo>
                    <a:pt x="202651" y="490518"/>
                  </a:lnTo>
                  <a:lnTo>
                    <a:pt x="205547" y="490617"/>
                  </a:lnTo>
                  <a:lnTo>
                    <a:pt x="211408" y="488081"/>
                  </a:lnTo>
                  <a:lnTo>
                    <a:pt x="226229" y="475571"/>
                  </a:lnTo>
                  <a:lnTo>
                    <a:pt x="248820" y="433182"/>
                  </a:lnTo>
                  <a:lnTo>
                    <a:pt x="265080" y="391198"/>
                  </a:lnTo>
                  <a:lnTo>
                    <a:pt x="279737" y="356456"/>
                  </a:lnTo>
                  <a:lnTo>
                    <a:pt x="291796" y="322019"/>
                  </a:lnTo>
                  <a:lnTo>
                    <a:pt x="310500" y="280568"/>
                  </a:lnTo>
                  <a:lnTo>
                    <a:pt x="321017" y="236933"/>
                  </a:lnTo>
                  <a:lnTo>
                    <a:pt x="326186" y="218585"/>
                  </a:lnTo>
                  <a:lnTo>
                    <a:pt x="322286" y="204456"/>
                  </a:lnTo>
                  <a:lnTo>
                    <a:pt x="316541" y="208431"/>
                  </a:lnTo>
                  <a:lnTo>
                    <a:pt x="308364" y="216813"/>
                  </a:lnTo>
                  <a:lnTo>
                    <a:pt x="281755" y="257089"/>
                  </a:lnTo>
                  <a:lnTo>
                    <a:pt x="261405" y="294311"/>
                  </a:lnTo>
                  <a:lnTo>
                    <a:pt x="250756" y="327970"/>
                  </a:lnTo>
                  <a:lnTo>
                    <a:pt x="238269" y="370159"/>
                  </a:lnTo>
                  <a:lnTo>
                    <a:pt x="233978" y="398069"/>
                  </a:lnTo>
                  <a:lnTo>
                    <a:pt x="237448" y="420449"/>
                  </a:lnTo>
                  <a:lnTo>
                    <a:pt x="244760" y="439648"/>
                  </a:lnTo>
                  <a:lnTo>
                    <a:pt x="252981" y="449221"/>
                  </a:lnTo>
                  <a:lnTo>
                    <a:pt x="257951" y="453164"/>
                  </a:lnTo>
                  <a:lnTo>
                    <a:pt x="271412" y="457543"/>
                  </a:lnTo>
                  <a:lnTo>
                    <a:pt x="286322" y="458498"/>
                  </a:lnTo>
                  <a:lnTo>
                    <a:pt x="322916" y="448415"/>
                  </a:lnTo>
                  <a:lnTo>
                    <a:pt x="343947" y="435256"/>
                  </a:lnTo>
                  <a:lnTo>
                    <a:pt x="381940" y="397496"/>
                  </a:lnTo>
                  <a:lnTo>
                    <a:pt x="407386" y="357875"/>
                  </a:lnTo>
                  <a:lnTo>
                    <a:pt x="429538" y="318960"/>
                  </a:lnTo>
                  <a:lnTo>
                    <a:pt x="436499" y="278369"/>
                  </a:lnTo>
                  <a:lnTo>
                    <a:pt x="437462" y="245687"/>
                  </a:lnTo>
                  <a:lnTo>
                    <a:pt x="436501" y="243060"/>
                  </a:lnTo>
                  <a:lnTo>
                    <a:pt x="434868" y="241309"/>
                  </a:lnTo>
                  <a:lnTo>
                    <a:pt x="432787" y="240141"/>
                  </a:lnTo>
                  <a:lnTo>
                    <a:pt x="430408" y="240355"/>
                  </a:lnTo>
                  <a:lnTo>
                    <a:pt x="425118" y="243238"/>
                  </a:lnTo>
                  <a:lnTo>
                    <a:pt x="416562" y="255180"/>
                  </a:lnTo>
                  <a:lnTo>
                    <a:pt x="405775" y="284121"/>
                  </a:lnTo>
                  <a:lnTo>
                    <a:pt x="397615" y="327322"/>
                  </a:lnTo>
                  <a:lnTo>
                    <a:pt x="393320" y="368271"/>
                  </a:lnTo>
                  <a:lnTo>
                    <a:pt x="395737" y="377811"/>
                  </a:lnTo>
                  <a:lnTo>
                    <a:pt x="397770" y="381745"/>
                  </a:lnTo>
                  <a:lnTo>
                    <a:pt x="400117" y="384366"/>
                  </a:lnTo>
                  <a:lnTo>
                    <a:pt x="405372" y="387279"/>
                  </a:lnTo>
                  <a:lnTo>
                    <a:pt x="413908" y="388920"/>
                  </a:lnTo>
                  <a:lnTo>
                    <a:pt x="416830" y="387166"/>
                  </a:lnTo>
                  <a:lnTo>
                    <a:pt x="425682" y="375216"/>
                  </a:lnTo>
                  <a:lnTo>
                    <a:pt x="446487" y="333241"/>
                  </a:lnTo>
                  <a:lnTo>
                    <a:pt x="460375" y="291016"/>
                  </a:lnTo>
                  <a:lnTo>
                    <a:pt x="464112" y="248281"/>
                  </a:lnTo>
                  <a:lnTo>
                    <a:pt x="464299" y="239875"/>
                  </a:lnTo>
                  <a:lnTo>
                    <a:pt x="466990" y="277047"/>
                  </a:lnTo>
                  <a:lnTo>
                    <a:pt x="473438" y="317645"/>
                  </a:lnTo>
                  <a:lnTo>
                    <a:pt x="477647" y="331498"/>
                  </a:lnTo>
                  <a:lnTo>
                    <a:pt x="485470" y="341623"/>
                  </a:lnTo>
                  <a:lnTo>
                    <a:pt x="506661" y="356209"/>
                  </a:lnTo>
                  <a:lnTo>
                    <a:pt x="524067" y="360862"/>
                  </a:lnTo>
                  <a:lnTo>
                    <a:pt x="562571" y="3717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743"/>
            <p:cNvSpPr/>
            <p:nvPr/>
          </p:nvSpPr>
          <p:spPr>
            <a:xfrm>
              <a:off x="7760112" y="4795242"/>
              <a:ext cx="53365" cy="200214"/>
            </a:xfrm>
            <a:custGeom>
              <a:avLst/>
              <a:gdLst/>
              <a:ahLst/>
              <a:cxnLst/>
              <a:rect l="0" t="0" r="0" b="0"/>
              <a:pathLst>
                <a:path w="53365" h="200214">
                  <a:moveTo>
                    <a:pt x="26575" y="0"/>
                  </a:moveTo>
                  <a:lnTo>
                    <a:pt x="21835" y="0"/>
                  </a:lnTo>
                  <a:lnTo>
                    <a:pt x="20439" y="992"/>
                  </a:lnTo>
                  <a:lnTo>
                    <a:pt x="19508" y="2645"/>
                  </a:lnTo>
                  <a:lnTo>
                    <a:pt x="5249" y="46980"/>
                  </a:lnTo>
                  <a:lnTo>
                    <a:pt x="865" y="86964"/>
                  </a:lnTo>
                  <a:lnTo>
                    <a:pt x="0" y="124555"/>
                  </a:lnTo>
                  <a:lnTo>
                    <a:pt x="2496" y="151667"/>
                  </a:lnTo>
                  <a:lnTo>
                    <a:pt x="7936" y="167619"/>
                  </a:lnTo>
                  <a:lnTo>
                    <a:pt x="38161" y="199117"/>
                  </a:lnTo>
                  <a:lnTo>
                    <a:pt x="41244" y="200213"/>
                  </a:lnTo>
                  <a:lnTo>
                    <a:pt x="44292" y="199952"/>
                  </a:lnTo>
                  <a:lnTo>
                    <a:pt x="53364"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744"/>
            <p:cNvSpPr/>
            <p:nvPr/>
          </p:nvSpPr>
          <p:spPr>
            <a:xfrm>
              <a:off x="7906637" y="4527351"/>
              <a:ext cx="22926" cy="401838"/>
            </a:xfrm>
            <a:custGeom>
              <a:avLst/>
              <a:gdLst/>
              <a:ahLst/>
              <a:cxnLst/>
              <a:rect l="0" t="0" r="0" b="0"/>
              <a:pathLst>
                <a:path w="22926" h="401838">
                  <a:moveTo>
                    <a:pt x="22925" y="0"/>
                  </a:moveTo>
                  <a:lnTo>
                    <a:pt x="18185" y="4741"/>
                  </a:lnTo>
                  <a:lnTo>
                    <a:pt x="15858" y="12359"/>
                  </a:lnTo>
                  <a:lnTo>
                    <a:pt x="8104" y="53405"/>
                  </a:lnTo>
                  <a:lnTo>
                    <a:pt x="5965" y="88144"/>
                  </a:lnTo>
                  <a:lnTo>
                    <a:pt x="4340" y="129414"/>
                  </a:lnTo>
                  <a:lnTo>
                    <a:pt x="0" y="174055"/>
                  </a:lnTo>
                  <a:lnTo>
                    <a:pt x="2152" y="207335"/>
                  </a:lnTo>
                  <a:lnTo>
                    <a:pt x="3771" y="239323"/>
                  </a:lnTo>
                  <a:lnTo>
                    <a:pt x="4682" y="282578"/>
                  </a:lnTo>
                  <a:lnTo>
                    <a:pt x="4951" y="317883"/>
                  </a:lnTo>
                  <a:lnTo>
                    <a:pt x="9784" y="356480"/>
                  </a:lnTo>
                  <a:lnTo>
                    <a:pt x="22525" y="400849"/>
                  </a:lnTo>
                  <a:lnTo>
                    <a:pt x="22925" y="4018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745"/>
            <p:cNvSpPr/>
            <p:nvPr/>
          </p:nvSpPr>
          <p:spPr>
            <a:xfrm>
              <a:off x="7795985" y="4750593"/>
              <a:ext cx="258593" cy="8931"/>
            </a:xfrm>
            <a:custGeom>
              <a:avLst/>
              <a:gdLst/>
              <a:ahLst/>
              <a:cxnLst/>
              <a:rect l="0" t="0" r="0" b="0"/>
              <a:pathLst>
                <a:path w="258593" h="8931">
                  <a:moveTo>
                    <a:pt x="8561" y="0"/>
                  </a:moveTo>
                  <a:lnTo>
                    <a:pt x="0" y="0"/>
                  </a:lnTo>
                  <a:lnTo>
                    <a:pt x="4482" y="0"/>
                  </a:lnTo>
                  <a:lnTo>
                    <a:pt x="38785" y="8102"/>
                  </a:lnTo>
                  <a:lnTo>
                    <a:pt x="81215" y="8857"/>
                  </a:lnTo>
                  <a:lnTo>
                    <a:pt x="124807" y="8920"/>
                  </a:lnTo>
                  <a:lnTo>
                    <a:pt x="169317" y="8929"/>
                  </a:lnTo>
                  <a:lnTo>
                    <a:pt x="213947" y="8930"/>
                  </a:lnTo>
                  <a:lnTo>
                    <a:pt x="258592"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746"/>
            <p:cNvSpPr/>
            <p:nvPr/>
          </p:nvSpPr>
          <p:spPr>
            <a:xfrm>
              <a:off x="6902648" y="5109144"/>
              <a:ext cx="1151930" cy="96865"/>
            </a:xfrm>
            <a:custGeom>
              <a:avLst/>
              <a:gdLst/>
              <a:ahLst/>
              <a:cxnLst/>
              <a:rect l="0" t="0" r="0" b="0"/>
              <a:pathLst>
                <a:path w="1151930" h="96865">
                  <a:moveTo>
                    <a:pt x="0" y="96864"/>
                  </a:moveTo>
                  <a:lnTo>
                    <a:pt x="4740" y="92123"/>
                  </a:lnTo>
                  <a:lnTo>
                    <a:pt x="9714" y="89796"/>
                  </a:lnTo>
                  <a:lnTo>
                    <a:pt x="46285" y="81029"/>
                  </a:lnTo>
                  <a:lnTo>
                    <a:pt x="90505" y="73134"/>
                  </a:lnTo>
                  <a:lnTo>
                    <a:pt x="124271" y="69989"/>
                  </a:lnTo>
                  <a:lnTo>
                    <a:pt x="164263" y="64206"/>
                  </a:lnTo>
                  <a:lnTo>
                    <a:pt x="202680" y="62052"/>
                  </a:lnTo>
                  <a:lnTo>
                    <a:pt x="245041" y="60421"/>
                  </a:lnTo>
                  <a:lnTo>
                    <a:pt x="274271" y="56523"/>
                  </a:lnTo>
                  <a:lnTo>
                    <a:pt x="306446" y="51484"/>
                  </a:lnTo>
                  <a:lnTo>
                    <a:pt x="339598" y="46930"/>
                  </a:lnTo>
                  <a:lnTo>
                    <a:pt x="370867" y="44905"/>
                  </a:lnTo>
                  <a:lnTo>
                    <a:pt x="406593" y="41360"/>
                  </a:lnTo>
                  <a:lnTo>
                    <a:pt x="444629" y="37469"/>
                  </a:lnTo>
                  <a:lnTo>
                    <a:pt x="481380" y="35739"/>
                  </a:lnTo>
                  <a:lnTo>
                    <a:pt x="520201" y="32325"/>
                  </a:lnTo>
                  <a:lnTo>
                    <a:pt x="561599" y="27500"/>
                  </a:lnTo>
                  <a:lnTo>
                    <a:pt x="583751" y="24825"/>
                  </a:lnTo>
                  <a:lnTo>
                    <a:pt x="606456" y="22049"/>
                  </a:lnTo>
                  <a:lnTo>
                    <a:pt x="650206" y="18965"/>
                  </a:lnTo>
                  <a:lnTo>
                    <a:pt x="693792" y="16601"/>
                  </a:lnTo>
                  <a:lnTo>
                    <a:pt x="716528" y="14582"/>
                  </a:lnTo>
                  <a:lnTo>
                    <a:pt x="739623" y="12244"/>
                  </a:lnTo>
                  <a:lnTo>
                    <a:pt x="783805" y="9645"/>
                  </a:lnTo>
                  <a:lnTo>
                    <a:pt x="827584" y="7498"/>
                  </a:lnTo>
                  <a:lnTo>
                    <a:pt x="850371" y="5536"/>
                  </a:lnTo>
                  <a:lnTo>
                    <a:pt x="873500" y="3237"/>
                  </a:lnTo>
                  <a:lnTo>
                    <a:pt x="896857" y="1703"/>
                  </a:lnTo>
                  <a:lnTo>
                    <a:pt x="920366" y="681"/>
                  </a:lnTo>
                  <a:lnTo>
                    <a:pt x="943975" y="0"/>
                  </a:lnTo>
                  <a:lnTo>
                    <a:pt x="967654" y="538"/>
                  </a:lnTo>
                  <a:lnTo>
                    <a:pt x="991376" y="1889"/>
                  </a:lnTo>
                  <a:lnTo>
                    <a:pt x="1015128" y="3782"/>
                  </a:lnTo>
                  <a:lnTo>
                    <a:pt x="1040885" y="6035"/>
                  </a:lnTo>
                  <a:lnTo>
                    <a:pt x="1067978" y="8530"/>
                  </a:lnTo>
                  <a:lnTo>
                    <a:pt x="1095961" y="11186"/>
                  </a:lnTo>
                  <a:lnTo>
                    <a:pt x="1135347" y="14923"/>
                  </a:lnTo>
                  <a:lnTo>
                    <a:pt x="1151929" y="164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8" name="SMARTInkShape-Group84"/>
          <p:cNvGrpSpPr/>
          <p:nvPr/>
        </p:nvGrpSpPr>
        <p:grpSpPr>
          <a:xfrm>
            <a:off x="7198344" y="4189238"/>
            <a:ext cx="909658" cy="537600"/>
            <a:chOff x="7198344" y="4189238"/>
            <a:chExt cx="909658" cy="537600"/>
          </a:xfrm>
        </p:grpSpPr>
        <p:sp>
          <p:nvSpPr>
            <p:cNvPr id="216" name="SMARTInkShape-747"/>
            <p:cNvSpPr/>
            <p:nvPr/>
          </p:nvSpPr>
          <p:spPr>
            <a:xfrm>
              <a:off x="7198344" y="4393774"/>
              <a:ext cx="302594" cy="333064"/>
            </a:xfrm>
            <a:custGeom>
              <a:avLst/>
              <a:gdLst/>
              <a:ahLst/>
              <a:cxnLst/>
              <a:rect l="0" t="0" r="0" b="0"/>
              <a:pathLst>
                <a:path w="302594" h="333064">
                  <a:moveTo>
                    <a:pt x="115069" y="8562"/>
                  </a:moveTo>
                  <a:lnTo>
                    <a:pt x="107381" y="874"/>
                  </a:lnTo>
                  <a:lnTo>
                    <a:pt x="101768" y="0"/>
                  </a:lnTo>
                  <a:lnTo>
                    <a:pt x="89080" y="9222"/>
                  </a:lnTo>
                  <a:lnTo>
                    <a:pt x="55347" y="46363"/>
                  </a:lnTo>
                  <a:lnTo>
                    <a:pt x="37623" y="81168"/>
                  </a:lnTo>
                  <a:lnTo>
                    <a:pt x="19803" y="122900"/>
                  </a:lnTo>
                  <a:lnTo>
                    <a:pt x="10552" y="154629"/>
                  </a:lnTo>
                  <a:lnTo>
                    <a:pt x="4125" y="187582"/>
                  </a:lnTo>
                  <a:lnTo>
                    <a:pt x="1268" y="218764"/>
                  </a:lnTo>
                  <a:lnTo>
                    <a:pt x="0" y="249160"/>
                  </a:lnTo>
                  <a:lnTo>
                    <a:pt x="1930" y="288871"/>
                  </a:lnTo>
                  <a:lnTo>
                    <a:pt x="7239" y="307768"/>
                  </a:lnTo>
                  <a:lnTo>
                    <a:pt x="16213" y="319474"/>
                  </a:lnTo>
                  <a:lnTo>
                    <a:pt x="32421" y="331643"/>
                  </a:lnTo>
                  <a:lnTo>
                    <a:pt x="46587" y="333063"/>
                  </a:lnTo>
                  <a:lnTo>
                    <a:pt x="68650" y="328283"/>
                  </a:lnTo>
                  <a:lnTo>
                    <a:pt x="98624" y="313038"/>
                  </a:lnTo>
                  <a:lnTo>
                    <a:pt x="126079" y="289926"/>
                  </a:lnTo>
                  <a:lnTo>
                    <a:pt x="156624" y="249086"/>
                  </a:lnTo>
                  <a:lnTo>
                    <a:pt x="173402" y="206701"/>
                  </a:lnTo>
                  <a:lnTo>
                    <a:pt x="183176" y="171890"/>
                  </a:lnTo>
                  <a:lnTo>
                    <a:pt x="191363" y="136441"/>
                  </a:lnTo>
                  <a:lnTo>
                    <a:pt x="193237" y="101794"/>
                  </a:lnTo>
                  <a:lnTo>
                    <a:pt x="187590" y="58469"/>
                  </a:lnTo>
                  <a:lnTo>
                    <a:pt x="182088" y="39003"/>
                  </a:lnTo>
                  <a:lnTo>
                    <a:pt x="171339" y="21778"/>
                  </a:lnTo>
                  <a:lnTo>
                    <a:pt x="165545" y="15097"/>
                  </a:lnTo>
                  <a:lnTo>
                    <a:pt x="159662" y="11466"/>
                  </a:lnTo>
                  <a:lnTo>
                    <a:pt x="147801" y="9136"/>
                  </a:lnTo>
                  <a:lnTo>
                    <a:pt x="145821" y="9937"/>
                  </a:lnTo>
                  <a:lnTo>
                    <a:pt x="144500" y="11463"/>
                  </a:lnTo>
                  <a:lnTo>
                    <a:pt x="143033" y="15805"/>
                  </a:lnTo>
                  <a:lnTo>
                    <a:pt x="142013" y="29567"/>
                  </a:lnTo>
                  <a:lnTo>
                    <a:pt x="154301" y="72130"/>
                  </a:lnTo>
                  <a:lnTo>
                    <a:pt x="172906" y="107990"/>
                  </a:lnTo>
                  <a:lnTo>
                    <a:pt x="195690" y="149616"/>
                  </a:lnTo>
                  <a:lnTo>
                    <a:pt x="225236" y="193861"/>
                  </a:lnTo>
                  <a:lnTo>
                    <a:pt x="249022" y="212329"/>
                  </a:lnTo>
                  <a:lnTo>
                    <a:pt x="264231" y="219750"/>
                  </a:lnTo>
                  <a:lnTo>
                    <a:pt x="290504" y="222691"/>
                  </a:lnTo>
                  <a:lnTo>
                    <a:pt x="294905" y="220147"/>
                  </a:lnTo>
                  <a:lnTo>
                    <a:pt x="302593" y="2139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748"/>
            <p:cNvSpPr/>
            <p:nvPr/>
          </p:nvSpPr>
          <p:spPr>
            <a:xfrm>
              <a:off x="7323585" y="4189238"/>
              <a:ext cx="784417" cy="367142"/>
            </a:xfrm>
            <a:custGeom>
              <a:avLst/>
              <a:gdLst/>
              <a:ahLst/>
              <a:cxnLst/>
              <a:rect l="0" t="0" r="0" b="0"/>
              <a:pathLst>
                <a:path w="784417" h="367142">
                  <a:moveTo>
                    <a:pt x="7688" y="329183"/>
                  </a:moveTo>
                  <a:lnTo>
                    <a:pt x="2948" y="333924"/>
                  </a:lnTo>
                  <a:lnTo>
                    <a:pt x="621" y="338897"/>
                  </a:lnTo>
                  <a:lnTo>
                    <a:pt x="0" y="341613"/>
                  </a:lnTo>
                  <a:lnTo>
                    <a:pt x="578" y="344415"/>
                  </a:lnTo>
                  <a:lnTo>
                    <a:pt x="5990" y="356041"/>
                  </a:lnTo>
                  <a:lnTo>
                    <a:pt x="6555" y="358995"/>
                  </a:lnTo>
                  <a:lnTo>
                    <a:pt x="8918" y="359972"/>
                  </a:lnTo>
                  <a:lnTo>
                    <a:pt x="16834" y="358412"/>
                  </a:lnTo>
                  <a:lnTo>
                    <a:pt x="32446" y="351955"/>
                  </a:lnTo>
                  <a:lnTo>
                    <a:pt x="71104" y="318549"/>
                  </a:lnTo>
                  <a:lnTo>
                    <a:pt x="94609" y="290314"/>
                  </a:lnTo>
                  <a:lnTo>
                    <a:pt x="116786" y="256813"/>
                  </a:lnTo>
                  <a:lnTo>
                    <a:pt x="139563" y="221751"/>
                  </a:lnTo>
                  <a:lnTo>
                    <a:pt x="161526" y="183580"/>
                  </a:lnTo>
                  <a:lnTo>
                    <a:pt x="184239" y="143498"/>
                  </a:lnTo>
                  <a:lnTo>
                    <a:pt x="200890" y="106486"/>
                  </a:lnTo>
                  <a:lnTo>
                    <a:pt x="215405" y="63164"/>
                  </a:lnTo>
                  <a:lnTo>
                    <a:pt x="228200" y="19537"/>
                  </a:lnTo>
                  <a:lnTo>
                    <a:pt x="230770" y="0"/>
                  </a:lnTo>
                  <a:lnTo>
                    <a:pt x="229907" y="14275"/>
                  </a:lnTo>
                  <a:lnTo>
                    <a:pt x="218497" y="53227"/>
                  </a:lnTo>
                  <a:lnTo>
                    <a:pt x="214142" y="95382"/>
                  </a:lnTo>
                  <a:lnTo>
                    <a:pt x="213388" y="131145"/>
                  </a:lnTo>
                  <a:lnTo>
                    <a:pt x="213165" y="172720"/>
                  </a:lnTo>
                  <a:lnTo>
                    <a:pt x="214091" y="216457"/>
                  </a:lnTo>
                  <a:lnTo>
                    <a:pt x="220209" y="260836"/>
                  </a:lnTo>
                  <a:lnTo>
                    <a:pt x="228304" y="303420"/>
                  </a:lnTo>
                  <a:lnTo>
                    <a:pt x="239929" y="342836"/>
                  </a:lnTo>
                  <a:lnTo>
                    <a:pt x="246836" y="356087"/>
                  </a:lnTo>
                  <a:lnTo>
                    <a:pt x="256521" y="365284"/>
                  </a:lnTo>
                  <a:lnTo>
                    <a:pt x="261881" y="367141"/>
                  </a:lnTo>
                  <a:lnTo>
                    <a:pt x="273129" y="366559"/>
                  </a:lnTo>
                  <a:lnTo>
                    <a:pt x="282096" y="362993"/>
                  </a:lnTo>
                  <a:lnTo>
                    <a:pt x="285877" y="360653"/>
                  </a:lnTo>
                  <a:lnTo>
                    <a:pt x="288398" y="357108"/>
                  </a:lnTo>
                  <a:lnTo>
                    <a:pt x="302857" y="312905"/>
                  </a:lnTo>
                  <a:lnTo>
                    <a:pt x="308796" y="293933"/>
                  </a:lnTo>
                  <a:lnTo>
                    <a:pt x="309630" y="287824"/>
                  </a:lnTo>
                  <a:lnTo>
                    <a:pt x="311178" y="283751"/>
                  </a:lnTo>
                  <a:lnTo>
                    <a:pt x="313202" y="281036"/>
                  </a:lnTo>
                  <a:lnTo>
                    <a:pt x="318097" y="278019"/>
                  </a:lnTo>
                  <a:lnTo>
                    <a:pt x="323580" y="276678"/>
                  </a:lnTo>
                  <a:lnTo>
                    <a:pt x="326431" y="277313"/>
                  </a:lnTo>
                  <a:lnTo>
                    <a:pt x="332245" y="280664"/>
                  </a:lnTo>
                  <a:lnTo>
                    <a:pt x="344062" y="298029"/>
                  </a:lnTo>
                  <a:lnTo>
                    <a:pt x="358925" y="321676"/>
                  </a:lnTo>
                  <a:lnTo>
                    <a:pt x="367523" y="325846"/>
                  </a:lnTo>
                  <a:lnTo>
                    <a:pt x="389212" y="328525"/>
                  </a:lnTo>
                  <a:lnTo>
                    <a:pt x="398181" y="326245"/>
                  </a:lnTo>
                  <a:lnTo>
                    <a:pt x="411455" y="316737"/>
                  </a:lnTo>
                  <a:lnTo>
                    <a:pt x="425309" y="301353"/>
                  </a:lnTo>
                  <a:lnTo>
                    <a:pt x="452129" y="259516"/>
                  </a:lnTo>
                  <a:lnTo>
                    <a:pt x="458225" y="245634"/>
                  </a:lnTo>
                  <a:lnTo>
                    <a:pt x="462460" y="213230"/>
                  </a:lnTo>
                  <a:lnTo>
                    <a:pt x="460171" y="205550"/>
                  </a:lnTo>
                  <a:lnTo>
                    <a:pt x="455357" y="197275"/>
                  </a:lnTo>
                  <a:lnTo>
                    <a:pt x="453970" y="197588"/>
                  </a:lnTo>
                  <a:lnTo>
                    <a:pt x="449782" y="200582"/>
                  </a:lnTo>
                  <a:lnTo>
                    <a:pt x="447261" y="205221"/>
                  </a:lnTo>
                  <a:lnTo>
                    <a:pt x="445841" y="221347"/>
                  </a:lnTo>
                  <a:lnTo>
                    <a:pt x="446500" y="237600"/>
                  </a:lnTo>
                  <a:lnTo>
                    <a:pt x="450101" y="248130"/>
                  </a:lnTo>
                  <a:lnTo>
                    <a:pt x="452450" y="251336"/>
                  </a:lnTo>
                  <a:lnTo>
                    <a:pt x="457707" y="254897"/>
                  </a:lnTo>
                  <a:lnTo>
                    <a:pt x="466244" y="256902"/>
                  </a:lnTo>
                  <a:lnTo>
                    <a:pt x="474751" y="252080"/>
                  </a:lnTo>
                  <a:lnTo>
                    <a:pt x="507989" y="218884"/>
                  </a:lnTo>
                  <a:lnTo>
                    <a:pt x="538540" y="175973"/>
                  </a:lnTo>
                  <a:lnTo>
                    <a:pt x="568402" y="134510"/>
                  </a:lnTo>
                  <a:lnTo>
                    <a:pt x="590213" y="109114"/>
                  </a:lnTo>
                  <a:lnTo>
                    <a:pt x="624251" y="82756"/>
                  </a:lnTo>
                  <a:lnTo>
                    <a:pt x="641879" y="75793"/>
                  </a:lnTo>
                  <a:lnTo>
                    <a:pt x="672711" y="71323"/>
                  </a:lnTo>
                  <a:lnTo>
                    <a:pt x="691785" y="75289"/>
                  </a:lnTo>
                  <a:lnTo>
                    <a:pt x="705264" y="82748"/>
                  </a:lnTo>
                  <a:lnTo>
                    <a:pt x="715542" y="91242"/>
                  </a:lnTo>
                  <a:lnTo>
                    <a:pt x="719165" y="99739"/>
                  </a:lnTo>
                  <a:lnTo>
                    <a:pt x="721894" y="131155"/>
                  </a:lnTo>
                  <a:lnTo>
                    <a:pt x="719342" y="139637"/>
                  </a:lnTo>
                  <a:lnTo>
                    <a:pt x="714359" y="148426"/>
                  </a:lnTo>
                  <a:lnTo>
                    <a:pt x="713241" y="158089"/>
                  </a:lnTo>
                  <a:lnTo>
                    <a:pt x="719292" y="166366"/>
                  </a:lnTo>
                  <a:lnTo>
                    <a:pt x="720832" y="171823"/>
                  </a:lnTo>
                  <a:lnTo>
                    <a:pt x="726807" y="177556"/>
                  </a:lnTo>
                  <a:lnTo>
                    <a:pt x="735085" y="182418"/>
                  </a:lnTo>
                  <a:lnTo>
                    <a:pt x="745324" y="186149"/>
                  </a:lnTo>
                  <a:lnTo>
                    <a:pt x="754641" y="192104"/>
                  </a:lnTo>
                  <a:lnTo>
                    <a:pt x="763686" y="194310"/>
                  </a:lnTo>
                  <a:lnTo>
                    <a:pt x="769666" y="194826"/>
                  </a:lnTo>
                  <a:lnTo>
                    <a:pt x="775631" y="197700"/>
                  </a:lnTo>
                  <a:lnTo>
                    <a:pt x="782805" y="202891"/>
                  </a:lnTo>
                  <a:lnTo>
                    <a:pt x="783786" y="206246"/>
                  </a:lnTo>
                  <a:lnTo>
                    <a:pt x="784416" y="221225"/>
                  </a:lnTo>
                  <a:lnTo>
                    <a:pt x="779785" y="237554"/>
                  </a:lnTo>
                  <a:lnTo>
                    <a:pt x="739922" y="2934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1" name="SMARTInkShape-Group85"/>
          <p:cNvGrpSpPr/>
          <p:nvPr/>
        </p:nvGrpSpPr>
        <p:grpSpPr>
          <a:xfrm>
            <a:off x="6929447" y="4983869"/>
            <a:ext cx="1651915" cy="1124038"/>
            <a:chOff x="6929447" y="4983869"/>
            <a:chExt cx="1651915" cy="1124038"/>
          </a:xfrm>
        </p:grpSpPr>
        <p:sp>
          <p:nvSpPr>
            <p:cNvPr id="219" name="SMARTInkShape-749"/>
            <p:cNvSpPr/>
            <p:nvPr/>
          </p:nvSpPr>
          <p:spPr>
            <a:xfrm>
              <a:off x="6929447" y="5259586"/>
              <a:ext cx="625069" cy="480068"/>
            </a:xfrm>
            <a:custGeom>
              <a:avLst/>
              <a:gdLst/>
              <a:ahLst/>
              <a:cxnLst/>
              <a:rect l="0" t="0" r="0" b="0"/>
              <a:pathLst>
                <a:path w="625069" h="480068">
                  <a:moveTo>
                    <a:pt x="8919" y="0"/>
                  </a:moveTo>
                  <a:lnTo>
                    <a:pt x="4180" y="0"/>
                  </a:lnTo>
                  <a:lnTo>
                    <a:pt x="2783" y="992"/>
                  </a:lnTo>
                  <a:lnTo>
                    <a:pt x="1852" y="2645"/>
                  </a:lnTo>
                  <a:lnTo>
                    <a:pt x="542" y="12358"/>
                  </a:lnTo>
                  <a:lnTo>
                    <a:pt x="63" y="47268"/>
                  </a:lnTo>
                  <a:lnTo>
                    <a:pt x="12" y="81033"/>
                  </a:lnTo>
                  <a:lnTo>
                    <a:pt x="0" y="111421"/>
                  </a:lnTo>
                  <a:lnTo>
                    <a:pt x="2641" y="144769"/>
                  </a:lnTo>
                  <a:lnTo>
                    <a:pt x="6129" y="179435"/>
                  </a:lnTo>
                  <a:lnTo>
                    <a:pt x="7679" y="214686"/>
                  </a:lnTo>
                  <a:lnTo>
                    <a:pt x="11015" y="252843"/>
                  </a:lnTo>
                  <a:lnTo>
                    <a:pt x="16796" y="290968"/>
                  </a:lnTo>
                  <a:lnTo>
                    <a:pt x="25980" y="324449"/>
                  </a:lnTo>
                  <a:lnTo>
                    <a:pt x="34031" y="355866"/>
                  </a:lnTo>
                  <a:lnTo>
                    <a:pt x="46787" y="398798"/>
                  </a:lnTo>
                  <a:lnTo>
                    <a:pt x="63135" y="434008"/>
                  </a:lnTo>
                  <a:lnTo>
                    <a:pt x="74687" y="451853"/>
                  </a:lnTo>
                  <a:lnTo>
                    <a:pt x="99467" y="474996"/>
                  </a:lnTo>
                  <a:lnTo>
                    <a:pt x="109025" y="479000"/>
                  </a:lnTo>
                  <a:lnTo>
                    <a:pt x="114352" y="480067"/>
                  </a:lnTo>
                  <a:lnTo>
                    <a:pt x="125563" y="478608"/>
                  </a:lnTo>
                  <a:lnTo>
                    <a:pt x="131331" y="476830"/>
                  </a:lnTo>
                  <a:lnTo>
                    <a:pt x="140385" y="469562"/>
                  </a:lnTo>
                  <a:lnTo>
                    <a:pt x="163558" y="441034"/>
                  </a:lnTo>
                  <a:lnTo>
                    <a:pt x="177967" y="402817"/>
                  </a:lnTo>
                  <a:lnTo>
                    <a:pt x="184685" y="372692"/>
                  </a:lnTo>
                  <a:lnTo>
                    <a:pt x="186675" y="338630"/>
                  </a:lnTo>
                  <a:lnTo>
                    <a:pt x="187266" y="303402"/>
                  </a:lnTo>
                  <a:lnTo>
                    <a:pt x="187464" y="265424"/>
                  </a:lnTo>
                  <a:lnTo>
                    <a:pt x="182759" y="245112"/>
                  </a:lnTo>
                  <a:lnTo>
                    <a:pt x="175148" y="235277"/>
                  </a:lnTo>
                  <a:lnTo>
                    <a:pt x="166142" y="228590"/>
                  </a:lnTo>
                  <a:lnTo>
                    <a:pt x="158833" y="225619"/>
                  </a:lnTo>
                  <a:lnTo>
                    <a:pt x="149631" y="226944"/>
                  </a:lnTo>
                  <a:lnTo>
                    <a:pt x="122815" y="235879"/>
                  </a:lnTo>
                  <a:lnTo>
                    <a:pt x="108819" y="246718"/>
                  </a:lnTo>
                  <a:lnTo>
                    <a:pt x="71575" y="285458"/>
                  </a:lnTo>
                  <a:lnTo>
                    <a:pt x="35945" y="329607"/>
                  </a:lnTo>
                  <a:lnTo>
                    <a:pt x="32890" y="332848"/>
                  </a:lnTo>
                  <a:lnTo>
                    <a:pt x="31845" y="335007"/>
                  </a:lnTo>
                  <a:lnTo>
                    <a:pt x="32141" y="336448"/>
                  </a:lnTo>
                  <a:lnTo>
                    <a:pt x="35004" y="338759"/>
                  </a:lnTo>
                  <a:lnTo>
                    <a:pt x="44981" y="339160"/>
                  </a:lnTo>
                  <a:lnTo>
                    <a:pt x="84520" y="330223"/>
                  </a:lnTo>
                  <a:lnTo>
                    <a:pt x="125554" y="318077"/>
                  </a:lnTo>
                  <a:lnTo>
                    <a:pt x="169726" y="296486"/>
                  </a:lnTo>
                  <a:lnTo>
                    <a:pt x="187546" y="287546"/>
                  </a:lnTo>
                  <a:lnTo>
                    <a:pt x="232166" y="253832"/>
                  </a:lnTo>
                  <a:lnTo>
                    <a:pt x="273313" y="209673"/>
                  </a:lnTo>
                  <a:lnTo>
                    <a:pt x="304766" y="165067"/>
                  </a:lnTo>
                  <a:lnTo>
                    <a:pt x="318575" y="136769"/>
                  </a:lnTo>
                  <a:lnTo>
                    <a:pt x="320890" y="122597"/>
                  </a:lnTo>
                  <a:lnTo>
                    <a:pt x="320087" y="120426"/>
                  </a:lnTo>
                  <a:lnTo>
                    <a:pt x="318560" y="118979"/>
                  </a:lnTo>
                  <a:lnTo>
                    <a:pt x="316549" y="118015"/>
                  </a:lnTo>
                  <a:lnTo>
                    <a:pt x="309024" y="119589"/>
                  </a:lnTo>
                  <a:lnTo>
                    <a:pt x="296278" y="126053"/>
                  </a:lnTo>
                  <a:lnTo>
                    <a:pt x="288439" y="133415"/>
                  </a:lnTo>
                  <a:lnTo>
                    <a:pt x="269884" y="162393"/>
                  </a:lnTo>
                  <a:lnTo>
                    <a:pt x="251630" y="201521"/>
                  </a:lnTo>
                  <a:lnTo>
                    <a:pt x="237036" y="239345"/>
                  </a:lnTo>
                  <a:lnTo>
                    <a:pt x="234329" y="253881"/>
                  </a:lnTo>
                  <a:lnTo>
                    <a:pt x="235771" y="266956"/>
                  </a:lnTo>
                  <a:lnTo>
                    <a:pt x="239719" y="278389"/>
                  </a:lnTo>
                  <a:lnTo>
                    <a:pt x="253209" y="297078"/>
                  </a:lnTo>
                  <a:lnTo>
                    <a:pt x="257107" y="298263"/>
                  </a:lnTo>
                  <a:lnTo>
                    <a:pt x="283305" y="295347"/>
                  </a:lnTo>
                  <a:lnTo>
                    <a:pt x="305525" y="285396"/>
                  </a:lnTo>
                  <a:lnTo>
                    <a:pt x="332569" y="263263"/>
                  </a:lnTo>
                  <a:lnTo>
                    <a:pt x="363026" y="222632"/>
                  </a:lnTo>
                  <a:lnTo>
                    <a:pt x="390236" y="178513"/>
                  </a:lnTo>
                  <a:lnTo>
                    <a:pt x="407430" y="133934"/>
                  </a:lnTo>
                  <a:lnTo>
                    <a:pt x="417876" y="94036"/>
                  </a:lnTo>
                  <a:lnTo>
                    <a:pt x="419527" y="73879"/>
                  </a:lnTo>
                  <a:lnTo>
                    <a:pt x="418587" y="73065"/>
                  </a:lnTo>
                  <a:lnTo>
                    <a:pt x="414897" y="72161"/>
                  </a:lnTo>
                  <a:lnTo>
                    <a:pt x="412524" y="73904"/>
                  </a:lnTo>
                  <a:lnTo>
                    <a:pt x="407242" y="81132"/>
                  </a:lnTo>
                  <a:lnTo>
                    <a:pt x="399893" y="117362"/>
                  </a:lnTo>
                  <a:lnTo>
                    <a:pt x="394279" y="156797"/>
                  </a:lnTo>
                  <a:lnTo>
                    <a:pt x="393305" y="191096"/>
                  </a:lnTo>
                  <a:lnTo>
                    <a:pt x="393970" y="230121"/>
                  </a:lnTo>
                  <a:lnTo>
                    <a:pt x="397672" y="244821"/>
                  </a:lnTo>
                  <a:lnTo>
                    <a:pt x="401041" y="249534"/>
                  </a:lnTo>
                  <a:lnTo>
                    <a:pt x="405272" y="252676"/>
                  </a:lnTo>
                  <a:lnTo>
                    <a:pt x="418061" y="257099"/>
                  </a:lnTo>
                  <a:lnTo>
                    <a:pt x="421579" y="257719"/>
                  </a:lnTo>
                  <a:lnTo>
                    <a:pt x="424917" y="255156"/>
                  </a:lnTo>
                  <a:lnTo>
                    <a:pt x="449572" y="218339"/>
                  </a:lnTo>
                  <a:lnTo>
                    <a:pt x="459519" y="188165"/>
                  </a:lnTo>
                  <a:lnTo>
                    <a:pt x="463900" y="154089"/>
                  </a:lnTo>
                  <a:lnTo>
                    <a:pt x="471121" y="109666"/>
                  </a:lnTo>
                  <a:lnTo>
                    <a:pt x="477581" y="71934"/>
                  </a:lnTo>
                  <a:lnTo>
                    <a:pt x="481788" y="47501"/>
                  </a:lnTo>
                  <a:lnTo>
                    <a:pt x="482915" y="47542"/>
                  </a:lnTo>
                  <a:lnTo>
                    <a:pt x="486813" y="50234"/>
                  </a:lnTo>
                  <a:lnTo>
                    <a:pt x="489207" y="54738"/>
                  </a:lnTo>
                  <a:lnTo>
                    <a:pt x="503440" y="91651"/>
                  </a:lnTo>
                  <a:lnTo>
                    <a:pt x="525034" y="134255"/>
                  </a:lnTo>
                  <a:lnTo>
                    <a:pt x="537882" y="158180"/>
                  </a:lnTo>
                  <a:lnTo>
                    <a:pt x="554257" y="175191"/>
                  </a:lnTo>
                  <a:lnTo>
                    <a:pt x="560001" y="179301"/>
                  </a:lnTo>
                  <a:lnTo>
                    <a:pt x="565816" y="181050"/>
                  </a:lnTo>
                  <a:lnTo>
                    <a:pt x="577567" y="180347"/>
                  </a:lnTo>
                  <a:lnTo>
                    <a:pt x="595339" y="174373"/>
                  </a:lnTo>
                  <a:lnTo>
                    <a:pt x="604579" y="166465"/>
                  </a:lnTo>
                  <a:lnTo>
                    <a:pt x="625068"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SMARTInkShape-750"/>
            <p:cNvSpPr/>
            <p:nvPr/>
          </p:nvSpPr>
          <p:spPr>
            <a:xfrm>
              <a:off x="7474548" y="5125641"/>
              <a:ext cx="151405" cy="276821"/>
            </a:xfrm>
            <a:custGeom>
              <a:avLst/>
              <a:gdLst/>
              <a:ahLst/>
              <a:cxnLst/>
              <a:rect l="0" t="0" r="0" b="0"/>
              <a:pathLst>
                <a:path w="151405" h="276821">
                  <a:moveTo>
                    <a:pt x="17459" y="0"/>
                  </a:moveTo>
                  <a:lnTo>
                    <a:pt x="12720" y="4739"/>
                  </a:lnTo>
                  <a:lnTo>
                    <a:pt x="10392" y="9713"/>
                  </a:lnTo>
                  <a:lnTo>
                    <a:pt x="1625" y="48930"/>
                  </a:lnTo>
                  <a:lnTo>
                    <a:pt x="0" y="88379"/>
                  </a:lnTo>
                  <a:lnTo>
                    <a:pt x="4459" y="115814"/>
                  </a:lnTo>
                  <a:lnTo>
                    <a:pt x="21984" y="157887"/>
                  </a:lnTo>
                  <a:lnTo>
                    <a:pt x="44554" y="198536"/>
                  </a:lnTo>
                  <a:lnTo>
                    <a:pt x="57283" y="219206"/>
                  </a:lnTo>
                  <a:lnTo>
                    <a:pt x="87062" y="246000"/>
                  </a:lnTo>
                  <a:lnTo>
                    <a:pt x="130461" y="270631"/>
                  </a:lnTo>
                  <a:lnTo>
                    <a:pt x="151404"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SMARTInkShape-751"/>
            <p:cNvSpPr/>
            <p:nvPr/>
          </p:nvSpPr>
          <p:spPr>
            <a:xfrm>
              <a:off x="7457530" y="4983869"/>
              <a:ext cx="507751" cy="418593"/>
            </a:xfrm>
            <a:custGeom>
              <a:avLst/>
              <a:gdLst/>
              <a:ahLst/>
              <a:cxnLst/>
              <a:rect l="0" t="0" r="0" b="0"/>
              <a:pathLst>
                <a:path w="507751" h="418593">
                  <a:moveTo>
                    <a:pt x="7688" y="365014"/>
                  </a:moveTo>
                  <a:lnTo>
                    <a:pt x="0" y="365014"/>
                  </a:lnTo>
                  <a:lnTo>
                    <a:pt x="19782" y="365014"/>
                  </a:lnTo>
                  <a:lnTo>
                    <a:pt x="56665" y="339696"/>
                  </a:lnTo>
                  <a:lnTo>
                    <a:pt x="97555" y="306264"/>
                  </a:lnTo>
                  <a:lnTo>
                    <a:pt x="126679" y="268558"/>
                  </a:lnTo>
                  <a:lnTo>
                    <a:pt x="157421" y="228772"/>
                  </a:lnTo>
                  <a:lnTo>
                    <a:pt x="179384" y="194670"/>
                  </a:lnTo>
                  <a:lnTo>
                    <a:pt x="208732" y="152331"/>
                  </a:lnTo>
                  <a:lnTo>
                    <a:pt x="233639" y="108175"/>
                  </a:lnTo>
                  <a:lnTo>
                    <a:pt x="255022" y="63881"/>
                  </a:lnTo>
                  <a:lnTo>
                    <a:pt x="272248" y="24211"/>
                  </a:lnTo>
                  <a:lnTo>
                    <a:pt x="281427" y="7279"/>
                  </a:lnTo>
                  <a:lnTo>
                    <a:pt x="291661" y="0"/>
                  </a:lnTo>
                  <a:lnTo>
                    <a:pt x="292254" y="625"/>
                  </a:lnTo>
                  <a:lnTo>
                    <a:pt x="293087" y="7235"/>
                  </a:lnTo>
                  <a:lnTo>
                    <a:pt x="296015" y="29391"/>
                  </a:lnTo>
                  <a:lnTo>
                    <a:pt x="301113" y="66876"/>
                  </a:lnTo>
                  <a:lnTo>
                    <a:pt x="301996" y="105580"/>
                  </a:lnTo>
                  <a:lnTo>
                    <a:pt x="302258" y="148467"/>
                  </a:lnTo>
                  <a:lnTo>
                    <a:pt x="304964" y="180466"/>
                  </a:lnTo>
                  <a:lnTo>
                    <a:pt x="308484" y="213539"/>
                  </a:lnTo>
                  <a:lnTo>
                    <a:pt x="310047" y="244775"/>
                  </a:lnTo>
                  <a:lnTo>
                    <a:pt x="313388" y="275194"/>
                  </a:lnTo>
                  <a:lnTo>
                    <a:pt x="318179" y="305250"/>
                  </a:lnTo>
                  <a:lnTo>
                    <a:pt x="327448" y="348077"/>
                  </a:lnTo>
                  <a:lnTo>
                    <a:pt x="345209" y="387575"/>
                  </a:lnTo>
                  <a:lnTo>
                    <a:pt x="358566" y="410039"/>
                  </a:lnTo>
                  <a:lnTo>
                    <a:pt x="364717" y="414791"/>
                  </a:lnTo>
                  <a:lnTo>
                    <a:pt x="367747" y="416058"/>
                  </a:lnTo>
                  <a:lnTo>
                    <a:pt x="370759" y="415910"/>
                  </a:lnTo>
                  <a:lnTo>
                    <a:pt x="376751" y="413100"/>
                  </a:lnTo>
                  <a:lnTo>
                    <a:pt x="378746" y="410961"/>
                  </a:lnTo>
                  <a:lnTo>
                    <a:pt x="395009" y="368643"/>
                  </a:lnTo>
                  <a:lnTo>
                    <a:pt x="405628" y="337178"/>
                  </a:lnTo>
                  <a:lnTo>
                    <a:pt x="413752" y="298179"/>
                  </a:lnTo>
                  <a:lnTo>
                    <a:pt x="421801" y="283915"/>
                  </a:lnTo>
                  <a:lnTo>
                    <a:pt x="427548" y="279360"/>
                  </a:lnTo>
                  <a:lnTo>
                    <a:pt x="430470" y="278146"/>
                  </a:lnTo>
                  <a:lnTo>
                    <a:pt x="433410" y="278328"/>
                  </a:lnTo>
                  <a:lnTo>
                    <a:pt x="439322" y="281177"/>
                  </a:lnTo>
                  <a:lnTo>
                    <a:pt x="441296" y="284317"/>
                  </a:lnTo>
                  <a:lnTo>
                    <a:pt x="452025" y="322035"/>
                  </a:lnTo>
                  <a:lnTo>
                    <a:pt x="466188" y="360493"/>
                  </a:lnTo>
                  <a:lnTo>
                    <a:pt x="480785" y="404592"/>
                  </a:lnTo>
                  <a:lnTo>
                    <a:pt x="485182" y="411708"/>
                  </a:lnTo>
                  <a:lnTo>
                    <a:pt x="488737" y="414003"/>
                  </a:lnTo>
                  <a:lnTo>
                    <a:pt x="507750" y="4185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752"/>
            <p:cNvSpPr/>
            <p:nvPr/>
          </p:nvSpPr>
          <p:spPr>
            <a:xfrm>
              <a:off x="8036718" y="5162001"/>
              <a:ext cx="330399" cy="199487"/>
            </a:xfrm>
            <a:custGeom>
              <a:avLst/>
              <a:gdLst/>
              <a:ahLst/>
              <a:cxnLst/>
              <a:rect l="0" t="0" r="0" b="0"/>
              <a:pathLst>
                <a:path w="330399" h="199487">
                  <a:moveTo>
                    <a:pt x="0" y="106515"/>
                  </a:moveTo>
                  <a:lnTo>
                    <a:pt x="0" y="111254"/>
                  </a:lnTo>
                  <a:lnTo>
                    <a:pt x="15232" y="150806"/>
                  </a:lnTo>
                  <a:lnTo>
                    <a:pt x="44655" y="195150"/>
                  </a:lnTo>
                  <a:lnTo>
                    <a:pt x="47630" y="198347"/>
                  </a:lnTo>
                  <a:lnTo>
                    <a:pt x="50604" y="199486"/>
                  </a:lnTo>
                  <a:lnTo>
                    <a:pt x="53580" y="199254"/>
                  </a:lnTo>
                  <a:lnTo>
                    <a:pt x="59533" y="196349"/>
                  </a:lnTo>
                  <a:lnTo>
                    <a:pt x="92273" y="166018"/>
                  </a:lnTo>
                  <a:lnTo>
                    <a:pt x="95581" y="160080"/>
                  </a:lnTo>
                  <a:lnTo>
                    <a:pt x="96463" y="157107"/>
                  </a:lnTo>
                  <a:lnTo>
                    <a:pt x="98042" y="155126"/>
                  </a:lnTo>
                  <a:lnTo>
                    <a:pt x="102445" y="152925"/>
                  </a:lnTo>
                  <a:lnTo>
                    <a:pt x="104015" y="153329"/>
                  </a:lnTo>
                  <a:lnTo>
                    <a:pt x="105062" y="154592"/>
                  </a:lnTo>
                  <a:lnTo>
                    <a:pt x="106742" y="159006"/>
                  </a:lnTo>
                  <a:lnTo>
                    <a:pt x="107034" y="164511"/>
                  </a:lnTo>
                  <a:lnTo>
                    <a:pt x="108067" y="166014"/>
                  </a:lnTo>
                  <a:lnTo>
                    <a:pt x="109748" y="167017"/>
                  </a:lnTo>
                  <a:lnTo>
                    <a:pt x="111861" y="167685"/>
                  </a:lnTo>
                  <a:lnTo>
                    <a:pt x="113269" y="167139"/>
                  </a:lnTo>
                  <a:lnTo>
                    <a:pt x="114209" y="165782"/>
                  </a:lnTo>
                  <a:lnTo>
                    <a:pt x="115252" y="160637"/>
                  </a:lnTo>
                  <a:lnTo>
                    <a:pt x="116054" y="121157"/>
                  </a:lnTo>
                  <a:lnTo>
                    <a:pt x="117077" y="77901"/>
                  </a:lnTo>
                  <a:lnTo>
                    <a:pt x="125180" y="57268"/>
                  </a:lnTo>
                  <a:lnTo>
                    <a:pt x="127110" y="55824"/>
                  </a:lnTo>
                  <a:lnTo>
                    <a:pt x="132595" y="53507"/>
                  </a:lnTo>
                  <a:lnTo>
                    <a:pt x="138286" y="57846"/>
                  </a:lnTo>
                  <a:lnTo>
                    <a:pt x="157838" y="75870"/>
                  </a:lnTo>
                  <a:lnTo>
                    <a:pt x="166712" y="78583"/>
                  </a:lnTo>
                  <a:lnTo>
                    <a:pt x="186314" y="79575"/>
                  </a:lnTo>
                  <a:lnTo>
                    <a:pt x="190687" y="77641"/>
                  </a:lnTo>
                  <a:lnTo>
                    <a:pt x="207992" y="59595"/>
                  </a:lnTo>
                  <a:lnTo>
                    <a:pt x="228182" y="29000"/>
                  </a:lnTo>
                  <a:lnTo>
                    <a:pt x="234031" y="10321"/>
                  </a:lnTo>
                  <a:lnTo>
                    <a:pt x="236388" y="6666"/>
                  </a:lnTo>
                  <a:lnTo>
                    <a:pt x="239943" y="4231"/>
                  </a:lnTo>
                  <a:lnTo>
                    <a:pt x="256065" y="0"/>
                  </a:lnTo>
                  <a:lnTo>
                    <a:pt x="260320" y="2288"/>
                  </a:lnTo>
                  <a:lnTo>
                    <a:pt x="271135" y="11843"/>
                  </a:lnTo>
                  <a:lnTo>
                    <a:pt x="282827" y="31406"/>
                  </a:lnTo>
                  <a:lnTo>
                    <a:pt x="297663" y="71488"/>
                  </a:lnTo>
                  <a:lnTo>
                    <a:pt x="312541" y="108468"/>
                  </a:lnTo>
                  <a:lnTo>
                    <a:pt x="318493" y="122266"/>
                  </a:lnTo>
                  <a:lnTo>
                    <a:pt x="330398" y="1333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SMARTInkShape-753"/>
            <p:cNvSpPr/>
            <p:nvPr/>
          </p:nvSpPr>
          <p:spPr>
            <a:xfrm>
              <a:off x="7109440" y="5750718"/>
              <a:ext cx="105748" cy="357189"/>
            </a:xfrm>
            <a:custGeom>
              <a:avLst/>
              <a:gdLst/>
              <a:ahLst/>
              <a:cxnLst/>
              <a:rect l="0" t="0" r="0" b="0"/>
              <a:pathLst>
                <a:path w="105748" h="357189">
                  <a:moveTo>
                    <a:pt x="105747" y="0"/>
                  </a:moveTo>
                  <a:lnTo>
                    <a:pt x="101007" y="0"/>
                  </a:lnTo>
                  <a:lnTo>
                    <a:pt x="96033" y="2646"/>
                  </a:lnTo>
                  <a:lnTo>
                    <a:pt x="71822" y="20737"/>
                  </a:lnTo>
                  <a:lnTo>
                    <a:pt x="42613" y="63545"/>
                  </a:lnTo>
                  <a:lnTo>
                    <a:pt x="17180" y="106464"/>
                  </a:lnTo>
                  <a:lnTo>
                    <a:pt x="10382" y="122164"/>
                  </a:lnTo>
                  <a:lnTo>
                    <a:pt x="7801" y="129701"/>
                  </a:lnTo>
                  <a:lnTo>
                    <a:pt x="3345" y="136359"/>
                  </a:lnTo>
                  <a:lnTo>
                    <a:pt x="1760" y="137538"/>
                  </a:lnTo>
                  <a:lnTo>
                    <a:pt x="704" y="137333"/>
                  </a:lnTo>
                  <a:lnTo>
                    <a:pt x="0" y="136204"/>
                  </a:lnTo>
                  <a:lnTo>
                    <a:pt x="522" y="135451"/>
                  </a:lnTo>
                  <a:lnTo>
                    <a:pt x="3748" y="134615"/>
                  </a:lnTo>
                  <a:lnTo>
                    <a:pt x="5006" y="133399"/>
                  </a:lnTo>
                  <a:lnTo>
                    <a:pt x="9670" y="124320"/>
                  </a:lnTo>
                  <a:lnTo>
                    <a:pt x="11930" y="121576"/>
                  </a:lnTo>
                  <a:lnTo>
                    <a:pt x="19733" y="118526"/>
                  </a:lnTo>
                  <a:lnTo>
                    <a:pt x="50625" y="116229"/>
                  </a:lnTo>
                  <a:lnTo>
                    <a:pt x="59090" y="118795"/>
                  </a:lnTo>
                  <a:lnTo>
                    <a:pt x="72608" y="128528"/>
                  </a:lnTo>
                  <a:lnTo>
                    <a:pt x="87835" y="162373"/>
                  </a:lnTo>
                  <a:lnTo>
                    <a:pt x="94157" y="190655"/>
                  </a:lnTo>
                  <a:lnTo>
                    <a:pt x="96029" y="224170"/>
                  </a:lnTo>
                  <a:lnTo>
                    <a:pt x="96661" y="266310"/>
                  </a:lnTo>
                  <a:lnTo>
                    <a:pt x="95795" y="303297"/>
                  </a:lnTo>
                  <a:lnTo>
                    <a:pt x="89125" y="343477"/>
                  </a:lnTo>
                  <a:lnTo>
                    <a:pt x="87887"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754"/>
            <p:cNvSpPr/>
            <p:nvPr/>
          </p:nvSpPr>
          <p:spPr>
            <a:xfrm>
              <a:off x="7250905" y="5736313"/>
              <a:ext cx="276822" cy="207415"/>
            </a:xfrm>
            <a:custGeom>
              <a:avLst/>
              <a:gdLst/>
              <a:ahLst/>
              <a:cxnLst/>
              <a:rect l="0" t="0" r="0" b="0"/>
              <a:pathLst>
                <a:path w="276822" h="207415">
                  <a:moveTo>
                    <a:pt x="0" y="50124"/>
                  </a:moveTo>
                  <a:lnTo>
                    <a:pt x="0" y="71115"/>
                  </a:lnTo>
                  <a:lnTo>
                    <a:pt x="9094" y="114166"/>
                  </a:lnTo>
                  <a:lnTo>
                    <a:pt x="21250" y="157482"/>
                  </a:lnTo>
                  <a:lnTo>
                    <a:pt x="33992" y="198447"/>
                  </a:lnTo>
                  <a:lnTo>
                    <a:pt x="35208" y="207181"/>
                  </a:lnTo>
                  <a:lnTo>
                    <a:pt x="35378" y="207414"/>
                  </a:lnTo>
                  <a:lnTo>
                    <a:pt x="35569" y="205029"/>
                  </a:lnTo>
                  <a:lnTo>
                    <a:pt x="41827" y="194421"/>
                  </a:lnTo>
                  <a:lnTo>
                    <a:pt x="44484" y="151723"/>
                  </a:lnTo>
                  <a:lnTo>
                    <a:pt x="49357" y="108558"/>
                  </a:lnTo>
                  <a:lnTo>
                    <a:pt x="53738" y="68942"/>
                  </a:lnTo>
                  <a:lnTo>
                    <a:pt x="61157" y="28201"/>
                  </a:lnTo>
                  <a:lnTo>
                    <a:pt x="66849" y="9012"/>
                  </a:lnTo>
                  <a:lnTo>
                    <a:pt x="72045" y="2087"/>
                  </a:lnTo>
                  <a:lnTo>
                    <a:pt x="74819" y="240"/>
                  </a:lnTo>
                  <a:lnTo>
                    <a:pt x="77661" y="0"/>
                  </a:lnTo>
                  <a:lnTo>
                    <a:pt x="83465" y="2381"/>
                  </a:lnTo>
                  <a:lnTo>
                    <a:pt x="85409" y="4405"/>
                  </a:lnTo>
                  <a:lnTo>
                    <a:pt x="98784" y="42874"/>
                  </a:lnTo>
                  <a:lnTo>
                    <a:pt x="110243" y="81985"/>
                  </a:lnTo>
                  <a:lnTo>
                    <a:pt x="115925" y="120799"/>
                  </a:lnTo>
                  <a:lnTo>
                    <a:pt x="125573" y="151839"/>
                  </a:lnTo>
                  <a:lnTo>
                    <a:pt x="131465" y="164598"/>
                  </a:lnTo>
                  <a:lnTo>
                    <a:pt x="132292" y="168111"/>
                  </a:lnTo>
                  <a:lnTo>
                    <a:pt x="133836" y="170454"/>
                  </a:lnTo>
                  <a:lnTo>
                    <a:pt x="135857" y="172016"/>
                  </a:lnTo>
                  <a:lnTo>
                    <a:pt x="138197" y="173057"/>
                  </a:lnTo>
                  <a:lnTo>
                    <a:pt x="139756" y="172759"/>
                  </a:lnTo>
                  <a:lnTo>
                    <a:pt x="140797" y="171568"/>
                  </a:lnTo>
                  <a:lnTo>
                    <a:pt x="157034" y="128827"/>
                  </a:lnTo>
                  <a:lnTo>
                    <a:pt x="164988" y="90364"/>
                  </a:lnTo>
                  <a:lnTo>
                    <a:pt x="175870" y="61160"/>
                  </a:lnTo>
                  <a:lnTo>
                    <a:pt x="181684" y="55028"/>
                  </a:lnTo>
                  <a:lnTo>
                    <a:pt x="187575" y="52304"/>
                  </a:lnTo>
                  <a:lnTo>
                    <a:pt x="190535" y="51578"/>
                  </a:lnTo>
                  <a:lnTo>
                    <a:pt x="193500" y="52086"/>
                  </a:lnTo>
                  <a:lnTo>
                    <a:pt x="199441" y="55296"/>
                  </a:lnTo>
                  <a:lnTo>
                    <a:pt x="208363" y="67422"/>
                  </a:lnTo>
                  <a:lnTo>
                    <a:pt x="230312" y="111872"/>
                  </a:lnTo>
                  <a:lnTo>
                    <a:pt x="243197" y="136550"/>
                  </a:lnTo>
                  <a:lnTo>
                    <a:pt x="276821" y="1840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755"/>
            <p:cNvSpPr/>
            <p:nvPr/>
          </p:nvSpPr>
          <p:spPr>
            <a:xfrm>
              <a:off x="7537168" y="5670351"/>
              <a:ext cx="151293" cy="193982"/>
            </a:xfrm>
            <a:custGeom>
              <a:avLst/>
              <a:gdLst/>
              <a:ahLst/>
              <a:cxnLst/>
              <a:rect l="0" t="0" r="0" b="0"/>
              <a:pathLst>
                <a:path w="151293" h="193982">
                  <a:moveTo>
                    <a:pt x="35206" y="0"/>
                  </a:moveTo>
                  <a:lnTo>
                    <a:pt x="30467" y="0"/>
                  </a:lnTo>
                  <a:lnTo>
                    <a:pt x="29070" y="992"/>
                  </a:lnTo>
                  <a:lnTo>
                    <a:pt x="28139" y="2646"/>
                  </a:lnTo>
                  <a:lnTo>
                    <a:pt x="11119" y="46277"/>
                  </a:lnTo>
                  <a:lnTo>
                    <a:pt x="2080" y="80689"/>
                  </a:lnTo>
                  <a:lnTo>
                    <a:pt x="0" y="120890"/>
                  </a:lnTo>
                  <a:lnTo>
                    <a:pt x="5726" y="158928"/>
                  </a:lnTo>
                  <a:lnTo>
                    <a:pt x="7222" y="173491"/>
                  </a:lnTo>
                  <a:lnTo>
                    <a:pt x="9605" y="179161"/>
                  </a:lnTo>
                  <a:lnTo>
                    <a:pt x="17544" y="188107"/>
                  </a:lnTo>
                  <a:lnTo>
                    <a:pt x="25041" y="192744"/>
                  </a:lnTo>
                  <a:lnTo>
                    <a:pt x="28430" y="193981"/>
                  </a:lnTo>
                  <a:lnTo>
                    <a:pt x="31681" y="193812"/>
                  </a:lnTo>
                  <a:lnTo>
                    <a:pt x="37939" y="190980"/>
                  </a:lnTo>
                  <a:lnTo>
                    <a:pt x="60762" y="170658"/>
                  </a:lnTo>
                  <a:lnTo>
                    <a:pt x="66408" y="159853"/>
                  </a:lnTo>
                  <a:lnTo>
                    <a:pt x="77597" y="117871"/>
                  </a:lnTo>
                  <a:lnTo>
                    <a:pt x="79409" y="92626"/>
                  </a:lnTo>
                  <a:lnTo>
                    <a:pt x="77011" y="83170"/>
                  </a:lnTo>
                  <a:lnTo>
                    <a:pt x="72729" y="72268"/>
                  </a:lnTo>
                  <a:lnTo>
                    <a:pt x="71031" y="63079"/>
                  </a:lnTo>
                  <a:lnTo>
                    <a:pt x="71924" y="87860"/>
                  </a:lnTo>
                  <a:lnTo>
                    <a:pt x="83354" y="126003"/>
                  </a:lnTo>
                  <a:lnTo>
                    <a:pt x="96657" y="147357"/>
                  </a:lnTo>
                  <a:lnTo>
                    <a:pt x="135530" y="180328"/>
                  </a:lnTo>
                  <a:lnTo>
                    <a:pt x="151292"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756"/>
            <p:cNvSpPr/>
            <p:nvPr/>
          </p:nvSpPr>
          <p:spPr>
            <a:xfrm>
              <a:off x="7708405" y="5634632"/>
              <a:ext cx="131861" cy="158524"/>
            </a:xfrm>
            <a:custGeom>
              <a:avLst/>
              <a:gdLst/>
              <a:ahLst/>
              <a:cxnLst/>
              <a:rect l="0" t="0" r="0" b="0"/>
              <a:pathLst>
                <a:path w="131861" h="158524">
                  <a:moveTo>
                    <a:pt x="24704" y="0"/>
                  </a:moveTo>
                  <a:lnTo>
                    <a:pt x="19964" y="4740"/>
                  </a:lnTo>
                  <a:lnTo>
                    <a:pt x="17637" y="9714"/>
                  </a:lnTo>
                  <a:lnTo>
                    <a:pt x="8891" y="31045"/>
                  </a:lnTo>
                  <a:lnTo>
                    <a:pt x="1608" y="48997"/>
                  </a:lnTo>
                  <a:lnTo>
                    <a:pt x="0" y="71734"/>
                  </a:lnTo>
                  <a:lnTo>
                    <a:pt x="10487" y="108567"/>
                  </a:lnTo>
                  <a:lnTo>
                    <a:pt x="18716" y="120352"/>
                  </a:lnTo>
                  <a:lnTo>
                    <a:pt x="31860" y="135210"/>
                  </a:lnTo>
                  <a:lnTo>
                    <a:pt x="39790" y="145421"/>
                  </a:lnTo>
                  <a:lnTo>
                    <a:pt x="49930" y="153267"/>
                  </a:lnTo>
                  <a:lnTo>
                    <a:pt x="61051" y="157416"/>
                  </a:lnTo>
                  <a:lnTo>
                    <a:pt x="66795" y="158523"/>
                  </a:lnTo>
                  <a:lnTo>
                    <a:pt x="93840" y="150598"/>
                  </a:lnTo>
                  <a:lnTo>
                    <a:pt x="107686" y="141016"/>
                  </a:lnTo>
                  <a:lnTo>
                    <a:pt x="13186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757"/>
            <p:cNvSpPr/>
            <p:nvPr/>
          </p:nvSpPr>
          <p:spPr>
            <a:xfrm>
              <a:off x="7822478" y="5447109"/>
              <a:ext cx="187452" cy="258234"/>
            </a:xfrm>
            <a:custGeom>
              <a:avLst/>
              <a:gdLst/>
              <a:ahLst/>
              <a:cxnLst/>
              <a:rect l="0" t="0" r="0" b="0"/>
              <a:pathLst>
                <a:path w="187452" h="258234">
                  <a:moveTo>
                    <a:pt x="8857" y="0"/>
                  </a:moveTo>
                  <a:lnTo>
                    <a:pt x="7866" y="17216"/>
                  </a:lnTo>
                  <a:lnTo>
                    <a:pt x="1169" y="54669"/>
                  </a:lnTo>
                  <a:lnTo>
                    <a:pt x="173" y="91497"/>
                  </a:lnTo>
                  <a:lnTo>
                    <a:pt x="0" y="129416"/>
                  </a:lnTo>
                  <a:lnTo>
                    <a:pt x="941" y="165235"/>
                  </a:lnTo>
                  <a:lnTo>
                    <a:pt x="7000" y="204508"/>
                  </a:lnTo>
                  <a:lnTo>
                    <a:pt x="10953" y="229267"/>
                  </a:lnTo>
                  <a:lnTo>
                    <a:pt x="18409" y="246525"/>
                  </a:lnTo>
                  <a:lnTo>
                    <a:pt x="25076" y="256504"/>
                  </a:lnTo>
                  <a:lnTo>
                    <a:pt x="26616" y="257323"/>
                  </a:lnTo>
                  <a:lnTo>
                    <a:pt x="30971" y="258233"/>
                  </a:lnTo>
                  <a:lnTo>
                    <a:pt x="36214" y="255991"/>
                  </a:lnTo>
                  <a:lnTo>
                    <a:pt x="39002" y="254005"/>
                  </a:lnTo>
                  <a:lnTo>
                    <a:pt x="40860" y="250696"/>
                  </a:lnTo>
                  <a:lnTo>
                    <a:pt x="43475" y="235566"/>
                  </a:lnTo>
                  <a:lnTo>
                    <a:pt x="44432" y="195724"/>
                  </a:lnTo>
                  <a:lnTo>
                    <a:pt x="51624" y="151709"/>
                  </a:lnTo>
                  <a:lnTo>
                    <a:pt x="59395" y="108135"/>
                  </a:lnTo>
                  <a:lnTo>
                    <a:pt x="62317" y="66190"/>
                  </a:lnTo>
                  <a:lnTo>
                    <a:pt x="65028" y="61499"/>
                  </a:lnTo>
                  <a:lnTo>
                    <a:pt x="67141" y="58858"/>
                  </a:lnTo>
                  <a:lnTo>
                    <a:pt x="68549" y="58090"/>
                  </a:lnTo>
                  <a:lnTo>
                    <a:pt x="69488" y="58570"/>
                  </a:lnTo>
                  <a:lnTo>
                    <a:pt x="70114" y="59883"/>
                  </a:lnTo>
                  <a:lnTo>
                    <a:pt x="69539" y="61750"/>
                  </a:lnTo>
                  <a:lnTo>
                    <a:pt x="64981" y="69118"/>
                  </a:lnTo>
                  <a:lnTo>
                    <a:pt x="62939" y="80497"/>
                  </a:lnTo>
                  <a:lnTo>
                    <a:pt x="62445" y="110135"/>
                  </a:lnTo>
                  <a:lnTo>
                    <a:pt x="65086" y="116087"/>
                  </a:lnTo>
                  <a:lnTo>
                    <a:pt x="67179" y="119063"/>
                  </a:lnTo>
                  <a:lnTo>
                    <a:pt x="79606" y="127992"/>
                  </a:lnTo>
                  <a:lnTo>
                    <a:pt x="91115" y="132182"/>
                  </a:lnTo>
                  <a:lnTo>
                    <a:pt x="117653" y="133791"/>
                  </a:lnTo>
                  <a:lnTo>
                    <a:pt x="150479" y="124211"/>
                  </a:lnTo>
                  <a:lnTo>
                    <a:pt x="187451"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758"/>
            <p:cNvSpPr/>
            <p:nvPr/>
          </p:nvSpPr>
          <p:spPr>
            <a:xfrm>
              <a:off x="8117454" y="5322094"/>
              <a:ext cx="267523" cy="293944"/>
            </a:xfrm>
            <a:custGeom>
              <a:avLst/>
              <a:gdLst/>
              <a:ahLst/>
              <a:cxnLst/>
              <a:rect l="0" t="0" r="0" b="0"/>
              <a:pathLst>
                <a:path w="267523" h="293944">
                  <a:moveTo>
                    <a:pt x="8561" y="0"/>
                  </a:moveTo>
                  <a:lnTo>
                    <a:pt x="3822" y="0"/>
                  </a:lnTo>
                  <a:lnTo>
                    <a:pt x="2425" y="992"/>
                  </a:lnTo>
                  <a:lnTo>
                    <a:pt x="1494" y="2645"/>
                  </a:lnTo>
                  <a:lnTo>
                    <a:pt x="0" y="12428"/>
                  </a:lnTo>
                  <a:lnTo>
                    <a:pt x="8747" y="56125"/>
                  </a:lnTo>
                  <a:lnTo>
                    <a:pt x="15470" y="99317"/>
                  </a:lnTo>
                  <a:lnTo>
                    <a:pt x="19538" y="134268"/>
                  </a:lnTo>
                  <a:lnTo>
                    <a:pt x="27027" y="169760"/>
                  </a:lnTo>
                  <a:lnTo>
                    <a:pt x="32885" y="205410"/>
                  </a:lnTo>
                  <a:lnTo>
                    <a:pt x="34863" y="248273"/>
                  </a:lnTo>
                  <a:lnTo>
                    <a:pt x="36246" y="277281"/>
                  </a:lnTo>
                  <a:lnTo>
                    <a:pt x="43909" y="293943"/>
                  </a:lnTo>
                  <a:lnTo>
                    <a:pt x="38070" y="280276"/>
                  </a:lnTo>
                  <a:lnTo>
                    <a:pt x="35510" y="238310"/>
                  </a:lnTo>
                  <a:lnTo>
                    <a:pt x="35371" y="197077"/>
                  </a:lnTo>
                  <a:lnTo>
                    <a:pt x="36349" y="176684"/>
                  </a:lnTo>
                  <a:lnTo>
                    <a:pt x="42481" y="159066"/>
                  </a:lnTo>
                  <a:lnTo>
                    <a:pt x="47781" y="150732"/>
                  </a:lnTo>
                  <a:lnTo>
                    <a:pt x="53443" y="146366"/>
                  </a:lnTo>
                  <a:lnTo>
                    <a:pt x="62208" y="143909"/>
                  </a:lnTo>
                  <a:lnTo>
                    <a:pt x="65162" y="143564"/>
                  </a:lnTo>
                  <a:lnTo>
                    <a:pt x="67131" y="145319"/>
                  </a:lnTo>
                  <a:lnTo>
                    <a:pt x="83344" y="184874"/>
                  </a:lnTo>
                  <a:lnTo>
                    <a:pt x="97907" y="224069"/>
                  </a:lnTo>
                  <a:lnTo>
                    <a:pt x="113740" y="260869"/>
                  </a:lnTo>
                  <a:lnTo>
                    <a:pt x="127810" y="277496"/>
                  </a:lnTo>
                  <a:lnTo>
                    <a:pt x="135313" y="282081"/>
                  </a:lnTo>
                  <a:lnTo>
                    <a:pt x="145115" y="284662"/>
                  </a:lnTo>
                  <a:lnTo>
                    <a:pt x="159045" y="280686"/>
                  </a:lnTo>
                  <a:lnTo>
                    <a:pt x="170998" y="273225"/>
                  </a:lnTo>
                  <a:lnTo>
                    <a:pt x="185565" y="259990"/>
                  </a:lnTo>
                  <a:lnTo>
                    <a:pt x="197707" y="238760"/>
                  </a:lnTo>
                  <a:lnTo>
                    <a:pt x="206698" y="196145"/>
                  </a:lnTo>
                  <a:lnTo>
                    <a:pt x="212513" y="155933"/>
                  </a:lnTo>
                  <a:lnTo>
                    <a:pt x="213756" y="114767"/>
                  </a:lnTo>
                  <a:lnTo>
                    <a:pt x="212869" y="98632"/>
                  </a:lnTo>
                  <a:lnTo>
                    <a:pt x="206791" y="79385"/>
                  </a:lnTo>
                  <a:lnTo>
                    <a:pt x="201504" y="70670"/>
                  </a:lnTo>
                  <a:lnTo>
                    <a:pt x="198706" y="68941"/>
                  </a:lnTo>
                  <a:lnTo>
                    <a:pt x="195847" y="68780"/>
                  </a:lnTo>
                  <a:lnTo>
                    <a:pt x="192950" y="69666"/>
                  </a:lnTo>
                  <a:lnTo>
                    <a:pt x="191019" y="71248"/>
                  </a:lnTo>
                  <a:lnTo>
                    <a:pt x="174876" y="104811"/>
                  </a:lnTo>
                  <a:lnTo>
                    <a:pt x="167384" y="146387"/>
                  </a:lnTo>
                  <a:lnTo>
                    <a:pt x="162445" y="179634"/>
                  </a:lnTo>
                  <a:lnTo>
                    <a:pt x="160776" y="221684"/>
                  </a:lnTo>
                  <a:lnTo>
                    <a:pt x="165228" y="244828"/>
                  </a:lnTo>
                  <a:lnTo>
                    <a:pt x="172831" y="264254"/>
                  </a:lnTo>
                  <a:lnTo>
                    <a:pt x="181119" y="273881"/>
                  </a:lnTo>
                  <a:lnTo>
                    <a:pt x="191418" y="280474"/>
                  </a:lnTo>
                  <a:lnTo>
                    <a:pt x="214198" y="284708"/>
                  </a:lnTo>
                  <a:lnTo>
                    <a:pt x="225963" y="284294"/>
                  </a:lnTo>
                  <a:lnTo>
                    <a:pt x="237807" y="280803"/>
                  </a:lnTo>
                  <a:lnTo>
                    <a:pt x="247039" y="273298"/>
                  </a:lnTo>
                  <a:lnTo>
                    <a:pt x="267522"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759"/>
            <p:cNvSpPr/>
            <p:nvPr/>
          </p:nvSpPr>
          <p:spPr>
            <a:xfrm>
              <a:off x="8403313" y="5348883"/>
              <a:ext cx="106679" cy="191286"/>
            </a:xfrm>
            <a:custGeom>
              <a:avLst/>
              <a:gdLst/>
              <a:ahLst/>
              <a:cxnLst/>
              <a:rect l="0" t="0" r="0" b="0"/>
              <a:pathLst>
                <a:path w="106679" h="191286">
                  <a:moveTo>
                    <a:pt x="17382" y="0"/>
                  </a:moveTo>
                  <a:lnTo>
                    <a:pt x="17382" y="12428"/>
                  </a:lnTo>
                  <a:lnTo>
                    <a:pt x="3143" y="55132"/>
                  </a:lnTo>
                  <a:lnTo>
                    <a:pt x="0" y="98431"/>
                  </a:lnTo>
                  <a:lnTo>
                    <a:pt x="2232" y="142902"/>
                  </a:lnTo>
                  <a:lnTo>
                    <a:pt x="9254" y="164380"/>
                  </a:lnTo>
                  <a:lnTo>
                    <a:pt x="26381" y="187059"/>
                  </a:lnTo>
                  <a:lnTo>
                    <a:pt x="29335" y="190191"/>
                  </a:lnTo>
                  <a:lnTo>
                    <a:pt x="31303" y="191285"/>
                  </a:lnTo>
                  <a:lnTo>
                    <a:pt x="32616" y="191023"/>
                  </a:lnTo>
                  <a:lnTo>
                    <a:pt x="39463" y="183474"/>
                  </a:lnTo>
                  <a:lnTo>
                    <a:pt x="42079" y="175471"/>
                  </a:lnTo>
                  <a:lnTo>
                    <a:pt x="46197" y="159809"/>
                  </a:lnTo>
                  <a:lnTo>
                    <a:pt x="50032" y="147425"/>
                  </a:lnTo>
                  <a:lnTo>
                    <a:pt x="52696" y="106579"/>
                  </a:lnTo>
                  <a:lnTo>
                    <a:pt x="44707" y="63502"/>
                  </a:lnTo>
                  <a:lnTo>
                    <a:pt x="44528" y="60193"/>
                  </a:lnTo>
                  <a:lnTo>
                    <a:pt x="41683" y="53872"/>
                  </a:lnTo>
                  <a:lnTo>
                    <a:pt x="39536" y="50797"/>
                  </a:lnTo>
                  <a:lnTo>
                    <a:pt x="38104" y="49740"/>
                  </a:lnTo>
                  <a:lnTo>
                    <a:pt x="37149" y="50027"/>
                  </a:lnTo>
                  <a:lnTo>
                    <a:pt x="36514" y="51211"/>
                  </a:lnTo>
                  <a:lnTo>
                    <a:pt x="35618" y="57616"/>
                  </a:lnTo>
                  <a:lnTo>
                    <a:pt x="38055" y="62979"/>
                  </a:lnTo>
                  <a:lnTo>
                    <a:pt x="40093" y="65799"/>
                  </a:lnTo>
                  <a:lnTo>
                    <a:pt x="53726" y="107400"/>
                  </a:lnTo>
                  <a:lnTo>
                    <a:pt x="56494" y="113272"/>
                  </a:lnTo>
                  <a:lnTo>
                    <a:pt x="60323" y="117186"/>
                  </a:lnTo>
                  <a:lnTo>
                    <a:pt x="69871" y="121536"/>
                  </a:lnTo>
                  <a:lnTo>
                    <a:pt x="91439" y="124710"/>
                  </a:lnTo>
                  <a:lnTo>
                    <a:pt x="97590" y="122234"/>
                  </a:lnTo>
                  <a:lnTo>
                    <a:pt x="106678"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760"/>
            <p:cNvSpPr/>
            <p:nvPr/>
          </p:nvSpPr>
          <p:spPr>
            <a:xfrm>
              <a:off x="8527920" y="5060648"/>
              <a:ext cx="53442" cy="366532"/>
            </a:xfrm>
            <a:custGeom>
              <a:avLst/>
              <a:gdLst/>
              <a:ahLst/>
              <a:cxnLst/>
              <a:rect l="0" t="0" r="0" b="0"/>
              <a:pathLst>
                <a:path w="53442" h="366532">
                  <a:moveTo>
                    <a:pt x="26720" y="234657"/>
                  </a:moveTo>
                  <a:lnTo>
                    <a:pt x="26720" y="221354"/>
                  </a:lnTo>
                  <a:lnTo>
                    <a:pt x="25728" y="219835"/>
                  </a:lnTo>
                  <a:lnTo>
                    <a:pt x="24074" y="218822"/>
                  </a:lnTo>
                  <a:lnTo>
                    <a:pt x="21980" y="218148"/>
                  </a:lnTo>
                  <a:lnTo>
                    <a:pt x="20582" y="219681"/>
                  </a:lnTo>
                  <a:lnTo>
                    <a:pt x="15695" y="233756"/>
                  </a:lnTo>
                  <a:lnTo>
                    <a:pt x="13418" y="237033"/>
                  </a:lnTo>
                  <a:lnTo>
                    <a:pt x="10211" y="255866"/>
                  </a:lnTo>
                  <a:lnTo>
                    <a:pt x="9039" y="297605"/>
                  </a:lnTo>
                  <a:lnTo>
                    <a:pt x="11560" y="324084"/>
                  </a:lnTo>
                  <a:lnTo>
                    <a:pt x="17962" y="354361"/>
                  </a:lnTo>
                  <a:lnTo>
                    <a:pt x="22166" y="361611"/>
                  </a:lnTo>
                  <a:lnTo>
                    <a:pt x="27342" y="365495"/>
                  </a:lnTo>
                  <a:lnTo>
                    <a:pt x="30111" y="366531"/>
                  </a:lnTo>
                  <a:lnTo>
                    <a:pt x="32950" y="366229"/>
                  </a:lnTo>
                  <a:lnTo>
                    <a:pt x="38749" y="363248"/>
                  </a:lnTo>
                  <a:lnTo>
                    <a:pt x="47593" y="355991"/>
                  </a:lnTo>
                  <a:lnTo>
                    <a:pt x="50880" y="345137"/>
                  </a:lnTo>
                  <a:lnTo>
                    <a:pt x="53163" y="304364"/>
                  </a:lnTo>
                  <a:lnTo>
                    <a:pt x="53441" y="260516"/>
                  </a:lnTo>
                  <a:lnTo>
                    <a:pt x="50843" y="222806"/>
                  </a:lnTo>
                  <a:lnTo>
                    <a:pt x="46435" y="180213"/>
                  </a:lnTo>
                  <a:lnTo>
                    <a:pt x="42484" y="136173"/>
                  </a:lnTo>
                  <a:lnTo>
                    <a:pt x="35028" y="91706"/>
                  </a:lnTo>
                  <a:lnTo>
                    <a:pt x="26535" y="52402"/>
                  </a:lnTo>
                  <a:lnTo>
                    <a:pt x="11814" y="11300"/>
                  </a:lnTo>
                  <a:lnTo>
                    <a:pt x="5874" y="2103"/>
                  </a:lnTo>
                  <a:lnTo>
                    <a:pt x="3893" y="245"/>
                  </a:lnTo>
                  <a:lnTo>
                    <a:pt x="2572" y="0"/>
                  </a:lnTo>
                  <a:lnTo>
                    <a:pt x="1692" y="828"/>
                  </a:lnTo>
                  <a:lnTo>
                    <a:pt x="714" y="4395"/>
                  </a:lnTo>
                  <a:lnTo>
                    <a:pt x="0" y="42585"/>
                  </a:lnTo>
                  <a:lnTo>
                    <a:pt x="4686" y="86694"/>
                  </a:lnTo>
                  <a:lnTo>
                    <a:pt x="7623" y="131285"/>
                  </a:lnTo>
                  <a:lnTo>
                    <a:pt x="13235" y="172718"/>
                  </a:lnTo>
                  <a:lnTo>
                    <a:pt x="26720" y="2257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1" name="SMARTInkShape-Group86"/>
          <p:cNvGrpSpPr/>
          <p:nvPr/>
        </p:nvGrpSpPr>
        <p:grpSpPr>
          <a:xfrm>
            <a:off x="3705929" y="151805"/>
            <a:ext cx="2491275" cy="667809"/>
            <a:chOff x="3705929" y="151805"/>
            <a:chExt cx="2491275" cy="667809"/>
          </a:xfrm>
        </p:grpSpPr>
        <p:sp>
          <p:nvSpPr>
            <p:cNvPr id="232" name="SMARTInkShape-761"/>
            <p:cNvSpPr/>
            <p:nvPr/>
          </p:nvSpPr>
          <p:spPr>
            <a:xfrm>
              <a:off x="3705929" y="223242"/>
              <a:ext cx="240993" cy="187097"/>
            </a:xfrm>
            <a:custGeom>
              <a:avLst/>
              <a:gdLst/>
              <a:ahLst/>
              <a:cxnLst/>
              <a:rect l="0" t="0" r="0" b="0"/>
              <a:pathLst>
                <a:path w="240993" h="187097">
                  <a:moveTo>
                    <a:pt x="8821" y="0"/>
                  </a:moveTo>
                  <a:lnTo>
                    <a:pt x="0" y="0"/>
                  </a:lnTo>
                  <a:lnTo>
                    <a:pt x="4664" y="0"/>
                  </a:lnTo>
                  <a:lnTo>
                    <a:pt x="6049" y="992"/>
                  </a:lnTo>
                  <a:lnTo>
                    <a:pt x="8773" y="8766"/>
                  </a:lnTo>
                  <a:lnTo>
                    <a:pt x="8820" y="8927"/>
                  </a:lnTo>
                  <a:lnTo>
                    <a:pt x="8821" y="27331"/>
                  </a:lnTo>
                  <a:lnTo>
                    <a:pt x="11467" y="34637"/>
                  </a:lnTo>
                  <a:lnTo>
                    <a:pt x="13561" y="37974"/>
                  </a:lnTo>
                  <a:lnTo>
                    <a:pt x="16509" y="52152"/>
                  </a:lnTo>
                  <a:lnTo>
                    <a:pt x="18670" y="96536"/>
                  </a:lnTo>
                  <a:lnTo>
                    <a:pt x="26124" y="139956"/>
                  </a:lnTo>
                  <a:lnTo>
                    <a:pt x="27599" y="163510"/>
                  </a:lnTo>
                  <a:lnTo>
                    <a:pt x="34359" y="176412"/>
                  </a:lnTo>
                  <a:lnTo>
                    <a:pt x="43188" y="186091"/>
                  </a:lnTo>
                  <a:lnTo>
                    <a:pt x="44631" y="185576"/>
                  </a:lnTo>
                  <a:lnTo>
                    <a:pt x="52109" y="179709"/>
                  </a:lnTo>
                  <a:lnTo>
                    <a:pt x="74424" y="136641"/>
                  </a:lnTo>
                  <a:lnTo>
                    <a:pt x="89204" y="97406"/>
                  </a:lnTo>
                  <a:lnTo>
                    <a:pt x="96140" y="80995"/>
                  </a:lnTo>
                  <a:lnTo>
                    <a:pt x="122454" y="43359"/>
                  </a:lnTo>
                  <a:lnTo>
                    <a:pt x="127240" y="38828"/>
                  </a:lnTo>
                  <a:lnTo>
                    <a:pt x="131424" y="36800"/>
                  </a:lnTo>
                  <a:lnTo>
                    <a:pt x="135204" y="36439"/>
                  </a:lnTo>
                  <a:lnTo>
                    <a:pt x="142051" y="38685"/>
                  </a:lnTo>
                  <a:lnTo>
                    <a:pt x="145266" y="40673"/>
                  </a:lnTo>
                  <a:lnTo>
                    <a:pt x="147409" y="42990"/>
                  </a:lnTo>
                  <a:lnTo>
                    <a:pt x="149791" y="48211"/>
                  </a:lnTo>
                  <a:lnTo>
                    <a:pt x="151445" y="89080"/>
                  </a:lnTo>
                  <a:lnTo>
                    <a:pt x="152654" y="126788"/>
                  </a:lnTo>
                  <a:lnTo>
                    <a:pt x="160257" y="170830"/>
                  </a:lnTo>
                  <a:lnTo>
                    <a:pt x="161372" y="173418"/>
                  </a:lnTo>
                  <a:lnTo>
                    <a:pt x="163107" y="175143"/>
                  </a:lnTo>
                  <a:lnTo>
                    <a:pt x="165256" y="176293"/>
                  </a:lnTo>
                  <a:lnTo>
                    <a:pt x="166690" y="178052"/>
                  </a:lnTo>
                  <a:lnTo>
                    <a:pt x="168281" y="182653"/>
                  </a:lnTo>
                  <a:lnTo>
                    <a:pt x="169698" y="184276"/>
                  </a:lnTo>
                  <a:lnTo>
                    <a:pt x="177132" y="187096"/>
                  </a:lnTo>
                  <a:lnTo>
                    <a:pt x="177582" y="186246"/>
                  </a:lnTo>
                  <a:lnTo>
                    <a:pt x="188183" y="148301"/>
                  </a:lnTo>
                  <a:lnTo>
                    <a:pt x="202399" y="107687"/>
                  </a:lnTo>
                  <a:lnTo>
                    <a:pt x="220166" y="68769"/>
                  </a:lnTo>
                  <a:lnTo>
                    <a:pt x="229419" y="47355"/>
                  </a:lnTo>
                  <a:lnTo>
                    <a:pt x="231880" y="39898"/>
                  </a:lnTo>
                  <a:lnTo>
                    <a:pt x="239597" y="28712"/>
                  </a:lnTo>
                  <a:lnTo>
                    <a:pt x="240992"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762"/>
            <p:cNvSpPr/>
            <p:nvPr/>
          </p:nvSpPr>
          <p:spPr>
            <a:xfrm>
              <a:off x="3964781" y="276820"/>
              <a:ext cx="107157" cy="124971"/>
            </a:xfrm>
            <a:custGeom>
              <a:avLst/>
              <a:gdLst/>
              <a:ahLst/>
              <a:cxnLst/>
              <a:rect l="0" t="0" r="0" b="0"/>
              <a:pathLst>
                <a:path w="107157" h="124971">
                  <a:moveTo>
                    <a:pt x="0" y="35719"/>
                  </a:moveTo>
                  <a:lnTo>
                    <a:pt x="0" y="77959"/>
                  </a:lnTo>
                  <a:lnTo>
                    <a:pt x="0" y="100731"/>
                  </a:lnTo>
                  <a:lnTo>
                    <a:pt x="2646" y="106946"/>
                  </a:lnTo>
                  <a:lnTo>
                    <a:pt x="6137" y="113016"/>
                  </a:lnTo>
                  <a:lnTo>
                    <a:pt x="8920" y="124970"/>
                  </a:lnTo>
                  <a:lnTo>
                    <a:pt x="9922" y="85286"/>
                  </a:lnTo>
                  <a:lnTo>
                    <a:pt x="19953" y="47234"/>
                  </a:lnTo>
                  <a:lnTo>
                    <a:pt x="23751" y="39845"/>
                  </a:lnTo>
                  <a:lnTo>
                    <a:pt x="26881" y="30106"/>
                  </a:lnTo>
                  <a:lnTo>
                    <a:pt x="31130" y="23964"/>
                  </a:lnTo>
                  <a:lnTo>
                    <a:pt x="67878" y="3978"/>
                  </a:lnTo>
                  <a:lnTo>
                    <a:pt x="107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763"/>
            <p:cNvSpPr/>
            <p:nvPr/>
          </p:nvSpPr>
          <p:spPr>
            <a:xfrm>
              <a:off x="4170164" y="267891"/>
              <a:ext cx="1" cy="107157"/>
            </a:xfrm>
            <a:custGeom>
              <a:avLst/>
              <a:gdLst/>
              <a:ahLst/>
              <a:cxnLst/>
              <a:rect l="0" t="0" r="0" b="0"/>
              <a:pathLst>
                <a:path w="1" h="107157">
                  <a:moveTo>
                    <a:pt x="0" y="0"/>
                  </a:moveTo>
                  <a:lnTo>
                    <a:pt x="0" y="39147"/>
                  </a:lnTo>
                  <a:lnTo>
                    <a:pt x="0" y="80393"/>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764"/>
            <p:cNvSpPr/>
            <p:nvPr/>
          </p:nvSpPr>
          <p:spPr>
            <a:xfrm>
              <a:off x="4250531" y="151805"/>
              <a:ext cx="26790" cy="267891"/>
            </a:xfrm>
            <a:custGeom>
              <a:avLst/>
              <a:gdLst/>
              <a:ahLst/>
              <a:cxnLst/>
              <a:rect l="0" t="0" r="0" b="0"/>
              <a:pathLst>
                <a:path w="26790" h="267891">
                  <a:moveTo>
                    <a:pt x="0" y="0"/>
                  </a:moveTo>
                  <a:lnTo>
                    <a:pt x="2645" y="26029"/>
                  </a:lnTo>
                  <a:lnTo>
                    <a:pt x="7688" y="62357"/>
                  </a:lnTo>
                  <a:lnTo>
                    <a:pt x="8684" y="98197"/>
                  </a:lnTo>
                  <a:lnTo>
                    <a:pt x="8881" y="136585"/>
                  </a:lnTo>
                  <a:lnTo>
                    <a:pt x="8920" y="177351"/>
                  </a:lnTo>
                  <a:lnTo>
                    <a:pt x="16617" y="219634"/>
                  </a:lnTo>
                  <a:lnTo>
                    <a:pt x="18606" y="241969"/>
                  </a:lnTo>
                  <a:lnTo>
                    <a:pt x="20342" y="244656"/>
                  </a:lnTo>
                  <a:lnTo>
                    <a:pt x="22491" y="246448"/>
                  </a:lnTo>
                  <a:lnTo>
                    <a:pt x="24879" y="251084"/>
                  </a:lnTo>
                  <a:lnTo>
                    <a:pt x="26789" y="267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765"/>
            <p:cNvSpPr/>
            <p:nvPr/>
          </p:nvSpPr>
          <p:spPr>
            <a:xfrm>
              <a:off x="4161234" y="197009"/>
              <a:ext cx="249831" cy="169109"/>
            </a:xfrm>
            <a:custGeom>
              <a:avLst/>
              <a:gdLst/>
              <a:ahLst/>
              <a:cxnLst/>
              <a:rect l="0" t="0" r="0" b="0"/>
              <a:pathLst>
                <a:path w="249831" h="169109">
                  <a:moveTo>
                    <a:pt x="0" y="115530"/>
                  </a:moveTo>
                  <a:lnTo>
                    <a:pt x="0" y="106709"/>
                  </a:lnTo>
                  <a:lnTo>
                    <a:pt x="0" y="111373"/>
                  </a:lnTo>
                  <a:lnTo>
                    <a:pt x="993" y="112759"/>
                  </a:lnTo>
                  <a:lnTo>
                    <a:pt x="18092" y="122436"/>
                  </a:lnTo>
                  <a:lnTo>
                    <a:pt x="55879" y="124341"/>
                  </a:lnTo>
                  <a:lnTo>
                    <a:pt x="91462" y="121798"/>
                  </a:lnTo>
                  <a:lnTo>
                    <a:pt x="133238" y="108234"/>
                  </a:lnTo>
                  <a:lnTo>
                    <a:pt x="170943" y="86960"/>
                  </a:lnTo>
                  <a:lnTo>
                    <a:pt x="204767" y="68393"/>
                  </a:lnTo>
                  <a:lnTo>
                    <a:pt x="242278" y="41493"/>
                  </a:lnTo>
                  <a:lnTo>
                    <a:pt x="246586" y="32685"/>
                  </a:lnTo>
                  <a:lnTo>
                    <a:pt x="249830" y="5775"/>
                  </a:lnTo>
                  <a:lnTo>
                    <a:pt x="248905" y="3665"/>
                  </a:lnTo>
                  <a:lnTo>
                    <a:pt x="247297" y="2258"/>
                  </a:lnTo>
                  <a:lnTo>
                    <a:pt x="242863" y="695"/>
                  </a:lnTo>
                  <a:lnTo>
                    <a:pt x="237585" y="0"/>
                  </a:lnTo>
                  <a:lnTo>
                    <a:pt x="231932" y="2337"/>
                  </a:lnTo>
                  <a:lnTo>
                    <a:pt x="189931" y="33376"/>
                  </a:lnTo>
                  <a:lnTo>
                    <a:pt x="179307" y="46209"/>
                  </a:lnTo>
                  <a:lnTo>
                    <a:pt x="155801" y="83698"/>
                  </a:lnTo>
                  <a:lnTo>
                    <a:pt x="147011" y="117594"/>
                  </a:lnTo>
                  <a:lnTo>
                    <a:pt x="152246" y="145138"/>
                  </a:lnTo>
                  <a:lnTo>
                    <a:pt x="156301" y="152832"/>
                  </a:lnTo>
                  <a:lnTo>
                    <a:pt x="158771" y="155281"/>
                  </a:lnTo>
                  <a:lnTo>
                    <a:pt x="176698" y="165885"/>
                  </a:lnTo>
                  <a:lnTo>
                    <a:pt x="220425" y="168982"/>
                  </a:lnTo>
                  <a:lnTo>
                    <a:pt x="241102" y="1691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766"/>
            <p:cNvSpPr/>
            <p:nvPr/>
          </p:nvSpPr>
          <p:spPr>
            <a:xfrm>
              <a:off x="4484607" y="205383"/>
              <a:ext cx="131483" cy="232173"/>
            </a:xfrm>
            <a:custGeom>
              <a:avLst/>
              <a:gdLst/>
              <a:ahLst/>
              <a:cxnLst/>
              <a:rect l="0" t="0" r="0" b="0"/>
              <a:pathLst>
                <a:path w="131483" h="232173">
                  <a:moveTo>
                    <a:pt x="69533" y="0"/>
                  </a:moveTo>
                  <a:lnTo>
                    <a:pt x="64793" y="4740"/>
                  </a:lnTo>
                  <a:lnTo>
                    <a:pt x="59820" y="7068"/>
                  </a:lnTo>
                  <a:lnTo>
                    <a:pt x="18348" y="15949"/>
                  </a:lnTo>
                  <a:lnTo>
                    <a:pt x="11066" y="18002"/>
                  </a:lnTo>
                  <a:lnTo>
                    <a:pt x="4522" y="22222"/>
                  </a:lnTo>
                  <a:lnTo>
                    <a:pt x="952" y="27405"/>
                  </a:lnTo>
                  <a:lnTo>
                    <a:pt x="0" y="30176"/>
                  </a:lnTo>
                  <a:lnTo>
                    <a:pt x="358" y="33016"/>
                  </a:lnTo>
                  <a:lnTo>
                    <a:pt x="3400" y="38817"/>
                  </a:lnTo>
                  <a:lnTo>
                    <a:pt x="31139" y="67640"/>
                  </a:lnTo>
                  <a:lnTo>
                    <a:pt x="75614" y="104670"/>
                  </a:lnTo>
                  <a:lnTo>
                    <a:pt x="98201" y="124296"/>
                  </a:lnTo>
                  <a:lnTo>
                    <a:pt x="108072" y="131641"/>
                  </a:lnTo>
                  <a:lnTo>
                    <a:pt x="127797" y="156902"/>
                  </a:lnTo>
                  <a:lnTo>
                    <a:pt x="130155" y="163331"/>
                  </a:lnTo>
                  <a:lnTo>
                    <a:pt x="131482" y="177268"/>
                  </a:lnTo>
                  <a:lnTo>
                    <a:pt x="129147" y="185611"/>
                  </a:lnTo>
                  <a:lnTo>
                    <a:pt x="127135" y="189225"/>
                  </a:lnTo>
                  <a:lnTo>
                    <a:pt x="124802" y="191634"/>
                  </a:lnTo>
                  <a:lnTo>
                    <a:pt x="97485" y="208694"/>
                  </a:lnTo>
                  <a:lnTo>
                    <a:pt x="57522" y="220120"/>
                  </a:lnTo>
                  <a:lnTo>
                    <a:pt x="14173" y="230127"/>
                  </a:lnTo>
                  <a:lnTo>
                    <a:pt x="7025"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767"/>
            <p:cNvSpPr/>
            <p:nvPr/>
          </p:nvSpPr>
          <p:spPr>
            <a:xfrm>
              <a:off x="3877040" y="510937"/>
              <a:ext cx="677056" cy="247364"/>
            </a:xfrm>
            <a:custGeom>
              <a:avLst/>
              <a:gdLst/>
              <a:ahLst/>
              <a:cxnLst/>
              <a:rect l="0" t="0" r="0" b="0"/>
              <a:pathLst>
                <a:path w="677056" h="247364">
                  <a:moveTo>
                    <a:pt x="52022" y="78422"/>
                  </a:moveTo>
                  <a:lnTo>
                    <a:pt x="25527" y="114631"/>
                  </a:lnTo>
                  <a:lnTo>
                    <a:pt x="15443" y="132218"/>
                  </a:lnTo>
                  <a:lnTo>
                    <a:pt x="3696" y="176678"/>
                  </a:lnTo>
                  <a:lnTo>
                    <a:pt x="0" y="203447"/>
                  </a:lnTo>
                  <a:lnTo>
                    <a:pt x="3646" y="225489"/>
                  </a:lnTo>
                  <a:lnTo>
                    <a:pt x="11009" y="239848"/>
                  </a:lnTo>
                  <a:lnTo>
                    <a:pt x="16596" y="244425"/>
                  </a:lnTo>
                  <a:lnTo>
                    <a:pt x="23379" y="246459"/>
                  </a:lnTo>
                  <a:lnTo>
                    <a:pt x="33008" y="247363"/>
                  </a:lnTo>
                  <a:lnTo>
                    <a:pt x="41256" y="245119"/>
                  </a:lnTo>
                  <a:lnTo>
                    <a:pt x="44845" y="243132"/>
                  </a:lnTo>
                  <a:lnTo>
                    <a:pt x="54636" y="230854"/>
                  </a:lnTo>
                  <a:lnTo>
                    <a:pt x="72827" y="192538"/>
                  </a:lnTo>
                  <a:lnTo>
                    <a:pt x="78023" y="149600"/>
                  </a:lnTo>
                  <a:lnTo>
                    <a:pt x="78656" y="109349"/>
                  </a:lnTo>
                  <a:lnTo>
                    <a:pt x="78780" y="70310"/>
                  </a:lnTo>
                  <a:lnTo>
                    <a:pt x="76159" y="31290"/>
                  </a:lnTo>
                  <a:lnTo>
                    <a:pt x="70249" y="0"/>
                  </a:lnTo>
                  <a:lnTo>
                    <a:pt x="70126" y="344"/>
                  </a:lnTo>
                  <a:lnTo>
                    <a:pt x="69892" y="31525"/>
                  </a:lnTo>
                  <a:lnTo>
                    <a:pt x="77571" y="76061"/>
                  </a:lnTo>
                  <a:lnTo>
                    <a:pt x="84703" y="119812"/>
                  </a:lnTo>
                  <a:lnTo>
                    <a:pt x="88825" y="148894"/>
                  </a:lnTo>
                  <a:lnTo>
                    <a:pt x="104345" y="185388"/>
                  </a:lnTo>
                  <a:lnTo>
                    <a:pt x="117258" y="211779"/>
                  </a:lnTo>
                  <a:lnTo>
                    <a:pt x="131103" y="223217"/>
                  </a:lnTo>
                  <a:lnTo>
                    <a:pt x="143033" y="228150"/>
                  </a:lnTo>
                  <a:lnTo>
                    <a:pt x="152851" y="229612"/>
                  </a:lnTo>
                  <a:lnTo>
                    <a:pt x="159012" y="227308"/>
                  </a:lnTo>
                  <a:lnTo>
                    <a:pt x="162044" y="225304"/>
                  </a:lnTo>
                  <a:lnTo>
                    <a:pt x="164065" y="222976"/>
                  </a:lnTo>
                  <a:lnTo>
                    <a:pt x="173890" y="199171"/>
                  </a:lnTo>
                  <a:lnTo>
                    <a:pt x="177754" y="158493"/>
                  </a:lnTo>
                  <a:lnTo>
                    <a:pt x="185116" y="114193"/>
                  </a:lnTo>
                  <a:lnTo>
                    <a:pt x="185855" y="86538"/>
                  </a:lnTo>
                  <a:lnTo>
                    <a:pt x="186885" y="83833"/>
                  </a:lnTo>
                  <a:lnTo>
                    <a:pt x="188563" y="82029"/>
                  </a:lnTo>
                  <a:lnTo>
                    <a:pt x="198387" y="74394"/>
                  </a:lnTo>
                  <a:lnTo>
                    <a:pt x="206956" y="66205"/>
                  </a:lnTo>
                  <a:lnTo>
                    <a:pt x="215470" y="63070"/>
                  </a:lnTo>
                  <a:lnTo>
                    <a:pt x="231420" y="58660"/>
                  </a:lnTo>
                  <a:lnTo>
                    <a:pt x="248714" y="53715"/>
                  </a:lnTo>
                  <a:lnTo>
                    <a:pt x="290161" y="51755"/>
                  </a:lnTo>
                  <a:lnTo>
                    <a:pt x="313439" y="51644"/>
                  </a:lnTo>
                  <a:lnTo>
                    <a:pt x="315597" y="52633"/>
                  </a:lnTo>
                  <a:lnTo>
                    <a:pt x="317035" y="54284"/>
                  </a:lnTo>
                  <a:lnTo>
                    <a:pt x="317994" y="56377"/>
                  </a:lnTo>
                  <a:lnTo>
                    <a:pt x="319345" y="68804"/>
                  </a:lnTo>
                  <a:lnTo>
                    <a:pt x="312174" y="107176"/>
                  </a:lnTo>
                  <a:lnTo>
                    <a:pt x="301427" y="140405"/>
                  </a:lnTo>
                  <a:lnTo>
                    <a:pt x="286785" y="176603"/>
                  </a:lnTo>
                  <a:lnTo>
                    <a:pt x="284706" y="195712"/>
                  </a:lnTo>
                  <a:lnTo>
                    <a:pt x="285527" y="198287"/>
                  </a:lnTo>
                  <a:lnTo>
                    <a:pt x="287067" y="200004"/>
                  </a:lnTo>
                  <a:lnTo>
                    <a:pt x="291425" y="201912"/>
                  </a:lnTo>
                  <a:lnTo>
                    <a:pt x="296668" y="202760"/>
                  </a:lnTo>
                  <a:lnTo>
                    <a:pt x="302306" y="200491"/>
                  </a:lnTo>
                  <a:lnTo>
                    <a:pt x="314009" y="190949"/>
                  </a:lnTo>
                  <a:lnTo>
                    <a:pt x="337774" y="149605"/>
                  </a:lnTo>
                  <a:lnTo>
                    <a:pt x="344057" y="134571"/>
                  </a:lnTo>
                  <a:lnTo>
                    <a:pt x="346688" y="105488"/>
                  </a:lnTo>
                  <a:lnTo>
                    <a:pt x="347693" y="127588"/>
                  </a:lnTo>
                  <a:lnTo>
                    <a:pt x="357726" y="167809"/>
                  </a:lnTo>
                  <a:lnTo>
                    <a:pt x="365182" y="182959"/>
                  </a:lnTo>
                  <a:lnTo>
                    <a:pt x="376590" y="196967"/>
                  </a:lnTo>
                  <a:lnTo>
                    <a:pt x="385121" y="200562"/>
                  </a:lnTo>
                  <a:lnTo>
                    <a:pt x="390174" y="201521"/>
                  </a:lnTo>
                  <a:lnTo>
                    <a:pt x="401081" y="199940"/>
                  </a:lnTo>
                  <a:lnTo>
                    <a:pt x="415731" y="193472"/>
                  </a:lnTo>
                  <a:lnTo>
                    <a:pt x="423022" y="187102"/>
                  </a:lnTo>
                  <a:lnTo>
                    <a:pt x="447863" y="143734"/>
                  </a:lnTo>
                  <a:lnTo>
                    <a:pt x="459644" y="100259"/>
                  </a:lnTo>
                  <a:lnTo>
                    <a:pt x="462665" y="71702"/>
                  </a:lnTo>
                  <a:lnTo>
                    <a:pt x="463773" y="84853"/>
                  </a:lnTo>
                  <a:lnTo>
                    <a:pt x="468923" y="94439"/>
                  </a:lnTo>
                  <a:lnTo>
                    <a:pt x="471882" y="108414"/>
                  </a:lnTo>
                  <a:lnTo>
                    <a:pt x="478622" y="122527"/>
                  </a:lnTo>
                  <a:lnTo>
                    <a:pt x="479297" y="125685"/>
                  </a:lnTo>
                  <a:lnTo>
                    <a:pt x="484988" y="134870"/>
                  </a:lnTo>
                  <a:lnTo>
                    <a:pt x="492958" y="143875"/>
                  </a:lnTo>
                  <a:lnTo>
                    <a:pt x="494808" y="144878"/>
                  </a:lnTo>
                  <a:lnTo>
                    <a:pt x="496041" y="144554"/>
                  </a:lnTo>
                  <a:lnTo>
                    <a:pt x="496862" y="143346"/>
                  </a:lnTo>
                  <a:lnTo>
                    <a:pt x="500422" y="142004"/>
                  </a:lnTo>
                  <a:lnTo>
                    <a:pt x="502760" y="141646"/>
                  </a:lnTo>
                  <a:lnTo>
                    <a:pt x="510791" y="136402"/>
                  </a:lnTo>
                  <a:lnTo>
                    <a:pt x="513888" y="131311"/>
                  </a:lnTo>
                  <a:lnTo>
                    <a:pt x="514714" y="128564"/>
                  </a:lnTo>
                  <a:lnTo>
                    <a:pt x="516257" y="126733"/>
                  </a:lnTo>
                  <a:lnTo>
                    <a:pt x="523910" y="123553"/>
                  </a:lnTo>
                  <a:lnTo>
                    <a:pt x="524372" y="124384"/>
                  </a:lnTo>
                  <a:lnTo>
                    <a:pt x="525174" y="130802"/>
                  </a:lnTo>
                  <a:lnTo>
                    <a:pt x="530000" y="136386"/>
                  </a:lnTo>
                  <a:lnTo>
                    <a:pt x="534993" y="138910"/>
                  </a:lnTo>
                  <a:lnTo>
                    <a:pt x="537714" y="139584"/>
                  </a:lnTo>
                  <a:lnTo>
                    <a:pt x="540520" y="139040"/>
                  </a:lnTo>
                  <a:lnTo>
                    <a:pt x="565197" y="124628"/>
                  </a:lnTo>
                  <a:lnTo>
                    <a:pt x="605734" y="94162"/>
                  </a:lnTo>
                  <a:lnTo>
                    <a:pt x="645169" y="55703"/>
                  </a:lnTo>
                  <a:lnTo>
                    <a:pt x="648026" y="49143"/>
                  </a:lnTo>
                  <a:lnTo>
                    <a:pt x="650110" y="35580"/>
                  </a:lnTo>
                  <a:lnTo>
                    <a:pt x="649186" y="34978"/>
                  </a:lnTo>
                  <a:lnTo>
                    <a:pt x="645511" y="34309"/>
                  </a:lnTo>
                  <a:lnTo>
                    <a:pt x="644135" y="35123"/>
                  </a:lnTo>
                  <a:lnTo>
                    <a:pt x="643217" y="36658"/>
                  </a:lnTo>
                  <a:lnTo>
                    <a:pt x="642605" y="38673"/>
                  </a:lnTo>
                  <a:lnTo>
                    <a:pt x="634474" y="51887"/>
                  </a:lnTo>
                  <a:lnTo>
                    <a:pt x="632852" y="68330"/>
                  </a:lnTo>
                  <a:lnTo>
                    <a:pt x="635276" y="76583"/>
                  </a:lnTo>
                  <a:lnTo>
                    <a:pt x="644916" y="89965"/>
                  </a:lnTo>
                  <a:lnTo>
                    <a:pt x="650559" y="93474"/>
                  </a:lnTo>
                  <a:lnTo>
                    <a:pt x="656375" y="96026"/>
                  </a:lnTo>
                  <a:lnTo>
                    <a:pt x="671162" y="108546"/>
                  </a:lnTo>
                  <a:lnTo>
                    <a:pt x="674461" y="114300"/>
                  </a:lnTo>
                  <a:lnTo>
                    <a:pt x="676579" y="126079"/>
                  </a:lnTo>
                  <a:lnTo>
                    <a:pt x="677055" y="151598"/>
                  </a:lnTo>
                  <a:lnTo>
                    <a:pt x="674435" y="158239"/>
                  </a:lnTo>
                  <a:lnTo>
                    <a:pt x="659241" y="1855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768"/>
            <p:cNvSpPr/>
            <p:nvPr/>
          </p:nvSpPr>
          <p:spPr>
            <a:xfrm>
              <a:off x="4920838" y="348258"/>
              <a:ext cx="392327" cy="284196"/>
            </a:xfrm>
            <a:custGeom>
              <a:avLst/>
              <a:gdLst/>
              <a:ahLst/>
              <a:cxnLst/>
              <a:rect l="0" t="0" r="0" b="0"/>
              <a:pathLst>
                <a:path w="392327" h="284196">
                  <a:moveTo>
                    <a:pt x="124435" y="0"/>
                  </a:moveTo>
                  <a:lnTo>
                    <a:pt x="85606" y="20737"/>
                  </a:lnTo>
                  <a:lnTo>
                    <a:pt x="44651" y="54141"/>
                  </a:lnTo>
                  <a:lnTo>
                    <a:pt x="25278" y="74691"/>
                  </a:lnTo>
                  <a:lnTo>
                    <a:pt x="3829" y="117180"/>
                  </a:lnTo>
                  <a:lnTo>
                    <a:pt x="0" y="136282"/>
                  </a:lnTo>
                  <a:lnTo>
                    <a:pt x="798" y="138479"/>
                  </a:lnTo>
                  <a:lnTo>
                    <a:pt x="2324" y="139945"/>
                  </a:lnTo>
                  <a:lnTo>
                    <a:pt x="4332" y="140921"/>
                  </a:lnTo>
                  <a:lnTo>
                    <a:pt x="6664" y="140580"/>
                  </a:lnTo>
                  <a:lnTo>
                    <a:pt x="14684" y="135360"/>
                  </a:lnTo>
                  <a:lnTo>
                    <a:pt x="23345" y="126537"/>
                  </a:lnTo>
                  <a:lnTo>
                    <a:pt x="52999" y="82384"/>
                  </a:lnTo>
                  <a:lnTo>
                    <a:pt x="61405" y="72078"/>
                  </a:lnTo>
                  <a:lnTo>
                    <a:pt x="66513" y="76368"/>
                  </a:lnTo>
                  <a:lnTo>
                    <a:pt x="74310" y="88663"/>
                  </a:lnTo>
                  <a:lnTo>
                    <a:pt x="84047" y="126985"/>
                  </a:lnTo>
                  <a:lnTo>
                    <a:pt x="97814" y="169923"/>
                  </a:lnTo>
                  <a:lnTo>
                    <a:pt x="106414" y="213354"/>
                  </a:lnTo>
                  <a:lnTo>
                    <a:pt x="120714" y="252662"/>
                  </a:lnTo>
                  <a:lnTo>
                    <a:pt x="124392" y="284195"/>
                  </a:lnTo>
                  <a:lnTo>
                    <a:pt x="124423" y="280549"/>
                  </a:lnTo>
                  <a:lnTo>
                    <a:pt x="123434" y="279306"/>
                  </a:lnTo>
                  <a:lnTo>
                    <a:pt x="119691" y="277925"/>
                  </a:lnTo>
                  <a:lnTo>
                    <a:pt x="118296" y="276564"/>
                  </a:lnTo>
                  <a:lnTo>
                    <a:pt x="113411" y="267252"/>
                  </a:lnTo>
                  <a:lnTo>
                    <a:pt x="94547" y="247017"/>
                  </a:lnTo>
                  <a:lnTo>
                    <a:pt x="91308" y="238439"/>
                  </a:lnTo>
                  <a:lnTo>
                    <a:pt x="89228" y="221503"/>
                  </a:lnTo>
                  <a:lnTo>
                    <a:pt x="91590" y="214863"/>
                  </a:lnTo>
                  <a:lnTo>
                    <a:pt x="101190" y="202515"/>
                  </a:lnTo>
                  <a:lnTo>
                    <a:pt x="122648" y="184892"/>
                  </a:lnTo>
                  <a:lnTo>
                    <a:pt x="131579" y="174447"/>
                  </a:lnTo>
                  <a:lnTo>
                    <a:pt x="172503" y="138803"/>
                  </a:lnTo>
                  <a:lnTo>
                    <a:pt x="214182" y="97690"/>
                  </a:lnTo>
                  <a:lnTo>
                    <a:pt x="248726" y="60575"/>
                  </a:lnTo>
                  <a:lnTo>
                    <a:pt x="286340" y="17056"/>
                  </a:lnTo>
                  <a:lnTo>
                    <a:pt x="290650" y="9895"/>
                  </a:lnTo>
                  <a:lnTo>
                    <a:pt x="291800" y="6597"/>
                  </a:lnTo>
                  <a:lnTo>
                    <a:pt x="291574" y="4398"/>
                  </a:lnTo>
                  <a:lnTo>
                    <a:pt x="290431" y="2932"/>
                  </a:lnTo>
                  <a:lnTo>
                    <a:pt x="288677" y="1954"/>
                  </a:lnTo>
                  <a:lnTo>
                    <a:pt x="286515" y="2295"/>
                  </a:lnTo>
                  <a:lnTo>
                    <a:pt x="278733" y="7515"/>
                  </a:lnTo>
                  <a:lnTo>
                    <a:pt x="241729" y="43454"/>
                  </a:lnTo>
                  <a:lnTo>
                    <a:pt x="236097" y="54370"/>
                  </a:lnTo>
                  <a:lnTo>
                    <a:pt x="227040" y="83448"/>
                  </a:lnTo>
                  <a:lnTo>
                    <a:pt x="228907" y="95296"/>
                  </a:lnTo>
                  <a:lnTo>
                    <a:pt x="235537" y="108382"/>
                  </a:lnTo>
                  <a:lnTo>
                    <a:pt x="243785" y="118544"/>
                  </a:lnTo>
                  <a:lnTo>
                    <a:pt x="252224" y="122139"/>
                  </a:lnTo>
                  <a:lnTo>
                    <a:pt x="278551" y="124447"/>
                  </a:lnTo>
                  <a:lnTo>
                    <a:pt x="298974" y="120107"/>
                  </a:lnTo>
                  <a:lnTo>
                    <a:pt x="340416" y="91581"/>
                  </a:lnTo>
                  <a:lnTo>
                    <a:pt x="366675" y="68324"/>
                  </a:lnTo>
                  <a:lnTo>
                    <a:pt x="392326"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769"/>
            <p:cNvSpPr/>
            <p:nvPr/>
          </p:nvSpPr>
          <p:spPr>
            <a:xfrm>
              <a:off x="5348931" y="267891"/>
              <a:ext cx="44601" cy="169665"/>
            </a:xfrm>
            <a:custGeom>
              <a:avLst/>
              <a:gdLst/>
              <a:ahLst/>
              <a:cxnLst/>
              <a:rect l="0" t="0" r="0" b="0"/>
              <a:pathLst>
                <a:path w="44601" h="169665">
                  <a:moveTo>
                    <a:pt x="8882" y="0"/>
                  </a:moveTo>
                  <a:lnTo>
                    <a:pt x="4141" y="4740"/>
                  </a:lnTo>
                  <a:lnTo>
                    <a:pt x="1814" y="9713"/>
                  </a:lnTo>
                  <a:lnTo>
                    <a:pt x="0" y="48098"/>
                  </a:lnTo>
                  <a:lnTo>
                    <a:pt x="2602" y="91461"/>
                  </a:lnTo>
                  <a:lnTo>
                    <a:pt x="18044" y="133351"/>
                  </a:lnTo>
                  <a:lnTo>
                    <a:pt x="29763" y="152900"/>
                  </a:lnTo>
                  <a:lnTo>
                    <a:pt x="4460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770"/>
            <p:cNvSpPr/>
            <p:nvPr/>
          </p:nvSpPr>
          <p:spPr>
            <a:xfrm>
              <a:off x="5277445" y="375047"/>
              <a:ext cx="125017" cy="44649"/>
            </a:xfrm>
            <a:custGeom>
              <a:avLst/>
              <a:gdLst/>
              <a:ahLst/>
              <a:cxnLst/>
              <a:rect l="0" t="0" r="0" b="0"/>
              <a:pathLst>
                <a:path w="125017" h="44649">
                  <a:moveTo>
                    <a:pt x="0" y="44648"/>
                  </a:moveTo>
                  <a:lnTo>
                    <a:pt x="0" y="36960"/>
                  </a:lnTo>
                  <a:lnTo>
                    <a:pt x="13266" y="34972"/>
                  </a:lnTo>
                  <a:lnTo>
                    <a:pt x="55052" y="17641"/>
                  </a:lnTo>
                  <a:lnTo>
                    <a:pt x="80804" y="11511"/>
                  </a:lnTo>
                  <a:lnTo>
                    <a:pt x="104639" y="7049"/>
                  </a:lnTo>
                  <a:lnTo>
                    <a:pt x="12501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771"/>
            <p:cNvSpPr/>
            <p:nvPr/>
          </p:nvSpPr>
          <p:spPr>
            <a:xfrm>
              <a:off x="5456039" y="267891"/>
              <a:ext cx="1" cy="8930"/>
            </a:xfrm>
            <a:custGeom>
              <a:avLst/>
              <a:gdLst/>
              <a:ahLst/>
              <a:cxnLst/>
              <a:rect l="0" t="0" r="0" b="0"/>
              <a:pathLst>
                <a:path w="1" h="8930">
                  <a:moveTo>
                    <a:pt x="0" y="8929"/>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772"/>
            <p:cNvSpPr/>
            <p:nvPr/>
          </p:nvSpPr>
          <p:spPr>
            <a:xfrm>
              <a:off x="5420806" y="410766"/>
              <a:ext cx="70427" cy="98227"/>
            </a:xfrm>
            <a:custGeom>
              <a:avLst/>
              <a:gdLst/>
              <a:ahLst/>
              <a:cxnLst/>
              <a:rect l="0" t="0" r="0" b="0"/>
              <a:pathLst>
                <a:path w="70427" h="98227">
                  <a:moveTo>
                    <a:pt x="26303" y="0"/>
                  </a:moveTo>
                  <a:lnTo>
                    <a:pt x="18615" y="0"/>
                  </a:lnTo>
                  <a:lnTo>
                    <a:pt x="10490" y="6136"/>
                  </a:lnTo>
                  <a:lnTo>
                    <a:pt x="5054" y="7688"/>
                  </a:lnTo>
                  <a:lnTo>
                    <a:pt x="3207" y="9094"/>
                  </a:lnTo>
                  <a:lnTo>
                    <a:pt x="1156" y="13302"/>
                  </a:lnTo>
                  <a:lnTo>
                    <a:pt x="0" y="21249"/>
                  </a:lnTo>
                  <a:lnTo>
                    <a:pt x="831" y="23096"/>
                  </a:lnTo>
                  <a:lnTo>
                    <a:pt x="2376" y="24327"/>
                  </a:lnTo>
                  <a:lnTo>
                    <a:pt x="6740" y="26687"/>
                  </a:lnTo>
                  <a:lnTo>
                    <a:pt x="11986" y="31043"/>
                  </a:lnTo>
                  <a:lnTo>
                    <a:pt x="20271" y="33640"/>
                  </a:lnTo>
                  <a:lnTo>
                    <a:pt x="29574" y="35787"/>
                  </a:lnTo>
                  <a:lnTo>
                    <a:pt x="43633" y="42604"/>
                  </a:lnTo>
                  <a:lnTo>
                    <a:pt x="46786" y="43285"/>
                  </a:lnTo>
                  <a:lnTo>
                    <a:pt x="66962" y="53663"/>
                  </a:lnTo>
                  <a:lnTo>
                    <a:pt x="68292" y="55619"/>
                  </a:lnTo>
                  <a:lnTo>
                    <a:pt x="70164" y="63112"/>
                  </a:lnTo>
                  <a:lnTo>
                    <a:pt x="70426" y="65887"/>
                  </a:lnTo>
                  <a:lnTo>
                    <a:pt x="69609" y="67737"/>
                  </a:lnTo>
                  <a:lnTo>
                    <a:pt x="68073" y="68970"/>
                  </a:lnTo>
                  <a:lnTo>
                    <a:pt x="63719" y="71333"/>
                  </a:lnTo>
                  <a:lnTo>
                    <a:pt x="47027" y="85580"/>
                  </a:lnTo>
                  <a:lnTo>
                    <a:pt x="38176" y="88195"/>
                  </a:lnTo>
                  <a:lnTo>
                    <a:pt x="32242" y="88807"/>
                  </a:lnTo>
                  <a:lnTo>
                    <a:pt x="26296" y="91725"/>
                  </a:lnTo>
                  <a:lnTo>
                    <a:pt x="17374" y="982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SMARTInkShape-773"/>
            <p:cNvSpPr/>
            <p:nvPr/>
          </p:nvSpPr>
          <p:spPr>
            <a:xfrm>
              <a:off x="5598914" y="267891"/>
              <a:ext cx="89298" cy="196454"/>
            </a:xfrm>
            <a:custGeom>
              <a:avLst/>
              <a:gdLst/>
              <a:ahLst/>
              <a:cxnLst/>
              <a:rect l="0" t="0" r="0" b="0"/>
              <a:pathLst>
                <a:path w="89298" h="196454">
                  <a:moveTo>
                    <a:pt x="0" y="0"/>
                  </a:moveTo>
                  <a:lnTo>
                    <a:pt x="0" y="42240"/>
                  </a:lnTo>
                  <a:lnTo>
                    <a:pt x="0" y="81226"/>
                  </a:lnTo>
                  <a:lnTo>
                    <a:pt x="0" y="124136"/>
                  </a:lnTo>
                  <a:lnTo>
                    <a:pt x="0" y="163372"/>
                  </a:lnTo>
                  <a:lnTo>
                    <a:pt x="0" y="195992"/>
                  </a:lnTo>
                  <a:lnTo>
                    <a:pt x="0" y="183983"/>
                  </a:lnTo>
                  <a:lnTo>
                    <a:pt x="11023" y="142620"/>
                  </a:lnTo>
                  <a:lnTo>
                    <a:pt x="18479" y="127586"/>
                  </a:lnTo>
                  <a:lnTo>
                    <a:pt x="24087" y="121197"/>
                  </a:lnTo>
                  <a:lnTo>
                    <a:pt x="33992" y="116759"/>
                  </a:lnTo>
                  <a:lnTo>
                    <a:pt x="39947" y="116285"/>
                  </a:lnTo>
                  <a:lnTo>
                    <a:pt x="41514" y="117211"/>
                  </a:lnTo>
                  <a:lnTo>
                    <a:pt x="42559" y="118820"/>
                  </a:lnTo>
                  <a:lnTo>
                    <a:pt x="43255" y="120885"/>
                  </a:lnTo>
                  <a:lnTo>
                    <a:pt x="50510" y="132321"/>
                  </a:lnTo>
                  <a:lnTo>
                    <a:pt x="53661" y="146142"/>
                  </a:lnTo>
                  <a:lnTo>
                    <a:pt x="78638" y="190101"/>
                  </a:lnTo>
                  <a:lnTo>
                    <a:pt x="80207" y="192218"/>
                  </a:lnTo>
                  <a:lnTo>
                    <a:pt x="82245" y="193630"/>
                  </a:lnTo>
                  <a:lnTo>
                    <a:pt x="89297"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SMARTInkShape-774"/>
            <p:cNvSpPr/>
            <p:nvPr/>
          </p:nvSpPr>
          <p:spPr>
            <a:xfrm>
              <a:off x="5750718" y="392906"/>
              <a:ext cx="107158" cy="78715"/>
            </a:xfrm>
            <a:custGeom>
              <a:avLst/>
              <a:gdLst/>
              <a:ahLst/>
              <a:cxnLst/>
              <a:rect l="0" t="0" r="0" b="0"/>
              <a:pathLst>
                <a:path w="107158" h="78715">
                  <a:moveTo>
                    <a:pt x="0" y="35719"/>
                  </a:moveTo>
                  <a:lnTo>
                    <a:pt x="0" y="56710"/>
                  </a:lnTo>
                  <a:lnTo>
                    <a:pt x="993" y="58643"/>
                  </a:lnTo>
                  <a:lnTo>
                    <a:pt x="2646" y="59931"/>
                  </a:lnTo>
                  <a:lnTo>
                    <a:pt x="4740" y="60790"/>
                  </a:lnTo>
                  <a:lnTo>
                    <a:pt x="6137" y="62355"/>
                  </a:lnTo>
                  <a:lnTo>
                    <a:pt x="11024" y="71995"/>
                  </a:lnTo>
                  <a:lnTo>
                    <a:pt x="13303" y="74786"/>
                  </a:lnTo>
                  <a:lnTo>
                    <a:pt x="18480" y="77887"/>
                  </a:lnTo>
                  <a:lnTo>
                    <a:pt x="21250" y="78714"/>
                  </a:lnTo>
                  <a:lnTo>
                    <a:pt x="29619" y="76987"/>
                  </a:lnTo>
                  <a:lnTo>
                    <a:pt x="42842" y="70436"/>
                  </a:lnTo>
                  <a:lnTo>
                    <a:pt x="86315" y="29762"/>
                  </a:lnTo>
                  <a:lnTo>
                    <a:pt x="96462" y="19623"/>
                  </a:lnTo>
                  <a:lnTo>
                    <a:pt x="97442" y="15998"/>
                  </a:lnTo>
                  <a:lnTo>
                    <a:pt x="97703" y="13642"/>
                  </a:lnTo>
                  <a:lnTo>
                    <a:pt x="98870" y="12071"/>
                  </a:lnTo>
                  <a:lnTo>
                    <a:pt x="102812" y="10326"/>
                  </a:lnTo>
                  <a:lnTo>
                    <a:pt x="104261" y="8868"/>
                  </a:lnTo>
                  <a:lnTo>
                    <a:pt x="1071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775"/>
            <p:cNvSpPr/>
            <p:nvPr/>
          </p:nvSpPr>
          <p:spPr>
            <a:xfrm>
              <a:off x="5857875" y="366117"/>
              <a:ext cx="71438" cy="116086"/>
            </a:xfrm>
            <a:custGeom>
              <a:avLst/>
              <a:gdLst/>
              <a:ahLst/>
              <a:cxnLst/>
              <a:rect l="0" t="0" r="0" b="0"/>
              <a:pathLst>
                <a:path w="71438" h="116086">
                  <a:moveTo>
                    <a:pt x="0" y="80367"/>
                  </a:moveTo>
                  <a:lnTo>
                    <a:pt x="0" y="101617"/>
                  </a:lnTo>
                  <a:lnTo>
                    <a:pt x="2645" y="107340"/>
                  </a:lnTo>
                  <a:lnTo>
                    <a:pt x="8929" y="116085"/>
                  </a:lnTo>
                  <a:lnTo>
                    <a:pt x="13669" y="111345"/>
                  </a:lnTo>
                  <a:lnTo>
                    <a:pt x="15997" y="103726"/>
                  </a:lnTo>
                  <a:lnTo>
                    <a:pt x="17811" y="61867"/>
                  </a:lnTo>
                  <a:lnTo>
                    <a:pt x="18830" y="51309"/>
                  </a:lnTo>
                  <a:lnTo>
                    <a:pt x="28882" y="27005"/>
                  </a:lnTo>
                  <a:lnTo>
                    <a:pt x="32680" y="20932"/>
                  </a:lnTo>
                  <a:lnTo>
                    <a:pt x="34368" y="14926"/>
                  </a:lnTo>
                  <a:lnTo>
                    <a:pt x="35811" y="12927"/>
                  </a:lnTo>
                  <a:lnTo>
                    <a:pt x="37765" y="11595"/>
                  </a:lnTo>
                  <a:lnTo>
                    <a:pt x="45255" y="9719"/>
                  </a:lnTo>
                  <a:lnTo>
                    <a:pt x="51863" y="8289"/>
                  </a:lnTo>
                  <a:lnTo>
                    <a:pt x="714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SMARTInkShape-776"/>
            <p:cNvSpPr/>
            <p:nvPr/>
          </p:nvSpPr>
          <p:spPr>
            <a:xfrm>
              <a:off x="6036468" y="267891"/>
              <a:ext cx="26790" cy="187524"/>
            </a:xfrm>
            <a:custGeom>
              <a:avLst/>
              <a:gdLst/>
              <a:ahLst/>
              <a:cxnLst/>
              <a:rect l="0" t="0" r="0" b="0"/>
              <a:pathLst>
                <a:path w="26790" h="187524">
                  <a:moveTo>
                    <a:pt x="0" y="0"/>
                  </a:moveTo>
                  <a:lnTo>
                    <a:pt x="0" y="39901"/>
                  </a:lnTo>
                  <a:lnTo>
                    <a:pt x="993" y="74520"/>
                  </a:lnTo>
                  <a:lnTo>
                    <a:pt x="11024" y="116092"/>
                  </a:lnTo>
                  <a:lnTo>
                    <a:pt x="15834" y="133947"/>
                  </a:lnTo>
                  <a:lnTo>
                    <a:pt x="20327" y="169664"/>
                  </a:lnTo>
                  <a:lnTo>
                    <a:pt x="26789"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777"/>
            <p:cNvSpPr/>
            <p:nvPr/>
          </p:nvSpPr>
          <p:spPr>
            <a:xfrm>
              <a:off x="5930554" y="393724"/>
              <a:ext cx="266650" cy="52761"/>
            </a:xfrm>
            <a:custGeom>
              <a:avLst/>
              <a:gdLst/>
              <a:ahLst/>
              <a:cxnLst/>
              <a:rect l="0" t="0" r="0" b="0"/>
              <a:pathLst>
                <a:path w="266650" h="52761">
                  <a:moveTo>
                    <a:pt x="7688" y="52760"/>
                  </a:moveTo>
                  <a:lnTo>
                    <a:pt x="0" y="52760"/>
                  </a:lnTo>
                  <a:lnTo>
                    <a:pt x="11296" y="52760"/>
                  </a:lnTo>
                  <a:lnTo>
                    <a:pt x="48752" y="38521"/>
                  </a:lnTo>
                  <a:lnTo>
                    <a:pt x="77623" y="33989"/>
                  </a:lnTo>
                  <a:lnTo>
                    <a:pt x="114547" y="18331"/>
                  </a:lnTo>
                  <a:lnTo>
                    <a:pt x="150504" y="5390"/>
                  </a:lnTo>
                  <a:lnTo>
                    <a:pt x="192559" y="0"/>
                  </a:lnTo>
                  <a:lnTo>
                    <a:pt x="223635" y="282"/>
                  </a:lnTo>
                  <a:lnTo>
                    <a:pt x="245433" y="7294"/>
                  </a:lnTo>
                  <a:lnTo>
                    <a:pt x="251598" y="7748"/>
                  </a:lnTo>
                  <a:lnTo>
                    <a:pt x="257645" y="10596"/>
                  </a:lnTo>
                  <a:lnTo>
                    <a:pt x="266647" y="17040"/>
                  </a:lnTo>
                  <a:lnTo>
                    <a:pt x="266649" y="17042"/>
                  </a:lnTo>
                  <a:lnTo>
                    <a:pt x="266649" y="9353"/>
                  </a:lnTo>
                  <a:lnTo>
                    <a:pt x="265657" y="8939"/>
                  </a:lnTo>
                  <a:lnTo>
                    <a:pt x="258961" y="8221"/>
                  </a:lnTo>
                  <a:lnTo>
                    <a:pt x="258547" y="9177"/>
                  </a:lnTo>
                  <a:lnTo>
                    <a:pt x="257964" y="13278"/>
                  </a:lnTo>
                  <a:lnTo>
                    <a:pt x="257719" y="81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778"/>
            <p:cNvSpPr/>
            <p:nvPr/>
          </p:nvSpPr>
          <p:spPr>
            <a:xfrm>
              <a:off x="5331023" y="629378"/>
              <a:ext cx="410767" cy="165365"/>
            </a:xfrm>
            <a:custGeom>
              <a:avLst/>
              <a:gdLst/>
              <a:ahLst/>
              <a:cxnLst/>
              <a:rect l="0" t="0" r="0" b="0"/>
              <a:pathLst>
                <a:path w="410767" h="165365">
                  <a:moveTo>
                    <a:pt x="0" y="58208"/>
                  </a:moveTo>
                  <a:lnTo>
                    <a:pt x="0" y="70637"/>
                  </a:lnTo>
                  <a:lnTo>
                    <a:pt x="2646" y="76299"/>
                  </a:lnTo>
                  <a:lnTo>
                    <a:pt x="6136" y="82124"/>
                  </a:lnTo>
                  <a:lnTo>
                    <a:pt x="8378" y="93947"/>
                  </a:lnTo>
                  <a:lnTo>
                    <a:pt x="8820" y="105837"/>
                  </a:lnTo>
                  <a:lnTo>
                    <a:pt x="11527" y="111788"/>
                  </a:lnTo>
                  <a:lnTo>
                    <a:pt x="26648" y="129491"/>
                  </a:lnTo>
                  <a:lnTo>
                    <a:pt x="26777" y="117203"/>
                  </a:lnTo>
                  <a:lnTo>
                    <a:pt x="18687" y="78664"/>
                  </a:lnTo>
                  <a:lnTo>
                    <a:pt x="20669" y="36929"/>
                  </a:lnTo>
                  <a:lnTo>
                    <a:pt x="27622" y="17838"/>
                  </a:lnTo>
                  <a:lnTo>
                    <a:pt x="33113" y="10500"/>
                  </a:lnTo>
                  <a:lnTo>
                    <a:pt x="47674" y="662"/>
                  </a:lnTo>
                  <a:lnTo>
                    <a:pt x="50635" y="0"/>
                  </a:lnTo>
                  <a:lnTo>
                    <a:pt x="53600" y="551"/>
                  </a:lnTo>
                  <a:lnTo>
                    <a:pt x="60533" y="2817"/>
                  </a:lnTo>
                  <a:lnTo>
                    <a:pt x="81152" y="6918"/>
                  </a:lnTo>
                  <a:lnTo>
                    <a:pt x="122086" y="25600"/>
                  </a:lnTo>
                  <a:lnTo>
                    <a:pt x="163713" y="46310"/>
                  </a:lnTo>
                  <a:lnTo>
                    <a:pt x="202737" y="64492"/>
                  </a:lnTo>
                  <a:lnTo>
                    <a:pt x="238493" y="66983"/>
                  </a:lnTo>
                  <a:lnTo>
                    <a:pt x="262011" y="59978"/>
                  </a:lnTo>
                  <a:lnTo>
                    <a:pt x="283118" y="49040"/>
                  </a:lnTo>
                  <a:lnTo>
                    <a:pt x="286972" y="46143"/>
                  </a:lnTo>
                  <a:lnTo>
                    <a:pt x="291254" y="37632"/>
                  </a:lnTo>
                  <a:lnTo>
                    <a:pt x="294003" y="20740"/>
                  </a:lnTo>
                  <a:lnTo>
                    <a:pt x="291733" y="14105"/>
                  </a:lnTo>
                  <a:lnTo>
                    <a:pt x="289739" y="10947"/>
                  </a:lnTo>
                  <a:lnTo>
                    <a:pt x="287417" y="8841"/>
                  </a:lnTo>
                  <a:lnTo>
                    <a:pt x="282192" y="6501"/>
                  </a:lnTo>
                  <a:lnTo>
                    <a:pt x="273672" y="5184"/>
                  </a:lnTo>
                  <a:lnTo>
                    <a:pt x="260123" y="9535"/>
                  </a:lnTo>
                  <a:lnTo>
                    <a:pt x="243903" y="20886"/>
                  </a:lnTo>
                  <a:lnTo>
                    <a:pt x="225266" y="41208"/>
                  </a:lnTo>
                  <a:lnTo>
                    <a:pt x="211735" y="64331"/>
                  </a:lnTo>
                  <a:lnTo>
                    <a:pt x="207266" y="82071"/>
                  </a:lnTo>
                  <a:lnTo>
                    <a:pt x="205941" y="99895"/>
                  </a:lnTo>
                  <a:lnTo>
                    <a:pt x="210288" y="117743"/>
                  </a:lnTo>
                  <a:lnTo>
                    <a:pt x="220646" y="134423"/>
                  </a:lnTo>
                  <a:lnTo>
                    <a:pt x="230301" y="144180"/>
                  </a:lnTo>
                  <a:lnTo>
                    <a:pt x="244296" y="152363"/>
                  </a:lnTo>
                  <a:lnTo>
                    <a:pt x="251782" y="154625"/>
                  </a:lnTo>
                  <a:lnTo>
                    <a:pt x="261062" y="152984"/>
                  </a:lnTo>
                  <a:lnTo>
                    <a:pt x="295141" y="140105"/>
                  </a:lnTo>
                  <a:lnTo>
                    <a:pt x="313777" y="125358"/>
                  </a:lnTo>
                  <a:lnTo>
                    <a:pt x="342121" y="91422"/>
                  </a:lnTo>
                  <a:lnTo>
                    <a:pt x="345531" y="82561"/>
                  </a:lnTo>
                  <a:lnTo>
                    <a:pt x="346440" y="77420"/>
                  </a:lnTo>
                  <a:lnTo>
                    <a:pt x="344804" y="69061"/>
                  </a:lnTo>
                  <a:lnTo>
                    <a:pt x="338305" y="58778"/>
                  </a:lnTo>
                  <a:lnTo>
                    <a:pt x="331960" y="51155"/>
                  </a:lnTo>
                  <a:lnTo>
                    <a:pt x="328447" y="50112"/>
                  </a:lnTo>
                  <a:lnTo>
                    <a:pt x="326121" y="49834"/>
                  </a:lnTo>
                  <a:lnTo>
                    <a:pt x="324570" y="50641"/>
                  </a:lnTo>
                  <a:lnTo>
                    <a:pt x="323536" y="52171"/>
                  </a:lnTo>
                  <a:lnTo>
                    <a:pt x="313902" y="82712"/>
                  </a:lnTo>
                  <a:lnTo>
                    <a:pt x="312943" y="95344"/>
                  </a:lnTo>
                  <a:lnTo>
                    <a:pt x="321657" y="131887"/>
                  </a:lnTo>
                  <a:lnTo>
                    <a:pt x="325852" y="139902"/>
                  </a:lnTo>
                  <a:lnTo>
                    <a:pt x="328360" y="142436"/>
                  </a:lnTo>
                  <a:lnTo>
                    <a:pt x="333792" y="145252"/>
                  </a:lnTo>
                  <a:lnTo>
                    <a:pt x="348313" y="147208"/>
                  </a:lnTo>
                  <a:lnTo>
                    <a:pt x="351272" y="147307"/>
                  </a:lnTo>
                  <a:lnTo>
                    <a:pt x="357203" y="144771"/>
                  </a:lnTo>
                  <a:lnTo>
                    <a:pt x="378024" y="126509"/>
                  </a:lnTo>
                  <a:lnTo>
                    <a:pt x="381331" y="120645"/>
                  </a:lnTo>
                  <a:lnTo>
                    <a:pt x="383822" y="104616"/>
                  </a:lnTo>
                  <a:lnTo>
                    <a:pt x="383931" y="108118"/>
                  </a:lnTo>
                  <a:lnTo>
                    <a:pt x="386602" y="112802"/>
                  </a:lnTo>
                  <a:lnTo>
                    <a:pt x="390105" y="118191"/>
                  </a:lnTo>
                  <a:lnTo>
                    <a:pt x="392077" y="126803"/>
                  </a:lnTo>
                  <a:lnTo>
                    <a:pt x="392537" y="132681"/>
                  </a:lnTo>
                  <a:lnTo>
                    <a:pt x="395388" y="138601"/>
                  </a:lnTo>
                  <a:lnTo>
                    <a:pt x="398970" y="144540"/>
                  </a:lnTo>
                  <a:lnTo>
                    <a:pt x="401979" y="153461"/>
                  </a:lnTo>
                  <a:lnTo>
                    <a:pt x="410766" y="1653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779"/>
            <p:cNvSpPr/>
            <p:nvPr/>
          </p:nvSpPr>
          <p:spPr>
            <a:xfrm>
              <a:off x="5848955" y="598903"/>
              <a:ext cx="96847" cy="220711"/>
            </a:xfrm>
            <a:custGeom>
              <a:avLst/>
              <a:gdLst/>
              <a:ahLst/>
              <a:cxnLst/>
              <a:rect l="0" t="0" r="0" b="0"/>
              <a:pathLst>
                <a:path w="96847" h="220711">
                  <a:moveTo>
                    <a:pt x="17849" y="115472"/>
                  </a:moveTo>
                  <a:lnTo>
                    <a:pt x="17849" y="110731"/>
                  </a:lnTo>
                  <a:lnTo>
                    <a:pt x="16858" y="109335"/>
                  </a:lnTo>
                  <a:lnTo>
                    <a:pt x="15204" y="108404"/>
                  </a:lnTo>
                  <a:lnTo>
                    <a:pt x="10161" y="106910"/>
                  </a:lnTo>
                  <a:lnTo>
                    <a:pt x="9748" y="107780"/>
                  </a:lnTo>
                  <a:lnTo>
                    <a:pt x="6437" y="118950"/>
                  </a:lnTo>
                  <a:lnTo>
                    <a:pt x="2855" y="128924"/>
                  </a:lnTo>
                  <a:lnTo>
                    <a:pt x="158" y="169141"/>
                  </a:lnTo>
                  <a:lnTo>
                    <a:pt x="0" y="205987"/>
                  </a:lnTo>
                  <a:lnTo>
                    <a:pt x="2641" y="212917"/>
                  </a:lnTo>
                  <a:lnTo>
                    <a:pt x="4734" y="216154"/>
                  </a:lnTo>
                  <a:lnTo>
                    <a:pt x="7121" y="218312"/>
                  </a:lnTo>
                  <a:lnTo>
                    <a:pt x="12419" y="220710"/>
                  </a:lnTo>
                  <a:lnTo>
                    <a:pt x="15222" y="220357"/>
                  </a:lnTo>
                  <a:lnTo>
                    <a:pt x="39892" y="206293"/>
                  </a:lnTo>
                  <a:lnTo>
                    <a:pt x="73518" y="174614"/>
                  </a:lnTo>
                  <a:lnTo>
                    <a:pt x="88524" y="148468"/>
                  </a:lnTo>
                  <a:lnTo>
                    <a:pt x="95345" y="123595"/>
                  </a:lnTo>
                  <a:lnTo>
                    <a:pt x="96846" y="79647"/>
                  </a:lnTo>
                  <a:lnTo>
                    <a:pt x="85738" y="35091"/>
                  </a:lnTo>
                  <a:lnTo>
                    <a:pt x="80428" y="13641"/>
                  </a:lnTo>
                  <a:lnTo>
                    <a:pt x="72809" y="1459"/>
                  </a:lnTo>
                  <a:lnTo>
                    <a:pt x="69395" y="307"/>
                  </a:lnTo>
                  <a:lnTo>
                    <a:pt x="67096" y="0"/>
                  </a:lnTo>
                  <a:lnTo>
                    <a:pt x="65563" y="1780"/>
                  </a:lnTo>
                  <a:lnTo>
                    <a:pt x="63406" y="13765"/>
                  </a:lnTo>
                  <a:lnTo>
                    <a:pt x="63759" y="29884"/>
                  </a:lnTo>
                  <a:lnTo>
                    <a:pt x="70624" y="72064"/>
                  </a:lnTo>
                  <a:lnTo>
                    <a:pt x="73915" y="104141"/>
                  </a:lnTo>
                  <a:lnTo>
                    <a:pt x="80357" y="1422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5" name="SMARTInkShape-Group87"/>
          <p:cNvGrpSpPr/>
          <p:nvPr/>
        </p:nvGrpSpPr>
        <p:grpSpPr>
          <a:xfrm>
            <a:off x="3554183" y="5661421"/>
            <a:ext cx="508825" cy="571501"/>
            <a:chOff x="3554183" y="5661421"/>
            <a:chExt cx="508825" cy="571501"/>
          </a:xfrm>
        </p:grpSpPr>
        <p:sp>
          <p:nvSpPr>
            <p:cNvPr id="252" name="SMARTInkShape-780"/>
            <p:cNvSpPr/>
            <p:nvPr/>
          </p:nvSpPr>
          <p:spPr>
            <a:xfrm>
              <a:off x="3554183" y="5699597"/>
              <a:ext cx="205216" cy="533325"/>
            </a:xfrm>
            <a:custGeom>
              <a:avLst/>
              <a:gdLst/>
              <a:ahLst/>
              <a:cxnLst/>
              <a:rect l="0" t="0" r="0" b="0"/>
              <a:pathLst>
                <a:path w="205216" h="533325">
                  <a:moveTo>
                    <a:pt x="26621" y="122559"/>
                  </a:moveTo>
                  <a:lnTo>
                    <a:pt x="27614" y="153603"/>
                  </a:lnTo>
                  <a:lnTo>
                    <a:pt x="35716" y="195285"/>
                  </a:lnTo>
                  <a:lnTo>
                    <a:pt x="47871" y="238814"/>
                  </a:lnTo>
                  <a:lnTo>
                    <a:pt x="53308" y="275389"/>
                  </a:lnTo>
                  <a:lnTo>
                    <a:pt x="62908" y="319803"/>
                  </a:lnTo>
                  <a:lnTo>
                    <a:pt x="74359" y="362053"/>
                  </a:lnTo>
                  <a:lnTo>
                    <a:pt x="80038" y="405199"/>
                  </a:lnTo>
                  <a:lnTo>
                    <a:pt x="87736" y="447808"/>
                  </a:lnTo>
                  <a:lnTo>
                    <a:pt x="89007" y="480768"/>
                  </a:lnTo>
                  <a:lnTo>
                    <a:pt x="86429" y="487807"/>
                  </a:lnTo>
                  <a:lnTo>
                    <a:pt x="84353" y="491074"/>
                  </a:lnTo>
                  <a:lnTo>
                    <a:pt x="82968" y="492259"/>
                  </a:lnTo>
                  <a:lnTo>
                    <a:pt x="82045" y="492057"/>
                  </a:lnTo>
                  <a:lnTo>
                    <a:pt x="80028" y="489186"/>
                  </a:lnTo>
                  <a:lnTo>
                    <a:pt x="75824" y="484603"/>
                  </a:lnTo>
                  <a:lnTo>
                    <a:pt x="59241" y="442886"/>
                  </a:lnTo>
                  <a:lnTo>
                    <a:pt x="46441" y="399962"/>
                  </a:lnTo>
                  <a:lnTo>
                    <a:pt x="32384" y="359092"/>
                  </a:lnTo>
                  <a:lnTo>
                    <a:pt x="22486" y="314572"/>
                  </a:lnTo>
                  <a:lnTo>
                    <a:pt x="19823" y="281320"/>
                  </a:lnTo>
                  <a:lnTo>
                    <a:pt x="15993" y="246697"/>
                  </a:lnTo>
                  <a:lnTo>
                    <a:pt x="11976" y="212458"/>
                  </a:lnTo>
                  <a:lnTo>
                    <a:pt x="10191" y="180704"/>
                  </a:lnTo>
                  <a:lnTo>
                    <a:pt x="9185" y="139676"/>
                  </a:lnTo>
                  <a:lnTo>
                    <a:pt x="13628" y="102385"/>
                  </a:lnTo>
                  <a:lnTo>
                    <a:pt x="24018" y="61358"/>
                  </a:lnTo>
                  <a:lnTo>
                    <a:pt x="33677" y="34641"/>
                  </a:lnTo>
                  <a:lnTo>
                    <a:pt x="55160" y="5835"/>
                  </a:lnTo>
                  <a:lnTo>
                    <a:pt x="64441" y="1229"/>
                  </a:lnTo>
                  <a:lnTo>
                    <a:pt x="69694" y="0"/>
                  </a:lnTo>
                  <a:lnTo>
                    <a:pt x="80822" y="1282"/>
                  </a:lnTo>
                  <a:lnTo>
                    <a:pt x="86567" y="3012"/>
                  </a:lnTo>
                  <a:lnTo>
                    <a:pt x="95597" y="10227"/>
                  </a:lnTo>
                  <a:lnTo>
                    <a:pt x="109479" y="31027"/>
                  </a:lnTo>
                  <a:lnTo>
                    <a:pt x="121776" y="67511"/>
                  </a:lnTo>
                  <a:lnTo>
                    <a:pt x="131113" y="107055"/>
                  </a:lnTo>
                  <a:lnTo>
                    <a:pt x="132988" y="143763"/>
                  </a:lnTo>
                  <a:lnTo>
                    <a:pt x="133543" y="183412"/>
                  </a:lnTo>
                  <a:lnTo>
                    <a:pt x="131062" y="220295"/>
                  </a:lnTo>
                  <a:lnTo>
                    <a:pt x="124044" y="256359"/>
                  </a:lnTo>
                  <a:lnTo>
                    <a:pt x="112783" y="299360"/>
                  </a:lnTo>
                  <a:lnTo>
                    <a:pt x="94867" y="336518"/>
                  </a:lnTo>
                  <a:lnTo>
                    <a:pt x="78099" y="369874"/>
                  </a:lnTo>
                  <a:lnTo>
                    <a:pt x="56294" y="394869"/>
                  </a:lnTo>
                  <a:lnTo>
                    <a:pt x="29194" y="411083"/>
                  </a:lnTo>
                  <a:lnTo>
                    <a:pt x="24368" y="412143"/>
                  </a:lnTo>
                  <a:lnTo>
                    <a:pt x="20158" y="411857"/>
                  </a:lnTo>
                  <a:lnTo>
                    <a:pt x="12835" y="408894"/>
                  </a:lnTo>
                  <a:lnTo>
                    <a:pt x="6273" y="404269"/>
                  </a:lnTo>
                  <a:lnTo>
                    <a:pt x="2695" y="398907"/>
                  </a:lnTo>
                  <a:lnTo>
                    <a:pt x="681" y="390310"/>
                  </a:lnTo>
                  <a:lnTo>
                    <a:pt x="0" y="378516"/>
                  </a:lnTo>
                  <a:lnTo>
                    <a:pt x="2553" y="372578"/>
                  </a:lnTo>
                  <a:lnTo>
                    <a:pt x="12276" y="360681"/>
                  </a:lnTo>
                  <a:lnTo>
                    <a:pt x="17931" y="357375"/>
                  </a:lnTo>
                  <a:lnTo>
                    <a:pt x="20827" y="356494"/>
                  </a:lnTo>
                  <a:lnTo>
                    <a:pt x="29338" y="358160"/>
                  </a:lnTo>
                  <a:lnTo>
                    <a:pt x="39735" y="363200"/>
                  </a:lnTo>
                  <a:lnTo>
                    <a:pt x="74352" y="394901"/>
                  </a:lnTo>
                  <a:lnTo>
                    <a:pt x="104026" y="435684"/>
                  </a:lnTo>
                  <a:lnTo>
                    <a:pt x="136425" y="477178"/>
                  </a:lnTo>
                  <a:lnTo>
                    <a:pt x="156060" y="496845"/>
                  </a:lnTo>
                  <a:lnTo>
                    <a:pt x="165509" y="508182"/>
                  </a:lnTo>
                  <a:lnTo>
                    <a:pt x="205215" y="5333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781"/>
            <p:cNvSpPr/>
            <p:nvPr/>
          </p:nvSpPr>
          <p:spPr>
            <a:xfrm>
              <a:off x="3759963" y="5886618"/>
              <a:ext cx="151241" cy="246254"/>
            </a:xfrm>
            <a:custGeom>
              <a:avLst/>
              <a:gdLst/>
              <a:ahLst/>
              <a:cxnLst/>
              <a:rect l="0" t="0" r="0" b="0"/>
              <a:pathLst>
                <a:path w="151241" h="246254">
                  <a:moveTo>
                    <a:pt x="26224" y="194499"/>
                  </a:moveTo>
                  <a:lnTo>
                    <a:pt x="39526" y="194499"/>
                  </a:lnTo>
                  <a:lnTo>
                    <a:pt x="41045" y="193507"/>
                  </a:lnTo>
                  <a:lnTo>
                    <a:pt x="42058" y="191853"/>
                  </a:lnTo>
                  <a:lnTo>
                    <a:pt x="62123" y="149550"/>
                  </a:lnTo>
                  <a:lnTo>
                    <a:pt x="73885" y="121239"/>
                  </a:lnTo>
                  <a:lnTo>
                    <a:pt x="81669" y="80819"/>
                  </a:lnTo>
                  <a:lnTo>
                    <a:pt x="86639" y="58621"/>
                  </a:lnTo>
                  <a:lnTo>
                    <a:pt x="88319" y="29194"/>
                  </a:lnTo>
                  <a:lnTo>
                    <a:pt x="85903" y="19165"/>
                  </a:lnTo>
                  <a:lnTo>
                    <a:pt x="76267" y="4642"/>
                  </a:lnTo>
                  <a:lnTo>
                    <a:pt x="70625" y="978"/>
                  </a:lnTo>
                  <a:lnTo>
                    <a:pt x="67731" y="0"/>
                  </a:lnTo>
                  <a:lnTo>
                    <a:pt x="64809" y="340"/>
                  </a:lnTo>
                  <a:lnTo>
                    <a:pt x="58917" y="3366"/>
                  </a:lnTo>
                  <a:lnTo>
                    <a:pt x="28674" y="43945"/>
                  </a:lnTo>
                  <a:lnTo>
                    <a:pt x="9079" y="87507"/>
                  </a:lnTo>
                  <a:lnTo>
                    <a:pt x="2293" y="116826"/>
                  </a:lnTo>
                  <a:lnTo>
                    <a:pt x="0" y="157548"/>
                  </a:lnTo>
                  <a:lnTo>
                    <a:pt x="539" y="193262"/>
                  </a:lnTo>
                  <a:lnTo>
                    <a:pt x="7138" y="221946"/>
                  </a:lnTo>
                  <a:lnTo>
                    <a:pt x="9532" y="225695"/>
                  </a:lnTo>
                  <a:lnTo>
                    <a:pt x="28375" y="241920"/>
                  </a:lnTo>
                  <a:lnTo>
                    <a:pt x="37433" y="245341"/>
                  </a:lnTo>
                  <a:lnTo>
                    <a:pt x="42626" y="246253"/>
                  </a:lnTo>
                  <a:lnTo>
                    <a:pt x="53688" y="244621"/>
                  </a:lnTo>
                  <a:lnTo>
                    <a:pt x="94725" y="234728"/>
                  </a:lnTo>
                  <a:lnTo>
                    <a:pt x="135148" y="205756"/>
                  </a:lnTo>
                  <a:lnTo>
                    <a:pt x="151240" y="1944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782"/>
            <p:cNvSpPr/>
            <p:nvPr/>
          </p:nvSpPr>
          <p:spPr>
            <a:xfrm>
              <a:off x="3956679" y="5661421"/>
              <a:ext cx="106329" cy="455416"/>
            </a:xfrm>
            <a:custGeom>
              <a:avLst/>
              <a:gdLst/>
              <a:ahLst/>
              <a:cxnLst/>
              <a:rect l="0" t="0" r="0" b="0"/>
              <a:pathLst>
                <a:path w="106329" h="455416">
                  <a:moveTo>
                    <a:pt x="8102" y="0"/>
                  </a:moveTo>
                  <a:lnTo>
                    <a:pt x="8102" y="13303"/>
                  </a:lnTo>
                  <a:lnTo>
                    <a:pt x="0" y="50040"/>
                  </a:lnTo>
                  <a:lnTo>
                    <a:pt x="1982" y="90950"/>
                  </a:lnTo>
                  <a:lnTo>
                    <a:pt x="8934" y="125506"/>
                  </a:lnTo>
                  <a:lnTo>
                    <a:pt x="17278" y="163526"/>
                  </a:lnTo>
                  <a:lnTo>
                    <a:pt x="26034" y="203564"/>
                  </a:lnTo>
                  <a:lnTo>
                    <a:pt x="34913" y="240563"/>
                  </a:lnTo>
                  <a:lnTo>
                    <a:pt x="43827" y="276662"/>
                  </a:lnTo>
                  <a:lnTo>
                    <a:pt x="55398" y="312493"/>
                  </a:lnTo>
                  <a:lnTo>
                    <a:pt x="72345" y="355415"/>
                  </a:lnTo>
                  <a:lnTo>
                    <a:pt x="85248" y="392557"/>
                  </a:lnTo>
                  <a:lnTo>
                    <a:pt x="95603" y="432769"/>
                  </a:lnTo>
                  <a:lnTo>
                    <a:pt x="99247" y="443034"/>
                  </a:lnTo>
                  <a:lnTo>
                    <a:pt x="106328" y="4554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1" name="SMARTInkShape-Group88"/>
          <p:cNvGrpSpPr/>
          <p:nvPr/>
        </p:nvGrpSpPr>
        <p:grpSpPr>
          <a:xfrm>
            <a:off x="3920132" y="5538336"/>
            <a:ext cx="1009057" cy="1113742"/>
            <a:chOff x="3920132" y="5538336"/>
            <a:chExt cx="1009057" cy="1113742"/>
          </a:xfrm>
        </p:grpSpPr>
        <p:sp>
          <p:nvSpPr>
            <p:cNvPr id="256" name="SMARTInkShape-783"/>
            <p:cNvSpPr/>
            <p:nvPr/>
          </p:nvSpPr>
          <p:spPr>
            <a:xfrm>
              <a:off x="3920132" y="5538336"/>
              <a:ext cx="1009057" cy="515425"/>
            </a:xfrm>
            <a:custGeom>
              <a:avLst/>
              <a:gdLst/>
              <a:ahLst/>
              <a:cxnLst/>
              <a:rect l="0" t="0" r="0" b="0"/>
              <a:pathLst>
                <a:path w="1009057" h="515425">
                  <a:moveTo>
                    <a:pt x="0" y="480273"/>
                  </a:moveTo>
                  <a:lnTo>
                    <a:pt x="4741" y="475533"/>
                  </a:lnTo>
                  <a:lnTo>
                    <a:pt x="7068" y="470559"/>
                  </a:lnTo>
                  <a:lnTo>
                    <a:pt x="7689" y="467845"/>
                  </a:lnTo>
                  <a:lnTo>
                    <a:pt x="9095" y="466034"/>
                  </a:lnTo>
                  <a:lnTo>
                    <a:pt x="49444" y="444385"/>
                  </a:lnTo>
                  <a:lnTo>
                    <a:pt x="91581" y="426680"/>
                  </a:lnTo>
                  <a:lnTo>
                    <a:pt x="136008" y="408835"/>
                  </a:lnTo>
                  <a:lnTo>
                    <a:pt x="177874" y="393953"/>
                  </a:lnTo>
                  <a:lnTo>
                    <a:pt x="217957" y="376093"/>
                  </a:lnTo>
                  <a:lnTo>
                    <a:pt x="257607" y="362325"/>
                  </a:lnTo>
                  <a:lnTo>
                    <a:pt x="264313" y="358398"/>
                  </a:lnTo>
                  <a:lnTo>
                    <a:pt x="276275" y="355380"/>
                  </a:lnTo>
                  <a:lnTo>
                    <a:pt x="271919" y="355293"/>
                  </a:lnTo>
                  <a:lnTo>
                    <a:pt x="270576" y="356274"/>
                  </a:lnTo>
                  <a:lnTo>
                    <a:pt x="260005" y="376628"/>
                  </a:lnTo>
                  <a:lnTo>
                    <a:pt x="242779" y="393140"/>
                  </a:lnTo>
                  <a:lnTo>
                    <a:pt x="217355" y="437693"/>
                  </a:lnTo>
                  <a:lnTo>
                    <a:pt x="209372" y="450349"/>
                  </a:lnTo>
                  <a:lnTo>
                    <a:pt x="205909" y="472927"/>
                  </a:lnTo>
                  <a:lnTo>
                    <a:pt x="206726" y="475376"/>
                  </a:lnTo>
                  <a:lnTo>
                    <a:pt x="208263" y="477008"/>
                  </a:lnTo>
                  <a:lnTo>
                    <a:pt x="215166" y="481951"/>
                  </a:lnTo>
                  <a:lnTo>
                    <a:pt x="220645" y="485980"/>
                  </a:lnTo>
                  <a:lnTo>
                    <a:pt x="226387" y="487770"/>
                  </a:lnTo>
                  <a:lnTo>
                    <a:pt x="261575" y="489165"/>
                  </a:lnTo>
                  <a:lnTo>
                    <a:pt x="267730" y="486541"/>
                  </a:lnTo>
                  <a:lnTo>
                    <a:pt x="288718" y="468211"/>
                  </a:lnTo>
                  <a:lnTo>
                    <a:pt x="292030" y="459699"/>
                  </a:lnTo>
                  <a:lnTo>
                    <a:pt x="302213" y="420583"/>
                  </a:lnTo>
                  <a:lnTo>
                    <a:pt x="294434" y="380053"/>
                  </a:lnTo>
                  <a:lnTo>
                    <a:pt x="285868" y="355826"/>
                  </a:lnTo>
                  <a:lnTo>
                    <a:pt x="285785" y="364907"/>
                  </a:lnTo>
                  <a:lnTo>
                    <a:pt x="295468" y="391463"/>
                  </a:lnTo>
                  <a:lnTo>
                    <a:pt x="315563" y="432677"/>
                  </a:lnTo>
                  <a:lnTo>
                    <a:pt x="345449" y="474321"/>
                  </a:lnTo>
                  <a:lnTo>
                    <a:pt x="382095" y="514073"/>
                  </a:lnTo>
                  <a:lnTo>
                    <a:pt x="385787" y="515139"/>
                  </a:lnTo>
                  <a:lnTo>
                    <a:pt x="388160" y="515424"/>
                  </a:lnTo>
                  <a:lnTo>
                    <a:pt x="393443" y="513093"/>
                  </a:lnTo>
                  <a:lnTo>
                    <a:pt x="396241" y="511082"/>
                  </a:lnTo>
                  <a:lnTo>
                    <a:pt x="399350" y="506203"/>
                  </a:lnTo>
                  <a:lnTo>
                    <a:pt x="401100" y="495232"/>
                  </a:lnTo>
                  <a:lnTo>
                    <a:pt x="401793" y="451551"/>
                  </a:lnTo>
                  <a:lnTo>
                    <a:pt x="401831" y="411227"/>
                  </a:lnTo>
                  <a:lnTo>
                    <a:pt x="402826" y="397992"/>
                  </a:lnTo>
                  <a:lnTo>
                    <a:pt x="408965" y="380377"/>
                  </a:lnTo>
                  <a:lnTo>
                    <a:pt x="425753" y="358611"/>
                  </a:lnTo>
                  <a:lnTo>
                    <a:pt x="444510" y="340407"/>
                  </a:lnTo>
                  <a:lnTo>
                    <a:pt x="459570" y="332446"/>
                  </a:lnTo>
                  <a:lnTo>
                    <a:pt x="498374" y="328623"/>
                  </a:lnTo>
                  <a:lnTo>
                    <a:pt x="538269" y="328472"/>
                  </a:lnTo>
                  <a:lnTo>
                    <a:pt x="544494" y="331116"/>
                  </a:lnTo>
                  <a:lnTo>
                    <a:pt x="557846" y="341771"/>
                  </a:lnTo>
                  <a:lnTo>
                    <a:pt x="560471" y="346948"/>
                  </a:lnTo>
                  <a:lnTo>
                    <a:pt x="562156" y="358357"/>
                  </a:lnTo>
                  <a:lnTo>
                    <a:pt x="553998" y="401277"/>
                  </a:lnTo>
                  <a:lnTo>
                    <a:pt x="545984" y="435977"/>
                  </a:lnTo>
                  <a:lnTo>
                    <a:pt x="547923" y="443388"/>
                  </a:lnTo>
                  <a:lnTo>
                    <a:pt x="551099" y="449988"/>
                  </a:lnTo>
                  <a:lnTo>
                    <a:pt x="552512" y="456230"/>
                  </a:lnTo>
                  <a:lnTo>
                    <a:pt x="553881" y="458292"/>
                  </a:lnTo>
                  <a:lnTo>
                    <a:pt x="555785" y="459666"/>
                  </a:lnTo>
                  <a:lnTo>
                    <a:pt x="560547" y="461192"/>
                  </a:lnTo>
                  <a:lnTo>
                    <a:pt x="583444" y="462366"/>
                  </a:lnTo>
                  <a:lnTo>
                    <a:pt x="585416" y="461390"/>
                  </a:lnTo>
                  <a:lnTo>
                    <a:pt x="586731" y="459746"/>
                  </a:lnTo>
                  <a:lnTo>
                    <a:pt x="589183" y="455275"/>
                  </a:lnTo>
                  <a:lnTo>
                    <a:pt x="593581" y="449981"/>
                  </a:lnTo>
                  <a:lnTo>
                    <a:pt x="596197" y="441675"/>
                  </a:lnTo>
                  <a:lnTo>
                    <a:pt x="605173" y="401515"/>
                  </a:lnTo>
                  <a:lnTo>
                    <a:pt x="605958" y="357086"/>
                  </a:lnTo>
                  <a:lnTo>
                    <a:pt x="600098" y="317254"/>
                  </a:lnTo>
                  <a:lnTo>
                    <a:pt x="596180" y="283143"/>
                  </a:lnTo>
                  <a:lnTo>
                    <a:pt x="588735" y="247900"/>
                  </a:lnTo>
                  <a:lnTo>
                    <a:pt x="580245" y="212323"/>
                  </a:lnTo>
                  <a:lnTo>
                    <a:pt x="571445" y="176646"/>
                  </a:lnTo>
                  <a:lnTo>
                    <a:pt x="559583" y="133777"/>
                  </a:lnTo>
                  <a:lnTo>
                    <a:pt x="544710" y="99958"/>
                  </a:lnTo>
                  <a:lnTo>
                    <a:pt x="539750" y="91971"/>
                  </a:lnTo>
                  <a:lnTo>
                    <a:pt x="537545" y="85114"/>
                  </a:lnTo>
                  <a:lnTo>
                    <a:pt x="535965" y="82888"/>
                  </a:lnTo>
                  <a:lnTo>
                    <a:pt x="533920" y="81404"/>
                  </a:lnTo>
                  <a:lnTo>
                    <a:pt x="531564" y="80415"/>
                  </a:lnTo>
                  <a:lnTo>
                    <a:pt x="529993" y="80748"/>
                  </a:lnTo>
                  <a:lnTo>
                    <a:pt x="528946" y="81962"/>
                  </a:lnTo>
                  <a:lnTo>
                    <a:pt x="528248" y="83764"/>
                  </a:lnTo>
                  <a:lnTo>
                    <a:pt x="535285" y="126055"/>
                  </a:lnTo>
                  <a:lnTo>
                    <a:pt x="540424" y="164131"/>
                  </a:lnTo>
                  <a:lnTo>
                    <a:pt x="548182" y="202936"/>
                  </a:lnTo>
                  <a:lnTo>
                    <a:pt x="556764" y="245854"/>
                  </a:lnTo>
                  <a:lnTo>
                    <a:pt x="565591" y="285249"/>
                  </a:lnTo>
                  <a:lnTo>
                    <a:pt x="579230" y="326796"/>
                  </a:lnTo>
                  <a:lnTo>
                    <a:pt x="595839" y="365787"/>
                  </a:lnTo>
                  <a:lnTo>
                    <a:pt x="608588" y="402474"/>
                  </a:lnTo>
                  <a:lnTo>
                    <a:pt x="628913" y="442305"/>
                  </a:lnTo>
                  <a:lnTo>
                    <a:pt x="657934" y="476608"/>
                  </a:lnTo>
                  <a:lnTo>
                    <a:pt x="669777" y="483605"/>
                  </a:lnTo>
                  <a:lnTo>
                    <a:pt x="693550" y="488097"/>
                  </a:lnTo>
                  <a:lnTo>
                    <a:pt x="711402" y="488874"/>
                  </a:lnTo>
                  <a:lnTo>
                    <a:pt x="720661" y="486411"/>
                  </a:lnTo>
                  <a:lnTo>
                    <a:pt x="751675" y="468204"/>
                  </a:lnTo>
                  <a:lnTo>
                    <a:pt x="772833" y="439420"/>
                  </a:lnTo>
                  <a:lnTo>
                    <a:pt x="778730" y="426857"/>
                  </a:lnTo>
                  <a:lnTo>
                    <a:pt x="782664" y="420813"/>
                  </a:lnTo>
                  <a:lnTo>
                    <a:pt x="784880" y="411834"/>
                  </a:lnTo>
                  <a:lnTo>
                    <a:pt x="785812" y="391012"/>
                  </a:lnTo>
                  <a:lnTo>
                    <a:pt x="781073" y="390986"/>
                  </a:lnTo>
                  <a:lnTo>
                    <a:pt x="779677" y="391975"/>
                  </a:lnTo>
                  <a:lnTo>
                    <a:pt x="778746" y="393627"/>
                  </a:lnTo>
                  <a:lnTo>
                    <a:pt x="777129" y="400072"/>
                  </a:lnTo>
                  <a:lnTo>
                    <a:pt x="776885" y="442709"/>
                  </a:lnTo>
                  <a:lnTo>
                    <a:pt x="776884" y="446301"/>
                  </a:lnTo>
                  <a:lnTo>
                    <a:pt x="779530" y="452937"/>
                  </a:lnTo>
                  <a:lnTo>
                    <a:pt x="781624" y="456097"/>
                  </a:lnTo>
                  <a:lnTo>
                    <a:pt x="787907" y="478363"/>
                  </a:lnTo>
                  <a:lnTo>
                    <a:pt x="798133" y="491802"/>
                  </a:lnTo>
                  <a:lnTo>
                    <a:pt x="803856" y="495319"/>
                  </a:lnTo>
                  <a:lnTo>
                    <a:pt x="815303" y="497299"/>
                  </a:lnTo>
                  <a:lnTo>
                    <a:pt x="842003" y="498083"/>
                  </a:lnTo>
                  <a:lnTo>
                    <a:pt x="848159" y="495465"/>
                  </a:lnTo>
                  <a:lnTo>
                    <a:pt x="876835" y="477140"/>
                  </a:lnTo>
                  <a:lnTo>
                    <a:pt x="886646" y="463580"/>
                  </a:lnTo>
                  <a:lnTo>
                    <a:pt x="904843" y="421825"/>
                  </a:lnTo>
                  <a:lnTo>
                    <a:pt x="915783" y="390014"/>
                  </a:lnTo>
                  <a:lnTo>
                    <a:pt x="923975" y="346201"/>
                  </a:lnTo>
                  <a:lnTo>
                    <a:pt x="927757" y="309592"/>
                  </a:lnTo>
                  <a:lnTo>
                    <a:pt x="928504" y="267818"/>
                  </a:lnTo>
                  <a:lnTo>
                    <a:pt x="925988" y="239721"/>
                  </a:lnTo>
                  <a:lnTo>
                    <a:pt x="920988" y="203561"/>
                  </a:lnTo>
                  <a:lnTo>
                    <a:pt x="912872" y="161618"/>
                  </a:lnTo>
                  <a:lnTo>
                    <a:pt x="904361" y="123642"/>
                  </a:lnTo>
                  <a:lnTo>
                    <a:pt x="899983" y="99106"/>
                  </a:lnTo>
                  <a:lnTo>
                    <a:pt x="886764" y="60764"/>
                  </a:lnTo>
                  <a:lnTo>
                    <a:pt x="866165" y="18760"/>
                  </a:lnTo>
                  <a:lnTo>
                    <a:pt x="850084" y="0"/>
                  </a:lnTo>
                  <a:lnTo>
                    <a:pt x="848504" y="349"/>
                  </a:lnTo>
                  <a:lnTo>
                    <a:pt x="844103" y="3382"/>
                  </a:lnTo>
                  <a:lnTo>
                    <a:pt x="841485" y="8037"/>
                  </a:lnTo>
                  <a:lnTo>
                    <a:pt x="840787" y="10669"/>
                  </a:lnTo>
                  <a:lnTo>
                    <a:pt x="833530" y="23011"/>
                  </a:lnTo>
                  <a:lnTo>
                    <a:pt x="830731" y="62114"/>
                  </a:lnTo>
                  <a:lnTo>
                    <a:pt x="833161" y="99245"/>
                  </a:lnTo>
                  <a:lnTo>
                    <a:pt x="838161" y="139764"/>
                  </a:lnTo>
                  <a:lnTo>
                    <a:pt x="852414" y="183560"/>
                  </a:lnTo>
                  <a:lnTo>
                    <a:pt x="862652" y="218615"/>
                  </a:lnTo>
                  <a:lnTo>
                    <a:pt x="871969" y="254137"/>
                  </a:lnTo>
                  <a:lnTo>
                    <a:pt x="882007" y="288806"/>
                  </a:lnTo>
                  <a:lnTo>
                    <a:pt x="902673" y="327689"/>
                  </a:lnTo>
                  <a:lnTo>
                    <a:pt x="937685" y="372264"/>
                  </a:lnTo>
                  <a:lnTo>
                    <a:pt x="955497" y="388078"/>
                  </a:lnTo>
                  <a:lnTo>
                    <a:pt x="979293" y="402310"/>
                  </a:lnTo>
                  <a:lnTo>
                    <a:pt x="1009056" y="4088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784"/>
            <p:cNvSpPr/>
            <p:nvPr/>
          </p:nvSpPr>
          <p:spPr>
            <a:xfrm>
              <a:off x="4643437" y="5947172"/>
              <a:ext cx="62509" cy="44649"/>
            </a:xfrm>
            <a:custGeom>
              <a:avLst/>
              <a:gdLst/>
              <a:ahLst/>
              <a:cxnLst/>
              <a:rect l="0" t="0" r="0" b="0"/>
              <a:pathLst>
                <a:path w="62509" h="44649">
                  <a:moveTo>
                    <a:pt x="62508" y="44648"/>
                  </a:moveTo>
                  <a:lnTo>
                    <a:pt x="62508" y="4677"/>
                  </a:lnTo>
                  <a:lnTo>
                    <a:pt x="61516" y="3118"/>
                  </a:lnTo>
                  <a:lnTo>
                    <a:pt x="59862" y="2079"/>
                  </a:lnTo>
                  <a:lnTo>
                    <a:pt x="53414" y="274"/>
                  </a:lnTo>
                  <a:lnTo>
                    <a:pt x="28433" y="0"/>
                  </a:lnTo>
                  <a:lnTo>
                    <a:pt x="0"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785"/>
            <p:cNvSpPr/>
            <p:nvPr/>
          </p:nvSpPr>
          <p:spPr>
            <a:xfrm>
              <a:off x="4732770" y="5911453"/>
              <a:ext cx="187489" cy="107122"/>
            </a:xfrm>
            <a:custGeom>
              <a:avLst/>
              <a:gdLst/>
              <a:ahLst/>
              <a:cxnLst/>
              <a:rect l="0" t="0" r="0" b="0"/>
              <a:pathLst>
                <a:path w="187489" h="107122">
                  <a:moveTo>
                    <a:pt x="26753" y="0"/>
                  </a:moveTo>
                  <a:lnTo>
                    <a:pt x="26753" y="4740"/>
                  </a:lnTo>
                  <a:lnTo>
                    <a:pt x="25761" y="6136"/>
                  </a:lnTo>
                  <a:lnTo>
                    <a:pt x="24107" y="7068"/>
                  </a:lnTo>
                  <a:lnTo>
                    <a:pt x="22013" y="7688"/>
                  </a:lnTo>
                  <a:lnTo>
                    <a:pt x="20617" y="9094"/>
                  </a:lnTo>
                  <a:lnTo>
                    <a:pt x="15729" y="18479"/>
                  </a:lnTo>
                  <a:lnTo>
                    <a:pt x="3023" y="33594"/>
                  </a:lnTo>
                  <a:lnTo>
                    <a:pt x="367" y="42996"/>
                  </a:lnTo>
                  <a:lnTo>
                    <a:pt x="0" y="56933"/>
                  </a:lnTo>
                  <a:lnTo>
                    <a:pt x="2626" y="62675"/>
                  </a:lnTo>
                  <a:lnTo>
                    <a:pt x="6108" y="68535"/>
                  </a:lnTo>
                  <a:lnTo>
                    <a:pt x="9061" y="77412"/>
                  </a:lnTo>
                  <a:lnTo>
                    <a:pt x="13267" y="83354"/>
                  </a:lnTo>
                  <a:lnTo>
                    <a:pt x="18445" y="86655"/>
                  </a:lnTo>
                  <a:lnTo>
                    <a:pt x="21214" y="87535"/>
                  </a:lnTo>
                  <a:lnTo>
                    <a:pt x="23061" y="89115"/>
                  </a:lnTo>
                  <a:lnTo>
                    <a:pt x="25112" y="93515"/>
                  </a:lnTo>
                  <a:lnTo>
                    <a:pt x="26652" y="95086"/>
                  </a:lnTo>
                  <a:lnTo>
                    <a:pt x="44781" y="105110"/>
                  </a:lnTo>
                  <a:lnTo>
                    <a:pt x="74382" y="107121"/>
                  </a:lnTo>
                  <a:lnTo>
                    <a:pt x="80333" y="104495"/>
                  </a:lnTo>
                  <a:lnTo>
                    <a:pt x="92237" y="94724"/>
                  </a:lnTo>
                  <a:lnTo>
                    <a:pt x="95545" y="89063"/>
                  </a:lnTo>
                  <a:lnTo>
                    <a:pt x="106500" y="54124"/>
                  </a:lnTo>
                  <a:lnTo>
                    <a:pt x="106707" y="50965"/>
                  </a:lnTo>
                  <a:lnTo>
                    <a:pt x="109582" y="44810"/>
                  </a:lnTo>
                  <a:lnTo>
                    <a:pt x="111739" y="41779"/>
                  </a:lnTo>
                  <a:lnTo>
                    <a:pt x="114772" y="28034"/>
                  </a:lnTo>
                  <a:lnTo>
                    <a:pt x="112837" y="19735"/>
                  </a:lnTo>
                  <a:lnTo>
                    <a:pt x="109661" y="12740"/>
                  </a:lnTo>
                  <a:lnTo>
                    <a:pt x="107455" y="1873"/>
                  </a:lnTo>
                  <a:lnTo>
                    <a:pt x="106352" y="1248"/>
                  </a:lnTo>
                  <a:lnTo>
                    <a:pt x="98303" y="14"/>
                  </a:lnTo>
                  <a:lnTo>
                    <a:pt x="93483" y="4744"/>
                  </a:lnTo>
                  <a:lnTo>
                    <a:pt x="91137" y="9715"/>
                  </a:lnTo>
                  <a:lnTo>
                    <a:pt x="89294" y="33968"/>
                  </a:lnTo>
                  <a:lnTo>
                    <a:pt x="95405" y="43494"/>
                  </a:lnTo>
                  <a:lnTo>
                    <a:pt x="97824" y="59612"/>
                  </a:lnTo>
                  <a:lnTo>
                    <a:pt x="105247" y="69065"/>
                  </a:lnTo>
                  <a:lnTo>
                    <a:pt x="119172" y="83423"/>
                  </a:lnTo>
                  <a:lnTo>
                    <a:pt x="125044" y="86687"/>
                  </a:lnTo>
                  <a:lnTo>
                    <a:pt x="130961" y="89129"/>
                  </a:lnTo>
                  <a:lnTo>
                    <a:pt x="139871" y="95090"/>
                  </a:lnTo>
                  <a:lnTo>
                    <a:pt x="148794" y="97297"/>
                  </a:lnTo>
                  <a:lnTo>
                    <a:pt x="187488" y="982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786"/>
            <p:cNvSpPr/>
            <p:nvPr/>
          </p:nvSpPr>
          <p:spPr>
            <a:xfrm>
              <a:off x="4581256" y="5924443"/>
              <a:ext cx="80041" cy="183417"/>
            </a:xfrm>
            <a:custGeom>
              <a:avLst/>
              <a:gdLst/>
              <a:ahLst/>
              <a:cxnLst/>
              <a:rect l="0" t="0" r="0" b="0"/>
              <a:pathLst>
                <a:path w="80041" h="183417">
                  <a:moveTo>
                    <a:pt x="17533" y="85236"/>
                  </a:moveTo>
                  <a:lnTo>
                    <a:pt x="17533" y="77548"/>
                  </a:lnTo>
                  <a:lnTo>
                    <a:pt x="18525" y="77135"/>
                  </a:lnTo>
                  <a:lnTo>
                    <a:pt x="22273" y="76675"/>
                  </a:lnTo>
                  <a:lnTo>
                    <a:pt x="27246" y="73824"/>
                  </a:lnTo>
                  <a:lnTo>
                    <a:pt x="33783" y="68650"/>
                  </a:lnTo>
                  <a:lnTo>
                    <a:pt x="41211" y="54363"/>
                  </a:lnTo>
                  <a:lnTo>
                    <a:pt x="44393" y="44118"/>
                  </a:lnTo>
                  <a:lnTo>
                    <a:pt x="50185" y="34798"/>
                  </a:lnTo>
                  <a:lnTo>
                    <a:pt x="52343" y="25753"/>
                  </a:lnTo>
                  <a:lnTo>
                    <a:pt x="53216" y="9582"/>
                  </a:lnTo>
                  <a:lnTo>
                    <a:pt x="52236" y="8012"/>
                  </a:lnTo>
                  <a:lnTo>
                    <a:pt x="50590" y="6964"/>
                  </a:lnTo>
                  <a:lnTo>
                    <a:pt x="48501" y="6265"/>
                  </a:lnTo>
                  <a:lnTo>
                    <a:pt x="47108" y="4808"/>
                  </a:lnTo>
                  <a:lnTo>
                    <a:pt x="45560" y="543"/>
                  </a:lnTo>
                  <a:lnTo>
                    <a:pt x="44155" y="0"/>
                  </a:lnTo>
                  <a:lnTo>
                    <a:pt x="42226" y="631"/>
                  </a:lnTo>
                  <a:lnTo>
                    <a:pt x="37437" y="2986"/>
                  </a:lnTo>
                  <a:lnTo>
                    <a:pt x="29163" y="5303"/>
                  </a:lnTo>
                  <a:lnTo>
                    <a:pt x="23363" y="9361"/>
                  </a:lnTo>
                  <a:lnTo>
                    <a:pt x="20125" y="14472"/>
                  </a:lnTo>
                  <a:lnTo>
                    <a:pt x="13304" y="30579"/>
                  </a:lnTo>
                  <a:lnTo>
                    <a:pt x="3395" y="46732"/>
                  </a:lnTo>
                  <a:lnTo>
                    <a:pt x="0" y="79561"/>
                  </a:lnTo>
                  <a:lnTo>
                    <a:pt x="694" y="115026"/>
                  </a:lnTo>
                  <a:lnTo>
                    <a:pt x="10699" y="154029"/>
                  </a:lnTo>
                  <a:lnTo>
                    <a:pt x="14496" y="161452"/>
                  </a:lnTo>
                  <a:lnTo>
                    <a:pt x="17625" y="171208"/>
                  </a:lnTo>
                  <a:lnTo>
                    <a:pt x="21873" y="177355"/>
                  </a:lnTo>
                  <a:lnTo>
                    <a:pt x="27069" y="180748"/>
                  </a:lnTo>
                  <a:lnTo>
                    <a:pt x="38488" y="182927"/>
                  </a:lnTo>
                  <a:lnTo>
                    <a:pt x="56239" y="183416"/>
                  </a:lnTo>
                  <a:lnTo>
                    <a:pt x="62186" y="180797"/>
                  </a:lnTo>
                  <a:lnTo>
                    <a:pt x="68136" y="177316"/>
                  </a:lnTo>
                  <a:lnTo>
                    <a:pt x="80040" y="174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787"/>
            <p:cNvSpPr/>
            <p:nvPr/>
          </p:nvSpPr>
          <p:spPr>
            <a:xfrm>
              <a:off x="4027289" y="6179343"/>
              <a:ext cx="366118" cy="472735"/>
            </a:xfrm>
            <a:custGeom>
              <a:avLst/>
              <a:gdLst/>
              <a:ahLst/>
              <a:cxnLst/>
              <a:rect l="0" t="0" r="0" b="0"/>
              <a:pathLst>
                <a:path w="366118" h="472735">
                  <a:moveTo>
                    <a:pt x="8929" y="0"/>
                  </a:moveTo>
                  <a:lnTo>
                    <a:pt x="4189" y="0"/>
                  </a:lnTo>
                  <a:lnTo>
                    <a:pt x="2793" y="993"/>
                  </a:lnTo>
                  <a:lnTo>
                    <a:pt x="1862" y="2646"/>
                  </a:lnTo>
                  <a:lnTo>
                    <a:pt x="245" y="9095"/>
                  </a:lnTo>
                  <a:lnTo>
                    <a:pt x="1" y="51733"/>
                  </a:lnTo>
                  <a:lnTo>
                    <a:pt x="0" y="90703"/>
                  </a:lnTo>
                  <a:lnTo>
                    <a:pt x="0" y="134131"/>
                  </a:lnTo>
                  <a:lnTo>
                    <a:pt x="0" y="172347"/>
                  </a:lnTo>
                  <a:lnTo>
                    <a:pt x="0" y="206178"/>
                  </a:lnTo>
                  <a:lnTo>
                    <a:pt x="0" y="241337"/>
                  </a:lnTo>
                  <a:lnTo>
                    <a:pt x="0" y="276891"/>
                  </a:lnTo>
                  <a:lnTo>
                    <a:pt x="4740" y="319719"/>
                  </a:lnTo>
                  <a:lnTo>
                    <a:pt x="8102" y="362979"/>
                  </a:lnTo>
                  <a:lnTo>
                    <a:pt x="11411" y="401217"/>
                  </a:lnTo>
                  <a:lnTo>
                    <a:pt x="17293" y="443001"/>
                  </a:lnTo>
                  <a:lnTo>
                    <a:pt x="17482" y="447138"/>
                  </a:lnTo>
                  <a:lnTo>
                    <a:pt x="20338" y="454382"/>
                  </a:lnTo>
                  <a:lnTo>
                    <a:pt x="23922" y="460908"/>
                  </a:lnTo>
                  <a:lnTo>
                    <a:pt x="26677" y="472734"/>
                  </a:lnTo>
                  <a:lnTo>
                    <a:pt x="40089" y="459957"/>
                  </a:lnTo>
                  <a:lnTo>
                    <a:pt x="42622" y="454788"/>
                  </a:lnTo>
                  <a:lnTo>
                    <a:pt x="43297" y="452020"/>
                  </a:lnTo>
                  <a:lnTo>
                    <a:pt x="65604" y="417949"/>
                  </a:lnTo>
                  <a:lnTo>
                    <a:pt x="105579" y="389962"/>
                  </a:lnTo>
                  <a:lnTo>
                    <a:pt x="134405" y="385159"/>
                  </a:lnTo>
                  <a:lnTo>
                    <a:pt x="173412" y="384080"/>
                  </a:lnTo>
                  <a:lnTo>
                    <a:pt x="217434" y="383986"/>
                  </a:lnTo>
                  <a:lnTo>
                    <a:pt x="241034" y="384972"/>
                  </a:lnTo>
                  <a:lnTo>
                    <a:pt x="285572" y="402069"/>
                  </a:lnTo>
                  <a:lnTo>
                    <a:pt x="314500" y="417742"/>
                  </a:lnTo>
                  <a:lnTo>
                    <a:pt x="327232" y="430803"/>
                  </a:lnTo>
                  <a:lnTo>
                    <a:pt x="349838" y="441406"/>
                  </a:lnTo>
                  <a:lnTo>
                    <a:pt x="366117" y="4554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7" name="SMARTInkShape-Group89"/>
          <p:cNvGrpSpPr/>
          <p:nvPr/>
        </p:nvGrpSpPr>
        <p:grpSpPr>
          <a:xfrm>
            <a:off x="4884539" y="5466828"/>
            <a:ext cx="758975" cy="899848"/>
            <a:chOff x="4884539" y="5466828"/>
            <a:chExt cx="758975" cy="899848"/>
          </a:xfrm>
        </p:grpSpPr>
        <p:sp>
          <p:nvSpPr>
            <p:cNvPr id="262" name="SMARTInkShape-788"/>
            <p:cNvSpPr/>
            <p:nvPr/>
          </p:nvSpPr>
          <p:spPr>
            <a:xfrm>
              <a:off x="4884539" y="5961187"/>
              <a:ext cx="312540" cy="405489"/>
            </a:xfrm>
            <a:custGeom>
              <a:avLst/>
              <a:gdLst/>
              <a:ahLst/>
              <a:cxnLst/>
              <a:rect l="0" t="0" r="0" b="0"/>
              <a:pathLst>
                <a:path w="312540" h="405489">
                  <a:moveTo>
                    <a:pt x="8930" y="244945"/>
                  </a:moveTo>
                  <a:lnTo>
                    <a:pt x="0" y="244945"/>
                  </a:lnTo>
                  <a:lnTo>
                    <a:pt x="0" y="266272"/>
                  </a:lnTo>
                  <a:lnTo>
                    <a:pt x="2645" y="271952"/>
                  </a:lnTo>
                  <a:lnTo>
                    <a:pt x="14239" y="287638"/>
                  </a:lnTo>
                  <a:lnTo>
                    <a:pt x="19790" y="305597"/>
                  </a:lnTo>
                  <a:lnTo>
                    <a:pt x="41747" y="346425"/>
                  </a:lnTo>
                  <a:lnTo>
                    <a:pt x="59866" y="380769"/>
                  </a:lnTo>
                  <a:lnTo>
                    <a:pt x="62326" y="390639"/>
                  </a:lnTo>
                  <a:lnTo>
                    <a:pt x="66726" y="398334"/>
                  </a:lnTo>
                  <a:lnTo>
                    <a:pt x="71989" y="402415"/>
                  </a:lnTo>
                  <a:lnTo>
                    <a:pt x="79876" y="405488"/>
                  </a:lnTo>
                  <a:lnTo>
                    <a:pt x="80354" y="379944"/>
                  </a:lnTo>
                  <a:lnTo>
                    <a:pt x="73298" y="342135"/>
                  </a:lnTo>
                  <a:lnTo>
                    <a:pt x="69343" y="318722"/>
                  </a:lnTo>
                  <a:lnTo>
                    <a:pt x="64533" y="296571"/>
                  </a:lnTo>
                  <a:lnTo>
                    <a:pt x="60461" y="273801"/>
                  </a:lnTo>
                  <a:lnTo>
                    <a:pt x="45745" y="231319"/>
                  </a:lnTo>
                  <a:lnTo>
                    <a:pt x="44692" y="211040"/>
                  </a:lnTo>
                  <a:lnTo>
                    <a:pt x="44652" y="217074"/>
                  </a:lnTo>
                  <a:lnTo>
                    <a:pt x="77421" y="260018"/>
                  </a:lnTo>
                  <a:lnTo>
                    <a:pt x="104180" y="300425"/>
                  </a:lnTo>
                  <a:lnTo>
                    <a:pt x="122039" y="312973"/>
                  </a:lnTo>
                  <a:lnTo>
                    <a:pt x="127992" y="314868"/>
                  </a:lnTo>
                  <a:lnTo>
                    <a:pt x="129977" y="314380"/>
                  </a:lnTo>
                  <a:lnTo>
                    <a:pt x="131299" y="313063"/>
                  </a:lnTo>
                  <a:lnTo>
                    <a:pt x="132182" y="311193"/>
                  </a:lnTo>
                  <a:lnTo>
                    <a:pt x="133761" y="309946"/>
                  </a:lnTo>
                  <a:lnTo>
                    <a:pt x="138163" y="308562"/>
                  </a:lnTo>
                  <a:lnTo>
                    <a:pt x="139734" y="306208"/>
                  </a:lnTo>
                  <a:lnTo>
                    <a:pt x="141944" y="293414"/>
                  </a:lnTo>
                  <a:lnTo>
                    <a:pt x="143591" y="277055"/>
                  </a:lnTo>
                  <a:lnTo>
                    <a:pt x="150527" y="247839"/>
                  </a:lnTo>
                  <a:lnTo>
                    <a:pt x="151637" y="208432"/>
                  </a:lnTo>
                  <a:lnTo>
                    <a:pt x="149109" y="182202"/>
                  </a:lnTo>
                  <a:lnTo>
                    <a:pt x="143695" y="143895"/>
                  </a:lnTo>
                  <a:lnTo>
                    <a:pt x="141955" y="100021"/>
                  </a:lnTo>
                  <a:lnTo>
                    <a:pt x="133978" y="57993"/>
                  </a:lnTo>
                  <a:lnTo>
                    <a:pt x="133947" y="74641"/>
                  </a:lnTo>
                  <a:lnTo>
                    <a:pt x="136592" y="82603"/>
                  </a:lnTo>
                  <a:lnTo>
                    <a:pt x="138686" y="86115"/>
                  </a:lnTo>
                  <a:lnTo>
                    <a:pt x="147248" y="125071"/>
                  </a:lnTo>
                  <a:lnTo>
                    <a:pt x="160917" y="152896"/>
                  </a:lnTo>
                  <a:lnTo>
                    <a:pt x="181581" y="176323"/>
                  </a:lnTo>
                  <a:lnTo>
                    <a:pt x="190174" y="179720"/>
                  </a:lnTo>
                  <a:lnTo>
                    <a:pt x="195244" y="180626"/>
                  </a:lnTo>
                  <a:lnTo>
                    <a:pt x="203523" y="178987"/>
                  </a:lnTo>
                  <a:lnTo>
                    <a:pt x="210509" y="175942"/>
                  </a:lnTo>
                  <a:lnTo>
                    <a:pt x="216921" y="174590"/>
                  </a:lnTo>
                  <a:lnTo>
                    <a:pt x="223078" y="168698"/>
                  </a:lnTo>
                  <a:lnTo>
                    <a:pt x="235116" y="148745"/>
                  </a:lnTo>
                  <a:lnTo>
                    <a:pt x="246888" y="107968"/>
                  </a:lnTo>
                  <a:lnTo>
                    <a:pt x="249617" y="78250"/>
                  </a:lnTo>
                  <a:lnTo>
                    <a:pt x="242306" y="34850"/>
                  </a:lnTo>
                  <a:lnTo>
                    <a:pt x="240347" y="17172"/>
                  </a:lnTo>
                  <a:lnTo>
                    <a:pt x="234043" y="7241"/>
                  </a:lnTo>
                  <a:lnTo>
                    <a:pt x="228704" y="1054"/>
                  </a:lnTo>
                  <a:lnTo>
                    <a:pt x="225891" y="0"/>
                  </a:lnTo>
                  <a:lnTo>
                    <a:pt x="223024" y="289"/>
                  </a:lnTo>
                  <a:lnTo>
                    <a:pt x="220120" y="1474"/>
                  </a:lnTo>
                  <a:lnTo>
                    <a:pt x="218184" y="3257"/>
                  </a:lnTo>
                  <a:lnTo>
                    <a:pt x="202034" y="44891"/>
                  </a:lnTo>
                  <a:lnTo>
                    <a:pt x="196943" y="88868"/>
                  </a:lnTo>
                  <a:lnTo>
                    <a:pt x="197541" y="119857"/>
                  </a:lnTo>
                  <a:lnTo>
                    <a:pt x="208894" y="152270"/>
                  </a:lnTo>
                  <a:lnTo>
                    <a:pt x="223312" y="172671"/>
                  </a:lnTo>
                  <a:lnTo>
                    <a:pt x="226266" y="175926"/>
                  </a:lnTo>
                  <a:lnTo>
                    <a:pt x="234838" y="179544"/>
                  </a:lnTo>
                  <a:lnTo>
                    <a:pt x="261571" y="182269"/>
                  </a:lnTo>
                  <a:lnTo>
                    <a:pt x="267727" y="179717"/>
                  </a:lnTo>
                  <a:lnTo>
                    <a:pt x="279764" y="169994"/>
                  </a:lnTo>
                  <a:lnTo>
                    <a:pt x="297653" y="140196"/>
                  </a:lnTo>
                  <a:lnTo>
                    <a:pt x="312539" y="1020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SMARTInkShape-789"/>
            <p:cNvSpPr/>
            <p:nvPr/>
          </p:nvSpPr>
          <p:spPr>
            <a:xfrm>
              <a:off x="5206008" y="5947171"/>
              <a:ext cx="62509" cy="115886"/>
            </a:xfrm>
            <a:custGeom>
              <a:avLst/>
              <a:gdLst/>
              <a:ahLst/>
              <a:cxnLst/>
              <a:rect l="0" t="0" r="0" b="0"/>
              <a:pathLst>
                <a:path w="62509" h="115886">
                  <a:moveTo>
                    <a:pt x="0" y="0"/>
                  </a:moveTo>
                  <a:lnTo>
                    <a:pt x="0" y="39034"/>
                  </a:lnTo>
                  <a:lnTo>
                    <a:pt x="9094" y="83190"/>
                  </a:lnTo>
                  <a:lnTo>
                    <a:pt x="15813" y="100166"/>
                  </a:lnTo>
                  <a:lnTo>
                    <a:pt x="25147" y="113794"/>
                  </a:lnTo>
                  <a:lnTo>
                    <a:pt x="28705" y="115068"/>
                  </a:lnTo>
                  <a:lnTo>
                    <a:pt x="39073" y="115885"/>
                  </a:lnTo>
                  <a:lnTo>
                    <a:pt x="44816" y="113351"/>
                  </a:lnTo>
                  <a:lnTo>
                    <a:pt x="56587" y="103641"/>
                  </a:lnTo>
                  <a:lnTo>
                    <a:pt x="62508"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SMARTInkShape-790"/>
            <p:cNvSpPr/>
            <p:nvPr/>
          </p:nvSpPr>
          <p:spPr>
            <a:xfrm>
              <a:off x="5152430" y="5795367"/>
              <a:ext cx="26790" cy="17860"/>
            </a:xfrm>
            <a:custGeom>
              <a:avLst/>
              <a:gdLst/>
              <a:ahLst/>
              <a:cxnLst/>
              <a:rect l="0" t="0" r="0" b="0"/>
              <a:pathLst>
                <a:path w="26790" h="17860">
                  <a:moveTo>
                    <a:pt x="26789" y="0"/>
                  </a:moveTo>
                  <a:lnTo>
                    <a:pt x="22048" y="0"/>
                  </a:lnTo>
                  <a:lnTo>
                    <a:pt x="20652" y="992"/>
                  </a:lnTo>
                  <a:lnTo>
                    <a:pt x="19721" y="2645"/>
                  </a:lnTo>
                  <a:lnTo>
                    <a:pt x="19100" y="4740"/>
                  </a:lnTo>
                  <a:lnTo>
                    <a:pt x="17694" y="6136"/>
                  </a:lnTo>
                  <a:lnTo>
                    <a:pt x="13486" y="7688"/>
                  </a:lnTo>
                  <a:lnTo>
                    <a:pt x="11967" y="9094"/>
                  </a:lnTo>
                  <a:lnTo>
                    <a:pt x="10280" y="13302"/>
                  </a:lnTo>
                  <a:lnTo>
                    <a:pt x="8837" y="14821"/>
                  </a:lnTo>
                  <a:lnTo>
                    <a:pt x="0"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791"/>
            <p:cNvSpPr/>
            <p:nvPr/>
          </p:nvSpPr>
          <p:spPr>
            <a:xfrm>
              <a:off x="5277445" y="5466828"/>
              <a:ext cx="312540" cy="496385"/>
            </a:xfrm>
            <a:custGeom>
              <a:avLst/>
              <a:gdLst/>
              <a:ahLst/>
              <a:cxnLst/>
              <a:rect l="0" t="0" r="0" b="0"/>
              <a:pathLst>
                <a:path w="312540" h="496385">
                  <a:moveTo>
                    <a:pt x="0" y="382117"/>
                  </a:moveTo>
                  <a:lnTo>
                    <a:pt x="7129" y="390238"/>
                  </a:lnTo>
                  <a:lnTo>
                    <a:pt x="20990" y="415537"/>
                  </a:lnTo>
                  <a:lnTo>
                    <a:pt x="31021" y="458325"/>
                  </a:lnTo>
                  <a:lnTo>
                    <a:pt x="35306" y="482694"/>
                  </a:lnTo>
                  <a:lnTo>
                    <a:pt x="35682" y="496384"/>
                  </a:lnTo>
                  <a:lnTo>
                    <a:pt x="35719" y="458964"/>
                  </a:lnTo>
                  <a:lnTo>
                    <a:pt x="35719" y="422517"/>
                  </a:lnTo>
                  <a:lnTo>
                    <a:pt x="35719" y="378740"/>
                  </a:lnTo>
                  <a:lnTo>
                    <a:pt x="42786" y="339670"/>
                  </a:lnTo>
                  <a:lnTo>
                    <a:pt x="46742" y="320261"/>
                  </a:lnTo>
                  <a:lnTo>
                    <a:pt x="52524" y="307993"/>
                  </a:lnTo>
                  <a:lnTo>
                    <a:pt x="83012" y="272518"/>
                  </a:lnTo>
                  <a:lnTo>
                    <a:pt x="89150" y="268915"/>
                  </a:lnTo>
                  <a:lnTo>
                    <a:pt x="101174" y="266600"/>
                  </a:lnTo>
                  <a:lnTo>
                    <a:pt x="110124" y="266200"/>
                  </a:lnTo>
                  <a:lnTo>
                    <a:pt x="116083" y="268752"/>
                  </a:lnTo>
                  <a:lnTo>
                    <a:pt x="145851" y="295844"/>
                  </a:lnTo>
                  <a:lnTo>
                    <a:pt x="149159" y="304416"/>
                  </a:lnTo>
                  <a:lnTo>
                    <a:pt x="156391" y="348318"/>
                  </a:lnTo>
                  <a:lnTo>
                    <a:pt x="160480" y="392795"/>
                  </a:lnTo>
                  <a:lnTo>
                    <a:pt x="160622" y="401084"/>
                  </a:lnTo>
                  <a:lnTo>
                    <a:pt x="163330" y="408075"/>
                  </a:lnTo>
                  <a:lnTo>
                    <a:pt x="168413" y="415909"/>
                  </a:lnTo>
                  <a:lnTo>
                    <a:pt x="171754" y="416979"/>
                  </a:lnTo>
                  <a:lnTo>
                    <a:pt x="177242" y="417667"/>
                  </a:lnTo>
                  <a:lnTo>
                    <a:pt x="182934" y="408305"/>
                  </a:lnTo>
                  <a:lnTo>
                    <a:pt x="186164" y="392963"/>
                  </a:lnTo>
                  <a:lnTo>
                    <a:pt x="192145" y="353471"/>
                  </a:lnTo>
                  <a:lnTo>
                    <a:pt x="195602" y="312113"/>
                  </a:lnTo>
                  <a:lnTo>
                    <a:pt x="195209" y="277480"/>
                  </a:lnTo>
                  <a:lnTo>
                    <a:pt x="190241" y="241091"/>
                  </a:lnTo>
                  <a:lnTo>
                    <a:pt x="187337" y="200323"/>
                  </a:lnTo>
                  <a:lnTo>
                    <a:pt x="180633" y="162667"/>
                  </a:lnTo>
                  <a:lnTo>
                    <a:pt x="172363" y="126374"/>
                  </a:lnTo>
                  <a:lnTo>
                    <a:pt x="163629" y="91478"/>
                  </a:lnTo>
                  <a:lnTo>
                    <a:pt x="151788" y="52517"/>
                  </a:lnTo>
                  <a:lnTo>
                    <a:pt x="142871" y="30458"/>
                  </a:lnTo>
                  <a:lnTo>
                    <a:pt x="122039" y="4416"/>
                  </a:lnTo>
                  <a:lnTo>
                    <a:pt x="116086" y="930"/>
                  </a:lnTo>
                  <a:lnTo>
                    <a:pt x="113110" y="0"/>
                  </a:lnTo>
                  <a:lnTo>
                    <a:pt x="111125" y="373"/>
                  </a:lnTo>
                  <a:lnTo>
                    <a:pt x="109802" y="1613"/>
                  </a:lnTo>
                  <a:lnTo>
                    <a:pt x="108332" y="5637"/>
                  </a:lnTo>
                  <a:lnTo>
                    <a:pt x="107311" y="19179"/>
                  </a:lnTo>
                  <a:lnTo>
                    <a:pt x="114858" y="61712"/>
                  </a:lnTo>
                  <a:lnTo>
                    <a:pt x="118570" y="105437"/>
                  </a:lnTo>
                  <a:lnTo>
                    <a:pt x="128482" y="145784"/>
                  </a:lnTo>
                  <a:lnTo>
                    <a:pt x="146132" y="184842"/>
                  </a:lnTo>
                  <a:lnTo>
                    <a:pt x="162847" y="221220"/>
                  </a:lnTo>
                  <a:lnTo>
                    <a:pt x="189571" y="265233"/>
                  </a:lnTo>
                  <a:lnTo>
                    <a:pt x="217559" y="294699"/>
                  </a:lnTo>
                  <a:lnTo>
                    <a:pt x="235228" y="305504"/>
                  </a:lnTo>
                  <a:lnTo>
                    <a:pt x="260184" y="309997"/>
                  </a:lnTo>
                  <a:lnTo>
                    <a:pt x="275087" y="305736"/>
                  </a:lnTo>
                  <a:lnTo>
                    <a:pt x="287331" y="298191"/>
                  </a:lnTo>
                  <a:lnTo>
                    <a:pt x="305501" y="280615"/>
                  </a:lnTo>
                  <a:lnTo>
                    <a:pt x="312539" y="266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792"/>
            <p:cNvSpPr/>
            <p:nvPr/>
          </p:nvSpPr>
          <p:spPr>
            <a:xfrm>
              <a:off x="5563598" y="5581698"/>
              <a:ext cx="79916" cy="122974"/>
            </a:xfrm>
            <a:custGeom>
              <a:avLst/>
              <a:gdLst/>
              <a:ahLst/>
              <a:cxnLst/>
              <a:rect l="0" t="0" r="0" b="0"/>
              <a:pathLst>
                <a:path w="79916" h="122974">
                  <a:moveTo>
                    <a:pt x="26386" y="44005"/>
                  </a:moveTo>
                  <a:lnTo>
                    <a:pt x="26386" y="48745"/>
                  </a:lnTo>
                  <a:lnTo>
                    <a:pt x="25394" y="50141"/>
                  </a:lnTo>
                  <a:lnTo>
                    <a:pt x="23740" y="51073"/>
                  </a:lnTo>
                  <a:lnTo>
                    <a:pt x="21646" y="51693"/>
                  </a:lnTo>
                  <a:lnTo>
                    <a:pt x="20249" y="53099"/>
                  </a:lnTo>
                  <a:lnTo>
                    <a:pt x="15363" y="62484"/>
                  </a:lnTo>
                  <a:lnTo>
                    <a:pt x="13084" y="65255"/>
                  </a:lnTo>
                  <a:lnTo>
                    <a:pt x="10552" y="73623"/>
                  </a:lnTo>
                  <a:lnTo>
                    <a:pt x="8434" y="82966"/>
                  </a:lnTo>
                  <a:lnTo>
                    <a:pt x="1636" y="97047"/>
                  </a:lnTo>
                  <a:lnTo>
                    <a:pt x="0" y="109383"/>
                  </a:lnTo>
                  <a:lnTo>
                    <a:pt x="858" y="111404"/>
                  </a:lnTo>
                  <a:lnTo>
                    <a:pt x="2422" y="112749"/>
                  </a:lnTo>
                  <a:lnTo>
                    <a:pt x="6806" y="115238"/>
                  </a:lnTo>
                  <a:lnTo>
                    <a:pt x="15858" y="122973"/>
                  </a:lnTo>
                  <a:lnTo>
                    <a:pt x="17383" y="122447"/>
                  </a:lnTo>
                  <a:lnTo>
                    <a:pt x="38406" y="103345"/>
                  </a:lnTo>
                  <a:lnTo>
                    <a:pt x="63850" y="62594"/>
                  </a:lnTo>
                  <a:lnTo>
                    <a:pt x="75752" y="41577"/>
                  </a:lnTo>
                  <a:lnTo>
                    <a:pt x="78717" y="29175"/>
                  </a:lnTo>
                  <a:lnTo>
                    <a:pt x="79915" y="1529"/>
                  </a:lnTo>
                  <a:lnTo>
                    <a:pt x="78940" y="804"/>
                  </a:lnTo>
                  <a:lnTo>
                    <a:pt x="75210" y="0"/>
                  </a:lnTo>
                  <a:lnTo>
                    <a:pt x="70244" y="2288"/>
                  </a:lnTo>
                  <a:lnTo>
                    <a:pt x="42464" y="20364"/>
                  </a:lnTo>
                  <a:lnTo>
                    <a:pt x="35316" y="350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377949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4</a:t>
            </a:r>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n-US" dirty="0" smtClean="0"/>
              <a:t>Insecure</a:t>
            </a:r>
          </a:p>
          <a:p>
            <a:r>
              <a:rPr lang="en-US" dirty="0" smtClean="0"/>
              <a:t>Low self-esteem</a:t>
            </a:r>
          </a:p>
          <a:p>
            <a:r>
              <a:rPr lang="en-US" dirty="0" smtClean="0"/>
              <a:t>Humorous</a:t>
            </a:r>
          </a:p>
          <a:p>
            <a:r>
              <a:rPr lang="en-US" dirty="0" smtClean="0"/>
              <a:t>Shy</a:t>
            </a:r>
          </a:p>
          <a:p>
            <a:r>
              <a:rPr lang="en-US" dirty="0" smtClean="0"/>
              <a:t>Isolated</a:t>
            </a:r>
          </a:p>
          <a:p>
            <a:r>
              <a:rPr lang="en-US" dirty="0" smtClean="0"/>
              <a:t>Submissive</a:t>
            </a:r>
          </a:p>
          <a:p>
            <a:pPr lvl="7"/>
            <a:r>
              <a:rPr lang="en-US" dirty="0" smtClean="0"/>
              <a:t>Looks</a:t>
            </a:r>
          </a:p>
          <a:p>
            <a:pPr lvl="7"/>
            <a:r>
              <a:rPr lang="en-US" dirty="0" smtClean="0"/>
              <a:t>Actions</a:t>
            </a:r>
          </a:p>
          <a:p>
            <a:pPr lvl="7"/>
            <a:r>
              <a:rPr lang="en-US" dirty="0" smtClean="0"/>
              <a:t>Thoughts</a:t>
            </a:r>
          </a:p>
          <a:p>
            <a:pPr lvl="7"/>
            <a:r>
              <a:rPr lang="en-US" dirty="0" smtClean="0"/>
              <a:t>Speaks</a:t>
            </a:r>
          </a:p>
          <a:p>
            <a:pPr lvl="7"/>
            <a:r>
              <a:rPr lang="en-US" dirty="0" smtClean="0"/>
              <a:t>What he says about himself</a:t>
            </a:r>
          </a:p>
          <a:p>
            <a:pPr lvl="7"/>
            <a:r>
              <a:rPr lang="en-US" dirty="0" smtClean="0"/>
              <a:t>Others react to him </a:t>
            </a:r>
          </a:p>
          <a:p>
            <a:endParaRPr lang="en-US" dirty="0" smtClean="0"/>
          </a:p>
          <a:p>
            <a:endParaRPr lang="en-US" dirty="0"/>
          </a:p>
        </p:txBody>
      </p:sp>
    </p:spTree>
    <p:extLst>
      <p:ext uri="{BB962C8B-B14F-4D97-AF65-F5344CB8AC3E}">
        <p14:creationId xmlns:p14="http://schemas.microsoft.com/office/powerpoint/2010/main" val="3232647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Junior?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Based on your character chart and your inference, write a description of the type of person he is. Use at least one detail from each of the categories on your chart. End your description by explaining what problems he faces in life. (Don’t just list his health problems!!). He has 3 major problems.</a:t>
            </a:r>
          </a:p>
          <a:p>
            <a:r>
              <a:rPr lang="en-US" dirty="0" smtClean="0">
                <a:solidFill>
                  <a:srgbClr val="FF0000"/>
                </a:solidFill>
              </a:rPr>
              <a:t>Health problems</a:t>
            </a:r>
          </a:p>
          <a:p>
            <a:r>
              <a:rPr lang="en-US" dirty="0" smtClean="0">
                <a:solidFill>
                  <a:srgbClr val="FF0000"/>
                </a:solidFill>
              </a:rPr>
              <a:t>Isolated by community</a:t>
            </a:r>
          </a:p>
          <a:p>
            <a:r>
              <a:rPr lang="en-US" dirty="0" smtClean="0">
                <a:solidFill>
                  <a:srgbClr val="FF0000"/>
                </a:solidFill>
              </a:rPr>
              <a:t>Low self-esteem </a:t>
            </a:r>
            <a:endParaRPr lang="en-US" dirty="0">
              <a:solidFill>
                <a:srgbClr val="FF0000"/>
              </a:solidFill>
            </a:endParaRPr>
          </a:p>
        </p:txBody>
      </p:sp>
      <p:sp>
        <p:nvSpPr>
          <p:cNvPr id="8" name="SMARTInkShape-793"/>
          <p:cNvSpPr/>
          <p:nvPr/>
        </p:nvSpPr>
        <p:spPr>
          <a:xfrm>
            <a:off x="294680" y="98227"/>
            <a:ext cx="26790" cy="241102"/>
          </a:xfrm>
          <a:custGeom>
            <a:avLst/>
            <a:gdLst/>
            <a:ahLst/>
            <a:cxnLst/>
            <a:rect l="0" t="0" r="0" b="0"/>
            <a:pathLst>
              <a:path w="26790" h="241102">
                <a:moveTo>
                  <a:pt x="26789" y="0"/>
                </a:moveTo>
                <a:lnTo>
                  <a:pt x="22048" y="0"/>
                </a:lnTo>
                <a:lnTo>
                  <a:pt x="20652" y="992"/>
                </a:lnTo>
                <a:lnTo>
                  <a:pt x="19721" y="2645"/>
                </a:lnTo>
                <a:lnTo>
                  <a:pt x="18104" y="9094"/>
                </a:lnTo>
                <a:lnTo>
                  <a:pt x="17891" y="21249"/>
                </a:lnTo>
                <a:lnTo>
                  <a:pt x="20519" y="26972"/>
                </a:lnTo>
                <a:lnTo>
                  <a:pt x="22609" y="29888"/>
                </a:lnTo>
                <a:lnTo>
                  <a:pt x="23010" y="33816"/>
                </a:lnTo>
                <a:lnTo>
                  <a:pt x="17974" y="73921"/>
                </a:lnTo>
                <a:lnTo>
                  <a:pt x="17882" y="91000"/>
                </a:lnTo>
                <a:lnTo>
                  <a:pt x="15223" y="97660"/>
                </a:lnTo>
                <a:lnTo>
                  <a:pt x="11727" y="103928"/>
                </a:lnTo>
                <a:lnTo>
                  <a:pt x="9758" y="114027"/>
                </a:lnTo>
                <a:lnTo>
                  <a:pt x="7959" y="158667"/>
                </a:lnTo>
                <a:lnTo>
                  <a:pt x="553" y="202354"/>
                </a:lnTo>
                <a:lnTo>
                  <a:pt x="0" y="2411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1" name="SMARTInkShape-Group91"/>
          <p:cNvGrpSpPr/>
          <p:nvPr/>
        </p:nvGrpSpPr>
        <p:grpSpPr>
          <a:xfrm>
            <a:off x="4679454" y="4955977"/>
            <a:ext cx="3024647" cy="660797"/>
            <a:chOff x="4679454" y="4955977"/>
            <a:chExt cx="3024647" cy="660797"/>
          </a:xfrm>
        </p:grpSpPr>
        <p:sp>
          <p:nvSpPr>
            <p:cNvPr id="9" name="SMARTInkShape-794"/>
            <p:cNvSpPr/>
            <p:nvPr/>
          </p:nvSpPr>
          <p:spPr>
            <a:xfrm>
              <a:off x="4679454" y="4973836"/>
              <a:ext cx="115789" cy="642938"/>
            </a:xfrm>
            <a:custGeom>
              <a:avLst/>
              <a:gdLst/>
              <a:ahLst/>
              <a:cxnLst/>
              <a:rect l="0" t="0" r="0" b="0"/>
              <a:pathLst>
                <a:path w="115789" h="642938">
                  <a:moveTo>
                    <a:pt x="106858" y="0"/>
                  </a:moveTo>
                  <a:lnTo>
                    <a:pt x="102118" y="4740"/>
                  </a:lnTo>
                  <a:lnTo>
                    <a:pt x="99791" y="9713"/>
                  </a:lnTo>
                  <a:lnTo>
                    <a:pt x="91045" y="31045"/>
                  </a:lnTo>
                  <a:lnTo>
                    <a:pt x="73042" y="71734"/>
                  </a:lnTo>
                  <a:lnTo>
                    <a:pt x="51534" y="108567"/>
                  </a:lnTo>
                  <a:lnTo>
                    <a:pt x="38641" y="149290"/>
                  </a:lnTo>
                  <a:lnTo>
                    <a:pt x="23893" y="189672"/>
                  </a:lnTo>
                  <a:lnTo>
                    <a:pt x="15414" y="213283"/>
                  </a:lnTo>
                  <a:lnTo>
                    <a:pt x="9649" y="253474"/>
                  </a:lnTo>
                  <a:lnTo>
                    <a:pt x="3090" y="290959"/>
                  </a:lnTo>
                  <a:lnTo>
                    <a:pt x="706" y="328193"/>
                  </a:lnTo>
                  <a:lnTo>
                    <a:pt x="0" y="369213"/>
                  </a:lnTo>
                  <a:lnTo>
                    <a:pt x="782" y="407934"/>
                  </a:lnTo>
                  <a:lnTo>
                    <a:pt x="6857" y="449394"/>
                  </a:lnTo>
                  <a:lnTo>
                    <a:pt x="14940" y="487254"/>
                  </a:lnTo>
                  <a:lnTo>
                    <a:pt x="24612" y="523607"/>
                  </a:lnTo>
                  <a:lnTo>
                    <a:pt x="39605" y="558522"/>
                  </a:lnTo>
                  <a:lnTo>
                    <a:pt x="68322" y="601945"/>
                  </a:lnTo>
                  <a:lnTo>
                    <a:pt x="115788" y="6429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795"/>
            <p:cNvSpPr/>
            <p:nvPr/>
          </p:nvSpPr>
          <p:spPr>
            <a:xfrm>
              <a:off x="4929400" y="5152430"/>
              <a:ext cx="177702" cy="417840"/>
            </a:xfrm>
            <a:custGeom>
              <a:avLst/>
              <a:gdLst/>
              <a:ahLst/>
              <a:cxnLst/>
              <a:rect l="0" t="0" r="0" b="0"/>
              <a:pathLst>
                <a:path w="177702" h="417840">
                  <a:moveTo>
                    <a:pt x="26577" y="0"/>
                  </a:moveTo>
                  <a:lnTo>
                    <a:pt x="26577" y="39901"/>
                  </a:lnTo>
                  <a:lnTo>
                    <a:pt x="25584" y="81649"/>
                  </a:lnTo>
                  <a:lnTo>
                    <a:pt x="18888" y="125184"/>
                  </a:lnTo>
                  <a:lnTo>
                    <a:pt x="16900" y="167896"/>
                  </a:lnTo>
                  <a:lnTo>
                    <a:pt x="10590" y="202764"/>
                  </a:lnTo>
                  <a:lnTo>
                    <a:pt x="3429" y="238230"/>
                  </a:lnTo>
                  <a:lnTo>
                    <a:pt x="867" y="272882"/>
                  </a:lnTo>
                  <a:lnTo>
                    <a:pt x="0" y="311761"/>
                  </a:lnTo>
                  <a:lnTo>
                    <a:pt x="2496" y="339097"/>
                  </a:lnTo>
                  <a:lnTo>
                    <a:pt x="15027" y="381962"/>
                  </a:lnTo>
                  <a:lnTo>
                    <a:pt x="20782" y="392340"/>
                  </a:lnTo>
                  <a:lnTo>
                    <a:pt x="34340" y="403763"/>
                  </a:lnTo>
                  <a:lnTo>
                    <a:pt x="62836" y="415519"/>
                  </a:lnTo>
                  <a:lnTo>
                    <a:pt x="76096" y="417839"/>
                  </a:lnTo>
                  <a:lnTo>
                    <a:pt x="99457" y="414404"/>
                  </a:lnTo>
                  <a:lnTo>
                    <a:pt x="120490" y="407102"/>
                  </a:lnTo>
                  <a:lnTo>
                    <a:pt x="151416" y="383102"/>
                  </a:lnTo>
                  <a:lnTo>
                    <a:pt x="162428" y="370689"/>
                  </a:lnTo>
                  <a:lnTo>
                    <a:pt x="173214" y="346966"/>
                  </a:lnTo>
                  <a:lnTo>
                    <a:pt x="177701" y="308179"/>
                  </a:lnTo>
                  <a:lnTo>
                    <a:pt x="171117" y="276951"/>
                  </a:lnTo>
                  <a:lnTo>
                    <a:pt x="162118" y="256905"/>
                  </a:lnTo>
                  <a:lnTo>
                    <a:pt x="136135" y="226339"/>
                  </a:lnTo>
                  <a:lnTo>
                    <a:pt x="100940" y="202939"/>
                  </a:lnTo>
                  <a:lnTo>
                    <a:pt x="73864" y="190239"/>
                  </a:lnTo>
                  <a:lnTo>
                    <a:pt x="62295"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796"/>
            <p:cNvSpPr/>
            <p:nvPr/>
          </p:nvSpPr>
          <p:spPr>
            <a:xfrm>
              <a:off x="5116819" y="5384602"/>
              <a:ext cx="169557" cy="107000"/>
            </a:xfrm>
            <a:custGeom>
              <a:avLst/>
              <a:gdLst/>
              <a:ahLst/>
              <a:cxnLst/>
              <a:rect l="0" t="0" r="0" b="0"/>
              <a:pathLst>
                <a:path w="169557" h="107000">
                  <a:moveTo>
                    <a:pt x="8822" y="0"/>
                  </a:moveTo>
                  <a:lnTo>
                    <a:pt x="8822" y="12428"/>
                  </a:lnTo>
                  <a:lnTo>
                    <a:pt x="6176" y="18091"/>
                  </a:lnTo>
                  <a:lnTo>
                    <a:pt x="2684" y="23915"/>
                  </a:lnTo>
                  <a:lnTo>
                    <a:pt x="720" y="33765"/>
                  </a:lnTo>
                  <a:lnTo>
                    <a:pt x="0" y="60058"/>
                  </a:lnTo>
                  <a:lnTo>
                    <a:pt x="2586" y="69025"/>
                  </a:lnTo>
                  <a:lnTo>
                    <a:pt x="12330" y="82867"/>
                  </a:lnTo>
                  <a:lnTo>
                    <a:pt x="24802" y="95155"/>
                  </a:lnTo>
                  <a:lnTo>
                    <a:pt x="38802" y="103160"/>
                  </a:lnTo>
                  <a:lnTo>
                    <a:pt x="50667" y="105971"/>
                  </a:lnTo>
                  <a:lnTo>
                    <a:pt x="77697" y="106999"/>
                  </a:lnTo>
                  <a:lnTo>
                    <a:pt x="101177" y="99995"/>
                  </a:lnTo>
                  <a:lnTo>
                    <a:pt x="122277" y="89058"/>
                  </a:lnTo>
                  <a:lnTo>
                    <a:pt x="126131" y="86161"/>
                  </a:lnTo>
                  <a:lnTo>
                    <a:pt x="148618" y="43133"/>
                  </a:lnTo>
                  <a:lnTo>
                    <a:pt x="169556"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797"/>
            <p:cNvSpPr/>
            <p:nvPr/>
          </p:nvSpPr>
          <p:spPr>
            <a:xfrm>
              <a:off x="5331023" y="5170289"/>
              <a:ext cx="62509" cy="366118"/>
            </a:xfrm>
            <a:custGeom>
              <a:avLst/>
              <a:gdLst/>
              <a:ahLst/>
              <a:cxnLst/>
              <a:rect l="0" t="0" r="0" b="0"/>
              <a:pathLst>
                <a:path w="62509" h="366118">
                  <a:moveTo>
                    <a:pt x="62508" y="0"/>
                  </a:moveTo>
                  <a:lnTo>
                    <a:pt x="62508" y="39292"/>
                  </a:lnTo>
                  <a:lnTo>
                    <a:pt x="62508" y="81922"/>
                  </a:lnTo>
                  <a:lnTo>
                    <a:pt x="52794" y="125220"/>
                  </a:lnTo>
                  <a:lnTo>
                    <a:pt x="38592" y="169691"/>
                  </a:lnTo>
                  <a:lnTo>
                    <a:pt x="26769" y="208034"/>
                  </a:lnTo>
                  <a:lnTo>
                    <a:pt x="14879" y="248791"/>
                  </a:lnTo>
                  <a:lnTo>
                    <a:pt x="3968" y="285505"/>
                  </a:lnTo>
                  <a:lnTo>
                    <a:pt x="784" y="321420"/>
                  </a:lnTo>
                  <a:lnTo>
                    <a:pt x="0" y="366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798"/>
            <p:cNvSpPr/>
            <p:nvPr/>
          </p:nvSpPr>
          <p:spPr>
            <a:xfrm>
              <a:off x="5500688" y="5143500"/>
              <a:ext cx="44649" cy="339329"/>
            </a:xfrm>
            <a:custGeom>
              <a:avLst/>
              <a:gdLst/>
              <a:ahLst/>
              <a:cxnLst/>
              <a:rect l="0" t="0" r="0" b="0"/>
              <a:pathLst>
                <a:path w="44649" h="339329">
                  <a:moveTo>
                    <a:pt x="44648" y="0"/>
                  </a:moveTo>
                  <a:lnTo>
                    <a:pt x="43656" y="39901"/>
                  </a:lnTo>
                  <a:lnTo>
                    <a:pt x="33624" y="83083"/>
                  </a:lnTo>
                  <a:lnTo>
                    <a:pt x="24742" y="127116"/>
                  </a:lnTo>
                  <a:lnTo>
                    <a:pt x="15817" y="171710"/>
                  </a:lnTo>
                  <a:lnTo>
                    <a:pt x="2466" y="216354"/>
                  </a:lnTo>
                  <a:lnTo>
                    <a:pt x="215" y="261002"/>
                  </a:lnTo>
                  <a:lnTo>
                    <a:pt x="27" y="301893"/>
                  </a:lnTo>
                  <a:lnTo>
                    <a:pt x="0" y="333075"/>
                  </a:lnTo>
                  <a:lnTo>
                    <a:pt x="993" y="335160"/>
                  </a:lnTo>
                  <a:lnTo>
                    <a:pt x="2646" y="336548"/>
                  </a:lnTo>
                  <a:lnTo>
                    <a:pt x="8929"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799"/>
            <p:cNvSpPr/>
            <p:nvPr/>
          </p:nvSpPr>
          <p:spPr>
            <a:xfrm>
              <a:off x="5581054" y="5366742"/>
              <a:ext cx="8931" cy="133947"/>
            </a:xfrm>
            <a:custGeom>
              <a:avLst/>
              <a:gdLst/>
              <a:ahLst/>
              <a:cxnLst/>
              <a:rect l="0" t="0" r="0" b="0"/>
              <a:pathLst>
                <a:path w="8931" h="133947">
                  <a:moveTo>
                    <a:pt x="0" y="0"/>
                  </a:moveTo>
                  <a:lnTo>
                    <a:pt x="0" y="39902"/>
                  </a:lnTo>
                  <a:lnTo>
                    <a:pt x="992" y="74520"/>
                  </a:lnTo>
                  <a:lnTo>
                    <a:pt x="8562" y="109614"/>
                  </a:lnTo>
                  <a:lnTo>
                    <a:pt x="8930"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800"/>
            <p:cNvSpPr/>
            <p:nvPr/>
          </p:nvSpPr>
          <p:spPr>
            <a:xfrm>
              <a:off x="5634632" y="5214938"/>
              <a:ext cx="1" cy="35719"/>
            </a:xfrm>
            <a:custGeom>
              <a:avLst/>
              <a:gdLst/>
              <a:ahLst/>
              <a:cxnLst/>
              <a:rect l="0" t="0" r="0" b="0"/>
              <a:pathLst>
                <a:path w="1" h="35719">
                  <a:moveTo>
                    <a:pt x="0" y="35718"/>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801"/>
            <p:cNvSpPr/>
            <p:nvPr/>
          </p:nvSpPr>
          <p:spPr>
            <a:xfrm>
              <a:off x="5625703" y="5331146"/>
              <a:ext cx="115670" cy="133824"/>
            </a:xfrm>
            <a:custGeom>
              <a:avLst/>
              <a:gdLst/>
              <a:ahLst/>
              <a:cxnLst/>
              <a:rect l="0" t="0" r="0" b="0"/>
              <a:pathLst>
                <a:path w="115670" h="133824">
                  <a:moveTo>
                    <a:pt x="0" y="53456"/>
                  </a:moveTo>
                  <a:lnTo>
                    <a:pt x="4740" y="53456"/>
                  </a:lnTo>
                  <a:lnTo>
                    <a:pt x="9713" y="56101"/>
                  </a:lnTo>
                  <a:lnTo>
                    <a:pt x="32772" y="76379"/>
                  </a:lnTo>
                  <a:lnTo>
                    <a:pt x="38709" y="78527"/>
                  </a:lnTo>
                  <a:lnTo>
                    <a:pt x="47300" y="76835"/>
                  </a:lnTo>
                  <a:lnTo>
                    <a:pt x="60648" y="70304"/>
                  </a:lnTo>
                  <a:lnTo>
                    <a:pt x="100803" y="41531"/>
                  </a:lnTo>
                  <a:lnTo>
                    <a:pt x="104332" y="35587"/>
                  </a:lnTo>
                  <a:lnTo>
                    <a:pt x="106894" y="29640"/>
                  </a:lnTo>
                  <a:lnTo>
                    <a:pt x="112922" y="20712"/>
                  </a:lnTo>
                  <a:lnTo>
                    <a:pt x="115669" y="10570"/>
                  </a:lnTo>
                  <a:lnTo>
                    <a:pt x="108361" y="1273"/>
                  </a:lnTo>
                  <a:lnTo>
                    <a:pt x="105045" y="497"/>
                  </a:lnTo>
                  <a:lnTo>
                    <a:pt x="94833" y="0"/>
                  </a:lnTo>
                  <a:lnTo>
                    <a:pt x="55975" y="10906"/>
                  </a:lnTo>
                  <a:lnTo>
                    <a:pt x="32874" y="24958"/>
                  </a:lnTo>
                  <a:lnTo>
                    <a:pt x="6074" y="60815"/>
                  </a:lnTo>
                  <a:lnTo>
                    <a:pt x="1800" y="72944"/>
                  </a:lnTo>
                  <a:lnTo>
                    <a:pt x="533" y="87562"/>
                  </a:lnTo>
                  <a:lnTo>
                    <a:pt x="2883" y="96064"/>
                  </a:lnTo>
                  <a:lnTo>
                    <a:pt x="12476" y="109607"/>
                  </a:lnTo>
                  <a:lnTo>
                    <a:pt x="25745" y="118820"/>
                  </a:lnTo>
                  <a:lnTo>
                    <a:pt x="53578" y="133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802"/>
            <p:cNvSpPr/>
            <p:nvPr/>
          </p:nvSpPr>
          <p:spPr>
            <a:xfrm>
              <a:off x="5760293" y="5170289"/>
              <a:ext cx="160090" cy="317067"/>
            </a:xfrm>
            <a:custGeom>
              <a:avLst/>
              <a:gdLst/>
              <a:ahLst/>
              <a:cxnLst/>
              <a:rect l="0" t="0" r="0" b="0"/>
              <a:pathLst>
                <a:path w="160090" h="317067">
                  <a:moveTo>
                    <a:pt x="61863" y="267891"/>
                  </a:moveTo>
                  <a:lnTo>
                    <a:pt x="61863" y="263150"/>
                  </a:lnTo>
                  <a:lnTo>
                    <a:pt x="62855" y="261753"/>
                  </a:lnTo>
                  <a:lnTo>
                    <a:pt x="64508" y="260823"/>
                  </a:lnTo>
                  <a:lnTo>
                    <a:pt x="79033" y="254588"/>
                  </a:lnTo>
                  <a:lnTo>
                    <a:pt x="108465" y="235066"/>
                  </a:lnTo>
                  <a:lnTo>
                    <a:pt x="120965" y="217282"/>
                  </a:lnTo>
                  <a:lnTo>
                    <a:pt x="122857" y="211333"/>
                  </a:lnTo>
                  <a:lnTo>
                    <a:pt x="122370" y="208357"/>
                  </a:lnTo>
                  <a:lnTo>
                    <a:pt x="116549" y="198216"/>
                  </a:lnTo>
                  <a:lnTo>
                    <a:pt x="95422" y="196608"/>
                  </a:lnTo>
                  <a:lnTo>
                    <a:pt x="64389" y="208895"/>
                  </a:lnTo>
                  <a:lnTo>
                    <a:pt x="41930" y="221363"/>
                  </a:lnTo>
                  <a:lnTo>
                    <a:pt x="6701" y="260333"/>
                  </a:lnTo>
                  <a:lnTo>
                    <a:pt x="2620" y="269824"/>
                  </a:lnTo>
                  <a:lnTo>
                    <a:pt x="0" y="287344"/>
                  </a:lnTo>
                  <a:lnTo>
                    <a:pt x="4287" y="301987"/>
                  </a:lnTo>
                  <a:lnTo>
                    <a:pt x="7604" y="305504"/>
                  </a:lnTo>
                  <a:lnTo>
                    <a:pt x="28051" y="316352"/>
                  </a:lnTo>
                  <a:lnTo>
                    <a:pt x="32377" y="317066"/>
                  </a:lnTo>
                  <a:lnTo>
                    <a:pt x="59316" y="313331"/>
                  </a:lnTo>
                  <a:lnTo>
                    <a:pt x="70983" y="307600"/>
                  </a:lnTo>
                  <a:lnTo>
                    <a:pt x="112476" y="270577"/>
                  </a:lnTo>
                  <a:lnTo>
                    <a:pt x="125586" y="252923"/>
                  </a:lnTo>
                  <a:lnTo>
                    <a:pt x="144644" y="213517"/>
                  </a:lnTo>
                  <a:lnTo>
                    <a:pt x="153225" y="196100"/>
                  </a:lnTo>
                  <a:lnTo>
                    <a:pt x="158733" y="158018"/>
                  </a:lnTo>
                  <a:lnTo>
                    <a:pt x="159821" y="117313"/>
                  </a:lnTo>
                  <a:lnTo>
                    <a:pt x="160036" y="80609"/>
                  </a:lnTo>
                  <a:lnTo>
                    <a:pt x="160082" y="40491"/>
                  </a:lnTo>
                  <a:lnTo>
                    <a:pt x="1600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803"/>
            <p:cNvSpPr/>
            <p:nvPr/>
          </p:nvSpPr>
          <p:spPr>
            <a:xfrm>
              <a:off x="6063257" y="5179219"/>
              <a:ext cx="104983" cy="285168"/>
            </a:xfrm>
            <a:custGeom>
              <a:avLst/>
              <a:gdLst/>
              <a:ahLst/>
              <a:cxnLst/>
              <a:rect l="0" t="0" r="0" b="0"/>
              <a:pathLst>
                <a:path w="104983" h="285168">
                  <a:moveTo>
                    <a:pt x="8930" y="0"/>
                  </a:moveTo>
                  <a:lnTo>
                    <a:pt x="7938" y="38173"/>
                  </a:lnTo>
                  <a:lnTo>
                    <a:pt x="1863" y="74568"/>
                  </a:lnTo>
                  <a:lnTo>
                    <a:pt x="369" y="114940"/>
                  </a:lnTo>
                  <a:lnTo>
                    <a:pt x="74" y="157715"/>
                  </a:lnTo>
                  <a:lnTo>
                    <a:pt x="15" y="195857"/>
                  </a:lnTo>
                  <a:lnTo>
                    <a:pt x="2" y="240030"/>
                  </a:lnTo>
                  <a:lnTo>
                    <a:pt x="993" y="259746"/>
                  </a:lnTo>
                  <a:lnTo>
                    <a:pt x="4740" y="268570"/>
                  </a:lnTo>
                  <a:lnTo>
                    <a:pt x="12429" y="279116"/>
                  </a:lnTo>
                  <a:lnTo>
                    <a:pt x="18092" y="282801"/>
                  </a:lnTo>
                  <a:lnTo>
                    <a:pt x="24909" y="284439"/>
                  </a:lnTo>
                  <a:lnTo>
                    <a:pt x="34553" y="285167"/>
                  </a:lnTo>
                  <a:lnTo>
                    <a:pt x="42808" y="282845"/>
                  </a:lnTo>
                  <a:lnTo>
                    <a:pt x="55679" y="273313"/>
                  </a:lnTo>
                  <a:lnTo>
                    <a:pt x="73066" y="257055"/>
                  </a:lnTo>
                  <a:lnTo>
                    <a:pt x="92155" y="218101"/>
                  </a:lnTo>
                  <a:lnTo>
                    <a:pt x="104496" y="180562"/>
                  </a:lnTo>
                  <a:lnTo>
                    <a:pt x="104982" y="167562"/>
                  </a:lnTo>
                  <a:lnTo>
                    <a:pt x="96064" y="127712"/>
                  </a:lnTo>
                  <a:lnTo>
                    <a:pt x="85893" y="113641"/>
                  </a:lnTo>
                  <a:lnTo>
                    <a:pt x="77531" y="110038"/>
                  </a:lnTo>
                  <a:lnTo>
                    <a:pt x="46218" y="107325"/>
                  </a:lnTo>
                  <a:lnTo>
                    <a:pt x="37740" y="109877"/>
                  </a:lnTo>
                  <a:lnTo>
                    <a:pt x="21103" y="122397"/>
                  </a:lnTo>
                  <a:lnTo>
                    <a:pt x="5989" y="136969"/>
                  </a:lnTo>
                  <a:lnTo>
                    <a:pt x="2662" y="142895"/>
                  </a:lnTo>
                  <a:lnTo>
                    <a:pt x="0"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804"/>
            <p:cNvSpPr/>
            <p:nvPr/>
          </p:nvSpPr>
          <p:spPr>
            <a:xfrm>
              <a:off x="6192058" y="5308468"/>
              <a:ext cx="137800" cy="290447"/>
            </a:xfrm>
            <a:custGeom>
              <a:avLst/>
              <a:gdLst/>
              <a:ahLst/>
              <a:cxnLst/>
              <a:rect l="0" t="0" r="0" b="0"/>
              <a:pathLst>
                <a:path w="137800" h="290447">
                  <a:moveTo>
                    <a:pt x="5145" y="22555"/>
                  </a:moveTo>
                  <a:lnTo>
                    <a:pt x="5145" y="48286"/>
                  </a:lnTo>
                  <a:lnTo>
                    <a:pt x="2499" y="56480"/>
                  </a:lnTo>
                  <a:lnTo>
                    <a:pt x="405" y="60055"/>
                  </a:lnTo>
                  <a:lnTo>
                    <a:pt x="0" y="64422"/>
                  </a:lnTo>
                  <a:lnTo>
                    <a:pt x="5554" y="90119"/>
                  </a:lnTo>
                  <a:lnTo>
                    <a:pt x="9627" y="96570"/>
                  </a:lnTo>
                  <a:lnTo>
                    <a:pt x="14744" y="100099"/>
                  </a:lnTo>
                  <a:lnTo>
                    <a:pt x="23203" y="102085"/>
                  </a:lnTo>
                  <a:lnTo>
                    <a:pt x="34949" y="102757"/>
                  </a:lnTo>
                  <a:lnTo>
                    <a:pt x="48592" y="98133"/>
                  </a:lnTo>
                  <a:lnTo>
                    <a:pt x="77950" y="74239"/>
                  </a:lnTo>
                  <a:lnTo>
                    <a:pt x="110376" y="31295"/>
                  </a:lnTo>
                  <a:lnTo>
                    <a:pt x="128910" y="5220"/>
                  </a:lnTo>
                  <a:lnTo>
                    <a:pt x="129605" y="630"/>
                  </a:lnTo>
                  <a:lnTo>
                    <a:pt x="130782" y="0"/>
                  </a:lnTo>
                  <a:lnTo>
                    <a:pt x="132559" y="573"/>
                  </a:lnTo>
                  <a:lnTo>
                    <a:pt x="137799" y="3881"/>
                  </a:lnTo>
                  <a:lnTo>
                    <a:pt x="135872" y="6980"/>
                  </a:lnTo>
                  <a:lnTo>
                    <a:pt x="133967" y="9195"/>
                  </a:lnTo>
                  <a:lnTo>
                    <a:pt x="131853" y="16948"/>
                  </a:lnTo>
                  <a:lnTo>
                    <a:pt x="128016" y="32470"/>
                  </a:lnTo>
                  <a:lnTo>
                    <a:pt x="114003" y="61380"/>
                  </a:lnTo>
                  <a:lnTo>
                    <a:pt x="96248" y="87733"/>
                  </a:lnTo>
                  <a:lnTo>
                    <a:pt x="79796" y="130063"/>
                  </a:lnTo>
                  <a:lnTo>
                    <a:pt x="64707" y="174406"/>
                  </a:lnTo>
                  <a:lnTo>
                    <a:pt x="42729" y="216368"/>
                  </a:lnTo>
                  <a:lnTo>
                    <a:pt x="36732" y="230733"/>
                  </a:lnTo>
                  <a:lnTo>
                    <a:pt x="26218" y="273641"/>
                  </a:lnTo>
                  <a:lnTo>
                    <a:pt x="24433" y="282316"/>
                  </a:lnTo>
                  <a:lnTo>
                    <a:pt x="22964" y="285026"/>
                  </a:lnTo>
                  <a:lnTo>
                    <a:pt x="20993" y="286833"/>
                  </a:lnTo>
                  <a:lnTo>
                    <a:pt x="14074" y="290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805"/>
            <p:cNvSpPr/>
            <p:nvPr/>
          </p:nvSpPr>
          <p:spPr>
            <a:xfrm>
              <a:off x="6403003" y="5170302"/>
              <a:ext cx="115669" cy="187512"/>
            </a:xfrm>
            <a:custGeom>
              <a:avLst/>
              <a:gdLst/>
              <a:ahLst/>
              <a:cxnLst/>
              <a:rect l="0" t="0" r="0" b="0"/>
              <a:pathLst>
                <a:path w="115669" h="187512">
                  <a:moveTo>
                    <a:pt x="115668" y="35706"/>
                  </a:moveTo>
                  <a:lnTo>
                    <a:pt x="115668" y="5894"/>
                  </a:lnTo>
                  <a:lnTo>
                    <a:pt x="114677" y="3925"/>
                  </a:lnTo>
                  <a:lnTo>
                    <a:pt x="113023" y="2612"/>
                  </a:lnTo>
                  <a:lnTo>
                    <a:pt x="107980" y="506"/>
                  </a:lnTo>
                  <a:lnTo>
                    <a:pt x="81040" y="0"/>
                  </a:lnTo>
                  <a:lnTo>
                    <a:pt x="72827" y="2638"/>
                  </a:lnTo>
                  <a:lnTo>
                    <a:pt x="33039" y="24895"/>
                  </a:lnTo>
                  <a:lnTo>
                    <a:pt x="18171" y="45440"/>
                  </a:lnTo>
                  <a:lnTo>
                    <a:pt x="12805" y="56899"/>
                  </a:lnTo>
                  <a:lnTo>
                    <a:pt x="1695" y="98234"/>
                  </a:lnTo>
                  <a:lnTo>
                    <a:pt x="0" y="122030"/>
                  </a:lnTo>
                  <a:lnTo>
                    <a:pt x="7308" y="153004"/>
                  </a:lnTo>
                  <a:lnTo>
                    <a:pt x="10623" y="159937"/>
                  </a:lnTo>
                  <a:lnTo>
                    <a:pt x="23673" y="180646"/>
                  </a:lnTo>
                  <a:lnTo>
                    <a:pt x="29473" y="184459"/>
                  </a:lnTo>
                  <a:lnTo>
                    <a:pt x="53961" y="187109"/>
                  </a:lnTo>
                  <a:lnTo>
                    <a:pt x="88879" y="1875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806"/>
            <p:cNvSpPr/>
            <p:nvPr/>
          </p:nvSpPr>
          <p:spPr>
            <a:xfrm>
              <a:off x="6549668" y="5216297"/>
              <a:ext cx="85090" cy="139707"/>
            </a:xfrm>
            <a:custGeom>
              <a:avLst/>
              <a:gdLst/>
              <a:ahLst/>
              <a:cxnLst/>
              <a:rect l="0" t="0" r="0" b="0"/>
              <a:pathLst>
                <a:path w="85090" h="139707">
                  <a:moveTo>
                    <a:pt x="85089" y="25430"/>
                  </a:moveTo>
                  <a:lnTo>
                    <a:pt x="85089" y="8920"/>
                  </a:lnTo>
                  <a:lnTo>
                    <a:pt x="77401" y="0"/>
                  </a:lnTo>
                  <a:lnTo>
                    <a:pt x="75995" y="539"/>
                  </a:lnTo>
                  <a:lnTo>
                    <a:pt x="33717" y="32412"/>
                  </a:lnTo>
                  <a:lnTo>
                    <a:pt x="11945" y="53958"/>
                  </a:lnTo>
                  <a:lnTo>
                    <a:pt x="7933" y="63244"/>
                  </a:lnTo>
                  <a:lnTo>
                    <a:pt x="0" y="91190"/>
                  </a:lnTo>
                  <a:lnTo>
                    <a:pt x="3905" y="115975"/>
                  </a:lnTo>
                  <a:lnTo>
                    <a:pt x="7005" y="122888"/>
                  </a:lnTo>
                  <a:lnTo>
                    <a:pt x="20951" y="139706"/>
                  </a:lnTo>
                  <a:lnTo>
                    <a:pt x="22487" y="139317"/>
                  </a:lnTo>
                  <a:lnTo>
                    <a:pt x="43530" y="120477"/>
                  </a:lnTo>
                  <a:lnTo>
                    <a:pt x="46775" y="111991"/>
                  </a:lnTo>
                  <a:lnTo>
                    <a:pt x="57371" y="67986"/>
                  </a:lnTo>
                  <a:lnTo>
                    <a:pt x="58300" y="432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807"/>
            <p:cNvSpPr/>
            <p:nvPr/>
          </p:nvSpPr>
          <p:spPr>
            <a:xfrm>
              <a:off x="6634767" y="5260144"/>
              <a:ext cx="169655" cy="115371"/>
            </a:xfrm>
            <a:custGeom>
              <a:avLst/>
              <a:gdLst/>
              <a:ahLst/>
              <a:cxnLst/>
              <a:rect l="0" t="0" r="0" b="0"/>
              <a:pathLst>
                <a:path w="169655" h="115371">
                  <a:moveTo>
                    <a:pt x="8920" y="44090"/>
                  </a:moveTo>
                  <a:lnTo>
                    <a:pt x="8920" y="72769"/>
                  </a:lnTo>
                  <a:lnTo>
                    <a:pt x="6275" y="79326"/>
                  </a:lnTo>
                  <a:lnTo>
                    <a:pt x="2784" y="85547"/>
                  </a:lnTo>
                  <a:lnTo>
                    <a:pt x="0" y="97622"/>
                  </a:lnTo>
                  <a:lnTo>
                    <a:pt x="4734" y="92914"/>
                  </a:lnTo>
                  <a:lnTo>
                    <a:pt x="7060" y="85303"/>
                  </a:lnTo>
                  <a:lnTo>
                    <a:pt x="9085" y="76297"/>
                  </a:lnTo>
                  <a:lnTo>
                    <a:pt x="24318" y="46095"/>
                  </a:lnTo>
                  <a:lnTo>
                    <a:pt x="31035" y="27840"/>
                  </a:lnTo>
                  <a:lnTo>
                    <a:pt x="44807" y="8975"/>
                  </a:lnTo>
                  <a:lnTo>
                    <a:pt x="50667" y="3679"/>
                  </a:lnTo>
                  <a:lnTo>
                    <a:pt x="60744" y="0"/>
                  </a:lnTo>
                  <a:lnTo>
                    <a:pt x="64364" y="2335"/>
                  </a:lnTo>
                  <a:lnTo>
                    <a:pt x="78703" y="15706"/>
                  </a:lnTo>
                  <a:lnTo>
                    <a:pt x="80315" y="51552"/>
                  </a:lnTo>
                  <a:lnTo>
                    <a:pt x="77693" y="59974"/>
                  </a:lnTo>
                  <a:lnTo>
                    <a:pt x="74213" y="68018"/>
                  </a:lnTo>
                  <a:lnTo>
                    <a:pt x="71261" y="82709"/>
                  </a:lnTo>
                  <a:lnTo>
                    <a:pt x="64523" y="97065"/>
                  </a:lnTo>
                  <a:lnTo>
                    <a:pt x="62509" y="115370"/>
                  </a:lnTo>
                  <a:lnTo>
                    <a:pt x="77730" y="99295"/>
                  </a:lnTo>
                  <a:lnTo>
                    <a:pt x="107153" y="55039"/>
                  </a:lnTo>
                  <a:lnTo>
                    <a:pt x="136912" y="23290"/>
                  </a:lnTo>
                  <a:lnTo>
                    <a:pt x="142865" y="19962"/>
                  </a:lnTo>
                  <a:lnTo>
                    <a:pt x="154771" y="17826"/>
                  </a:lnTo>
                  <a:lnTo>
                    <a:pt x="156756" y="18644"/>
                  </a:lnTo>
                  <a:lnTo>
                    <a:pt x="158080" y="20181"/>
                  </a:lnTo>
                  <a:lnTo>
                    <a:pt x="158962" y="22198"/>
                  </a:lnTo>
                  <a:lnTo>
                    <a:pt x="160541" y="23542"/>
                  </a:lnTo>
                  <a:lnTo>
                    <a:pt x="164943" y="25036"/>
                  </a:lnTo>
                  <a:lnTo>
                    <a:pt x="166514" y="27418"/>
                  </a:lnTo>
                  <a:lnTo>
                    <a:pt x="169035" y="42854"/>
                  </a:lnTo>
                  <a:lnTo>
                    <a:pt x="169631" y="83085"/>
                  </a:lnTo>
                  <a:lnTo>
                    <a:pt x="169654" y="1065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808"/>
            <p:cNvSpPr/>
            <p:nvPr/>
          </p:nvSpPr>
          <p:spPr>
            <a:xfrm>
              <a:off x="6822280" y="5232965"/>
              <a:ext cx="169666" cy="177893"/>
            </a:xfrm>
            <a:custGeom>
              <a:avLst/>
              <a:gdLst/>
              <a:ahLst/>
              <a:cxnLst/>
              <a:rect l="0" t="0" r="0" b="0"/>
              <a:pathLst>
                <a:path w="169666" h="177893">
                  <a:moveTo>
                    <a:pt x="8930" y="98058"/>
                  </a:moveTo>
                  <a:lnTo>
                    <a:pt x="8930" y="102798"/>
                  </a:lnTo>
                  <a:lnTo>
                    <a:pt x="828" y="131068"/>
                  </a:lnTo>
                  <a:lnTo>
                    <a:pt x="7" y="174378"/>
                  </a:lnTo>
                  <a:lnTo>
                    <a:pt x="1" y="177892"/>
                  </a:lnTo>
                  <a:lnTo>
                    <a:pt x="0" y="173527"/>
                  </a:lnTo>
                  <a:lnTo>
                    <a:pt x="2647" y="168641"/>
                  </a:lnTo>
                  <a:lnTo>
                    <a:pt x="6137" y="163163"/>
                  </a:lnTo>
                  <a:lnTo>
                    <a:pt x="8102" y="153508"/>
                  </a:lnTo>
                  <a:lnTo>
                    <a:pt x="13562" y="122546"/>
                  </a:lnTo>
                  <a:lnTo>
                    <a:pt x="25171" y="83496"/>
                  </a:lnTo>
                  <a:lnTo>
                    <a:pt x="40934" y="41522"/>
                  </a:lnTo>
                  <a:lnTo>
                    <a:pt x="44541" y="24641"/>
                  </a:lnTo>
                  <a:lnTo>
                    <a:pt x="51452" y="12915"/>
                  </a:lnTo>
                  <a:lnTo>
                    <a:pt x="56933" y="6308"/>
                  </a:lnTo>
                  <a:lnTo>
                    <a:pt x="62676" y="2710"/>
                  </a:lnTo>
                  <a:lnTo>
                    <a:pt x="74448" y="400"/>
                  </a:lnTo>
                  <a:lnTo>
                    <a:pt x="83355" y="0"/>
                  </a:lnTo>
                  <a:lnTo>
                    <a:pt x="89302" y="2552"/>
                  </a:lnTo>
                  <a:lnTo>
                    <a:pt x="92277" y="4622"/>
                  </a:lnTo>
                  <a:lnTo>
                    <a:pt x="95583" y="9567"/>
                  </a:lnTo>
                  <a:lnTo>
                    <a:pt x="106227" y="41699"/>
                  </a:lnTo>
                  <a:lnTo>
                    <a:pt x="107121" y="86276"/>
                  </a:lnTo>
                  <a:lnTo>
                    <a:pt x="107154" y="109453"/>
                  </a:lnTo>
                  <a:lnTo>
                    <a:pt x="104510" y="115690"/>
                  </a:lnTo>
                  <a:lnTo>
                    <a:pt x="101019" y="121770"/>
                  </a:lnTo>
                  <a:lnTo>
                    <a:pt x="98230" y="133763"/>
                  </a:lnTo>
                  <a:lnTo>
                    <a:pt x="98227" y="99225"/>
                  </a:lnTo>
                  <a:lnTo>
                    <a:pt x="100873" y="90970"/>
                  </a:lnTo>
                  <a:lnTo>
                    <a:pt x="112466" y="73496"/>
                  </a:lnTo>
                  <a:lnTo>
                    <a:pt x="118017" y="55320"/>
                  </a:lnTo>
                  <a:lnTo>
                    <a:pt x="128374" y="41881"/>
                  </a:lnTo>
                  <a:lnTo>
                    <a:pt x="134116" y="38364"/>
                  </a:lnTo>
                  <a:lnTo>
                    <a:pt x="137036" y="37425"/>
                  </a:lnTo>
                  <a:lnTo>
                    <a:pt x="138983" y="35809"/>
                  </a:lnTo>
                  <a:lnTo>
                    <a:pt x="142714" y="29784"/>
                  </a:lnTo>
                  <a:lnTo>
                    <a:pt x="147104" y="28027"/>
                  </a:lnTo>
                  <a:lnTo>
                    <a:pt x="149663" y="28550"/>
                  </a:lnTo>
                  <a:lnTo>
                    <a:pt x="159081" y="34433"/>
                  </a:lnTo>
                  <a:lnTo>
                    <a:pt x="160001" y="37699"/>
                  </a:lnTo>
                  <a:lnTo>
                    <a:pt x="161401" y="43451"/>
                  </a:lnTo>
                  <a:lnTo>
                    <a:pt x="168381" y="64200"/>
                  </a:lnTo>
                  <a:lnTo>
                    <a:pt x="169615" y="107176"/>
                  </a:lnTo>
                  <a:lnTo>
                    <a:pt x="169665" y="1516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809"/>
            <p:cNvSpPr/>
            <p:nvPr/>
          </p:nvSpPr>
          <p:spPr>
            <a:xfrm>
              <a:off x="7028908" y="5268516"/>
              <a:ext cx="96983" cy="97812"/>
            </a:xfrm>
            <a:custGeom>
              <a:avLst/>
              <a:gdLst/>
              <a:ahLst/>
              <a:cxnLst/>
              <a:rect l="0" t="0" r="0" b="0"/>
              <a:pathLst>
                <a:path w="96983" h="97812">
                  <a:moveTo>
                    <a:pt x="16615" y="0"/>
                  </a:moveTo>
                  <a:lnTo>
                    <a:pt x="11875" y="4739"/>
                  </a:lnTo>
                  <a:lnTo>
                    <a:pt x="9548" y="12358"/>
                  </a:lnTo>
                  <a:lnTo>
                    <a:pt x="6714" y="56674"/>
                  </a:lnTo>
                  <a:lnTo>
                    <a:pt x="0" y="74037"/>
                  </a:lnTo>
                  <a:lnTo>
                    <a:pt x="577" y="77139"/>
                  </a:lnTo>
                  <a:lnTo>
                    <a:pt x="6554" y="87500"/>
                  </a:lnTo>
                  <a:lnTo>
                    <a:pt x="15274" y="96827"/>
                  </a:lnTo>
                  <a:lnTo>
                    <a:pt x="20959" y="97811"/>
                  </a:lnTo>
                  <a:lnTo>
                    <a:pt x="26153" y="95395"/>
                  </a:lnTo>
                  <a:lnTo>
                    <a:pt x="31768" y="92008"/>
                  </a:lnTo>
                  <a:lnTo>
                    <a:pt x="55518" y="82405"/>
                  </a:lnTo>
                  <a:lnTo>
                    <a:pt x="72806" y="68337"/>
                  </a:lnTo>
                  <a:lnTo>
                    <a:pt x="76315" y="59806"/>
                  </a:lnTo>
                  <a:lnTo>
                    <a:pt x="78867" y="50392"/>
                  </a:lnTo>
                  <a:lnTo>
                    <a:pt x="85945" y="36265"/>
                  </a:lnTo>
                  <a:lnTo>
                    <a:pt x="88108" y="30007"/>
                  </a:lnTo>
                  <a:lnTo>
                    <a:pt x="93911" y="20907"/>
                  </a:lnTo>
                  <a:lnTo>
                    <a:pt x="96982"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810"/>
            <p:cNvSpPr/>
            <p:nvPr/>
          </p:nvSpPr>
          <p:spPr>
            <a:xfrm>
              <a:off x="7134820" y="5268681"/>
              <a:ext cx="98224" cy="115922"/>
            </a:xfrm>
            <a:custGeom>
              <a:avLst/>
              <a:gdLst/>
              <a:ahLst/>
              <a:cxnLst/>
              <a:rect l="0" t="0" r="0" b="0"/>
              <a:pathLst>
                <a:path w="98224" h="115922">
                  <a:moveTo>
                    <a:pt x="8929" y="62342"/>
                  </a:moveTo>
                  <a:lnTo>
                    <a:pt x="8929" y="101052"/>
                  </a:lnTo>
                  <a:lnTo>
                    <a:pt x="7938" y="103032"/>
                  </a:lnTo>
                  <a:lnTo>
                    <a:pt x="6284" y="104351"/>
                  </a:lnTo>
                  <a:lnTo>
                    <a:pt x="4190" y="105231"/>
                  </a:lnTo>
                  <a:lnTo>
                    <a:pt x="2793" y="106809"/>
                  </a:lnTo>
                  <a:lnTo>
                    <a:pt x="109" y="115507"/>
                  </a:lnTo>
                  <a:lnTo>
                    <a:pt x="0" y="81291"/>
                  </a:lnTo>
                  <a:lnTo>
                    <a:pt x="2646" y="73079"/>
                  </a:lnTo>
                  <a:lnTo>
                    <a:pt x="6136" y="65129"/>
                  </a:lnTo>
                  <a:lnTo>
                    <a:pt x="9094" y="50490"/>
                  </a:lnTo>
                  <a:lnTo>
                    <a:pt x="14822" y="38436"/>
                  </a:lnTo>
                  <a:lnTo>
                    <a:pt x="17952" y="23729"/>
                  </a:lnTo>
                  <a:lnTo>
                    <a:pt x="24721" y="12647"/>
                  </a:lnTo>
                  <a:lnTo>
                    <a:pt x="30170" y="6191"/>
                  </a:lnTo>
                  <a:lnTo>
                    <a:pt x="35899" y="2659"/>
                  </a:lnTo>
                  <a:lnTo>
                    <a:pt x="44488" y="207"/>
                  </a:lnTo>
                  <a:lnTo>
                    <a:pt x="48876" y="0"/>
                  </a:lnTo>
                  <a:lnTo>
                    <a:pt x="54134" y="2554"/>
                  </a:lnTo>
                  <a:lnTo>
                    <a:pt x="59778" y="6003"/>
                  </a:lnTo>
                  <a:lnTo>
                    <a:pt x="68534" y="8938"/>
                  </a:lnTo>
                  <a:lnTo>
                    <a:pt x="74446" y="13141"/>
                  </a:lnTo>
                  <a:lnTo>
                    <a:pt x="94259" y="40760"/>
                  </a:lnTo>
                  <a:lnTo>
                    <a:pt x="96463" y="47128"/>
                  </a:lnTo>
                  <a:lnTo>
                    <a:pt x="98206" y="88964"/>
                  </a:lnTo>
                  <a:lnTo>
                    <a:pt x="98223" y="101005"/>
                  </a:lnTo>
                  <a:lnTo>
                    <a:pt x="95579" y="106975"/>
                  </a:lnTo>
                  <a:lnTo>
                    <a:pt x="89296" y="1159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811"/>
            <p:cNvSpPr/>
            <p:nvPr/>
          </p:nvSpPr>
          <p:spPr>
            <a:xfrm>
              <a:off x="7295554" y="5268516"/>
              <a:ext cx="17860" cy="142876"/>
            </a:xfrm>
            <a:custGeom>
              <a:avLst/>
              <a:gdLst/>
              <a:ahLst/>
              <a:cxnLst/>
              <a:rect l="0" t="0" r="0" b="0"/>
              <a:pathLst>
                <a:path w="17860" h="142876">
                  <a:moveTo>
                    <a:pt x="17859" y="0"/>
                  </a:moveTo>
                  <a:lnTo>
                    <a:pt x="13120" y="0"/>
                  </a:lnTo>
                  <a:lnTo>
                    <a:pt x="11723" y="991"/>
                  </a:lnTo>
                  <a:lnTo>
                    <a:pt x="10792" y="2645"/>
                  </a:lnTo>
                  <a:lnTo>
                    <a:pt x="9299" y="12428"/>
                  </a:lnTo>
                  <a:lnTo>
                    <a:pt x="8937" y="56911"/>
                  </a:lnTo>
                  <a:lnTo>
                    <a:pt x="8930" y="99452"/>
                  </a:lnTo>
                  <a:lnTo>
                    <a:pt x="7938" y="118900"/>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812"/>
            <p:cNvSpPr/>
            <p:nvPr/>
          </p:nvSpPr>
          <p:spPr>
            <a:xfrm>
              <a:off x="7393780" y="5107781"/>
              <a:ext cx="53579" cy="312540"/>
            </a:xfrm>
            <a:custGeom>
              <a:avLst/>
              <a:gdLst/>
              <a:ahLst/>
              <a:cxnLst/>
              <a:rect l="0" t="0" r="0" b="0"/>
              <a:pathLst>
                <a:path w="53579" h="312540">
                  <a:moveTo>
                    <a:pt x="0" y="0"/>
                  </a:moveTo>
                  <a:lnTo>
                    <a:pt x="29813" y="0"/>
                  </a:lnTo>
                  <a:lnTo>
                    <a:pt x="35740" y="2645"/>
                  </a:lnTo>
                  <a:lnTo>
                    <a:pt x="48869" y="13302"/>
                  </a:lnTo>
                  <a:lnTo>
                    <a:pt x="51486" y="21125"/>
                  </a:lnTo>
                  <a:lnTo>
                    <a:pt x="53543" y="61197"/>
                  </a:lnTo>
                  <a:lnTo>
                    <a:pt x="53578" y="102292"/>
                  </a:lnTo>
                  <a:lnTo>
                    <a:pt x="52587" y="125228"/>
                  </a:lnTo>
                  <a:lnTo>
                    <a:pt x="42555" y="169502"/>
                  </a:lnTo>
                  <a:lnTo>
                    <a:pt x="37745" y="187475"/>
                  </a:lnTo>
                  <a:lnTo>
                    <a:pt x="33674" y="205368"/>
                  </a:lnTo>
                  <a:lnTo>
                    <a:pt x="20326" y="248168"/>
                  </a:lnTo>
                  <a:lnTo>
                    <a:pt x="15944" y="267339"/>
                  </a:lnTo>
                  <a:lnTo>
                    <a:pt x="0"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813"/>
            <p:cNvSpPr/>
            <p:nvPr/>
          </p:nvSpPr>
          <p:spPr>
            <a:xfrm>
              <a:off x="7349132" y="5233273"/>
              <a:ext cx="223208" cy="347782"/>
            </a:xfrm>
            <a:custGeom>
              <a:avLst/>
              <a:gdLst/>
              <a:ahLst/>
              <a:cxnLst/>
              <a:rect l="0" t="0" r="0" b="0"/>
              <a:pathLst>
                <a:path w="223208" h="347782">
                  <a:moveTo>
                    <a:pt x="0" y="17383"/>
                  </a:moveTo>
                  <a:lnTo>
                    <a:pt x="4741" y="12643"/>
                  </a:lnTo>
                  <a:lnTo>
                    <a:pt x="7068" y="7669"/>
                  </a:lnTo>
                  <a:lnTo>
                    <a:pt x="7689" y="4955"/>
                  </a:lnTo>
                  <a:lnTo>
                    <a:pt x="9094" y="3144"/>
                  </a:lnTo>
                  <a:lnTo>
                    <a:pt x="13303" y="1133"/>
                  </a:lnTo>
                  <a:lnTo>
                    <a:pt x="21250" y="0"/>
                  </a:lnTo>
                  <a:lnTo>
                    <a:pt x="26973" y="2381"/>
                  </a:lnTo>
                  <a:lnTo>
                    <a:pt x="32824" y="5755"/>
                  </a:lnTo>
                  <a:lnTo>
                    <a:pt x="42688" y="7654"/>
                  </a:lnTo>
                  <a:lnTo>
                    <a:pt x="57738" y="9209"/>
                  </a:lnTo>
                  <a:lnTo>
                    <a:pt x="88582" y="16817"/>
                  </a:lnTo>
                  <a:lnTo>
                    <a:pt x="91798" y="17006"/>
                  </a:lnTo>
                  <a:lnTo>
                    <a:pt x="98016" y="19861"/>
                  </a:lnTo>
                  <a:lnTo>
                    <a:pt x="104086" y="23445"/>
                  </a:lnTo>
                  <a:lnTo>
                    <a:pt x="114310" y="25935"/>
                  </a:lnTo>
                  <a:lnTo>
                    <a:pt x="123619" y="33968"/>
                  </a:lnTo>
                  <a:lnTo>
                    <a:pt x="124395" y="37322"/>
                  </a:lnTo>
                  <a:lnTo>
                    <a:pt x="124602" y="39605"/>
                  </a:lnTo>
                  <a:lnTo>
                    <a:pt x="123748" y="41128"/>
                  </a:lnTo>
                  <a:lnTo>
                    <a:pt x="122186" y="42143"/>
                  </a:lnTo>
                  <a:lnTo>
                    <a:pt x="120153" y="42819"/>
                  </a:lnTo>
                  <a:lnTo>
                    <a:pt x="118797" y="45254"/>
                  </a:lnTo>
                  <a:lnTo>
                    <a:pt x="115333" y="67427"/>
                  </a:lnTo>
                  <a:lnTo>
                    <a:pt x="110020" y="77741"/>
                  </a:lnTo>
                  <a:lnTo>
                    <a:pt x="107269" y="116971"/>
                  </a:lnTo>
                  <a:lnTo>
                    <a:pt x="109851" y="123822"/>
                  </a:lnTo>
                  <a:lnTo>
                    <a:pt x="113316" y="130173"/>
                  </a:lnTo>
                  <a:lnTo>
                    <a:pt x="116258" y="139328"/>
                  </a:lnTo>
                  <a:lnTo>
                    <a:pt x="123667" y="149552"/>
                  </a:lnTo>
                  <a:lnTo>
                    <a:pt x="127063" y="150538"/>
                  </a:lnTo>
                  <a:lnTo>
                    <a:pt x="129356" y="150802"/>
                  </a:lnTo>
                  <a:lnTo>
                    <a:pt x="142067" y="146432"/>
                  </a:lnTo>
                  <a:lnTo>
                    <a:pt x="160237" y="133216"/>
                  </a:lnTo>
                  <a:lnTo>
                    <a:pt x="175552" y="117561"/>
                  </a:lnTo>
                  <a:lnTo>
                    <a:pt x="202406" y="74017"/>
                  </a:lnTo>
                  <a:lnTo>
                    <a:pt x="211668" y="55175"/>
                  </a:lnTo>
                  <a:lnTo>
                    <a:pt x="212550" y="51507"/>
                  </a:lnTo>
                  <a:lnTo>
                    <a:pt x="214129" y="49063"/>
                  </a:lnTo>
                  <a:lnTo>
                    <a:pt x="216175" y="47432"/>
                  </a:lnTo>
                  <a:lnTo>
                    <a:pt x="223207" y="44189"/>
                  </a:lnTo>
                  <a:lnTo>
                    <a:pt x="218491" y="48917"/>
                  </a:lnTo>
                  <a:lnTo>
                    <a:pt x="216170" y="56534"/>
                  </a:lnTo>
                  <a:lnTo>
                    <a:pt x="212217" y="71978"/>
                  </a:lnTo>
                  <a:lnTo>
                    <a:pt x="196269" y="109415"/>
                  </a:lnTo>
                  <a:lnTo>
                    <a:pt x="181547" y="151688"/>
                  </a:lnTo>
                  <a:lnTo>
                    <a:pt x="166685" y="196025"/>
                  </a:lnTo>
                  <a:lnTo>
                    <a:pt x="144737" y="240632"/>
                  </a:lnTo>
                  <a:lnTo>
                    <a:pt x="128237" y="285274"/>
                  </a:lnTo>
                  <a:lnTo>
                    <a:pt x="113142" y="325182"/>
                  </a:lnTo>
                  <a:lnTo>
                    <a:pt x="107156" y="3477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814"/>
            <p:cNvSpPr/>
            <p:nvPr/>
          </p:nvSpPr>
          <p:spPr>
            <a:xfrm>
              <a:off x="7268765" y="5161359"/>
              <a:ext cx="17860" cy="8931"/>
            </a:xfrm>
            <a:custGeom>
              <a:avLst/>
              <a:gdLst/>
              <a:ahLst/>
              <a:cxnLst/>
              <a:rect l="0" t="0" r="0" b="0"/>
              <a:pathLst>
                <a:path w="17860" h="8931">
                  <a:moveTo>
                    <a:pt x="0" y="8930"/>
                  </a:moveTo>
                  <a:lnTo>
                    <a:pt x="7689" y="8930"/>
                  </a:lnTo>
                  <a:lnTo>
                    <a:pt x="1785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815"/>
            <p:cNvSpPr/>
            <p:nvPr/>
          </p:nvSpPr>
          <p:spPr>
            <a:xfrm>
              <a:off x="7545585" y="4955977"/>
              <a:ext cx="158516" cy="526852"/>
            </a:xfrm>
            <a:custGeom>
              <a:avLst/>
              <a:gdLst/>
              <a:ahLst/>
              <a:cxnLst/>
              <a:rect l="0" t="0" r="0" b="0"/>
              <a:pathLst>
                <a:path w="158516" h="526852">
                  <a:moveTo>
                    <a:pt x="0" y="0"/>
                  </a:moveTo>
                  <a:lnTo>
                    <a:pt x="4741" y="0"/>
                  </a:lnTo>
                  <a:lnTo>
                    <a:pt x="9714" y="5291"/>
                  </a:lnTo>
                  <a:lnTo>
                    <a:pt x="34553" y="46721"/>
                  </a:lnTo>
                  <a:lnTo>
                    <a:pt x="63049" y="82760"/>
                  </a:lnTo>
                  <a:lnTo>
                    <a:pt x="82623" y="121536"/>
                  </a:lnTo>
                  <a:lnTo>
                    <a:pt x="101982" y="164443"/>
                  </a:lnTo>
                  <a:lnTo>
                    <a:pt x="124145" y="208576"/>
                  </a:lnTo>
                  <a:lnTo>
                    <a:pt x="137877" y="253072"/>
                  </a:lnTo>
                  <a:lnTo>
                    <a:pt x="148229" y="296683"/>
                  </a:lnTo>
                  <a:lnTo>
                    <a:pt x="156589" y="335180"/>
                  </a:lnTo>
                  <a:lnTo>
                    <a:pt x="158515" y="371723"/>
                  </a:lnTo>
                  <a:lnTo>
                    <a:pt x="154234" y="406693"/>
                  </a:lnTo>
                  <a:lnTo>
                    <a:pt x="150541" y="436347"/>
                  </a:lnTo>
                  <a:lnTo>
                    <a:pt x="131783" y="477304"/>
                  </a:lnTo>
                  <a:lnTo>
                    <a:pt x="89297" y="5268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168262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1</a:t>
            </a:r>
            <a:endParaRPr lang="en-US" dirty="0"/>
          </a:p>
        </p:txBody>
      </p:sp>
      <p:grpSp>
        <p:nvGrpSpPr>
          <p:cNvPr id="1600" name="SMARTInkShape-Group92"/>
          <p:cNvGrpSpPr/>
          <p:nvPr/>
        </p:nvGrpSpPr>
        <p:grpSpPr>
          <a:xfrm>
            <a:off x="2992018" y="1768078"/>
            <a:ext cx="1615701" cy="721791"/>
            <a:chOff x="2992018" y="1768078"/>
            <a:chExt cx="1615701" cy="721791"/>
          </a:xfrm>
        </p:grpSpPr>
        <p:sp>
          <p:nvSpPr>
            <p:cNvPr id="1578" name="SMARTInkShape-816"/>
            <p:cNvSpPr/>
            <p:nvPr/>
          </p:nvSpPr>
          <p:spPr>
            <a:xfrm>
              <a:off x="2992018" y="1911111"/>
              <a:ext cx="240362" cy="222926"/>
            </a:xfrm>
            <a:custGeom>
              <a:avLst/>
              <a:gdLst/>
              <a:ahLst/>
              <a:cxnLst/>
              <a:rect l="0" t="0" r="0" b="0"/>
              <a:pathLst>
                <a:path w="240362" h="222926">
                  <a:moveTo>
                    <a:pt x="124443" y="124858"/>
                  </a:moveTo>
                  <a:lnTo>
                    <a:pt x="124443" y="120117"/>
                  </a:lnTo>
                  <a:lnTo>
                    <a:pt x="125435" y="118721"/>
                  </a:lnTo>
                  <a:lnTo>
                    <a:pt x="127089" y="117790"/>
                  </a:lnTo>
                  <a:lnTo>
                    <a:pt x="133556" y="114771"/>
                  </a:lnTo>
                  <a:lnTo>
                    <a:pt x="156670" y="101956"/>
                  </a:lnTo>
                  <a:lnTo>
                    <a:pt x="176119" y="94096"/>
                  </a:lnTo>
                  <a:lnTo>
                    <a:pt x="220065" y="62863"/>
                  </a:lnTo>
                  <a:lnTo>
                    <a:pt x="234061" y="50545"/>
                  </a:lnTo>
                  <a:lnTo>
                    <a:pt x="237654" y="41890"/>
                  </a:lnTo>
                  <a:lnTo>
                    <a:pt x="240361" y="15095"/>
                  </a:lnTo>
                  <a:lnTo>
                    <a:pt x="237808" y="8936"/>
                  </a:lnTo>
                  <a:lnTo>
                    <a:pt x="235738" y="5905"/>
                  </a:lnTo>
                  <a:lnTo>
                    <a:pt x="230793" y="2537"/>
                  </a:lnTo>
                  <a:lnTo>
                    <a:pt x="224295" y="1040"/>
                  </a:lnTo>
                  <a:lnTo>
                    <a:pt x="198287" y="0"/>
                  </a:lnTo>
                  <a:lnTo>
                    <a:pt x="159302" y="9576"/>
                  </a:lnTo>
                  <a:lnTo>
                    <a:pt x="124273" y="25578"/>
                  </a:lnTo>
                  <a:lnTo>
                    <a:pt x="79772" y="56319"/>
                  </a:lnTo>
                  <a:lnTo>
                    <a:pt x="35928" y="97539"/>
                  </a:lnTo>
                  <a:lnTo>
                    <a:pt x="24579" y="110732"/>
                  </a:lnTo>
                  <a:lnTo>
                    <a:pt x="3775" y="153775"/>
                  </a:lnTo>
                  <a:lnTo>
                    <a:pt x="0" y="184277"/>
                  </a:lnTo>
                  <a:lnTo>
                    <a:pt x="1794" y="189275"/>
                  </a:lnTo>
                  <a:lnTo>
                    <a:pt x="19594" y="207669"/>
                  </a:lnTo>
                  <a:lnTo>
                    <a:pt x="38476" y="216973"/>
                  </a:lnTo>
                  <a:lnTo>
                    <a:pt x="65386" y="221877"/>
                  </a:lnTo>
                  <a:lnTo>
                    <a:pt x="107038" y="222925"/>
                  </a:lnTo>
                  <a:lnTo>
                    <a:pt x="151292" y="213349"/>
                  </a:lnTo>
                  <a:lnTo>
                    <a:pt x="195880" y="2052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9" name="SMARTInkShape-817"/>
            <p:cNvSpPr/>
            <p:nvPr/>
          </p:nvSpPr>
          <p:spPr>
            <a:xfrm>
              <a:off x="3259339" y="1973912"/>
              <a:ext cx="133943" cy="147140"/>
            </a:xfrm>
            <a:custGeom>
              <a:avLst/>
              <a:gdLst/>
              <a:ahLst/>
              <a:cxnLst/>
              <a:rect l="0" t="0" r="0" b="0"/>
              <a:pathLst>
                <a:path w="133943" h="147140">
                  <a:moveTo>
                    <a:pt x="17856" y="17408"/>
                  </a:moveTo>
                  <a:lnTo>
                    <a:pt x="17856" y="22149"/>
                  </a:lnTo>
                  <a:lnTo>
                    <a:pt x="9754" y="50418"/>
                  </a:lnTo>
                  <a:lnTo>
                    <a:pt x="8180" y="65994"/>
                  </a:lnTo>
                  <a:lnTo>
                    <a:pt x="846" y="99844"/>
                  </a:lnTo>
                  <a:lnTo>
                    <a:pt x="1" y="144102"/>
                  </a:lnTo>
                  <a:lnTo>
                    <a:pt x="0" y="146519"/>
                  </a:lnTo>
                  <a:lnTo>
                    <a:pt x="991" y="147139"/>
                  </a:lnTo>
                  <a:lnTo>
                    <a:pt x="2644" y="146559"/>
                  </a:lnTo>
                  <a:lnTo>
                    <a:pt x="7686" y="143241"/>
                  </a:lnTo>
                  <a:lnTo>
                    <a:pt x="8375" y="140141"/>
                  </a:lnTo>
                  <a:lnTo>
                    <a:pt x="8912" y="97484"/>
                  </a:lnTo>
                  <a:lnTo>
                    <a:pt x="11568" y="77184"/>
                  </a:lnTo>
                  <a:lnTo>
                    <a:pt x="21355" y="48398"/>
                  </a:lnTo>
                  <a:lnTo>
                    <a:pt x="38738" y="19251"/>
                  </a:lnTo>
                  <a:lnTo>
                    <a:pt x="42692" y="15660"/>
                  </a:lnTo>
                  <a:lnTo>
                    <a:pt x="70884" y="1831"/>
                  </a:lnTo>
                  <a:lnTo>
                    <a:pt x="83232" y="0"/>
                  </a:lnTo>
                  <a:lnTo>
                    <a:pt x="89245" y="2395"/>
                  </a:lnTo>
                  <a:lnTo>
                    <a:pt x="101190" y="12017"/>
                  </a:lnTo>
                  <a:lnTo>
                    <a:pt x="119059" y="41793"/>
                  </a:lnTo>
                  <a:lnTo>
                    <a:pt x="132547" y="81511"/>
                  </a:lnTo>
                  <a:lnTo>
                    <a:pt x="133942" y="1156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0" name="SMARTInkShape-818"/>
            <p:cNvSpPr/>
            <p:nvPr/>
          </p:nvSpPr>
          <p:spPr>
            <a:xfrm>
              <a:off x="3473648" y="1768078"/>
              <a:ext cx="35720" cy="312540"/>
            </a:xfrm>
            <a:custGeom>
              <a:avLst/>
              <a:gdLst/>
              <a:ahLst/>
              <a:cxnLst/>
              <a:rect l="0" t="0" r="0" b="0"/>
              <a:pathLst>
                <a:path w="35720" h="312540">
                  <a:moveTo>
                    <a:pt x="35719" y="0"/>
                  </a:moveTo>
                  <a:lnTo>
                    <a:pt x="30978" y="0"/>
                  </a:lnTo>
                  <a:lnTo>
                    <a:pt x="29582" y="1985"/>
                  </a:lnTo>
                  <a:lnTo>
                    <a:pt x="27157" y="20117"/>
                  </a:lnTo>
                  <a:lnTo>
                    <a:pt x="22081" y="63490"/>
                  </a:lnTo>
                  <a:lnTo>
                    <a:pt x="17701" y="99413"/>
                  </a:lnTo>
                  <a:lnTo>
                    <a:pt x="10956" y="141051"/>
                  </a:lnTo>
                  <a:lnTo>
                    <a:pt x="4590" y="182974"/>
                  </a:lnTo>
                  <a:lnTo>
                    <a:pt x="907" y="222344"/>
                  </a:lnTo>
                  <a:lnTo>
                    <a:pt x="120" y="263032"/>
                  </a:lnTo>
                  <a:lnTo>
                    <a:pt x="4" y="306014"/>
                  </a:lnTo>
                  <a:lnTo>
                    <a:pt x="0"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1" name="SMARTInkShape-819"/>
            <p:cNvSpPr/>
            <p:nvPr/>
          </p:nvSpPr>
          <p:spPr>
            <a:xfrm>
              <a:off x="3332015" y="1768615"/>
              <a:ext cx="293439" cy="329862"/>
            </a:xfrm>
            <a:custGeom>
              <a:avLst/>
              <a:gdLst/>
              <a:ahLst/>
              <a:cxnLst/>
              <a:rect l="0" t="0" r="0" b="0"/>
              <a:pathLst>
                <a:path w="293439" h="329862">
                  <a:moveTo>
                    <a:pt x="7688" y="195916"/>
                  </a:moveTo>
                  <a:lnTo>
                    <a:pt x="0" y="195916"/>
                  </a:lnTo>
                  <a:lnTo>
                    <a:pt x="30817" y="194924"/>
                  </a:lnTo>
                  <a:lnTo>
                    <a:pt x="64953" y="188848"/>
                  </a:lnTo>
                  <a:lnTo>
                    <a:pt x="98078" y="184892"/>
                  </a:lnTo>
                  <a:lnTo>
                    <a:pt x="130381" y="174791"/>
                  </a:lnTo>
                  <a:lnTo>
                    <a:pt x="172704" y="158340"/>
                  </a:lnTo>
                  <a:lnTo>
                    <a:pt x="202764" y="143882"/>
                  </a:lnTo>
                  <a:lnTo>
                    <a:pt x="225782" y="122290"/>
                  </a:lnTo>
                  <a:lnTo>
                    <a:pt x="244208" y="94464"/>
                  </a:lnTo>
                  <a:lnTo>
                    <a:pt x="262540" y="50957"/>
                  </a:lnTo>
                  <a:lnTo>
                    <a:pt x="264822" y="38555"/>
                  </a:lnTo>
                  <a:lnTo>
                    <a:pt x="263191" y="29074"/>
                  </a:lnTo>
                  <a:lnTo>
                    <a:pt x="259341" y="18159"/>
                  </a:lnTo>
                  <a:lnTo>
                    <a:pt x="258800" y="14903"/>
                  </a:lnTo>
                  <a:lnTo>
                    <a:pt x="255554" y="8641"/>
                  </a:lnTo>
                  <a:lnTo>
                    <a:pt x="249185" y="0"/>
                  </a:lnTo>
                  <a:lnTo>
                    <a:pt x="244166" y="4363"/>
                  </a:lnTo>
                  <a:lnTo>
                    <a:pt x="241774" y="11893"/>
                  </a:lnTo>
                  <a:lnTo>
                    <a:pt x="239972" y="55010"/>
                  </a:lnTo>
                  <a:lnTo>
                    <a:pt x="233745" y="90141"/>
                  </a:lnTo>
                  <a:lnTo>
                    <a:pt x="228841" y="134269"/>
                  </a:lnTo>
                  <a:lnTo>
                    <a:pt x="223351" y="176463"/>
                  </a:lnTo>
                  <a:lnTo>
                    <a:pt x="216131" y="219598"/>
                  </a:lnTo>
                  <a:lnTo>
                    <a:pt x="213675" y="257810"/>
                  </a:lnTo>
                  <a:lnTo>
                    <a:pt x="210604" y="282385"/>
                  </a:lnTo>
                  <a:lnTo>
                    <a:pt x="197241" y="326358"/>
                  </a:lnTo>
                  <a:lnTo>
                    <a:pt x="195612" y="329169"/>
                  </a:lnTo>
                  <a:lnTo>
                    <a:pt x="195330" y="324916"/>
                  </a:lnTo>
                  <a:lnTo>
                    <a:pt x="206240" y="282258"/>
                  </a:lnTo>
                  <a:lnTo>
                    <a:pt x="219300" y="241168"/>
                  </a:lnTo>
                  <a:lnTo>
                    <a:pt x="225100" y="227273"/>
                  </a:lnTo>
                  <a:lnTo>
                    <a:pt x="233631" y="217129"/>
                  </a:lnTo>
                  <a:lnTo>
                    <a:pt x="264777" y="188809"/>
                  </a:lnTo>
                  <a:lnTo>
                    <a:pt x="265401" y="189194"/>
                  </a:lnTo>
                  <a:lnTo>
                    <a:pt x="267271" y="194475"/>
                  </a:lnTo>
                  <a:lnTo>
                    <a:pt x="271225" y="199575"/>
                  </a:lnTo>
                  <a:lnTo>
                    <a:pt x="273644" y="207795"/>
                  </a:lnTo>
                  <a:lnTo>
                    <a:pt x="275465" y="246690"/>
                  </a:lnTo>
                  <a:lnTo>
                    <a:pt x="276548" y="270364"/>
                  </a:lnTo>
                  <a:lnTo>
                    <a:pt x="286601" y="309358"/>
                  </a:lnTo>
                  <a:lnTo>
                    <a:pt x="290399" y="316780"/>
                  </a:lnTo>
                  <a:lnTo>
                    <a:pt x="293438" y="3298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2" name="SMARTInkShape-820"/>
            <p:cNvSpPr/>
            <p:nvPr/>
          </p:nvSpPr>
          <p:spPr>
            <a:xfrm>
              <a:off x="3714750" y="1982390"/>
              <a:ext cx="87529" cy="96433"/>
            </a:xfrm>
            <a:custGeom>
              <a:avLst/>
              <a:gdLst/>
              <a:ahLst/>
              <a:cxnLst/>
              <a:rect l="0" t="0" r="0" b="0"/>
              <a:pathLst>
                <a:path w="87529" h="96433">
                  <a:moveTo>
                    <a:pt x="0" y="26789"/>
                  </a:moveTo>
                  <a:lnTo>
                    <a:pt x="0" y="69631"/>
                  </a:lnTo>
                  <a:lnTo>
                    <a:pt x="0" y="73210"/>
                  </a:lnTo>
                  <a:lnTo>
                    <a:pt x="2646" y="79832"/>
                  </a:lnTo>
                  <a:lnTo>
                    <a:pt x="6137" y="86083"/>
                  </a:lnTo>
                  <a:lnTo>
                    <a:pt x="7688" y="92168"/>
                  </a:lnTo>
                  <a:lnTo>
                    <a:pt x="9094" y="94188"/>
                  </a:lnTo>
                  <a:lnTo>
                    <a:pt x="11023" y="95534"/>
                  </a:lnTo>
                  <a:lnTo>
                    <a:pt x="13302" y="96432"/>
                  </a:lnTo>
                  <a:lnTo>
                    <a:pt x="30730" y="92955"/>
                  </a:lnTo>
                  <a:lnTo>
                    <a:pt x="45265" y="85641"/>
                  </a:lnTo>
                  <a:lnTo>
                    <a:pt x="68323" y="56351"/>
                  </a:lnTo>
                  <a:lnTo>
                    <a:pt x="86643" y="27387"/>
                  </a:lnTo>
                  <a:lnTo>
                    <a:pt x="87528" y="24212"/>
                  </a:lnTo>
                  <a:lnTo>
                    <a:pt x="87125" y="21102"/>
                  </a:lnTo>
                  <a:lnTo>
                    <a:pt x="803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3" name="SMARTInkShape-821"/>
            <p:cNvSpPr/>
            <p:nvPr/>
          </p:nvSpPr>
          <p:spPr>
            <a:xfrm>
              <a:off x="3830836" y="1928812"/>
              <a:ext cx="70885" cy="142876"/>
            </a:xfrm>
            <a:custGeom>
              <a:avLst/>
              <a:gdLst/>
              <a:ahLst/>
              <a:cxnLst/>
              <a:rect l="0" t="0" r="0" b="0"/>
              <a:pathLst>
                <a:path w="70885" h="142876">
                  <a:moveTo>
                    <a:pt x="62507" y="0"/>
                  </a:moveTo>
                  <a:lnTo>
                    <a:pt x="57767" y="0"/>
                  </a:lnTo>
                  <a:lnTo>
                    <a:pt x="52794" y="2646"/>
                  </a:lnTo>
                  <a:lnTo>
                    <a:pt x="47277" y="6137"/>
                  </a:lnTo>
                  <a:lnTo>
                    <a:pt x="38591" y="9095"/>
                  </a:lnTo>
                  <a:lnTo>
                    <a:pt x="23799" y="21250"/>
                  </a:lnTo>
                  <a:lnTo>
                    <a:pt x="20499" y="26973"/>
                  </a:lnTo>
                  <a:lnTo>
                    <a:pt x="19619" y="29889"/>
                  </a:lnTo>
                  <a:lnTo>
                    <a:pt x="20024" y="32824"/>
                  </a:lnTo>
                  <a:lnTo>
                    <a:pt x="23121" y="38732"/>
                  </a:lnTo>
                  <a:lnTo>
                    <a:pt x="30442" y="47636"/>
                  </a:lnTo>
                  <a:lnTo>
                    <a:pt x="65134" y="74415"/>
                  </a:lnTo>
                  <a:lnTo>
                    <a:pt x="68636" y="83014"/>
                  </a:lnTo>
                  <a:lnTo>
                    <a:pt x="70884" y="99962"/>
                  </a:lnTo>
                  <a:lnTo>
                    <a:pt x="68545" y="106605"/>
                  </a:lnTo>
                  <a:lnTo>
                    <a:pt x="58960" y="123694"/>
                  </a:lnTo>
                  <a:lnTo>
                    <a:pt x="55181" y="127112"/>
                  </a:lnTo>
                  <a:lnTo>
                    <a:pt x="20251" y="140614"/>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4" name="SMARTInkShape-822"/>
            <p:cNvSpPr/>
            <p:nvPr/>
          </p:nvSpPr>
          <p:spPr>
            <a:xfrm>
              <a:off x="3911203" y="1982390"/>
              <a:ext cx="1" cy="80369"/>
            </a:xfrm>
            <a:custGeom>
              <a:avLst/>
              <a:gdLst/>
              <a:ahLst/>
              <a:cxnLst/>
              <a:rect l="0" t="0" r="0" b="0"/>
              <a:pathLst>
                <a:path w="1" h="80369">
                  <a:moveTo>
                    <a:pt x="0" y="0"/>
                  </a:moveTo>
                  <a:lnTo>
                    <a:pt x="0" y="44152"/>
                  </a:lnTo>
                  <a:lnTo>
                    <a:pt x="0"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5" name="SMARTInkShape-823"/>
            <p:cNvSpPr/>
            <p:nvPr/>
          </p:nvSpPr>
          <p:spPr>
            <a:xfrm>
              <a:off x="3920132" y="1919883"/>
              <a:ext cx="8931" cy="8930"/>
            </a:xfrm>
            <a:custGeom>
              <a:avLst/>
              <a:gdLst/>
              <a:ahLst/>
              <a:cxnLst/>
              <a:rect l="0" t="0" r="0" b="0"/>
              <a:pathLst>
                <a:path w="8931" h="8930">
                  <a:moveTo>
                    <a:pt x="8930" y="8929"/>
                  </a:moveTo>
                  <a:lnTo>
                    <a:pt x="8930" y="4189"/>
                  </a:lnTo>
                  <a:lnTo>
                    <a:pt x="7938" y="2792"/>
                  </a:lnTo>
                  <a:lnTo>
                    <a:pt x="6285" y="1862"/>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6" name="SMARTInkShape-824"/>
            <p:cNvSpPr/>
            <p:nvPr/>
          </p:nvSpPr>
          <p:spPr>
            <a:xfrm>
              <a:off x="3974019" y="1955601"/>
              <a:ext cx="133638" cy="116087"/>
            </a:xfrm>
            <a:custGeom>
              <a:avLst/>
              <a:gdLst/>
              <a:ahLst/>
              <a:cxnLst/>
              <a:rect l="0" t="0" r="0" b="0"/>
              <a:pathLst>
                <a:path w="133638" h="116087">
                  <a:moveTo>
                    <a:pt x="97918" y="0"/>
                  </a:moveTo>
                  <a:lnTo>
                    <a:pt x="90230" y="0"/>
                  </a:lnTo>
                  <a:lnTo>
                    <a:pt x="84616" y="4741"/>
                  </a:lnTo>
                  <a:lnTo>
                    <a:pt x="72838" y="21369"/>
                  </a:lnTo>
                  <a:lnTo>
                    <a:pt x="29292" y="59959"/>
                  </a:lnTo>
                  <a:lnTo>
                    <a:pt x="4962" y="79640"/>
                  </a:lnTo>
                  <a:lnTo>
                    <a:pt x="2034" y="85997"/>
                  </a:lnTo>
                  <a:lnTo>
                    <a:pt x="0" y="101161"/>
                  </a:lnTo>
                  <a:lnTo>
                    <a:pt x="1882" y="103160"/>
                  </a:lnTo>
                  <a:lnTo>
                    <a:pt x="9264" y="105380"/>
                  </a:lnTo>
                  <a:lnTo>
                    <a:pt x="19836" y="106630"/>
                  </a:lnTo>
                  <a:lnTo>
                    <a:pt x="38733" y="102260"/>
                  </a:lnTo>
                  <a:lnTo>
                    <a:pt x="69163" y="86152"/>
                  </a:lnTo>
                  <a:lnTo>
                    <a:pt x="75216" y="80293"/>
                  </a:lnTo>
                  <a:lnTo>
                    <a:pt x="86702" y="62502"/>
                  </a:lnTo>
                  <a:lnTo>
                    <a:pt x="87464" y="59527"/>
                  </a:lnTo>
                  <a:lnTo>
                    <a:pt x="86980" y="56552"/>
                  </a:lnTo>
                  <a:lnTo>
                    <a:pt x="81720" y="44648"/>
                  </a:lnTo>
                  <a:lnTo>
                    <a:pt x="80797" y="40680"/>
                  </a:lnTo>
                  <a:lnTo>
                    <a:pt x="80551" y="41011"/>
                  </a:lnTo>
                  <a:lnTo>
                    <a:pt x="80061" y="65621"/>
                  </a:lnTo>
                  <a:lnTo>
                    <a:pt x="82706" y="71499"/>
                  </a:lnTo>
                  <a:lnTo>
                    <a:pt x="84800" y="74455"/>
                  </a:lnTo>
                  <a:lnTo>
                    <a:pt x="91083" y="96370"/>
                  </a:lnTo>
                  <a:lnTo>
                    <a:pt x="93361" y="99966"/>
                  </a:lnTo>
                  <a:lnTo>
                    <a:pt x="106049" y="109767"/>
                  </a:lnTo>
                  <a:lnTo>
                    <a:pt x="117636" y="114214"/>
                  </a:lnTo>
                  <a:lnTo>
                    <a:pt x="133637"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7" name="SMARTInkShape-825"/>
            <p:cNvSpPr/>
            <p:nvPr/>
          </p:nvSpPr>
          <p:spPr>
            <a:xfrm>
              <a:off x="4116865" y="1937861"/>
              <a:ext cx="89018" cy="141390"/>
            </a:xfrm>
            <a:custGeom>
              <a:avLst/>
              <a:gdLst/>
              <a:ahLst/>
              <a:cxnLst/>
              <a:rect l="0" t="0" r="0" b="0"/>
              <a:pathLst>
                <a:path w="89018" h="141390">
                  <a:moveTo>
                    <a:pt x="89017" y="17740"/>
                  </a:moveTo>
                  <a:lnTo>
                    <a:pt x="84277" y="13000"/>
                  </a:lnTo>
                  <a:lnTo>
                    <a:pt x="79304" y="10673"/>
                  </a:lnTo>
                  <a:lnTo>
                    <a:pt x="39089" y="1231"/>
                  </a:lnTo>
                  <a:lnTo>
                    <a:pt x="10445" y="0"/>
                  </a:lnTo>
                  <a:lnTo>
                    <a:pt x="6870" y="952"/>
                  </a:lnTo>
                  <a:lnTo>
                    <a:pt x="4487" y="2580"/>
                  </a:lnTo>
                  <a:lnTo>
                    <a:pt x="662" y="7580"/>
                  </a:lnTo>
                  <a:lnTo>
                    <a:pt x="0" y="13186"/>
                  </a:lnTo>
                  <a:lnTo>
                    <a:pt x="4544" y="25872"/>
                  </a:lnTo>
                  <a:lnTo>
                    <a:pt x="12117" y="33922"/>
                  </a:lnTo>
                  <a:lnTo>
                    <a:pt x="55418" y="68441"/>
                  </a:lnTo>
                  <a:lnTo>
                    <a:pt x="73630" y="90796"/>
                  </a:lnTo>
                  <a:lnTo>
                    <a:pt x="77218" y="100149"/>
                  </a:lnTo>
                  <a:lnTo>
                    <a:pt x="78174" y="105422"/>
                  </a:lnTo>
                  <a:lnTo>
                    <a:pt x="76591" y="113926"/>
                  </a:lnTo>
                  <a:lnTo>
                    <a:pt x="74780" y="117583"/>
                  </a:lnTo>
                  <a:lnTo>
                    <a:pt x="72581" y="120021"/>
                  </a:lnTo>
                  <a:lnTo>
                    <a:pt x="55147" y="130606"/>
                  </a:lnTo>
                  <a:lnTo>
                    <a:pt x="41169" y="133864"/>
                  </a:lnTo>
                  <a:lnTo>
                    <a:pt x="27054" y="140706"/>
                  </a:lnTo>
                  <a:lnTo>
                    <a:pt x="23896" y="141389"/>
                  </a:lnTo>
                  <a:lnTo>
                    <a:pt x="20798" y="140853"/>
                  </a:lnTo>
                  <a:lnTo>
                    <a:pt x="8650" y="1338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8" name="SMARTInkShape-826"/>
            <p:cNvSpPr/>
            <p:nvPr/>
          </p:nvSpPr>
          <p:spPr>
            <a:xfrm>
              <a:off x="4313643" y="1839515"/>
              <a:ext cx="52975" cy="232173"/>
            </a:xfrm>
            <a:custGeom>
              <a:avLst/>
              <a:gdLst/>
              <a:ahLst/>
              <a:cxnLst/>
              <a:rect l="0" t="0" r="0" b="0"/>
              <a:pathLst>
                <a:path w="52975" h="232173">
                  <a:moveTo>
                    <a:pt x="26185" y="0"/>
                  </a:moveTo>
                  <a:lnTo>
                    <a:pt x="26185" y="4741"/>
                  </a:lnTo>
                  <a:lnTo>
                    <a:pt x="17091" y="45284"/>
                  </a:lnTo>
                  <a:lnTo>
                    <a:pt x="9676" y="81823"/>
                  </a:lnTo>
                  <a:lnTo>
                    <a:pt x="3985" y="117069"/>
                  </a:lnTo>
                  <a:lnTo>
                    <a:pt x="0" y="158904"/>
                  </a:lnTo>
                  <a:lnTo>
                    <a:pt x="657" y="171828"/>
                  </a:lnTo>
                  <a:lnTo>
                    <a:pt x="9506" y="207296"/>
                  </a:lnTo>
                  <a:lnTo>
                    <a:pt x="28337" y="225687"/>
                  </a:lnTo>
                  <a:lnTo>
                    <a:pt x="34749" y="229290"/>
                  </a:lnTo>
                  <a:lnTo>
                    <a:pt x="52974"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9" name="SMARTInkShape-827"/>
            <p:cNvSpPr/>
            <p:nvPr/>
          </p:nvSpPr>
          <p:spPr>
            <a:xfrm>
              <a:off x="4224984" y="1964899"/>
              <a:ext cx="239678" cy="97860"/>
            </a:xfrm>
            <a:custGeom>
              <a:avLst/>
              <a:gdLst/>
              <a:ahLst/>
              <a:cxnLst/>
              <a:rect l="0" t="0" r="0" b="0"/>
              <a:pathLst>
                <a:path w="239678" h="97860">
                  <a:moveTo>
                    <a:pt x="7687" y="8562"/>
                  </a:moveTo>
                  <a:lnTo>
                    <a:pt x="0" y="8562"/>
                  </a:lnTo>
                  <a:lnTo>
                    <a:pt x="3866" y="8562"/>
                  </a:lnTo>
                  <a:lnTo>
                    <a:pt x="5140" y="7570"/>
                  </a:lnTo>
                  <a:lnTo>
                    <a:pt x="6555" y="3822"/>
                  </a:lnTo>
                  <a:lnTo>
                    <a:pt x="8917" y="2425"/>
                  </a:lnTo>
                  <a:lnTo>
                    <a:pt x="32446" y="0"/>
                  </a:lnTo>
                  <a:lnTo>
                    <a:pt x="73749" y="2326"/>
                  </a:lnTo>
                  <a:lnTo>
                    <a:pt x="106967" y="6715"/>
                  </a:lnTo>
                  <a:lnTo>
                    <a:pt x="149008" y="8197"/>
                  </a:lnTo>
                  <a:lnTo>
                    <a:pt x="185974" y="8490"/>
                  </a:lnTo>
                  <a:lnTo>
                    <a:pt x="229344" y="8558"/>
                  </a:lnTo>
                  <a:lnTo>
                    <a:pt x="237782" y="8561"/>
                  </a:lnTo>
                  <a:lnTo>
                    <a:pt x="238475" y="9554"/>
                  </a:lnTo>
                  <a:lnTo>
                    <a:pt x="239586" y="18275"/>
                  </a:lnTo>
                  <a:lnTo>
                    <a:pt x="239677" y="20991"/>
                  </a:lnTo>
                  <a:lnTo>
                    <a:pt x="225035" y="65064"/>
                  </a:lnTo>
                  <a:lnTo>
                    <a:pt x="222177" y="88752"/>
                  </a:lnTo>
                  <a:lnTo>
                    <a:pt x="222000" y="9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0" name="SMARTInkShape-828"/>
            <p:cNvSpPr/>
            <p:nvPr/>
          </p:nvSpPr>
          <p:spPr>
            <a:xfrm>
              <a:off x="4500607" y="1955634"/>
              <a:ext cx="107112" cy="133914"/>
            </a:xfrm>
            <a:custGeom>
              <a:avLst/>
              <a:gdLst/>
              <a:ahLst/>
              <a:cxnLst/>
              <a:rect l="0" t="0" r="0" b="0"/>
              <a:pathLst>
                <a:path w="107112" h="133914">
                  <a:moveTo>
                    <a:pt x="44604" y="8897"/>
                  </a:moveTo>
                  <a:lnTo>
                    <a:pt x="44604" y="4157"/>
                  </a:lnTo>
                  <a:lnTo>
                    <a:pt x="43612" y="2760"/>
                  </a:lnTo>
                  <a:lnTo>
                    <a:pt x="41958" y="1829"/>
                  </a:lnTo>
                  <a:lnTo>
                    <a:pt x="28353" y="76"/>
                  </a:lnTo>
                  <a:lnTo>
                    <a:pt x="22481" y="0"/>
                  </a:lnTo>
                  <a:lnTo>
                    <a:pt x="17243" y="2628"/>
                  </a:lnTo>
                  <a:lnTo>
                    <a:pt x="11608" y="6111"/>
                  </a:lnTo>
                  <a:lnTo>
                    <a:pt x="5795" y="7659"/>
                  </a:lnTo>
                  <a:lnTo>
                    <a:pt x="3849" y="9064"/>
                  </a:lnTo>
                  <a:lnTo>
                    <a:pt x="2551" y="10993"/>
                  </a:lnTo>
                  <a:lnTo>
                    <a:pt x="724" y="18448"/>
                  </a:lnTo>
                  <a:lnTo>
                    <a:pt x="0" y="33959"/>
                  </a:lnTo>
                  <a:lnTo>
                    <a:pt x="7648" y="43223"/>
                  </a:lnTo>
                  <a:lnTo>
                    <a:pt x="10981" y="43997"/>
                  </a:lnTo>
                  <a:lnTo>
                    <a:pt x="17415" y="44580"/>
                  </a:lnTo>
                  <a:lnTo>
                    <a:pt x="17779" y="52301"/>
                  </a:lnTo>
                  <a:lnTo>
                    <a:pt x="11671" y="60429"/>
                  </a:lnTo>
                  <a:lnTo>
                    <a:pt x="8718" y="68704"/>
                  </a:lnTo>
                  <a:lnTo>
                    <a:pt x="2993" y="77440"/>
                  </a:lnTo>
                  <a:lnTo>
                    <a:pt x="856" y="86312"/>
                  </a:lnTo>
                  <a:lnTo>
                    <a:pt x="74" y="96433"/>
                  </a:lnTo>
                  <a:lnTo>
                    <a:pt x="9684" y="107676"/>
                  </a:lnTo>
                  <a:lnTo>
                    <a:pt x="12394" y="110468"/>
                  </a:lnTo>
                  <a:lnTo>
                    <a:pt x="23343" y="113571"/>
                  </a:lnTo>
                  <a:lnTo>
                    <a:pt x="43596" y="117964"/>
                  </a:lnTo>
                  <a:lnTo>
                    <a:pt x="82439" y="128337"/>
                  </a:lnTo>
                  <a:lnTo>
                    <a:pt x="107111" y="1339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1" name="SMARTInkShape-829"/>
            <p:cNvSpPr/>
            <p:nvPr/>
          </p:nvSpPr>
          <p:spPr>
            <a:xfrm>
              <a:off x="4438054" y="1857375"/>
              <a:ext cx="1" cy="8930"/>
            </a:xfrm>
            <a:custGeom>
              <a:avLst/>
              <a:gdLst/>
              <a:ahLst/>
              <a:cxnLst/>
              <a:rect l="0" t="0" r="0" b="0"/>
              <a:pathLst>
                <a:path w="1" h="8930">
                  <a:moveTo>
                    <a:pt x="0" y="8929"/>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2" name="SMARTInkShape-830"/>
            <p:cNvSpPr/>
            <p:nvPr/>
          </p:nvSpPr>
          <p:spPr>
            <a:xfrm>
              <a:off x="4473784" y="2009179"/>
              <a:ext cx="98217" cy="116087"/>
            </a:xfrm>
            <a:custGeom>
              <a:avLst/>
              <a:gdLst/>
              <a:ahLst/>
              <a:cxnLst/>
              <a:rect l="0" t="0" r="0" b="0"/>
              <a:pathLst>
                <a:path w="98217" h="116087">
                  <a:moveTo>
                    <a:pt x="62497" y="0"/>
                  </a:moveTo>
                  <a:lnTo>
                    <a:pt x="49195" y="0"/>
                  </a:lnTo>
                  <a:lnTo>
                    <a:pt x="47676" y="993"/>
                  </a:lnTo>
                  <a:lnTo>
                    <a:pt x="46664" y="2646"/>
                  </a:lnTo>
                  <a:lnTo>
                    <a:pt x="45988" y="4741"/>
                  </a:lnTo>
                  <a:lnTo>
                    <a:pt x="44545" y="6137"/>
                  </a:lnTo>
                  <a:lnTo>
                    <a:pt x="35102" y="11025"/>
                  </a:lnTo>
                  <a:lnTo>
                    <a:pt x="4583" y="40057"/>
                  </a:lnTo>
                  <a:lnTo>
                    <a:pt x="2030" y="45254"/>
                  </a:lnTo>
                  <a:lnTo>
                    <a:pt x="109" y="65520"/>
                  </a:lnTo>
                  <a:lnTo>
                    <a:pt x="0" y="78607"/>
                  </a:lnTo>
                  <a:lnTo>
                    <a:pt x="12419" y="92642"/>
                  </a:lnTo>
                  <a:lnTo>
                    <a:pt x="20727" y="95745"/>
                  </a:lnTo>
                  <a:lnTo>
                    <a:pt x="30042" y="98116"/>
                  </a:lnTo>
                  <a:lnTo>
                    <a:pt x="41857" y="104037"/>
                  </a:lnTo>
                  <a:lnTo>
                    <a:pt x="85216" y="108068"/>
                  </a:lnTo>
                  <a:lnTo>
                    <a:pt x="98216"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3" name="SMARTInkShape-831"/>
            <p:cNvSpPr/>
            <p:nvPr/>
          </p:nvSpPr>
          <p:spPr>
            <a:xfrm>
              <a:off x="3071812" y="2214562"/>
              <a:ext cx="178595" cy="241103"/>
            </a:xfrm>
            <a:custGeom>
              <a:avLst/>
              <a:gdLst/>
              <a:ahLst/>
              <a:cxnLst/>
              <a:rect l="0" t="0" r="0" b="0"/>
              <a:pathLst>
                <a:path w="178595" h="241103">
                  <a:moveTo>
                    <a:pt x="0" y="0"/>
                  </a:moveTo>
                  <a:lnTo>
                    <a:pt x="993" y="39320"/>
                  </a:lnTo>
                  <a:lnTo>
                    <a:pt x="9095" y="81598"/>
                  </a:lnTo>
                  <a:lnTo>
                    <a:pt x="16510" y="120438"/>
                  </a:lnTo>
                  <a:lnTo>
                    <a:pt x="27396" y="158662"/>
                  </a:lnTo>
                  <a:lnTo>
                    <a:pt x="33253" y="177980"/>
                  </a:lnTo>
                  <a:lnTo>
                    <a:pt x="36615" y="210964"/>
                  </a:lnTo>
                  <a:lnTo>
                    <a:pt x="44277" y="222706"/>
                  </a:lnTo>
                  <a:lnTo>
                    <a:pt x="44539" y="218343"/>
                  </a:lnTo>
                  <a:lnTo>
                    <a:pt x="41954" y="213458"/>
                  </a:lnTo>
                  <a:lnTo>
                    <a:pt x="38490" y="207980"/>
                  </a:lnTo>
                  <a:lnTo>
                    <a:pt x="36267" y="196379"/>
                  </a:lnTo>
                  <a:lnTo>
                    <a:pt x="36084" y="193427"/>
                  </a:lnTo>
                  <a:lnTo>
                    <a:pt x="46757" y="154217"/>
                  </a:lnTo>
                  <a:lnTo>
                    <a:pt x="56972" y="140375"/>
                  </a:lnTo>
                  <a:lnTo>
                    <a:pt x="62693" y="136803"/>
                  </a:lnTo>
                  <a:lnTo>
                    <a:pt x="74451" y="134510"/>
                  </a:lnTo>
                  <a:lnTo>
                    <a:pt x="83355" y="134113"/>
                  </a:lnTo>
                  <a:lnTo>
                    <a:pt x="89302" y="136666"/>
                  </a:lnTo>
                  <a:lnTo>
                    <a:pt x="127625" y="163759"/>
                  </a:lnTo>
                  <a:lnTo>
                    <a:pt x="157752" y="208299"/>
                  </a:lnTo>
                  <a:lnTo>
                    <a:pt x="165693" y="219366"/>
                  </a:lnTo>
                  <a:lnTo>
                    <a:pt x="167900" y="225819"/>
                  </a:lnTo>
                  <a:lnTo>
                    <a:pt x="169480" y="227937"/>
                  </a:lnTo>
                  <a:lnTo>
                    <a:pt x="175453" y="231910"/>
                  </a:lnTo>
                  <a:lnTo>
                    <a:pt x="178594"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4" name="SMARTInkShape-832"/>
            <p:cNvSpPr/>
            <p:nvPr/>
          </p:nvSpPr>
          <p:spPr>
            <a:xfrm>
              <a:off x="3286125" y="2357437"/>
              <a:ext cx="151805" cy="80217"/>
            </a:xfrm>
            <a:custGeom>
              <a:avLst/>
              <a:gdLst/>
              <a:ahLst/>
              <a:cxnLst/>
              <a:rect l="0" t="0" r="0" b="0"/>
              <a:pathLst>
                <a:path w="151805" h="80217">
                  <a:moveTo>
                    <a:pt x="0" y="26789"/>
                  </a:moveTo>
                  <a:lnTo>
                    <a:pt x="0" y="48039"/>
                  </a:lnTo>
                  <a:lnTo>
                    <a:pt x="992" y="49885"/>
                  </a:lnTo>
                  <a:lnTo>
                    <a:pt x="2646" y="51117"/>
                  </a:lnTo>
                  <a:lnTo>
                    <a:pt x="7129" y="53476"/>
                  </a:lnTo>
                  <a:lnTo>
                    <a:pt x="34552" y="74527"/>
                  </a:lnTo>
                  <a:lnTo>
                    <a:pt x="51138" y="78637"/>
                  </a:lnTo>
                  <a:lnTo>
                    <a:pt x="78679" y="80216"/>
                  </a:lnTo>
                  <a:lnTo>
                    <a:pt x="101457" y="73209"/>
                  </a:lnTo>
                  <a:lnTo>
                    <a:pt x="122420" y="62270"/>
                  </a:lnTo>
                  <a:lnTo>
                    <a:pt x="145700" y="41658"/>
                  </a:lnTo>
                  <a:lnTo>
                    <a:pt x="149091" y="33067"/>
                  </a:lnTo>
                  <a:lnTo>
                    <a:pt x="15180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5" name="SMARTInkShape-833"/>
            <p:cNvSpPr/>
            <p:nvPr/>
          </p:nvSpPr>
          <p:spPr>
            <a:xfrm>
              <a:off x="3482578" y="2352665"/>
              <a:ext cx="241102" cy="111930"/>
            </a:xfrm>
            <a:custGeom>
              <a:avLst/>
              <a:gdLst/>
              <a:ahLst/>
              <a:cxnLst/>
              <a:rect l="0" t="0" r="0" b="0"/>
              <a:pathLst>
                <a:path w="241102" h="111930">
                  <a:moveTo>
                    <a:pt x="0" y="58350"/>
                  </a:moveTo>
                  <a:lnTo>
                    <a:pt x="0" y="63091"/>
                  </a:lnTo>
                  <a:lnTo>
                    <a:pt x="2646" y="68064"/>
                  </a:lnTo>
                  <a:lnTo>
                    <a:pt x="6137" y="73582"/>
                  </a:lnTo>
                  <a:lnTo>
                    <a:pt x="8378" y="85208"/>
                  </a:lnTo>
                  <a:lnTo>
                    <a:pt x="8562" y="88162"/>
                  </a:lnTo>
                  <a:lnTo>
                    <a:pt x="11411" y="94090"/>
                  </a:lnTo>
                  <a:lnTo>
                    <a:pt x="14994" y="100032"/>
                  </a:lnTo>
                  <a:lnTo>
                    <a:pt x="17747" y="111406"/>
                  </a:lnTo>
                  <a:lnTo>
                    <a:pt x="18851" y="72024"/>
                  </a:lnTo>
                  <a:lnTo>
                    <a:pt x="33673" y="28718"/>
                  </a:lnTo>
                  <a:lnTo>
                    <a:pt x="47748" y="11135"/>
                  </a:lnTo>
                  <a:lnTo>
                    <a:pt x="53633" y="7600"/>
                  </a:lnTo>
                  <a:lnTo>
                    <a:pt x="59555" y="5037"/>
                  </a:lnTo>
                  <a:lnTo>
                    <a:pt x="65495" y="590"/>
                  </a:lnTo>
                  <a:lnTo>
                    <a:pt x="68468" y="0"/>
                  </a:lnTo>
                  <a:lnTo>
                    <a:pt x="71442" y="599"/>
                  </a:lnTo>
                  <a:lnTo>
                    <a:pt x="77393" y="2917"/>
                  </a:lnTo>
                  <a:lnTo>
                    <a:pt x="86321" y="5215"/>
                  </a:lnTo>
                  <a:lnTo>
                    <a:pt x="101203" y="17129"/>
                  </a:lnTo>
                  <a:lnTo>
                    <a:pt x="121047" y="45643"/>
                  </a:lnTo>
                  <a:lnTo>
                    <a:pt x="133532" y="82999"/>
                  </a:lnTo>
                  <a:lnTo>
                    <a:pt x="133935" y="93646"/>
                  </a:lnTo>
                  <a:lnTo>
                    <a:pt x="133944" y="86343"/>
                  </a:lnTo>
                  <a:lnTo>
                    <a:pt x="152425" y="42462"/>
                  </a:lnTo>
                  <a:lnTo>
                    <a:pt x="155195" y="38828"/>
                  </a:lnTo>
                  <a:lnTo>
                    <a:pt x="158272" y="29500"/>
                  </a:lnTo>
                  <a:lnTo>
                    <a:pt x="160632" y="19731"/>
                  </a:lnTo>
                  <a:lnTo>
                    <a:pt x="164989" y="12082"/>
                  </a:lnTo>
                  <a:lnTo>
                    <a:pt x="170232" y="8021"/>
                  </a:lnTo>
                  <a:lnTo>
                    <a:pt x="178762" y="5735"/>
                  </a:lnTo>
                  <a:lnTo>
                    <a:pt x="190533" y="4962"/>
                  </a:lnTo>
                  <a:lnTo>
                    <a:pt x="192507" y="5891"/>
                  </a:lnTo>
                  <a:lnTo>
                    <a:pt x="193822" y="7503"/>
                  </a:lnTo>
                  <a:lnTo>
                    <a:pt x="196276" y="11939"/>
                  </a:lnTo>
                  <a:lnTo>
                    <a:pt x="202243" y="20015"/>
                  </a:lnTo>
                  <a:lnTo>
                    <a:pt x="205445" y="28691"/>
                  </a:lnTo>
                  <a:lnTo>
                    <a:pt x="211244" y="38538"/>
                  </a:lnTo>
                  <a:lnTo>
                    <a:pt x="214396" y="52590"/>
                  </a:lnTo>
                  <a:lnTo>
                    <a:pt x="220180" y="64471"/>
                  </a:lnTo>
                  <a:lnTo>
                    <a:pt x="223327" y="79126"/>
                  </a:lnTo>
                  <a:lnTo>
                    <a:pt x="230131" y="93469"/>
                  </a:lnTo>
                  <a:lnTo>
                    <a:pt x="230811" y="96646"/>
                  </a:lnTo>
                  <a:lnTo>
                    <a:pt x="232256" y="98764"/>
                  </a:lnTo>
                  <a:lnTo>
                    <a:pt x="234213" y="100175"/>
                  </a:lnTo>
                  <a:lnTo>
                    <a:pt x="236509" y="101116"/>
                  </a:lnTo>
                  <a:lnTo>
                    <a:pt x="238039" y="102736"/>
                  </a:lnTo>
                  <a:lnTo>
                    <a:pt x="241101" y="111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6" name="SMARTInkShape-834"/>
            <p:cNvSpPr/>
            <p:nvPr/>
          </p:nvSpPr>
          <p:spPr>
            <a:xfrm>
              <a:off x="3760640" y="2366367"/>
              <a:ext cx="132642" cy="87502"/>
            </a:xfrm>
            <a:custGeom>
              <a:avLst/>
              <a:gdLst/>
              <a:ahLst/>
              <a:cxnLst/>
              <a:rect l="0" t="0" r="0" b="0"/>
              <a:pathLst>
                <a:path w="132642" h="87502">
                  <a:moveTo>
                    <a:pt x="7688" y="0"/>
                  </a:moveTo>
                  <a:lnTo>
                    <a:pt x="7688" y="20991"/>
                  </a:lnTo>
                  <a:lnTo>
                    <a:pt x="5042" y="26858"/>
                  </a:lnTo>
                  <a:lnTo>
                    <a:pt x="1551" y="32773"/>
                  </a:lnTo>
                  <a:lnTo>
                    <a:pt x="0" y="38709"/>
                  </a:lnTo>
                  <a:lnTo>
                    <a:pt x="6556" y="64244"/>
                  </a:lnTo>
                  <a:lnTo>
                    <a:pt x="9830" y="70886"/>
                  </a:lnTo>
                  <a:lnTo>
                    <a:pt x="20017" y="83235"/>
                  </a:lnTo>
                  <a:lnTo>
                    <a:pt x="28381" y="86603"/>
                  </a:lnTo>
                  <a:lnTo>
                    <a:pt x="33390" y="87501"/>
                  </a:lnTo>
                  <a:lnTo>
                    <a:pt x="44247" y="85853"/>
                  </a:lnTo>
                  <a:lnTo>
                    <a:pt x="81845" y="78203"/>
                  </a:lnTo>
                  <a:lnTo>
                    <a:pt x="116011" y="65200"/>
                  </a:lnTo>
                  <a:lnTo>
                    <a:pt x="124623" y="59405"/>
                  </a:lnTo>
                  <a:lnTo>
                    <a:pt x="129112" y="53522"/>
                  </a:lnTo>
                  <a:lnTo>
                    <a:pt x="131108" y="46608"/>
                  </a:lnTo>
                  <a:lnTo>
                    <a:pt x="132641" y="19990"/>
                  </a:lnTo>
                  <a:lnTo>
                    <a:pt x="118464" y="9010"/>
                  </a:lnTo>
                  <a:lnTo>
                    <a:pt x="106200" y="4004"/>
                  </a:lnTo>
                  <a:lnTo>
                    <a:pt x="8805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7" name="SMARTInkShape-835"/>
            <p:cNvSpPr/>
            <p:nvPr/>
          </p:nvSpPr>
          <p:spPr>
            <a:xfrm>
              <a:off x="3920132" y="2366781"/>
              <a:ext cx="204859" cy="115150"/>
            </a:xfrm>
            <a:custGeom>
              <a:avLst/>
              <a:gdLst/>
              <a:ahLst/>
              <a:cxnLst/>
              <a:rect l="0" t="0" r="0" b="0"/>
              <a:pathLst>
                <a:path w="204859" h="115150">
                  <a:moveTo>
                    <a:pt x="0" y="71023"/>
                  </a:moveTo>
                  <a:lnTo>
                    <a:pt x="0" y="75764"/>
                  </a:lnTo>
                  <a:lnTo>
                    <a:pt x="2646" y="80737"/>
                  </a:lnTo>
                  <a:lnTo>
                    <a:pt x="7689" y="87274"/>
                  </a:lnTo>
                  <a:lnTo>
                    <a:pt x="8921" y="97691"/>
                  </a:lnTo>
                  <a:lnTo>
                    <a:pt x="8930" y="54363"/>
                  </a:lnTo>
                  <a:lnTo>
                    <a:pt x="11576" y="46090"/>
                  </a:lnTo>
                  <a:lnTo>
                    <a:pt x="24162" y="29596"/>
                  </a:lnTo>
                  <a:lnTo>
                    <a:pt x="33838" y="20494"/>
                  </a:lnTo>
                  <a:lnTo>
                    <a:pt x="48832" y="12506"/>
                  </a:lnTo>
                  <a:lnTo>
                    <a:pt x="92014" y="1682"/>
                  </a:lnTo>
                  <a:lnTo>
                    <a:pt x="120812" y="0"/>
                  </a:lnTo>
                  <a:lnTo>
                    <a:pt x="130754" y="2416"/>
                  </a:lnTo>
                  <a:lnTo>
                    <a:pt x="156642" y="17372"/>
                  </a:lnTo>
                  <a:lnTo>
                    <a:pt x="158006" y="19381"/>
                  </a:lnTo>
                  <a:lnTo>
                    <a:pt x="159926" y="26949"/>
                  </a:lnTo>
                  <a:lnTo>
                    <a:pt x="160576" y="38395"/>
                  </a:lnTo>
                  <a:lnTo>
                    <a:pt x="158018" y="44285"/>
                  </a:lnTo>
                  <a:lnTo>
                    <a:pt x="146486" y="65261"/>
                  </a:lnTo>
                  <a:lnTo>
                    <a:pt x="142953" y="76151"/>
                  </a:lnTo>
                  <a:lnTo>
                    <a:pt x="137056" y="85662"/>
                  </a:lnTo>
                  <a:lnTo>
                    <a:pt x="133875" y="94764"/>
                  </a:lnTo>
                  <a:lnTo>
                    <a:pt x="129615" y="100757"/>
                  </a:lnTo>
                  <a:lnTo>
                    <a:pt x="129075" y="103744"/>
                  </a:lnTo>
                  <a:lnTo>
                    <a:pt x="129706" y="106728"/>
                  </a:lnTo>
                  <a:lnTo>
                    <a:pt x="131119" y="109710"/>
                  </a:lnTo>
                  <a:lnTo>
                    <a:pt x="133054" y="111697"/>
                  </a:lnTo>
                  <a:lnTo>
                    <a:pt x="137849" y="113905"/>
                  </a:lnTo>
                  <a:lnTo>
                    <a:pt x="146127" y="115149"/>
                  </a:lnTo>
                  <a:lnTo>
                    <a:pt x="159603" y="110776"/>
                  </a:lnTo>
                  <a:lnTo>
                    <a:pt x="174806" y="100410"/>
                  </a:lnTo>
                  <a:lnTo>
                    <a:pt x="193406" y="81904"/>
                  </a:lnTo>
                  <a:lnTo>
                    <a:pt x="201394" y="67853"/>
                  </a:lnTo>
                  <a:lnTo>
                    <a:pt x="204595" y="53714"/>
                  </a:lnTo>
                  <a:lnTo>
                    <a:pt x="204858" y="50554"/>
                  </a:lnTo>
                  <a:lnTo>
                    <a:pt x="200487" y="36626"/>
                  </a:lnTo>
                  <a:lnTo>
                    <a:pt x="189120" y="19587"/>
                  </a:lnTo>
                  <a:lnTo>
                    <a:pt x="183256" y="13340"/>
                  </a:lnTo>
                  <a:lnTo>
                    <a:pt x="178020" y="10660"/>
                  </a:lnTo>
                  <a:lnTo>
                    <a:pt x="160735" y="85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8" name="SMARTInkShape-836"/>
            <p:cNvSpPr/>
            <p:nvPr/>
          </p:nvSpPr>
          <p:spPr>
            <a:xfrm>
              <a:off x="4161234" y="2402086"/>
              <a:ext cx="98228" cy="87783"/>
            </a:xfrm>
            <a:custGeom>
              <a:avLst/>
              <a:gdLst/>
              <a:ahLst/>
              <a:cxnLst/>
              <a:rect l="0" t="0" r="0" b="0"/>
              <a:pathLst>
                <a:path w="98228" h="87783">
                  <a:moveTo>
                    <a:pt x="0" y="8929"/>
                  </a:moveTo>
                  <a:lnTo>
                    <a:pt x="0" y="51737"/>
                  </a:lnTo>
                  <a:lnTo>
                    <a:pt x="993" y="59705"/>
                  </a:lnTo>
                  <a:lnTo>
                    <a:pt x="8378" y="81629"/>
                  </a:lnTo>
                  <a:lnTo>
                    <a:pt x="8562" y="84185"/>
                  </a:lnTo>
                  <a:lnTo>
                    <a:pt x="9677" y="85889"/>
                  </a:lnTo>
                  <a:lnTo>
                    <a:pt x="11412" y="87025"/>
                  </a:lnTo>
                  <a:lnTo>
                    <a:pt x="13562" y="87782"/>
                  </a:lnTo>
                  <a:lnTo>
                    <a:pt x="15986" y="87295"/>
                  </a:lnTo>
                  <a:lnTo>
                    <a:pt x="25132" y="82861"/>
                  </a:lnTo>
                  <a:lnTo>
                    <a:pt x="38976" y="80114"/>
                  </a:lnTo>
                  <a:lnTo>
                    <a:pt x="50795" y="72465"/>
                  </a:lnTo>
                  <a:lnTo>
                    <a:pt x="82945" y="42002"/>
                  </a:lnTo>
                  <a:lnTo>
                    <a:pt x="86474" y="33220"/>
                  </a:lnTo>
                  <a:lnTo>
                    <a:pt x="89034" y="23694"/>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9" name="SMARTInkShape-837"/>
            <p:cNvSpPr/>
            <p:nvPr/>
          </p:nvSpPr>
          <p:spPr>
            <a:xfrm>
              <a:off x="4313302" y="2339578"/>
              <a:ext cx="69378" cy="142876"/>
            </a:xfrm>
            <a:custGeom>
              <a:avLst/>
              <a:gdLst/>
              <a:ahLst/>
              <a:cxnLst/>
              <a:rect l="0" t="0" r="0" b="0"/>
              <a:pathLst>
                <a:path w="69378" h="142876">
                  <a:moveTo>
                    <a:pt x="53315" y="0"/>
                  </a:moveTo>
                  <a:lnTo>
                    <a:pt x="32065" y="0"/>
                  </a:lnTo>
                  <a:lnTo>
                    <a:pt x="26342" y="2646"/>
                  </a:lnTo>
                  <a:lnTo>
                    <a:pt x="23427" y="4741"/>
                  </a:lnTo>
                  <a:lnTo>
                    <a:pt x="6474" y="9094"/>
                  </a:lnTo>
                  <a:lnTo>
                    <a:pt x="4228" y="11024"/>
                  </a:lnTo>
                  <a:lnTo>
                    <a:pt x="2731" y="13302"/>
                  </a:lnTo>
                  <a:lnTo>
                    <a:pt x="328" y="30225"/>
                  </a:lnTo>
                  <a:lnTo>
                    <a:pt x="0" y="37577"/>
                  </a:lnTo>
                  <a:lnTo>
                    <a:pt x="5146" y="46797"/>
                  </a:lnTo>
                  <a:lnTo>
                    <a:pt x="24078" y="67568"/>
                  </a:lnTo>
                  <a:lnTo>
                    <a:pt x="38478" y="78118"/>
                  </a:lnTo>
                  <a:lnTo>
                    <a:pt x="69377" y="114210"/>
                  </a:lnTo>
                  <a:lnTo>
                    <a:pt x="68984" y="115828"/>
                  </a:lnTo>
                  <a:lnTo>
                    <a:pt x="65901" y="120271"/>
                  </a:lnTo>
                  <a:lnTo>
                    <a:pt x="61224" y="122907"/>
                  </a:lnTo>
                  <a:lnTo>
                    <a:pt x="58588" y="123610"/>
                  </a:lnTo>
                  <a:lnTo>
                    <a:pt x="44296" y="131898"/>
                  </a:lnTo>
                  <a:lnTo>
                    <a:pt x="41349" y="132581"/>
                  </a:lnTo>
                  <a:lnTo>
                    <a:pt x="26526"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11" name="SMARTInkShape-Group93"/>
          <p:cNvGrpSpPr/>
          <p:nvPr/>
        </p:nvGrpSpPr>
        <p:grpSpPr>
          <a:xfrm>
            <a:off x="2893219" y="2733764"/>
            <a:ext cx="1428750" cy="480724"/>
            <a:chOff x="2893219" y="2733764"/>
            <a:chExt cx="1428750" cy="480724"/>
          </a:xfrm>
        </p:grpSpPr>
        <p:sp>
          <p:nvSpPr>
            <p:cNvPr id="1601" name="SMARTInkShape-838"/>
            <p:cNvSpPr/>
            <p:nvPr/>
          </p:nvSpPr>
          <p:spPr>
            <a:xfrm>
              <a:off x="4116586" y="3107531"/>
              <a:ext cx="1" cy="8931"/>
            </a:xfrm>
            <a:custGeom>
              <a:avLst/>
              <a:gdLst/>
              <a:ahLst/>
              <a:cxnLst/>
              <a:rect l="0" t="0" r="0" b="0"/>
              <a:pathLst>
                <a:path w="1" h="8931">
                  <a:moveTo>
                    <a:pt x="0" y="0"/>
                  </a:move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2" name="SMARTInkShape-839"/>
            <p:cNvSpPr/>
            <p:nvPr/>
          </p:nvSpPr>
          <p:spPr>
            <a:xfrm>
              <a:off x="4098726" y="2973586"/>
              <a:ext cx="196454" cy="44649"/>
            </a:xfrm>
            <a:custGeom>
              <a:avLst/>
              <a:gdLst/>
              <a:ahLst/>
              <a:cxnLst/>
              <a:rect l="0" t="0" r="0" b="0"/>
              <a:pathLst>
                <a:path w="196454" h="44649">
                  <a:moveTo>
                    <a:pt x="0" y="0"/>
                  </a:moveTo>
                  <a:lnTo>
                    <a:pt x="4741" y="0"/>
                  </a:lnTo>
                  <a:lnTo>
                    <a:pt x="41132" y="9094"/>
                  </a:lnTo>
                  <a:lnTo>
                    <a:pt x="82024" y="18479"/>
                  </a:lnTo>
                  <a:lnTo>
                    <a:pt x="116577" y="26973"/>
                  </a:lnTo>
                  <a:lnTo>
                    <a:pt x="159068" y="38731"/>
                  </a:lnTo>
                  <a:lnTo>
                    <a:pt x="196453"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3" name="SMARTInkShape-840"/>
            <p:cNvSpPr/>
            <p:nvPr/>
          </p:nvSpPr>
          <p:spPr>
            <a:xfrm>
              <a:off x="4196991" y="2911078"/>
              <a:ext cx="124978" cy="196454"/>
            </a:xfrm>
            <a:custGeom>
              <a:avLst/>
              <a:gdLst/>
              <a:ahLst/>
              <a:cxnLst/>
              <a:rect l="0" t="0" r="0" b="0"/>
              <a:pathLst>
                <a:path w="124978" h="196454">
                  <a:moveTo>
                    <a:pt x="44610" y="0"/>
                  </a:moveTo>
                  <a:lnTo>
                    <a:pt x="44610" y="12429"/>
                  </a:lnTo>
                  <a:lnTo>
                    <a:pt x="41965" y="18091"/>
                  </a:lnTo>
                  <a:lnTo>
                    <a:pt x="32181" y="34552"/>
                  </a:lnTo>
                  <a:lnTo>
                    <a:pt x="25839" y="56912"/>
                  </a:lnTo>
                  <a:lnTo>
                    <a:pt x="14795" y="74520"/>
                  </a:lnTo>
                  <a:lnTo>
                    <a:pt x="2169" y="116092"/>
                  </a:lnTo>
                  <a:lnTo>
                    <a:pt x="20" y="158641"/>
                  </a:lnTo>
                  <a:lnTo>
                    <a:pt x="0" y="162315"/>
                  </a:lnTo>
                  <a:lnTo>
                    <a:pt x="2625" y="169044"/>
                  </a:lnTo>
                  <a:lnTo>
                    <a:pt x="4714" y="172227"/>
                  </a:lnTo>
                  <a:lnTo>
                    <a:pt x="22324" y="184465"/>
                  </a:lnTo>
                  <a:lnTo>
                    <a:pt x="39109" y="192460"/>
                  </a:lnTo>
                  <a:lnTo>
                    <a:pt x="82537" y="196103"/>
                  </a:lnTo>
                  <a:lnTo>
                    <a:pt x="124977"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4" name="SMARTInkShape-841"/>
            <p:cNvSpPr/>
            <p:nvPr/>
          </p:nvSpPr>
          <p:spPr>
            <a:xfrm>
              <a:off x="3991570" y="3045092"/>
              <a:ext cx="151806" cy="44546"/>
            </a:xfrm>
            <a:custGeom>
              <a:avLst/>
              <a:gdLst/>
              <a:ahLst/>
              <a:cxnLst/>
              <a:rect l="0" t="0" r="0" b="0"/>
              <a:pathLst>
                <a:path w="151806" h="44546">
                  <a:moveTo>
                    <a:pt x="0" y="26720"/>
                  </a:moveTo>
                  <a:lnTo>
                    <a:pt x="0" y="40023"/>
                  </a:lnTo>
                  <a:lnTo>
                    <a:pt x="993" y="41541"/>
                  </a:lnTo>
                  <a:lnTo>
                    <a:pt x="2646" y="42554"/>
                  </a:lnTo>
                  <a:lnTo>
                    <a:pt x="8820" y="44545"/>
                  </a:lnTo>
                  <a:lnTo>
                    <a:pt x="8920" y="36888"/>
                  </a:lnTo>
                  <a:lnTo>
                    <a:pt x="15065" y="28765"/>
                  </a:lnTo>
                  <a:lnTo>
                    <a:pt x="18024" y="20491"/>
                  </a:lnTo>
                  <a:lnTo>
                    <a:pt x="22232" y="14691"/>
                  </a:lnTo>
                  <a:lnTo>
                    <a:pt x="34920" y="5848"/>
                  </a:lnTo>
                  <a:lnTo>
                    <a:pt x="46506" y="1684"/>
                  </a:lnTo>
                  <a:lnTo>
                    <a:pt x="89486" y="0"/>
                  </a:lnTo>
                  <a:lnTo>
                    <a:pt x="101287" y="954"/>
                  </a:lnTo>
                  <a:lnTo>
                    <a:pt x="129800" y="9029"/>
                  </a:lnTo>
                  <a:lnTo>
                    <a:pt x="142645" y="15766"/>
                  </a:lnTo>
                  <a:lnTo>
                    <a:pt x="145698" y="16441"/>
                  </a:lnTo>
                  <a:lnTo>
                    <a:pt x="147734" y="15898"/>
                  </a:lnTo>
                  <a:lnTo>
                    <a:pt x="149091" y="14545"/>
                  </a:lnTo>
                  <a:lnTo>
                    <a:pt x="151805" y="88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5" name="SMARTInkShape-842"/>
            <p:cNvSpPr/>
            <p:nvPr/>
          </p:nvSpPr>
          <p:spPr>
            <a:xfrm>
              <a:off x="3937992" y="2982515"/>
              <a:ext cx="8930" cy="35720"/>
            </a:xfrm>
            <a:custGeom>
              <a:avLst/>
              <a:gdLst/>
              <a:ahLst/>
              <a:cxnLst/>
              <a:rect l="0" t="0" r="0" b="0"/>
              <a:pathLst>
                <a:path w="8930" h="35720">
                  <a:moveTo>
                    <a:pt x="8929" y="35719"/>
                  </a:moveTo>
                  <a:lnTo>
                    <a:pt x="8929" y="30979"/>
                  </a:lnTo>
                  <a:lnTo>
                    <a:pt x="6284" y="26005"/>
                  </a:lnTo>
                  <a:lnTo>
                    <a:pt x="1242" y="19469"/>
                  </a:lnTo>
                  <a:lnTo>
                    <a:pt x="246" y="11049"/>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6" name="SMARTInkShape-843"/>
            <p:cNvSpPr/>
            <p:nvPr/>
          </p:nvSpPr>
          <p:spPr>
            <a:xfrm>
              <a:off x="3893343" y="3045023"/>
              <a:ext cx="35720" cy="71439"/>
            </a:xfrm>
            <a:custGeom>
              <a:avLst/>
              <a:gdLst/>
              <a:ahLst/>
              <a:cxnLst/>
              <a:rect l="0" t="0" r="0" b="0"/>
              <a:pathLst>
                <a:path w="35720" h="71439">
                  <a:moveTo>
                    <a:pt x="0" y="0"/>
                  </a:moveTo>
                  <a:lnTo>
                    <a:pt x="4741" y="0"/>
                  </a:lnTo>
                  <a:lnTo>
                    <a:pt x="9714" y="2646"/>
                  </a:lnTo>
                  <a:lnTo>
                    <a:pt x="22123" y="13303"/>
                  </a:lnTo>
                  <a:lnTo>
                    <a:pt x="24716" y="21126"/>
                  </a:lnTo>
                  <a:lnTo>
                    <a:pt x="29382" y="56077"/>
                  </a:lnTo>
                  <a:lnTo>
                    <a:pt x="35719"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7" name="SMARTInkShape-844"/>
            <p:cNvSpPr/>
            <p:nvPr/>
          </p:nvSpPr>
          <p:spPr>
            <a:xfrm>
              <a:off x="3723689" y="3011259"/>
              <a:ext cx="151496" cy="203229"/>
            </a:xfrm>
            <a:custGeom>
              <a:avLst/>
              <a:gdLst/>
              <a:ahLst/>
              <a:cxnLst/>
              <a:rect l="0" t="0" r="0" b="0"/>
              <a:pathLst>
                <a:path w="151496" h="203229">
                  <a:moveTo>
                    <a:pt x="8920" y="60553"/>
                  </a:moveTo>
                  <a:lnTo>
                    <a:pt x="8920" y="99770"/>
                  </a:lnTo>
                  <a:lnTo>
                    <a:pt x="8920" y="140444"/>
                  </a:lnTo>
                  <a:lnTo>
                    <a:pt x="7928" y="152615"/>
                  </a:lnTo>
                  <a:lnTo>
                    <a:pt x="358" y="195703"/>
                  </a:lnTo>
                  <a:lnTo>
                    <a:pt x="0" y="203228"/>
                  </a:lnTo>
                  <a:lnTo>
                    <a:pt x="983" y="163286"/>
                  </a:lnTo>
                  <a:lnTo>
                    <a:pt x="7679" y="122478"/>
                  </a:lnTo>
                  <a:lnTo>
                    <a:pt x="8756" y="80982"/>
                  </a:lnTo>
                  <a:lnTo>
                    <a:pt x="11518" y="58669"/>
                  </a:lnTo>
                  <a:lnTo>
                    <a:pt x="21339" y="29203"/>
                  </a:lnTo>
                  <a:lnTo>
                    <a:pt x="29908" y="15105"/>
                  </a:lnTo>
                  <a:lnTo>
                    <a:pt x="52953" y="4643"/>
                  </a:lnTo>
                  <a:lnTo>
                    <a:pt x="75435" y="0"/>
                  </a:lnTo>
                  <a:lnTo>
                    <a:pt x="88422" y="1560"/>
                  </a:lnTo>
                  <a:lnTo>
                    <a:pt x="99817" y="5561"/>
                  </a:lnTo>
                  <a:lnTo>
                    <a:pt x="117863" y="18859"/>
                  </a:lnTo>
                  <a:lnTo>
                    <a:pt x="146660" y="42170"/>
                  </a:lnTo>
                  <a:lnTo>
                    <a:pt x="148372" y="45321"/>
                  </a:lnTo>
                  <a:lnTo>
                    <a:pt x="151345" y="67575"/>
                  </a:lnTo>
                  <a:lnTo>
                    <a:pt x="151495" y="71188"/>
                  </a:lnTo>
                  <a:lnTo>
                    <a:pt x="149016" y="77847"/>
                  </a:lnTo>
                  <a:lnTo>
                    <a:pt x="139340" y="90207"/>
                  </a:lnTo>
                  <a:lnTo>
                    <a:pt x="126056" y="99216"/>
                  </a:lnTo>
                  <a:lnTo>
                    <a:pt x="109553" y="103428"/>
                  </a:lnTo>
                  <a:lnTo>
                    <a:pt x="71428" y="1052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8" name="SMARTInkShape-845"/>
            <p:cNvSpPr/>
            <p:nvPr/>
          </p:nvSpPr>
          <p:spPr>
            <a:xfrm>
              <a:off x="3568245" y="2973963"/>
              <a:ext cx="136995" cy="176811"/>
            </a:xfrm>
            <a:custGeom>
              <a:avLst/>
              <a:gdLst/>
              <a:ahLst/>
              <a:cxnLst/>
              <a:rect l="0" t="0" r="0" b="0"/>
              <a:pathLst>
                <a:path w="136995" h="176811">
                  <a:moveTo>
                    <a:pt x="92926" y="17482"/>
                  </a:moveTo>
                  <a:lnTo>
                    <a:pt x="88186" y="12742"/>
                  </a:lnTo>
                  <a:lnTo>
                    <a:pt x="83213" y="10414"/>
                  </a:lnTo>
                  <a:lnTo>
                    <a:pt x="41789" y="896"/>
                  </a:lnTo>
                  <a:lnTo>
                    <a:pt x="24307" y="0"/>
                  </a:lnTo>
                  <a:lnTo>
                    <a:pt x="15135" y="2436"/>
                  </a:lnTo>
                  <a:lnTo>
                    <a:pt x="1162" y="12085"/>
                  </a:lnTo>
                  <a:lnTo>
                    <a:pt x="0" y="14876"/>
                  </a:lnTo>
                  <a:lnTo>
                    <a:pt x="218" y="17729"/>
                  </a:lnTo>
                  <a:lnTo>
                    <a:pt x="3106" y="23545"/>
                  </a:lnTo>
                  <a:lnTo>
                    <a:pt x="7697" y="29437"/>
                  </a:lnTo>
                  <a:lnTo>
                    <a:pt x="51199" y="62917"/>
                  </a:lnTo>
                  <a:lnTo>
                    <a:pt x="92319" y="85863"/>
                  </a:lnTo>
                  <a:lnTo>
                    <a:pt x="111709" y="101684"/>
                  </a:lnTo>
                  <a:lnTo>
                    <a:pt x="130960" y="125964"/>
                  </a:lnTo>
                  <a:lnTo>
                    <a:pt x="134635" y="135480"/>
                  </a:lnTo>
                  <a:lnTo>
                    <a:pt x="136994" y="153018"/>
                  </a:lnTo>
                  <a:lnTo>
                    <a:pt x="135204" y="156456"/>
                  </a:lnTo>
                  <a:lnTo>
                    <a:pt x="127922" y="162923"/>
                  </a:lnTo>
                  <a:lnTo>
                    <a:pt x="120717" y="166458"/>
                  </a:lnTo>
                  <a:lnTo>
                    <a:pt x="78821" y="176810"/>
                  </a:lnTo>
                  <a:lnTo>
                    <a:pt x="34704" y="170404"/>
                  </a:lnTo>
                  <a:lnTo>
                    <a:pt x="12559" y="169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9" name="SMARTInkShape-846"/>
            <p:cNvSpPr/>
            <p:nvPr/>
          </p:nvSpPr>
          <p:spPr>
            <a:xfrm>
              <a:off x="2893219" y="2991964"/>
              <a:ext cx="547497" cy="167704"/>
            </a:xfrm>
            <a:custGeom>
              <a:avLst/>
              <a:gdLst/>
              <a:ahLst/>
              <a:cxnLst/>
              <a:rect l="0" t="0" r="0" b="0"/>
              <a:pathLst>
                <a:path w="547497" h="167704">
                  <a:moveTo>
                    <a:pt x="0" y="35200"/>
                  </a:moveTo>
                  <a:lnTo>
                    <a:pt x="22360" y="34208"/>
                  </a:lnTo>
                  <a:lnTo>
                    <a:pt x="60283" y="22771"/>
                  </a:lnTo>
                  <a:lnTo>
                    <a:pt x="104916" y="11284"/>
                  </a:lnTo>
                  <a:lnTo>
                    <a:pt x="149304" y="2107"/>
                  </a:lnTo>
                  <a:lnTo>
                    <a:pt x="191770" y="0"/>
                  </a:lnTo>
                  <a:lnTo>
                    <a:pt x="224117" y="576"/>
                  </a:lnTo>
                  <a:lnTo>
                    <a:pt x="260761" y="9577"/>
                  </a:lnTo>
                  <a:lnTo>
                    <a:pt x="269021" y="17528"/>
                  </a:lnTo>
                  <a:lnTo>
                    <a:pt x="273353" y="25031"/>
                  </a:lnTo>
                  <a:lnTo>
                    <a:pt x="275792" y="37478"/>
                  </a:lnTo>
                  <a:lnTo>
                    <a:pt x="275692" y="71403"/>
                  </a:lnTo>
                  <a:lnTo>
                    <a:pt x="265788" y="115421"/>
                  </a:lnTo>
                  <a:lnTo>
                    <a:pt x="260983" y="133383"/>
                  </a:lnTo>
                  <a:lnTo>
                    <a:pt x="258868" y="144321"/>
                  </a:lnTo>
                  <a:lnTo>
                    <a:pt x="250937" y="159681"/>
                  </a:lnTo>
                  <a:lnTo>
                    <a:pt x="250150" y="167703"/>
                  </a:lnTo>
                  <a:lnTo>
                    <a:pt x="250031" y="123099"/>
                  </a:lnTo>
                  <a:lnTo>
                    <a:pt x="251023" y="85940"/>
                  </a:lnTo>
                  <a:lnTo>
                    <a:pt x="261054" y="46784"/>
                  </a:lnTo>
                  <a:lnTo>
                    <a:pt x="274358" y="26503"/>
                  </a:lnTo>
                  <a:lnTo>
                    <a:pt x="275178" y="23449"/>
                  </a:lnTo>
                  <a:lnTo>
                    <a:pt x="276718" y="21413"/>
                  </a:lnTo>
                  <a:lnTo>
                    <a:pt x="284364" y="17877"/>
                  </a:lnTo>
                  <a:lnTo>
                    <a:pt x="290080" y="22240"/>
                  </a:lnTo>
                  <a:lnTo>
                    <a:pt x="333378" y="64970"/>
                  </a:lnTo>
                  <a:lnTo>
                    <a:pt x="345282" y="75881"/>
                  </a:lnTo>
                  <a:lnTo>
                    <a:pt x="351234" y="78085"/>
                  </a:lnTo>
                  <a:lnTo>
                    <a:pt x="393138" y="79780"/>
                  </a:lnTo>
                  <a:lnTo>
                    <a:pt x="404915" y="78826"/>
                  </a:lnTo>
                  <a:lnTo>
                    <a:pt x="446490" y="61754"/>
                  </a:lnTo>
                  <a:lnTo>
                    <a:pt x="465557" y="50036"/>
                  </a:lnTo>
                  <a:lnTo>
                    <a:pt x="485024" y="32219"/>
                  </a:lnTo>
                  <a:lnTo>
                    <a:pt x="486068" y="30237"/>
                  </a:lnTo>
                  <a:lnTo>
                    <a:pt x="485772" y="28914"/>
                  </a:lnTo>
                  <a:lnTo>
                    <a:pt x="482908" y="26792"/>
                  </a:lnTo>
                  <a:lnTo>
                    <a:pt x="457407" y="26316"/>
                  </a:lnTo>
                  <a:lnTo>
                    <a:pt x="440240" y="31024"/>
                  </a:lnTo>
                  <a:lnTo>
                    <a:pt x="398842" y="59281"/>
                  </a:lnTo>
                  <a:lnTo>
                    <a:pt x="381987" y="74857"/>
                  </a:lnTo>
                  <a:lnTo>
                    <a:pt x="363662" y="103787"/>
                  </a:lnTo>
                  <a:lnTo>
                    <a:pt x="358466" y="126506"/>
                  </a:lnTo>
                  <a:lnTo>
                    <a:pt x="357755" y="134650"/>
                  </a:lnTo>
                  <a:lnTo>
                    <a:pt x="360086" y="141577"/>
                  </a:lnTo>
                  <a:lnTo>
                    <a:pt x="362096" y="144814"/>
                  </a:lnTo>
                  <a:lnTo>
                    <a:pt x="365421" y="146971"/>
                  </a:lnTo>
                  <a:lnTo>
                    <a:pt x="379581" y="150007"/>
                  </a:lnTo>
                  <a:lnTo>
                    <a:pt x="397336" y="149915"/>
                  </a:lnTo>
                  <a:lnTo>
                    <a:pt x="438138" y="143547"/>
                  </a:lnTo>
                  <a:lnTo>
                    <a:pt x="482280" y="125732"/>
                  </a:lnTo>
                  <a:lnTo>
                    <a:pt x="506369" y="113287"/>
                  </a:lnTo>
                  <a:lnTo>
                    <a:pt x="541835" y="86716"/>
                  </a:lnTo>
                  <a:lnTo>
                    <a:pt x="545770" y="81451"/>
                  </a:lnTo>
                  <a:lnTo>
                    <a:pt x="547401" y="76947"/>
                  </a:lnTo>
                  <a:lnTo>
                    <a:pt x="547496" y="72954"/>
                  </a:lnTo>
                  <a:lnTo>
                    <a:pt x="540520" y="54674"/>
                  </a:lnTo>
                  <a:lnTo>
                    <a:pt x="532596" y="46170"/>
                  </a:lnTo>
                  <a:lnTo>
                    <a:pt x="523451" y="40076"/>
                  </a:lnTo>
                  <a:lnTo>
                    <a:pt x="516079" y="37367"/>
                  </a:lnTo>
                  <a:lnTo>
                    <a:pt x="506850" y="38809"/>
                  </a:lnTo>
                  <a:lnTo>
                    <a:pt x="479936" y="50558"/>
                  </a:lnTo>
                  <a:lnTo>
                    <a:pt x="461853" y="65028"/>
                  </a:lnTo>
                  <a:lnTo>
                    <a:pt x="458275" y="70947"/>
                  </a:lnTo>
                  <a:lnTo>
                    <a:pt x="455979" y="82830"/>
                  </a:lnTo>
                  <a:lnTo>
                    <a:pt x="458311" y="88780"/>
                  </a:lnTo>
                  <a:lnTo>
                    <a:pt x="460322" y="91756"/>
                  </a:lnTo>
                  <a:lnTo>
                    <a:pt x="472633" y="100685"/>
                  </a:lnTo>
                  <a:lnTo>
                    <a:pt x="515367" y="113473"/>
                  </a:lnTo>
                  <a:lnTo>
                    <a:pt x="526851" y="1155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0" name="SMARTInkShape-847"/>
            <p:cNvSpPr/>
            <p:nvPr/>
          </p:nvSpPr>
          <p:spPr>
            <a:xfrm>
              <a:off x="3027331" y="2733764"/>
              <a:ext cx="205217" cy="418416"/>
            </a:xfrm>
            <a:custGeom>
              <a:avLst/>
              <a:gdLst/>
              <a:ahLst/>
              <a:cxnLst/>
              <a:rect l="0" t="0" r="0" b="0"/>
              <a:pathLst>
                <a:path w="205217" h="418416">
                  <a:moveTo>
                    <a:pt x="26622" y="418415"/>
                  </a:moveTo>
                  <a:lnTo>
                    <a:pt x="25630" y="379269"/>
                  </a:lnTo>
                  <a:lnTo>
                    <a:pt x="18520" y="337825"/>
                  </a:lnTo>
                  <a:lnTo>
                    <a:pt x="17802" y="300928"/>
                  </a:lnTo>
                  <a:lnTo>
                    <a:pt x="11577" y="260197"/>
                  </a:lnTo>
                  <a:lnTo>
                    <a:pt x="9319" y="222459"/>
                  </a:lnTo>
                  <a:lnTo>
                    <a:pt x="4132" y="186342"/>
                  </a:lnTo>
                  <a:lnTo>
                    <a:pt x="682" y="150544"/>
                  </a:lnTo>
                  <a:lnTo>
                    <a:pt x="0" y="114810"/>
                  </a:lnTo>
                  <a:lnTo>
                    <a:pt x="900" y="97941"/>
                  </a:lnTo>
                  <a:lnTo>
                    <a:pt x="15070" y="58600"/>
                  </a:lnTo>
                  <a:lnTo>
                    <a:pt x="29338" y="34508"/>
                  </a:lnTo>
                  <a:lnTo>
                    <a:pt x="45286" y="19246"/>
                  </a:lnTo>
                  <a:lnTo>
                    <a:pt x="68453" y="5200"/>
                  </a:lnTo>
                  <a:lnTo>
                    <a:pt x="98274" y="0"/>
                  </a:lnTo>
                  <a:lnTo>
                    <a:pt x="119069" y="92"/>
                  </a:lnTo>
                  <a:lnTo>
                    <a:pt x="162645" y="13985"/>
                  </a:lnTo>
                  <a:lnTo>
                    <a:pt x="187179" y="22938"/>
                  </a:lnTo>
                  <a:lnTo>
                    <a:pt x="205216" y="255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19" name="SMARTInkShape-Group94"/>
          <p:cNvGrpSpPr/>
          <p:nvPr/>
        </p:nvGrpSpPr>
        <p:grpSpPr>
          <a:xfrm>
            <a:off x="3027164" y="3312914"/>
            <a:ext cx="1107282" cy="330399"/>
            <a:chOff x="3027164" y="3312914"/>
            <a:chExt cx="1107282" cy="330399"/>
          </a:xfrm>
        </p:grpSpPr>
        <p:sp>
          <p:nvSpPr>
            <p:cNvPr id="1612" name="SMARTInkShape-848"/>
            <p:cNvSpPr/>
            <p:nvPr/>
          </p:nvSpPr>
          <p:spPr>
            <a:xfrm>
              <a:off x="3839765" y="3393281"/>
              <a:ext cx="151806" cy="8931"/>
            </a:xfrm>
            <a:custGeom>
              <a:avLst/>
              <a:gdLst/>
              <a:ahLst/>
              <a:cxnLst/>
              <a:rect l="0" t="0" r="0" b="0"/>
              <a:pathLst>
                <a:path w="151806" h="8931">
                  <a:moveTo>
                    <a:pt x="0" y="0"/>
                  </a:moveTo>
                  <a:lnTo>
                    <a:pt x="37287" y="0"/>
                  </a:lnTo>
                  <a:lnTo>
                    <a:pt x="72454" y="0"/>
                  </a:lnTo>
                  <a:lnTo>
                    <a:pt x="109552" y="4741"/>
                  </a:lnTo>
                  <a:lnTo>
                    <a:pt x="151805"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3" name="SMARTInkShape-849"/>
            <p:cNvSpPr/>
            <p:nvPr/>
          </p:nvSpPr>
          <p:spPr>
            <a:xfrm>
              <a:off x="3964781" y="3339703"/>
              <a:ext cx="169665" cy="214300"/>
            </a:xfrm>
            <a:custGeom>
              <a:avLst/>
              <a:gdLst/>
              <a:ahLst/>
              <a:cxnLst/>
              <a:rect l="0" t="0" r="0" b="0"/>
              <a:pathLst>
                <a:path w="169665" h="214300">
                  <a:moveTo>
                    <a:pt x="0" y="0"/>
                  </a:moveTo>
                  <a:lnTo>
                    <a:pt x="0" y="4741"/>
                  </a:lnTo>
                  <a:lnTo>
                    <a:pt x="992" y="6137"/>
                  </a:lnTo>
                  <a:lnTo>
                    <a:pt x="2646" y="7068"/>
                  </a:lnTo>
                  <a:lnTo>
                    <a:pt x="4741" y="7688"/>
                  </a:lnTo>
                  <a:lnTo>
                    <a:pt x="6137" y="9095"/>
                  </a:lnTo>
                  <a:lnTo>
                    <a:pt x="7689" y="13302"/>
                  </a:lnTo>
                  <a:lnTo>
                    <a:pt x="9676" y="30225"/>
                  </a:lnTo>
                  <a:lnTo>
                    <a:pt x="13561" y="37577"/>
                  </a:lnTo>
                  <a:lnTo>
                    <a:pt x="14002" y="41918"/>
                  </a:lnTo>
                  <a:lnTo>
                    <a:pt x="11866" y="58502"/>
                  </a:lnTo>
                  <a:lnTo>
                    <a:pt x="16874" y="94134"/>
                  </a:lnTo>
                  <a:lnTo>
                    <a:pt x="9700" y="136857"/>
                  </a:lnTo>
                  <a:lnTo>
                    <a:pt x="9031" y="166679"/>
                  </a:lnTo>
                  <a:lnTo>
                    <a:pt x="11621" y="175944"/>
                  </a:lnTo>
                  <a:lnTo>
                    <a:pt x="21368" y="189977"/>
                  </a:lnTo>
                  <a:lnTo>
                    <a:pt x="38742" y="208313"/>
                  </a:lnTo>
                  <a:lnTo>
                    <a:pt x="47315" y="211646"/>
                  </a:lnTo>
                  <a:lnTo>
                    <a:pt x="86477" y="214156"/>
                  </a:lnTo>
                  <a:lnTo>
                    <a:pt x="129741" y="214299"/>
                  </a:lnTo>
                  <a:lnTo>
                    <a:pt x="169664"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4" name="SMARTInkShape-850"/>
            <p:cNvSpPr/>
            <p:nvPr/>
          </p:nvSpPr>
          <p:spPr>
            <a:xfrm>
              <a:off x="3777257" y="3439321"/>
              <a:ext cx="116087" cy="105646"/>
            </a:xfrm>
            <a:custGeom>
              <a:avLst/>
              <a:gdLst/>
              <a:ahLst/>
              <a:cxnLst/>
              <a:rect l="0" t="0" r="0" b="0"/>
              <a:pathLst>
                <a:path w="116087" h="105646">
                  <a:moveTo>
                    <a:pt x="116086" y="34327"/>
                  </a:moveTo>
                  <a:lnTo>
                    <a:pt x="111346" y="34327"/>
                  </a:lnTo>
                  <a:lnTo>
                    <a:pt x="106373" y="31681"/>
                  </a:lnTo>
                  <a:lnTo>
                    <a:pt x="90356" y="21898"/>
                  </a:lnTo>
                  <a:lnTo>
                    <a:pt x="61945" y="11404"/>
                  </a:lnTo>
                  <a:lnTo>
                    <a:pt x="20647" y="697"/>
                  </a:lnTo>
                  <a:lnTo>
                    <a:pt x="16742" y="0"/>
                  </a:lnTo>
                  <a:lnTo>
                    <a:pt x="13145" y="529"/>
                  </a:lnTo>
                  <a:lnTo>
                    <a:pt x="1927" y="6419"/>
                  </a:lnTo>
                  <a:lnTo>
                    <a:pt x="2277" y="7784"/>
                  </a:lnTo>
                  <a:lnTo>
                    <a:pt x="21041" y="28500"/>
                  </a:lnTo>
                  <a:lnTo>
                    <a:pt x="62749" y="59259"/>
                  </a:lnTo>
                  <a:lnTo>
                    <a:pt x="81628" y="72656"/>
                  </a:lnTo>
                  <a:lnTo>
                    <a:pt x="85889" y="78813"/>
                  </a:lnTo>
                  <a:lnTo>
                    <a:pt x="88848" y="87700"/>
                  </a:lnTo>
                  <a:lnTo>
                    <a:pt x="89098" y="92114"/>
                  </a:lnTo>
                  <a:lnTo>
                    <a:pt x="88172" y="93687"/>
                  </a:lnTo>
                  <a:lnTo>
                    <a:pt x="86563" y="94737"/>
                  </a:lnTo>
                  <a:lnTo>
                    <a:pt x="56284" y="104855"/>
                  </a:lnTo>
                  <a:lnTo>
                    <a:pt x="34079" y="105645"/>
                  </a:lnTo>
                  <a:lnTo>
                    <a:pt x="27383" y="103065"/>
                  </a:lnTo>
                  <a:lnTo>
                    <a:pt x="21100" y="99604"/>
                  </a:lnTo>
                  <a:lnTo>
                    <a:pt x="11985" y="96663"/>
                  </a:lnTo>
                  <a:lnTo>
                    <a:pt x="0" y="879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5" name="SMARTInkShape-851"/>
            <p:cNvSpPr/>
            <p:nvPr/>
          </p:nvSpPr>
          <p:spPr>
            <a:xfrm>
              <a:off x="3654147" y="3446905"/>
              <a:ext cx="95899" cy="151760"/>
            </a:xfrm>
            <a:custGeom>
              <a:avLst/>
              <a:gdLst/>
              <a:ahLst/>
              <a:cxnLst/>
              <a:rect l="0" t="0" r="0" b="0"/>
              <a:pathLst>
                <a:path w="95899" h="151760">
                  <a:moveTo>
                    <a:pt x="24884" y="71391"/>
                  </a:moveTo>
                  <a:lnTo>
                    <a:pt x="24884" y="66651"/>
                  </a:lnTo>
                  <a:lnTo>
                    <a:pt x="25876" y="65255"/>
                  </a:lnTo>
                  <a:lnTo>
                    <a:pt x="27530" y="64324"/>
                  </a:lnTo>
                  <a:lnTo>
                    <a:pt x="29625" y="63704"/>
                  </a:lnTo>
                  <a:lnTo>
                    <a:pt x="42976" y="52912"/>
                  </a:lnTo>
                  <a:lnTo>
                    <a:pt x="54696" y="41503"/>
                  </a:lnTo>
                  <a:lnTo>
                    <a:pt x="63269" y="38264"/>
                  </a:lnTo>
                  <a:lnTo>
                    <a:pt x="72702" y="35832"/>
                  </a:lnTo>
                  <a:lnTo>
                    <a:pt x="80201" y="31445"/>
                  </a:lnTo>
                  <a:lnTo>
                    <a:pt x="84197" y="26187"/>
                  </a:lnTo>
                  <a:lnTo>
                    <a:pt x="86964" y="20543"/>
                  </a:lnTo>
                  <a:lnTo>
                    <a:pt x="93108" y="11787"/>
                  </a:lnTo>
                  <a:lnTo>
                    <a:pt x="95898" y="1709"/>
                  </a:lnTo>
                  <a:lnTo>
                    <a:pt x="95047" y="1124"/>
                  </a:lnTo>
                  <a:lnTo>
                    <a:pt x="86210" y="57"/>
                  </a:lnTo>
                  <a:lnTo>
                    <a:pt x="78268" y="0"/>
                  </a:lnTo>
                  <a:lnTo>
                    <a:pt x="70769" y="2620"/>
                  </a:lnTo>
                  <a:lnTo>
                    <a:pt x="27359" y="29766"/>
                  </a:lnTo>
                  <a:lnTo>
                    <a:pt x="18378" y="43631"/>
                  </a:lnTo>
                  <a:lnTo>
                    <a:pt x="0" y="86936"/>
                  </a:lnTo>
                  <a:lnTo>
                    <a:pt x="1588" y="98475"/>
                  </a:lnTo>
                  <a:lnTo>
                    <a:pt x="8060" y="113482"/>
                  </a:lnTo>
                  <a:lnTo>
                    <a:pt x="14430" y="120856"/>
                  </a:lnTo>
                  <a:lnTo>
                    <a:pt x="53059" y="145761"/>
                  </a:lnTo>
                  <a:lnTo>
                    <a:pt x="62542" y="149094"/>
                  </a:lnTo>
                  <a:lnTo>
                    <a:pt x="78462" y="1517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6" name="SMARTInkShape-852"/>
            <p:cNvSpPr/>
            <p:nvPr/>
          </p:nvSpPr>
          <p:spPr>
            <a:xfrm>
              <a:off x="3464718" y="3491933"/>
              <a:ext cx="160736" cy="120449"/>
            </a:xfrm>
            <a:custGeom>
              <a:avLst/>
              <a:gdLst/>
              <a:ahLst/>
              <a:cxnLst/>
              <a:rect l="0" t="0" r="0" b="0"/>
              <a:pathLst>
                <a:path w="160736" h="120449">
                  <a:moveTo>
                    <a:pt x="0" y="26363"/>
                  </a:moveTo>
                  <a:lnTo>
                    <a:pt x="0" y="31104"/>
                  </a:lnTo>
                  <a:lnTo>
                    <a:pt x="2647" y="36078"/>
                  </a:lnTo>
                  <a:lnTo>
                    <a:pt x="37500" y="77501"/>
                  </a:lnTo>
                  <a:lnTo>
                    <a:pt x="51438" y="106520"/>
                  </a:lnTo>
                  <a:lnTo>
                    <a:pt x="53155" y="113855"/>
                  </a:lnTo>
                  <a:lnTo>
                    <a:pt x="58194" y="119866"/>
                  </a:lnTo>
                  <a:lnTo>
                    <a:pt x="59632" y="120448"/>
                  </a:lnTo>
                  <a:lnTo>
                    <a:pt x="60590" y="119845"/>
                  </a:lnTo>
                  <a:lnTo>
                    <a:pt x="62130" y="116487"/>
                  </a:lnTo>
                  <a:lnTo>
                    <a:pt x="65150" y="72497"/>
                  </a:lnTo>
                  <a:lnTo>
                    <a:pt x="72221" y="49955"/>
                  </a:lnTo>
                  <a:lnTo>
                    <a:pt x="92320" y="16034"/>
                  </a:lnTo>
                  <a:lnTo>
                    <a:pt x="98248" y="11851"/>
                  </a:lnTo>
                  <a:lnTo>
                    <a:pt x="101217" y="10735"/>
                  </a:lnTo>
                  <a:lnTo>
                    <a:pt x="103197" y="8999"/>
                  </a:lnTo>
                  <a:lnTo>
                    <a:pt x="106976" y="2808"/>
                  </a:lnTo>
                  <a:lnTo>
                    <a:pt x="111376" y="1012"/>
                  </a:lnTo>
                  <a:lnTo>
                    <a:pt x="119431" y="0"/>
                  </a:lnTo>
                  <a:lnTo>
                    <a:pt x="121293" y="851"/>
                  </a:lnTo>
                  <a:lnTo>
                    <a:pt x="122534" y="2410"/>
                  </a:lnTo>
                  <a:lnTo>
                    <a:pt x="123913" y="6788"/>
                  </a:lnTo>
                  <a:lnTo>
                    <a:pt x="124526" y="12041"/>
                  </a:lnTo>
                  <a:lnTo>
                    <a:pt x="127444" y="17683"/>
                  </a:lnTo>
                  <a:lnTo>
                    <a:pt x="131056" y="23498"/>
                  </a:lnTo>
                  <a:lnTo>
                    <a:pt x="133090" y="33342"/>
                  </a:lnTo>
                  <a:lnTo>
                    <a:pt x="133931" y="77917"/>
                  </a:lnTo>
                  <a:lnTo>
                    <a:pt x="133936" y="81568"/>
                  </a:lnTo>
                  <a:lnTo>
                    <a:pt x="136587" y="88271"/>
                  </a:lnTo>
                  <a:lnTo>
                    <a:pt x="160735" y="1156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7" name="SMARTInkShape-853"/>
            <p:cNvSpPr/>
            <p:nvPr/>
          </p:nvSpPr>
          <p:spPr>
            <a:xfrm>
              <a:off x="3286690" y="3482578"/>
              <a:ext cx="168887" cy="115715"/>
            </a:xfrm>
            <a:custGeom>
              <a:avLst/>
              <a:gdLst/>
              <a:ahLst/>
              <a:cxnLst/>
              <a:rect l="0" t="0" r="0" b="0"/>
              <a:pathLst>
                <a:path w="168887" h="115715">
                  <a:moveTo>
                    <a:pt x="88731" y="0"/>
                  </a:moveTo>
                  <a:lnTo>
                    <a:pt x="76303" y="0"/>
                  </a:lnTo>
                  <a:lnTo>
                    <a:pt x="70640" y="2646"/>
                  </a:lnTo>
                  <a:lnTo>
                    <a:pt x="64816" y="6137"/>
                  </a:lnTo>
                  <a:lnTo>
                    <a:pt x="58920" y="7688"/>
                  </a:lnTo>
                  <a:lnTo>
                    <a:pt x="23889" y="33183"/>
                  </a:lnTo>
                  <a:lnTo>
                    <a:pt x="5864" y="59981"/>
                  </a:lnTo>
                  <a:lnTo>
                    <a:pt x="1340" y="72784"/>
                  </a:lnTo>
                  <a:lnTo>
                    <a:pt x="0" y="87601"/>
                  </a:lnTo>
                  <a:lnTo>
                    <a:pt x="2332" y="96150"/>
                  </a:lnTo>
                  <a:lnTo>
                    <a:pt x="11913" y="109722"/>
                  </a:lnTo>
                  <a:lnTo>
                    <a:pt x="22840" y="113258"/>
                  </a:lnTo>
                  <a:lnTo>
                    <a:pt x="61680" y="115714"/>
                  </a:lnTo>
                  <a:lnTo>
                    <a:pt x="90738" y="113366"/>
                  </a:lnTo>
                  <a:lnTo>
                    <a:pt x="132652" y="100845"/>
                  </a:lnTo>
                  <a:lnTo>
                    <a:pt x="156791" y="89226"/>
                  </a:lnTo>
                  <a:lnTo>
                    <a:pt x="163629" y="83312"/>
                  </a:lnTo>
                  <a:lnTo>
                    <a:pt x="166668" y="77376"/>
                  </a:lnTo>
                  <a:lnTo>
                    <a:pt x="168779" y="62506"/>
                  </a:lnTo>
                  <a:lnTo>
                    <a:pt x="168886" y="59530"/>
                  </a:lnTo>
                  <a:lnTo>
                    <a:pt x="166358" y="53577"/>
                  </a:lnTo>
                  <a:lnTo>
                    <a:pt x="162920" y="47625"/>
                  </a:lnTo>
                  <a:lnTo>
                    <a:pt x="159992" y="38695"/>
                  </a:lnTo>
                  <a:lnTo>
                    <a:pt x="155791" y="32742"/>
                  </a:lnTo>
                  <a:lnTo>
                    <a:pt x="147971" y="29435"/>
                  </a:lnTo>
                  <a:lnTo>
                    <a:pt x="143107" y="28553"/>
                  </a:lnTo>
                  <a:lnTo>
                    <a:pt x="139864" y="26973"/>
                  </a:lnTo>
                  <a:lnTo>
                    <a:pt x="137703" y="24927"/>
                  </a:lnTo>
                  <a:lnTo>
                    <a:pt x="124450"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8" name="SMARTInkShape-854"/>
            <p:cNvSpPr/>
            <p:nvPr/>
          </p:nvSpPr>
          <p:spPr>
            <a:xfrm>
              <a:off x="3027164" y="3312914"/>
              <a:ext cx="205384" cy="330399"/>
            </a:xfrm>
            <a:custGeom>
              <a:avLst/>
              <a:gdLst/>
              <a:ahLst/>
              <a:cxnLst/>
              <a:rect l="0" t="0" r="0" b="0"/>
              <a:pathLst>
                <a:path w="205384" h="330399">
                  <a:moveTo>
                    <a:pt x="0" y="0"/>
                  </a:moveTo>
                  <a:lnTo>
                    <a:pt x="992" y="22942"/>
                  </a:lnTo>
                  <a:lnTo>
                    <a:pt x="7688" y="50879"/>
                  </a:lnTo>
                  <a:lnTo>
                    <a:pt x="10669" y="81598"/>
                  </a:lnTo>
                  <a:lnTo>
                    <a:pt x="29014" y="125178"/>
                  </a:lnTo>
                  <a:lnTo>
                    <a:pt x="34394" y="166903"/>
                  </a:lnTo>
                  <a:lnTo>
                    <a:pt x="38103" y="207483"/>
                  </a:lnTo>
                  <a:lnTo>
                    <a:pt x="43356" y="248683"/>
                  </a:lnTo>
                  <a:lnTo>
                    <a:pt x="47124" y="291856"/>
                  </a:lnTo>
                  <a:lnTo>
                    <a:pt x="53011" y="320437"/>
                  </a:lnTo>
                  <a:lnTo>
                    <a:pt x="53575" y="330347"/>
                  </a:lnTo>
                  <a:lnTo>
                    <a:pt x="54570" y="308035"/>
                  </a:lnTo>
                  <a:lnTo>
                    <a:pt x="61680" y="279846"/>
                  </a:lnTo>
                  <a:lnTo>
                    <a:pt x="63255" y="264047"/>
                  </a:lnTo>
                  <a:lnTo>
                    <a:pt x="69564" y="247790"/>
                  </a:lnTo>
                  <a:lnTo>
                    <a:pt x="92316" y="212722"/>
                  </a:lnTo>
                  <a:lnTo>
                    <a:pt x="100892" y="208645"/>
                  </a:lnTo>
                  <a:lnTo>
                    <a:pt x="135314" y="197885"/>
                  </a:lnTo>
                  <a:lnTo>
                    <a:pt x="144806" y="199735"/>
                  </a:lnTo>
                  <a:lnTo>
                    <a:pt x="171903" y="211768"/>
                  </a:lnTo>
                  <a:lnTo>
                    <a:pt x="179919" y="217481"/>
                  </a:lnTo>
                  <a:lnTo>
                    <a:pt x="184144" y="223328"/>
                  </a:lnTo>
                  <a:lnTo>
                    <a:pt x="187013" y="229233"/>
                  </a:lnTo>
                  <a:lnTo>
                    <a:pt x="199755" y="248823"/>
                  </a:lnTo>
                  <a:lnTo>
                    <a:pt x="203715" y="265438"/>
                  </a:lnTo>
                  <a:lnTo>
                    <a:pt x="205354" y="309223"/>
                  </a:lnTo>
                  <a:lnTo>
                    <a:pt x="205383" y="330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41" name="SMARTInkShape-Group95"/>
          <p:cNvGrpSpPr/>
          <p:nvPr/>
        </p:nvGrpSpPr>
        <p:grpSpPr>
          <a:xfrm>
            <a:off x="2893457" y="3822453"/>
            <a:ext cx="2383989" cy="374455"/>
            <a:chOff x="2893457" y="3822453"/>
            <a:chExt cx="2383989" cy="374455"/>
          </a:xfrm>
        </p:grpSpPr>
        <p:sp>
          <p:nvSpPr>
            <p:cNvPr id="1620" name="SMARTInkShape-855"/>
            <p:cNvSpPr/>
            <p:nvPr/>
          </p:nvSpPr>
          <p:spPr>
            <a:xfrm>
              <a:off x="5080992" y="4045148"/>
              <a:ext cx="125017" cy="26790"/>
            </a:xfrm>
            <a:custGeom>
              <a:avLst/>
              <a:gdLst/>
              <a:ahLst/>
              <a:cxnLst/>
              <a:rect l="0" t="0" r="0" b="0"/>
              <a:pathLst>
                <a:path w="125017" h="26790">
                  <a:moveTo>
                    <a:pt x="0" y="0"/>
                  </a:moveTo>
                  <a:lnTo>
                    <a:pt x="28679" y="0"/>
                  </a:lnTo>
                  <a:lnTo>
                    <a:pt x="71906" y="14239"/>
                  </a:lnTo>
                  <a:lnTo>
                    <a:pt x="114066" y="23678"/>
                  </a:lnTo>
                  <a:lnTo>
                    <a:pt x="125016"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1" name="SMARTInkShape-856"/>
            <p:cNvSpPr/>
            <p:nvPr/>
          </p:nvSpPr>
          <p:spPr>
            <a:xfrm>
              <a:off x="5125641" y="3929513"/>
              <a:ext cx="151805" cy="249581"/>
            </a:xfrm>
            <a:custGeom>
              <a:avLst/>
              <a:gdLst/>
              <a:ahLst/>
              <a:cxnLst/>
              <a:rect l="0" t="0" r="0" b="0"/>
              <a:pathLst>
                <a:path w="151805" h="249581">
                  <a:moveTo>
                    <a:pt x="0" y="249580"/>
                  </a:moveTo>
                  <a:lnTo>
                    <a:pt x="4739" y="249580"/>
                  </a:lnTo>
                  <a:lnTo>
                    <a:pt x="6137" y="248588"/>
                  </a:lnTo>
                  <a:lnTo>
                    <a:pt x="7067" y="246935"/>
                  </a:lnTo>
                  <a:lnTo>
                    <a:pt x="7688" y="244840"/>
                  </a:lnTo>
                  <a:lnTo>
                    <a:pt x="23096" y="219528"/>
                  </a:lnTo>
                  <a:lnTo>
                    <a:pt x="34332" y="175962"/>
                  </a:lnTo>
                  <a:lnTo>
                    <a:pt x="35596" y="132062"/>
                  </a:lnTo>
                  <a:lnTo>
                    <a:pt x="35708" y="92220"/>
                  </a:lnTo>
                  <a:lnTo>
                    <a:pt x="28029" y="48450"/>
                  </a:lnTo>
                  <a:lnTo>
                    <a:pt x="27156" y="34433"/>
                  </a:lnTo>
                  <a:lnTo>
                    <a:pt x="34509" y="11672"/>
                  </a:lnTo>
                  <a:lnTo>
                    <a:pt x="40100" y="4684"/>
                  </a:lnTo>
                  <a:lnTo>
                    <a:pt x="45272" y="1832"/>
                  </a:lnTo>
                  <a:lnTo>
                    <a:pt x="56677" y="0"/>
                  </a:lnTo>
                  <a:lnTo>
                    <a:pt x="62562" y="2395"/>
                  </a:lnTo>
                  <a:lnTo>
                    <a:pt x="104742" y="26413"/>
                  </a:lnTo>
                  <a:lnTo>
                    <a:pt x="112036" y="33316"/>
                  </a:lnTo>
                  <a:lnTo>
                    <a:pt x="122713" y="47368"/>
                  </a:lnTo>
                  <a:lnTo>
                    <a:pt x="146980" y="67766"/>
                  </a:lnTo>
                  <a:lnTo>
                    <a:pt x="151804" y="799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2" name="SMARTInkShape-857"/>
            <p:cNvSpPr/>
            <p:nvPr/>
          </p:nvSpPr>
          <p:spPr>
            <a:xfrm>
              <a:off x="5072063" y="3982640"/>
              <a:ext cx="1" cy="151806"/>
            </a:xfrm>
            <a:custGeom>
              <a:avLst/>
              <a:gdLst/>
              <a:ahLst/>
              <a:cxnLst/>
              <a:rect l="0" t="0" r="0" b="0"/>
              <a:pathLst>
                <a:path w="1" h="151806">
                  <a:moveTo>
                    <a:pt x="0" y="0"/>
                  </a:moveTo>
                  <a:lnTo>
                    <a:pt x="0" y="42317"/>
                  </a:lnTo>
                  <a:lnTo>
                    <a:pt x="0" y="85136"/>
                  </a:lnTo>
                  <a:lnTo>
                    <a:pt x="0" y="129624"/>
                  </a:lnTo>
                  <a:lnTo>
                    <a:pt x="0"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3" name="SMARTInkShape-858"/>
            <p:cNvSpPr/>
            <p:nvPr/>
          </p:nvSpPr>
          <p:spPr>
            <a:xfrm>
              <a:off x="4893469" y="4045300"/>
              <a:ext cx="107157" cy="142724"/>
            </a:xfrm>
            <a:custGeom>
              <a:avLst/>
              <a:gdLst/>
              <a:ahLst/>
              <a:cxnLst/>
              <a:rect l="0" t="0" r="0" b="0"/>
              <a:pathLst>
                <a:path w="107157" h="142724">
                  <a:moveTo>
                    <a:pt x="0" y="71286"/>
                  </a:moveTo>
                  <a:lnTo>
                    <a:pt x="34629" y="71286"/>
                  </a:lnTo>
                  <a:lnTo>
                    <a:pt x="42842" y="68640"/>
                  </a:lnTo>
                  <a:lnTo>
                    <a:pt x="49797" y="65149"/>
                  </a:lnTo>
                  <a:lnTo>
                    <a:pt x="59293" y="62192"/>
                  </a:lnTo>
                  <a:lnTo>
                    <a:pt x="68391" y="56464"/>
                  </a:lnTo>
                  <a:lnTo>
                    <a:pt x="77370" y="53334"/>
                  </a:lnTo>
                  <a:lnTo>
                    <a:pt x="83334" y="49086"/>
                  </a:lnTo>
                  <a:lnTo>
                    <a:pt x="86646" y="43890"/>
                  </a:lnTo>
                  <a:lnTo>
                    <a:pt x="89142" y="28366"/>
                  </a:lnTo>
                  <a:lnTo>
                    <a:pt x="89283" y="14360"/>
                  </a:lnTo>
                  <a:lnTo>
                    <a:pt x="86644" y="8613"/>
                  </a:lnTo>
                  <a:lnTo>
                    <a:pt x="84552" y="5691"/>
                  </a:lnTo>
                  <a:lnTo>
                    <a:pt x="79581" y="2446"/>
                  </a:lnTo>
                  <a:lnTo>
                    <a:pt x="64225" y="0"/>
                  </a:lnTo>
                  <a:lnTo>
                    <a:pt x="53020" y="9582"/>
                  </a:lnTo>
                  <a:lnTo>
                    <a:pt x="48369" y="15089"/>
                  </a:lnTo>
                  <a:lnTo>
                    <a:pt x="42737" y="26708"/>
                  </a:lnTo>
                  <a:lnTo>
                    <a:pt x="38838" y="32622"/>
                  </a:lnTo>
                  <a:lnTo>
                    <a:pt x="37105" y="38557"/>
                  </a:lnTo>
                  <a:lnTo>
                    <a:pt x="46796" y="80449"/>
                  </a:lnTo>
                  <a:lnTo>
                    <a:pt x="49057" y="86324"/>
                  </a:lnTo>
                  <a:lnTo>
                    <a:pt x="56860" y="95498"/>
                  </a:lnTo>
                  <a:lnTo>
                    <a:pt x="65951" y="103875"/>
                  </a:lnTo>
                  <a:lnTo>
                    <a:pt x="77638" y="118755"/>
                  </a:lnTo>
                  <a:lnTo>
                    <a:pt x="92236" y="128896"/>
                  </a:lnTo>
                  <a:lnTo>
                    <a:pt x="99863" y="131617"/>
                  </a:lnTo>
                  <a:lnTo>
                    <a:pt x="102293" y="133334"/>
                  </a:lnTo>
                  <a:lnTo>
                    <a:pt x="107156" y="1427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4" name="SMARTInkShape-859"/>
            <p:cNvSpPr/>
            <p:nvPr/>
          </p:nvSpPr>
          <p:spPr>
            <a:xfrm>
              <a:off x="4848820" y="4037569"/>
              <a:ext cx="44650" cy="114736"/>
            </a:xfrm>
            <a:custGeom>
              <a:avLst/>
              <a:gdLst/>
              <a:ahLst/>
              <a:cxnLst/>
              <a:rect l="0" t="0" r="0" b="0"/>
              <a:pathLst>
                <a:path w="44650" h="114736">
                  <a:moveTo>
                    <a:pt x="44649" y="16509"/>
                  </a:moveTo>
                  <a:lnTo>
                    <a:pt x="39908" y="16509"/>
                  </a:lnTo>
                  <a:lnTo>
                    <a:pt x="38512" y="15517"/>
                  </a:lnTo>
                  <a:lnTo>
                    <a:pt x="37581" y="13863"/>
                  </a:lnTo>
                  <a:lnTo>
                    <a:pt x="36960" y="11768"/>
                  </a:lnTo>
                  <a:lnTo>
                    <a:pt x="35554" y="10372"/>
                  </a:lnTo>
                  <a:lnTo>
                    <a:pt x="31346" y="8821"/>
                  </a:lnTo>
                  <a:lnTo>
                    <a:pt x="29827" y="7415"/>
                  </a:lnTo>
                  <a:lnTo>
                    <a:pt x="28140" y="3207"/>
                  </a:lnTo>
                  <a:lnTo>
                    <a:pt x="26698" y="1688"/>
                  </a:lnTo>
                  <a:lnTo>
                    <a:pt x="22449" y="0"/>
                  </a:lnTo>
                  <a:lnTo>
                    <a:pt x="20919" y="542"/>
                  </a:lnTo>
                  <a:lnTo>
                    <a:pt x="19899" y="1896"/>
                  </a:lnTo>
                  <a:lnTo>
                    <a:pt x="19219" y="3790"/>
                  </a:lnTo>
                  <a:lnTo>
                    <a:pt x="11991" y="13960"/>
                  </a:lnTo>
                  <a:lnTo>
                    <a:pt x="10290" y="19676"/>
                  </a:lnTo>
                  <a:lnTo>
                    <a:pt x="10829" y="22589"/>
                  </a:lnTo>
                  <a:lnTo>
                    <a:pt x="16176" y="34394"/>
                  </a:lnTo>
                  <a:lnTo>
                    <a:pt x="20007" y="45952"/>
                  </a:lnTo>
                  <a:lnTo>
                    <a:pt x="24780" y="59298"/>
                  </a:lnTo>
                  <a:lnTo>
                    <a:pt x="26779" y="95102"/>
                  </a:lnTo>
                  <a:lnTo>
                    <a:pt x="10280" y="113371"/>
                  </a:lnTo>
                  <a:lnTo>
                    <a:pt x="0" y="114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5" name="SMARTInkShape-860"/>
            <p:cNvSpPr/>
            <p:nvPr/>
          </p:nvSpPr>
          <p:spPr>
            <a:xfrm>
              <a:off x="4670226" y="4036642"/>
              <a:ext cx="151806" cy="97804"/>
            </a:xfrm>
            <a:custGeom>
              <a:avLst/>
              <a:gdLst/>
              <a:ahLst/>
              <a:cxnLst/>
              <a:rect l="0" t="0" r="0" b="0"/>
              <a:pathLst>
                <a:path w="151806" h="97804">
                  <a:moveTo>
                    <a:pt x="0" y="53154"/>
                  </a:moveTo>
                  <a:lnTo>
                    <a:pt x="0" y="88829"/>
                  </a:lnTo>
                  <a:lnTo>
                    <a:pt x="0" y="76440"/>
                  </a:lnTo>
                  <a:lnTo>
                    <a:pt x="2647" y="70780"/>
                  </a:lnTo>
                  <a:lnTo>
                    <a:pt x="4740" y="67881"/>
                  </a:lnTo>
                  <a:lnTo>
                    <a:pt x="7688" y="54321"/>
                  </a:lnTo>
                  <a:lnTo>
                    <a:pt x="9676" y="38098"/>
                  </a:lnTo>
                  <a:lnTo>
                    <a:pt x="18003" y="13374"/>
                  </a:lnTo>
                  <a:lnTo>
                    <a:pt x="19939" y="11751"/>
                  </a:lnTo>
                  <a:lnTo>
                    <a:pt x="22223" y="10669"/>
                  </a:lnTo>
                  <a:lnTo>
                    <a:pt x="23745" y="8956"/>
                  </a:lnTo>
                  <a:lnTo>
                    <a:pt x="25436" y="4407"/>
                  </a:lnTo>
                  <a:lnTo>
                    <a:pt x="26880" y="2797"/>
                  </a:lnTo>
                  <a:lnTo>
                    <a:pt x="31129" y="1008"/>
                  </a:lnTo>
                  <a:lnTo>
                    <a:pt x="39099" y="0"/>
                  </a:lnTo>
                  <a:lnTo>
                    <a:pt x="44828" y="2411"/>
                  </a:lnTo>
                  <a:lnTo>
                    <a:pt x="51850" y="7302"/>
                  </a:lnTo>
                  <a:lnTo>
                    <a:pt x="52810" y="10617"/>
                  </a:lnTo>
                  <a:lnTo>
                    <a:pt x="53066" y="12890"/>
                  </a:lnTo>
                  <a:lnTo>
                    <a:pt x="55996" y="18061"/>
                  </a:lnTo>
                  <a:lnTo>
                    <a:pt x="58167" y="20829"/>
                  </a:lnTo>
                  <a:lnTo>
                    <a:pt x="60579" y="29197"/>
                  </a:lnTo>
                  <a:lnTo>
                    <a:pt x="62474" y="69696"/>
                  </a:lnTo>
                  <a:lnTo>
                    <a:pt x="65140" y="78035"/>
                  </a:lnTo>
                  <a:lnTo>
                    <a:pt x="70194" y="86732"/>
                  </a:lnTo>
                  <a:lnTo>
                    <a:pt x="71406" y="97380"/>
                  </a:lnTo>
                  <a:lnTo>
                    <a:pt x="71428" y="92937"/>
                  </a:lnTo>
                  <a:lnTo>
                    <a:pt x="72424" y="91582"/>
                  </a:lnTo>
                  <a:lnTo>
                    <a:pt x="76175" y="90077"/>
                  </a:lnTo>
                  <a:lnTo>
                    <a:pt x="81150" y="84117"/>
                  </a:lnTo>
                  <a:lnTo>
                    <a:pt x="85677" y="75845"/>
                  </a:lnTo>
                  <a:lnTo>
                    <a:pt x="89216" y="65610"/>
                  </a:lnTo>
                  <a:lnTo>
                    <a:pt x="104434" y="42105"/>
                  </a:lnTo>
                  <a:lnTo>
                    <a:pt x="112193" y="36321"/>
                  </a:lnTo>
                  <a:lnTo>
                    <a:pt x="114356" y="31452"/>
                  </a:lnTo>
                  <a:lnTo>
                    <a:pt x="115925" y="29757"/>
                  </a:lnTo>
                  <a:lnTo>
                    <a:pt x="120314" y="27873"/>
                  </a:lnTo>
                  <a:lnTo>
                    <a:pt x="138196" y="26405"/>
                  </a:lnTo>
                  <a:lnTo>
                    <a:pt x="139756" y="27384"/>
                  </a:lnTo>
                  <a:lnTo>
                    <a:pt x="140795" y="29029"/>
                  </a:lnTo>
                  <a:lnTo>
                    <a:pt x="141488" y="31117"/>
                  </a:lnTo>
                  <a:lnTo>
                    <a:pt x="149761" y="44459"/>
                  </a:lnTo>
                  <a:lnTo>
                    <a:pt x="151752" y="87776"/>
                  </a:lnTo>
                  <a:lnTo>
                    <a:pt x="151805" y="978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6" name="SMARTInkShape-861"/>
            <p:cNvSpPr/>
            <p:nvPr/>
          </p:nvSpPr>
          <p:spPr>
            <a:xfrm>
              <a:off x="4634507" y="4009429"/>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7" name="SMARTInkShape-862"/>
            <p:cNvSpPr/>
            <p:nvPr/>
          </p:nvSpPr>
          <p:spPr>
            <a:xfrm>
              <a:off x="4616648" y="4063007"/>
              <a:ext cx="17860" cy="80369"/>
            </a:xfrm>
            <a:custGeom>
              <a:avLst/>
              <a:gdLst/>
              <a:ahLst/>
              <a:cxnLst/>
              <a:rect l="0" t="0" r="0" b="0"/>
              <a:pathLst>
                <a:path w="17860" h="80369">
                  <a:moveTo>
                    <a:pt x="0" y="0"/>
                  </a:moveTo>
                  <a:lnTo>
                    <a:pt x="0" y="4741"/>
                  </a:lnTo>
                  <a:lnTo>
                    <a:pt x="8102" y="33011"/>
                  </a:lnTo>
                  <a:lnTo>
                    <a:pt x="9849" y="59632"/>
                  </a:lnTo>
                  <a:lnTo>
                    <a:pt x="17859"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8" name="SMARTInkShape-863"/>
            <p:cNvSpPr/>
            <p:nvPr/>
          </p:nvSpPr>
          <p:spPr>
            <a:xfrm>
              <a:off x="4473773" y="3911203"/>
              <a:ext cx="107157" cy="241102"/>
            </a:xfrm>
            <a:custGeom>
              <a:avLst/>
              <a:gdLst/>
              <a:ahLst/>
              <a:cxnLst/>
              <a:rect l="0" t="0" r="0" b="0"/>
              <a:pathLst>
                <a:path w="107157" h="241102">
                  <a:moveTo>
                    <a:pt x="0" y="0"/>
                  </a:moveTo>
                  <a:lnTo>
                    <a:pt x="4741" y="0"/>
                  </a:lnTo>
                  <a:lnTo>
                    <a:pt x="6137" y="992"/>
                  </a:lnTo>
                  <a:lnTo>
                    <a:pt x="7068" y="2646"/>
                  </a:lnTo>
                  <a:lnTo>
                    <a:pt x="7688" y="4741"/>
                  </a:lnTo>
                  <a:lnTo>
                    <a:pt x="18480" y="18092"/>
                  </a:lnTo>
                  <a:lnTo>
                    <a:pt x="21250" y="20991"/>
                  </a:lnTo>
                  <a:lnTo>
                    <a:pt x="24326" y="29504"/>
                  </a:lnTo>
                  <a:lnTo>
                    <a:pt x="28706" y="45453"/>
                  </a:lnTo>
                  <a:lnTo>
                    <a:pt x="33641" y="62746"/>
                  </a:lnTo>
                  <a:lnTo>
                    <a:pt x="33803" y="74520"/>
                  </a:lnTo>
                  <a:lnTo>
                    <a:pt x="26544" y="116279"/>
                  </a:lnTo>
                  <a:lnTo>
                    <a:pt x="12616" y="155529"/>
                  </a:lnTo>
                  <a:lnTo>
                    <a:pt x="7012" y="182968"/>
                  </a:lnTo>
                  <a:lnTo>
                    <a:pt x="3117" y="192444"/>
                  </a:lnTo>
                  <a:lnTo>
                    <a:pt x="123" y="225772"/>
                  </a:lnTo>
                  <a:lnTo>
                    <a:pt x="2700" y="231973"/>
                  </a:lnTo>
                  <a:lnTo>
                    <a:pt x="7699" y="239298"/>
                  </a:lnTo>
                  <a:lnTo>
                    <a:pt x="8110" y="238907"/>
                  </a:lnTo>
                  <a:lnTo>
                    <a:pt x="9850" y="225765"/>
                  </a:lnTo>
                  <a:lnTo>
                    <a:pt x="23162" y="202183"/>
                  </a:lnTo>
                  <a:lnTo>
                    <a:pt x="33600" y="175675"/>
                  </a:lnTo>
                  <a:lnTo>
                    <a:pt x="40934" y="163618"/>
                  </a:lnTo>
                  <a:lnTo>
                    <a:pt x="46561" y="144915"/>
                  </a:lnTo>
                  <a:lnTo>
                    <a:pt x="50459" y="137829"/>
                  </a:lnTo>
                  <a:lnTo>
                    <a:pt x="52191" y="131372"/>
                  </a:lnTo>
                  <a:lnTo>
                    <a:pt x="53647" y="129253"/>
                  </a:lnTo>
                  <a:lnTo>
                    <a:pt x="55608" y="127840"/>
                  </a:lnTo>
                  <a:lnTo>
                    <a:pt x="57908" y="126899"/>
                  </a:lnTo>
                  <a:lnTo>
                    <a:pt x="59441" y="125279"/>
                  </a:lnTo>
                  <a:lnTo>
                    <a:pt x="61145" y="120833"/>
                  </a:lnTo>
                  <a:lnTo>
                    <a:pt x="62592" y="119251"/>
                  </a:lnTo>
                  <a:lnTo>
                    <a:pt x="66844" y="117493"/>
                  </a:lnTo>
                  <a:lnTo>
                    <a:pt x="68376" y="118016"/>
                  </a:lnTo>
                  <a:lnTo>
                    <a:pt x="69397" y="119357"/>
                  </a:lnTo>
                  <a:lnTo>
                    <a:pt x="71035" y="123898"/>
                  </a:lnTo>
                  <a:lnTo>
                    <a:pt x="76059" y="129425"/>
                  </a:lnTo>
                  <a:lnTo>
                    <a:pt x="78452" y="137227"/>
                  </a:lnTo>
                  <a:lnTo>
                    <a:pt x="82963" y="179231"/>
                  </a:lnTo>
                  <a:lnTo>
                    <a:pt x="100156" y="222475"/>
                  </a:lnTo>
                  <a:lnTo>
                    <a:pt x="104045" y="228854"/>
                  </a:lnTo>
                  <a:lnTo>
                    <a:pt x="107156" y="2411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9" name="SMARTInkShape-864"/>
            <p:cNvSpPr/>
            <p:nvPr/>
          </p:nvSpPr>
          <p:spPr>
            <a:xfrm>
              <a:off x="4304109" y="4054196"/>
              <a:ext cx="67304" cy="142712"/>
            </a:xfrm>
            <a:custGeom>
              <a:avLst/>
              <a:gdLst/>
              <a:ahLst/>
              <a:cxnLst/>
              <a:rect l="0" t="0" r="0" b="0"/>
              <a:pathLst>
                <a:path w="67304" h="142712">
                  <a:moveTo>
                    <a:pt x="62508" y="17741"/>
                  </a:moveTo>
                  <a:lnTo>
                    <a:pt x="57767" y="13001"/>
                  </a:lnTo>
                  <a:lnTo>
                    <a:pt x="52794" y="10674"/>
                  </a:lnTo>
                  <a:lnTo>
                    <a:pt x="50079" y="10053"/>
                  </a:lnTo>
                  <a:lnTo>
                    <a:pt x="35651" y="1907"/>
                  </a:lnTo>
                  <a:lnTo>
                    <a:pt x="14879" y="0"/>
                  </a:lnTo>
                  <a:lnTo>
                    <a:pt x="12896" y="954"/>
                  </a:lnTo>
                  <a:lnTo>
                    <a:pt x="11574" y="2580"/>
                  </a:lnTo>
                  <a:lnTo>
                    <a:pt x="10105" y="7034"/>
                  </a:lnTo>
                  <a:lnTo>
                    <a:pt x="8976" y="34435"/>
                  </a:lnTo>
                  <a:lnTo>
                    <a:pt x="10945" y="38792"/>
                  </a:lnTo>
                  <a:lnTo>
                    <a:pt x="38484" y="77687"/>
                  </a:lnTo>
                  <a:lnTo>
                    <a:pt x="62321" y="121580"/>
                  </a:lnTo>
                  <a:lnTo>
                    <a:pt x="66724" y="127723"/>
                  </a:lnTo>
                  <a:lnTo>
                    <a:pt x="67303" y="130750"/>
                  </a:lnTo>
                  <a:lnTo>
                    <a:pt x="66697" y="133760"/>
                  </a:lnTo>
                  <a:lnTo>
                    <a:pt x="63335" y="140980"/>
                  </a:lnTo>
                  <a:lnTo>
                    <a:pt x="62068" y="141572"/>
                  </a:lnTo>
                  <a:lnTo>
                    <a:pt x="36799" y="142711"/>
                  </a:lnTo>
                  <a:lnTo>
                    <a:pt x="28592" y="140090"/>
                  </a:lnTo>
                  <a:lnTo>
                    <a:pt x="21637" y="136611"/>
                  </a:lnTo>
                  <a:lnTo>
                    <a:pt x="12143" y="133660"/>
                  </a:lnTo>
                  <a:lnTo>
                    <a:pt x="0" y="1248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0" name="SMARTInkShape-865"/>
            <p:cNvSpPr/>
            <p:nvPr/>
          </p:nvSpPr>
          <p:spPr>
            <a:xfrm>
              <a:off x="4152304" y="4054124"/>
              <a:ext cx="80246" cy="116041"/>
            </a:xfrm>
            <a:custGeom>
              <a:avLst/>
              <a:gdLst/>
              <a:ahLst/>
              <a:cxnLst/>
              <a:rect l="0" t="0" r="0" b="0"/>
              <a:pathLst>
                <a:path w="80246" h="116041">
                  <a:moveTo>
                    <a:pt x="0" y="89251"/>
                  </a:moveTo>
                  <a:lnTo>
                    <a:pt x="0" y="81563"/>
                  </a:lnTo>
                  <a:lnTo>
                    <a:pt x="993" y="81149"/>
                  </a:lnTo>
                  <a:lnTo>
                    <a:pt x="7689" y="80430"/>
                  </a:lnTo>
                  <a:lnTo>
                    <a:pt x="15814" y="74206"/>
                  </a:lnTo>
                  <a:lnTo>
                    <a:pt x="25148" y="71762"/>
                  </a:lnTo>
                  <a:lnTo>
                    <a:pt x="33594" y="65328"/>
                  </a:lnTo>
                  <a:lnTo>
                    <a:pt x="41924" y="62319"/>
                  </a:lnTo>
                  <a:lnTo>
                    <a:pt x="62523" y="47065"/>
                  </a:lnTo>
                  <a:lnTo>
                    <a:pt x="65495" y="46244"/>
                  </a:lnTo>
                  <a:lnTo>
                    <a:pt x="67476" y="44705"/>
                  </a:lnTo>
                  <a:lnTo>
                    <a:pt x="77227" y="29467"/>
                  </a:lnTo>
                  <a:lnTo>
                    <a:pt x="79437" y="20715"/>
                  </a:lnTo>
                  <a:lnTo>
                    <a:pt x="80245" y="5897"/>
                  </a:lnTo>
                  <a:lnTo>
                    <a:pt x="79294" y="3916"/>
                  </a:lnTo>
                  <a:lnTo>
                    <a:pt x="77668" y="2595"/>
                  </a:lnTo>
                  <a:lnTo>
                    <a:pt x="72669" y="476"/>
                  </a:lnTo>
                  <a:lnTo>
                    <a:pt x="59117" y="0"/>
                  </a:lnTo>
                  <a:lnTo>
                    <a:pt x="53394" y="2620"/>
                  </a:lnTo>
                  <a:lnTo>
                    <a:pt x="47544" y="6100"/>
                  </a:lnTo>
                  <a:lnTo>
                    <a:pt x="38672" y="9051"/>
                  </a:lnTo>
                  <a:lnTo>
                    <a:pt x="32732" y="13258"/>
                  </a:lnTo>
                  <a:lnTo>
                    <a:pt x="12898" y="40880"/>
                  </a:lnTo>
                  <a:lnTo>
                    <a:pt x="10694" y="47248"/>
                  </a:lnTo>
                  <a:lnTo>
                    <a:pt x="8976" y="82921"/>
                  </a:lnTo>
                  <a:lnTo>
                    <a:pt x="11596" y="89084"/>
                  </a:lnTo>
                  <a:lnTo>
                    <a:pt x="21363" y="101124"/>
                  </a:lnTo>
                  <a:lnTo>
                    <a:pt x="34663" y="110077"/>
                  </a:lnTo>
                  <a:lnTo>
                    <a:pt x="62508" y="1160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1" name="SMARTInkShape-866"/>
            <p:cNvSpPr/>
            <p:nvPr/>
          </p:nvSpPr>
          <p:spPr>
            <a:xfrm>
              <a:off x="4188033" y="4071937"/>
              <a:ext cx="8921" cy="98228"/>
            </a:xfrm>
            <a:custGeom>
              <a:avLst/>
              <a:gdLst/>
              <a:ahLst/>
              <a:cxnLst/>
              <a:rect l="0" t="0" r="0" b="0"/>
              <a:pathLst>
                <a:path w="8921" h="98228">
                  <a:moveTo>
                    <a:pt x="8920" y="0"/>
                  </a:moveTo>
                  <a:lnTo>
                    <a:pt x="8920" y="4741"/>
                  </a:lnTo>
                  <a:lnTo>
                    <a:pt x="6274" y="9714"/>
                  </a:lnTo>
                  <a:lnTo>
                    <a:pt x="4179" y="12429"/>
                  </a:lnTo>
                  <a:lnTo>
                    <a:pt x="1853" y="20738"/>
                  </a:lnTo>
                  <a:lnTo>
                    <a:pt x="23" y="64138"/>
                  </a:lnTo>
                  <a:lnTo>
                    <a:pt x="0" y="74015"/>
                  </a:lnTo>
                  <a:lnTo>
                    <a:pt x="2640" y="80190"/>
                  </a:lnTo>
                  <a:lnTo>
                    <a:pt x="7680" y="87498"/>
                  </a:lnTo>
                  <a:lnTo>
                    <a:pt x="8920"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2" name="SMARTInkShape-867"/>
            <p:cNvSpPr/>
            <p:nvPr/>
          </p:nvSpPr>
          <p:spPr>
            <a:xfrm>
              <a:off x="4071937" y="4000500"/>
              <a:ext cx="87500" cy="160735"/>
            </a:xfrm>
            <a:custGeom>
              <a:avLst/>
              <a:gdLst/>
              <a:ahLst/>
              <a:cxnLst/>
              <a:rect l="0" t="0" r="0" b="0"/>
              <a:pathLst>
                <a:path w="87500" h="160735">
                  <a:moveTo>
                    <a:pt x="0" y="0"/>
                  </a:moveTo>
                  <a:lnTo>
                    <a:pt x="7688" y="0"/>
                  </a:lnTo>
                  <a:lnTo>
                    <a:pt x="13302" y="4740"/>
                  </a:lnTo>
                  <a:lnTo>
                    <a:pt x="21126" y="7067"/>
                  </a:lnTo>
                  <a:lnTo>
                    <a:pt x="30225" y="9094"/>
                  </a:lnTo>
                  <a:lnTo>
                    <a:pt x="41918" y="14821"/>
                  </a:lnTo>
                  <a:lnTo>
                    <a:pt x="56518" y="17951"/>
                  </a:lnTo>
                  <a:lnTo>
                    <a:pt x="70842" y="24749"/>
                  </a:lnTo>
                  <a:lnTo>
                    <a:pt x="74017" y="25429"/>
                  </a:lnTo>
                  <a:lnTo>
                    <a:pt x="83226" y="31126"/>
                  </a:lnTo>
                  <a:lnTo>
                    <a:pt x="86599" y="36324"/>
                  </a:lnTo>
                  <a:lnTo>
                    <a:pt x="87499" y="39098"/>
                  </a:lnTo>
                  <a:lnTo>
                    <a:pt x="87106" y="40948"/>
                  </a:lnTo>
                  <a:lnTo>
                    <a:pt x="85852" y="42182"/>
                  </a:lnTo>
                  <a:lnTo>
                    <a:pt x="42281" y="66500"/>
                  </a:lnTo>
                  <a:lnTo>
                    <a:pt x="16178" y="83433"/>
                  </a:lnTo>
                  <a:lnTo>
                    <a:pt x="12151" y="89336"/>
                  </a:lnTo>
                  <a:lnTo>
                    <a:pt x="9884" y="98238"/>
                  </a:lnTo>
                  <a:lnTo>
                    <a:pt x="9119" y="110135"/>
                  </a:lnTo>
                  <a:lnTo>
                    <a:pt x="11659" y="116087"/>
                  </a:lnTo>
                  <a:lnTo>
                    <a:pt x="25164" y="137105"/>
                  </a:lnTo>
                  <a:lnTo>
                    <a:pt x="38986" y="147008"/>
                  </a:lnTo>
                  <a:lnTo>
                    <a:pt x="71438"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3" name="SMARTInkShape-868"/>
            <p:cNvSpPr/>
            <p:nvPr/>
          </p:nvSpPr>
          <p:spPr>
            <a:xfrm>
              <a:off x="4018359" y="3982640"/>
              <a:ext cx="8931" cy="17861"/>
            </a:xfrm>
            <a:custGeom>
              <a:avLst/>
              <a:gdLst/>
              <a:ahLst/>
              <a:cxnLst/>
              <a:rect l="0" t="0" r="0" b="0"/>
              <a:pathLst>
                <a:path w="8931" h="17861">
                  <a:moveTo>
                    <a:pt x="8930" y="17860"/>
                  </a:moveTo>
                  <a:lnTo>
                    <a:pt x="8930" y="13119"/>
                  </a:lnTo>
                  <a:lnTo>
                    <a:pt x="7937" y="11723"/>
                  </a:lnTo>
                  <a:lnTo>
                    <a:pt x="6284" y="10792"/>
                  </a:lnTo>
                  <a:lnTo>
                    <a:pt x="4189" y="10172"/>
                  </a:lnTo>
                  <a:lnTo>
                    <a:pt x="2793" y="876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4" name="SMARTInkShape-869"/>
            <p:cNvSpPr/>
            <p:nvPr/>
          </p:nvSpPr>
          <p:spPr>
            <a:xfrm>
              <a:off x="4009429" y="4045148"/>
              <a:ext cx="8931" cy="89298"/>
            </a:xfrm>
            <a:custGeom>
              <a:avLst/>
              <a:gdLst/>
              <a:ahLst/>
              <a:cxnLst/>
              <a:rect l="0" t="0" r="0" b="0"/>
              <a:pathLst>
                <a:path w="8931" h="89298">
                  <a:moveTo>
                    <a:pt x="8930" y="0"/>
                  </a:moveTo>
                  <a:lnTo>
                    <a:pt x="8930" y="20991"/>
                  </a:lnTo>
                  <a:lnTo>
                    <a:pt x="246" y="60281"/>
                  </a:lnTo>
                  <a:lnTo>
                    <a:pt x="0"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5" name="SMARTInkShape-870"/>
            <p:cNvSpPr/>
            <p:nvPr/>
          </p:nvSpPr>
          <p:spPr>
            <a:xfrm>
              <a:off x="3787615" y="4018359"/>
              <a:ext cx="177167" cy="107157"/>
            </a:xfrm>
            <a:custGeom>
              <a:avLst/>
              <a:gdLst/>
              <a:ahLst/>
              <a:cxnLst/>
              <a:rect l="0" t="0" r="0" b="0"/>
              <a:pathLst>
                <a:path w="177167" h="107157">
                  <a:moveTo>
                    <a:pt x="61080" y="0"/>
                  </a:moveTo>
                  <a:lnTo>
                    <a:pt x="56340" y="0"/>
                  </a:lnTo>
                  <a:lnTo>
                    <a:pt x="54943" y="993"/>
                  </a:lnTo>
                  <a:lnTo>
                    <a:pt x="54012" y="2646"/>
                  </a:lnTo>
                  <a:lnTo>
                    <a:pt x="53392" y="4741"/>
                  </a:lnTo>
                  <a:lnTo>
                    <a:pt x="42600" y="18092"/>
                  </a:lnTo>
                  <a:lnTo>
                    <a:pt x="36000" y="23916"/>
                  </a:lnTo>
                  <a:lnTo>
                    <a:pt x="22120" y="33765"/>
                  </a:lnTo>
                  <a:lnTo>
                    <a:pt x="14660" y="43450"/>
                  </a:lnTo>
                  <a:lnTo>
                    <a:pt x="10684" y="54369"/>
                  </a:lnTo>
                  <a:lnTo>
                    <a:pt x="7924" y="64844"/>
                  </a:lnTo>
                  <a:lnTo>
                    <a:pt x="713" y="79653"/>
                  </a:lnTo>
                  <a:lnTo>
                    <a:pt x="0" y="82868"/>
                  </a:lnTo>
                  <a:lnTo>
                    <a:pt x="516" y="86002"/>
                  </a:lnTo>
                  <a:lnTo>
                    <a:pt x="3736" y="92132"/>
                  </a:lnTo>
                  <a:lnTo>
                    <a:pt x="5984" y="94164"/>
                  </a:lnTo>
                  <a:lnTo>
                    <a:pt x="19600" y="102432"/>
                  </a:lnTo>
                  <a:lnTo>
                    <a:pt x="22513" y="103015"/>
                  </a:lnTo>
                  <a:lnTo>
                    <a:pt x="25447" y="102411"/>
                  </a:lnTo>
                  <a:lnTo>
                    <a:pt x="31352" y="100087"/>
                  </a:lnTo>
                  <a:lnTo>
                    <a:pt x="40255" y="97785"/>
                  </a:lnTo>
                  <a:lnTo>
                    <a:pt x="64057" y="77258"/>
                  </a:lnTo>
                  <a:lnTo>
                    <a:pt x="67364" y="68733"/>
                  </a:lnTo>
                  <a:lnTo>
                    <a:pt x="70654" y="48445"/>
                  </a:lnTo>
                  <a:lnTo>
                    <a:pt x="74595" y="42036"/>
                  </a:lnTo>
                  <a:lnTo>
                    <a:pt x="75051" y="38938"/>
                  </a:lnTo>
                  <a:lnTo>
                    <a:pt x="74363" y="35881"/>
                  </a:lnTo>
                  <a:lnTo>
                    <a:pt x="70032" y="26836"/>
                  </a:lnTo>
                  <a:lnTo>
                    <a:pt x="65276" y="31543"/>
                  </a:lnTo>
                  <a:lnTo>
                    <a:pt x="62945" y="36509"/>
                  </a:lnTo>
                  <a:lnTo>
                    <a:pt x="61094" y="78511"/>
                  </a:lnTo>
                  <a:lnTo>
                    <a:pt x="61090" y="82107"/>
                  </a:lnTo>
                  <a:lnTo>
                    <a:pt x="63730" y="88747"/>
                  </a:lnTo>
                  <a:lnTo>
                    <a:pt x="73510" y="101095"/>
                  </a:lnTo>
                  <a:lnTo>
                    <a:pt x="79172" y="104462"/>
                  </a:lnTo>
                  <a:lnTo>
                    <a:pt x="87716" y="106802"/>
                  </a:lnTo>
                  <a:lnTo>
                    <a:pt x="100147" y="107110"/>
                  </a:lnTo>
                  <a:lnTo>
                    <a:pt x="105894" y="104490"/>
                  </a:lnTo>
                  <a:lnTo>
                    <a:pt x="117668" y="94723"/>
                  </a:lnTo>
                  <a:lnTo>
                    <a:pt x="126574" y="81424"/>
                  </a:lnTo>
                  <a:lnTo>
                    <a:pt x="139353" y="51090"/>
                  </a:lnTo>
                  <a:lnTo>
                    <a:pt x="141509" y="41558"/>
                  </a:lnTo>
                  <a:lnTo>
                    <a:pt x="149013" y="28930"/>
                  </a:lnTo>
                  <a:lnTo>
                    <a:pt x="158904" y="18283"/>
                  </a:lnTo>
                  <a:lnTo>
                    <a:pt x="159187" y="22725"/>
                  </a:lnTo>
                  <a:lnTo>
                    <a:pt x="160219" y="24080"/>
                  </a:lnTo>
                  <a:lnTo>
                    <a:pt x="164012" y="25585"/>
                  </a:lnTo>
                  <a:lnTo>
                    <a:pt x="165420" y="26979"/>
                  </a:lnTo>
                  <a:lnTo>
                    <a:pt x="166984" y="31173"/>
                  </a:lnTo>
                  <a:lnTo>
                    <a:pt x="168227" y="74316"/>
                  </a:lnTo>
                  <a:lnTo>
                    <a:pt x="168233" y="83315"/>
                  </a:lnTo>
                  <a:lnTo>
                    <a:pt x="170881" y="89284"/>
                  </a:lnTo>
                  <a:lnTo>
                    <a:pt x="174373" y="95244"/>
                  </a:lnTo>
                  <a:lnTo>
                    <a:pt x="177166"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6" name="SMARTInkShape-871"/>
            <p:cNvSpPr/>
            <p:nvPr/>
          </p:nvSpPr>
          <p:spPr>
            <a:xfrm>
              <a:off x="3616523" y="4001929"/>
              <a:ext cx="151806" cy="123587"/>
            </a:xfrm>
            <a:custGeom>
              <a:avLst/>
              <a:gdLst/>
              <a:ahLst/>
              <a:cxnLst/>
              <a:rect l="0" t="0" r="0" b="0"/>
              <a:pathLst>
                <a:path w="151806" h="123587">
                  <a:moveTo>
                    <a:pt x="0" y="96797"/>
                  </a:moveTo>
                  <a:lnTo>
                    <a:pt x="0" y="110099"/>
                  </a:lnTo>
                  <a:lnTo>
                    <a:pt x="993" y="111618"/>
                  </a:lnTo>
                  <a:lnTo>
                    <a:pt x="2646" y="112631"/>
                  </a:lnTo>
                  <a:lnTo>
                    <a:pt x="4741" y="113306"/>
                  </a:lnTo>
                  <a:lnTo>
                    <a:pt x="6137" y="112764"/>
                  </a:lnTo>
                  <a:lnTo>
                    <a:pt x="7068" y="111411"/>
                  </a:lnTo>
                  <a:lnTo>
                    <a:pt x="8562" y="106850"/>
                  </a:lnTo>
                  <a:lnTo>
                    <a:pt x="8927" y="63495"/>
                  </a:lnTo>
                  <a:lnTo>
                    <a:pt x="8929" y="50771"/>
                  </a:lnTo>
                  <a:lnTo>
                    <a:pt x="11576" y="43929"/>
                  </a:lnTo>
                  <a:lnTo>
                    <a:pt x="13670" y="40716"/>
                  </a:lnTo>
                  <a:lnTo>
                    <a:pt x="19953" y="18354"/>
                  </a:lnTo>
                  <a:lnTo>
                    <a:pt x="25439" y="9644"/>
                  </a:lnTo>
                  <a:lnTo>
                    <a:pt x="26390" y="3396"/>
                  </a:lnTo>
                  <a:lnTo>
                    <a:pt x="27515" y="1787"/>
                  </a:lnTo>
                  <a:lnTo>
                    <a:pt x="29257" y="715"/>
                  </a:lnTo>
                  <a:lnTo>
                    <a:pt x="31411" y="0"/>
                  </a:lnTo>
                  <a:lnTo>
                    <a:pt x="32847" y="516"/>
                  </a:lnTo>
                  <a:lnTo>
                    <a:pt x="33804" y="1852"/>
                  </a:lnTo>
                  <a:lnTo>
                    <a:pt x="34443" y="3735"/>
                  </a:lnTo>
                  <a:lnTo>
                    <a:pt x="35860" y="4990"/>
                  </a:lnTo>
                  <a:lnTo>
                    <a:pt x="40081" y="6384"/>
                  </a:lnTo>
                  <a:lnTo>
                    <a:pt x="41604" y="7748"/>
                  </a:lnTo>
                  <a:lnTo>
                    <a:pt x="43295" y="11910"/>
                  </a:lnTo>
                  <a:lnTo>
                    <a:pt x="45374" y="28804"/>
                  </a:lnTo>
                  <a:lnTo>
                    <a:pt x="51664" y="42723"/>
                  </a:lnTo>
                  <a:lnTo>
                    <a:pt x="58207" y="81196"/>
                  </a:lnTo>
                  <a:lnTo>
                    <a:pt x="62131" y="107857"/>
                  </a:lnTo>
                  <a:lnTo>
                    <a:pt x="63249" y="110123"/>
                  </a:lnTo>
                  <a:lnTo>
                    <a:pt x="64986" y="111634"/>
                  </a:lnTo>
                  <a:lnTo>
                    <a:pt x="71060" y="114480"/>
                  </a:lnTo>
                  <a:lnTo>
                    <a:pt x="71326" y="109864"/>
                  </a:lnTo>
                  <a:lnTo>
                    <a:pt x="74034" y="104920"/>
                  </a:lnTo>
                  <a:lnTo>
                    <a:pt x="77553" y="99415"/>
                  </a:lnTo>
                  <a:lnTo>
                    <a:pt x="79811" y="87797"/>
                  </a:lnTo>
                  <a:lnTo>
                    <a:pt x="81112" y="80891"/>
                  </a:lnTo>
                  <a:lnTo>
                    <a:pt x="96197" y="36314"/>
                  </a:lnTo>
                  <a:lnTo>
                    <a:pt x="98317" y="29236"/>
                  </a:lnTo>
                  <a:lnTo>
                    <a:pt x="109198" y="14621"/>
                  </a:lnTo>
                  <a:lnTo>
                    <a:pt x="114726" y="8907"/>
                  </a:lnTo>
                  <a:lnTo>
                    <a:pt x="120424" y="7917"/>
                  </a:lnTo>
                  <a:lnTo>
                    <a:pt x="121954" y="8770"/>
                  </a:lnTo>
                  <a:lnTo>
                    <a:pt x="122975" y="10331"/>
                  </a:lnTo>
                  <a:lnTo>
                    <a:pt x="124613" y="15225"/>
                  </a:lnTo>
                  <a:lnTo>
                    <a:pt x="125928" y="29458"/>
                  </a:lnTo>
                  <a:lnTo>
                    <a:pt x="132068" y="42853"/>
                  </a:lnTo>
                  <a:lnTo>
                    <a:pt x="133913" y="86281"/>
                  </a:lnTo>
                  <a:lnTo>
                    <a:pt x="136577" y="94769"/>
                  </a:lnTo>
                  <a:lnTo>
                    <a:pt x="140076" y="101849"/>
                  </a:lnTo>
                  <a:lnTo>
                    <a:pt x="142506" y="117515"/>
                  </a:lnTo>
                  <a:lnTo>
                    <a:pt x="143622" y="119538"/>
                  </a:lnTo>
                  <a:lnTo>
                    <a:pt x="145357" y="120888"/>
                  </a:lnTo>
                  <a:lnTo>
                    <a:pt x="151805" y="1235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7" name="SMARTInkShape-872"/>
            <p:cNvSpPr/>
            <p:nvPr/>
          </p:nvSpPr>
          <p:spPr>
            <a:xfrm>
              <a:off x="3500440" y="4000500"/>
              <a:ext cx="98225" cy="124491"/>
            </a:xfrm>
            <a:custGeom>
              <a:avLst/>
              <a:gdLst/>
              <a:ahLst/>
              <a:cxnLst/>
              <a:rect l="0" t="0" r="0" b="0"/>
              <a:pathLst>
                <a:path w="98225" h="124491">
                  <a:moveTo>
                    <a:pt x="8927" y="53578"/>
                  </a:moveTo>
                  <a:lnTo>
                    <a:pt x="1239" y="45890"/>
                  </a:lnTo>
                  <a:lnTo>
                    <a:pt x="825" y="46468"/>
                  </a:lnTo>
                  <a:lnTo>
                    <a:pt x="0" y="79279"/>
                  </a:lnTo>
                  <a:lnTo>
                    <a:pt x="2644" y="87490"/>
                  </a:lnTo>
                  <a:lnTo>
                    <a:pt x="18089" y="106998"/>
                  </a:lnTo>
                  <a:lnTo>
                    <a:pt x="32770" y="121026"/>
                  </a:lnTo>
                  <a:lnTo>
                    <a:pt x="42886" y="124490"/>
                  </a:lnTo>
                  <a:lnTo>
                    <a:pt x="46509" y="122136"/>
                  </a:lnTo>
                  <a:lnTo>
                    <a:pt x="48865" y="120119"/>
                  </a:lnTo>
                  <a:lnTo>
                    <a:pt x="54128" y="117878"/>
                  </a:lnTo>
                  <a:lnTo>
                    <a:pt x="56920" y="117281"/>
                  </a:lnTo>
                  <a:lnTo>
                    <a:pt x="58782" y="114898"/>
                  </a:lnTo>
                  <a:lnTo>
                    <a:pt x="64415" y="99462"/>
                  </a:lnTo>
                  <a:lnTo>
                    <a:pt x="76647" y="82514"/>
                  </a:lnTo>
                  <a:lnTo>
                    <a:pt x="82276" y="64402"/>
                  </a:lnTo>
                  <a:lnTo>
                    <a:pt x="84615" y="60794"/>
                  </a:lnTo>
                  <a:lnTo>
                    <a:pt x="97315" y="21103"/>
                  </a:lnTo>
                  <a:lnTo>
                    <a:pt x="982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8" name="SMARTInkShape-873"/>
            <p:cNvSpPr/>
            <p:nvPr/>
          </p:nvSpPr>
          <p:spPr>
            <a:xfrm>
              <a:off x="3357562" y="3839765"/>
              <a:ext cx="116087" cy="312540"/>
            </a:xfrm>
            <a:custGeom>
              <a:avLst/>
              <a:gdLst/>
              <a:ahLst/>
              <a:cxnLst/>
              <a:rect l="0" t="0" r="0" b="0"/>
              <a:pathLst>
                <a:path w="116087" h="312540">
                  <a:moveTo>
                    <a:pt x="0" y="0"/>
                  </a:moveTo>
                  <a:lnTo>
                    <a:pt x="0" y="42317"/>
                  </a:lnTo>
                  <a:lnTo>
                    <a:pt x="993" y="65612"/>
                  </a:lnTo>
                  <a:lnTo>
                    <a:pt x="8103" y="107352"/>
                  </a:lnTo>
                  <a:lnTo>
                    <a:pt x="13562" y="144273"/>
                  </a:lnTo>
                  <a:lnTo>
                    <a:pt x="17294" y="185062"/>
                  </a:lnTo>
                  <a:lnTo>
                    <a:pt x="17827" y="229052"/>
                  </a:lnTo>
                  <a:lnTo>
                    <a:pt x="9175" y="272501"/>
                  </a:lnTo>
                  <a:lnTo>
                    <a:pt x="9039" y="274901"/>
                  </a:lnTo>
                  <a:lnTo>
                    <a:pt x="14096" y="281586"/>
                  </a:lnTo>
                  <a:lnTo>
                    <a:pt x="9806" y="277644"/>
                  </a:lnTo>
                  <a:lnTo>
                    <a:pt x="16113" y="267216"/>
                  </a:lnTo>
                  <a:lnTo>
                    <a:pt x="22570" y="224811"/>
                  </a:lnTo>
                  <a:lnTo>
                    <a:pt x="31159" y="198065"/>
                  </a:lnTo>
                  <a:lnTo>
                    <a:pt x="33671" y="194552"/>
                  </a:lnTo>
                  <a:lnTo>
                    <a:pt x="50683" y="182004"/>
                  </a:lnTo>
                  <a:lnTo>
                    <a:pt x="60755" y="179043"/>
                  </a:lnTo>
                  <a:lnTo>
                    <a:pt x="66729" y="178727"/>
                  </a:lnTo>
                  <a:lnTo>
                    <a:pt x="68299" y="179675"/>
                  </a:lnTo>
                  <a:lnTo>
                    <a:pt x="69345" y="181299"/>
                  </a:lnTo>
                  <a:lnTo>
                    <a:pt x="70042" y="183374"/>
                  </a:lnTo>
                  <a:lnTo>
                    <a:pt x="78322" y="196691"/>
                  </a:lnTo>
                  <a:lnTo>
                    <a:pt x="88894" y="239526"/>
                  </a:lnTo>
                  <a:lnTo>
                    <a:pt x="97660" y="283159"/>
                  </a:lnTo>
                  <a:lnTo>
                    <a:pt x="97848" y="286999"/>
                  </a:lnTo>
                  <a:lnTo>
                    <a:pt x="100704" y="293912"/>
                  </a:lnTo>
                  <a:lnTo>
                    <a:pt x="116086"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9" name="SMARTInkShape-874"/>
            <p:cNvSpPr/>
            <p:nvPr/>
          </p:nvSpPr>
          <p:spPr>
            <a:xfrm>
              <a:off x="3134320" y="3965304"/>
              <a:ext cx="106990" cy="187001"/>
            </a:xfrm>
            <a:custGeom>
              <a:avLst/>
              <a:gdLst/>
              <a:ahLst/>
              <a:cxnLst/>
              <a:rect l="0" t="0" r="0" b="0"/>
              <a:pathLst>
                <a:path w="106990" h="187001">
                  <a:moveTo>
                    <a:pt x="0" y="88774"/>
                  </a:moveTo>
                  <a:lnTo>
                    <a:pt x="4741" y="88774"/>
                  </a:lnTo>
                  <a:lnTo>
                    <a:pt x="6137" y="89766"/>
                  </a:lnTo>
                  <a:lnTo>
                    <a:pt x="7068" y="91420"/>
                  </a:lnTo>
                  <a:lnTo>
                    <a:pt x="7688" y="93515"/>
                  </a:lnTo>
                  <a:lnTo>
                    <a:pt x="9095" y="94911"/>
                  </a:lnTo>
                  <a:lnTo>
                    <a:pt x="13302" y="96462"/>
                  </a:lnTo>
                  <a:lnTo>
                    <a:pt x="15813" y="95884"/>
                  </a:lnTo>
                  <a:lnTo>
                    <a:pt x="25080" y="91322"/>
                  </a:lnTo>
                  <a:lnTo>
                    <a:pt x="38961" y="88537"/>
                  </a:lnTo>
                  <a:lnTo>
                    <a:pt x="82630" y="64878"/>
                  </a:lnTo>
                  <a:lnTo>
                    <a:pt x="100717" y="50068"/>
                  </a:lnTo>
                  <a:lnTo>
                    <a:pt x="104295" y="44121"/>
                  </a:lnTo>
                  <a:lnTo>
                    <a:pt x="106591" y="32218"/>
                  </a:lnTo>
                  <a:lnTo>
                    <a:pt x="106989" y="23289"/>
                  </a:lnTo>
                  <a:lnTo>
                    <a:pt x="104436" y="17336"/>
                  </a:lnTo>
                  <a:lnTo>
                    <a:pt x="94713" y="5430"/>
                  </a:lnTo>
                  <a:lnTo>
                    <a:pt x="89058" y="2123"/>
                  </a:lnTo>
                  <a:lnTo>
                    <a:pt x="77344" y="0"/>
                  </a:lnTo>
                  <a:lnTo>
                    <a:pt x="63707" y="4372"/>
                  </a:lnTo>
                  <a:lnTo>
                    <a:pt x="48450" y="14739"/>
                  </a:lnTo>
                  <a:lnTo>
                    <a:pt x="38940" y="24394"/>
                  </a:lnTo>
                  <a:lnTo>
                    <a:pt x="23845" y="50616"/>
                  </a:lnTo>
                  <a:lnTo>
                    <a:pt x="16002" y="85207"/>
                  </a:lnTo>
                  <a:lnTo>
                    <a:pt x="10327" y="119047"/>
                  </a:lnTo>
                  <a:lnTo>
                    <a:pt x="12197" y="129679"/>
                  </a:lnTo>
                  <a:lnTo>
                    <a:pt x="21482" y="149330"/>
                  </a:lnTo>
                  <a:lnTo>
                    <a:pt x="29722" y="158021"/>
                  </a:lnTo>
                  <a:lnTo>
                    <a:pt x="65434" y="182947"/>
                  </a:lnTo>
                  <a:lnTo>
                    <a:pt x="80367" y="18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0" name="SMARTInkShape-875"/>
            <p:cNvSpPr/>
            <p:nvPr/>
          </p:nvSpPr>
          <p:spPr>
            <a:xfrm>
              <a:off x="2893457" y="3822453"/>
              <a:ext cx="196083" cy="337231"/>
            </a:xfrm>
            <a:custGeom>
              <a:avLst/>
              <a:gdLst/>
              <a:ahLst/>
              <a:cxnLst/>
              <a:rect l="0" t="0" r="0" b="0"/>
              <a:pathLst>
                <a:path w="196083" h="337231">
                  <a:moveTo>
                    <a:pt x="160496" y="186976"/>
                  </a:moveTo>
                  <a:lnTo>
                    <a:pt x="160496" y="182236"/>
                  </a:lnTo>
                  <a:lnTo>
                    <a:pt x="157850" y="177263"/>
                  </a:lnTo>
                  <a:lnTo>
                    <a:pt x="146257" y="163060"/>
                  </a:lnTo>
                  <a:lnTo>
                    <a:pt x="144246" y="157165"/>
                  </a:lnTo>
                  <a:lnTo>
                    <a:pt x="141725" y="155196"/>
                  </a:lnTo>
                  <a:lnTo>
                    <a:pt x="129689" y="152425"/>
                  </a:lnTo>
                  <a:lnTo>
                    <a:pt x="108385" y="151411"/>
                  </a:lnTo>
                  <a:lnTo>
                    <a:pt x="85784" y="158417"/>
                  </a:lnTo>
                  <a:lnTo>
                    <a:pt x="68134" y="167490"/>
                  </a:lnTo>
                  <a:lnTo>
                    <a:pt x="33488" y="199262"/>
                  </a:lnTo>
                  <a:lnTo>
                    <a:pt x="8923" y="240577"/>
                  </a:lnTo>
                  <a:lnTo>
                    <a:pt x="3834" y="252471"/>
                  </a:lnTo>
                  <a:lnTo>
                    <a:pt x="0" y="294133"/>
                  </a:lnTo>
                  <a:lnTo>
                    <a:pt x="860" y="306039"/>
                  </a:lnTo>
                  <a:lnTo>
                    <a:pt x="4549" y="317945"/>
                  </a:lnTo>
                  <a:lnTo>
                    <a:pt x="7914" y="321914"/>
                  </a:lnTo>
                  <a:lnTo>
                    <a:pt x="33185" y="333547"/>
                  </a:lnTo>
                  <a:lnTo>
                    <a:pt x="50565" y="337230"/>
                  </a:lnTo>
                  <a:lnTo>
                    <a:pt x="62359" y="335446"/>
                  </a:lnTo>
                  <a:lnTo>
                    <a:pt x="82801" y="326217"/>
                  </a:lnTo>
                  <a:lnTo>
                    <a:pt x="124228" y="300882"/>
                  </a:lnTo>
                  <a:lnTo>
                    <a:pt x="148481" y="274079"/>
                  </a:lnTo>
                  <a:lnTo>
                    <a:pt x="171273" y="231336"/>
                  </a:lnTo>
                  <a:lnTo>
                    <a:pt x="180169" y="213637"/>
                  </a:lnTo>
                  <a:lnTo>
                    <a:pt x="191089" y="169100"/>
                  </a:lnTo>
                  <a:lnTo>
                    <a:pt x="195202" y="128250"/>
                  </a:lnTo>
                  <a:lnTo>
                    <a:pt x="196082" y="87876"/>
                  </a:lnTo>
                  <a:lnTo>
                    <a:pt x="186483" y="51054"/>
                  </a:lnTo>
                  <a:lnTo>
                    <a:pt x="178118" y="30948"/>
                  </a:lnTo>
                  <a:lnTo>
                    <a:pt x="173289" y="22381"/>
                  </a:lnTo>
                  <a:lnTo>
                    <a:pt x="169578" y="11979"/>
                  </a:lnTo>
                  <a:lnTo>
                    <a:pt x="165194" y="5681"/>
                  </a:lnTo>
                  <a:lnTo>
                    <a:pt x="159938" y="2221"/>
                  </a:lnTo>
                  <a:lnTo>
                    <a:pt x="153220" y="0"/>
                  </a:lnTo>
                  <a:lnTo>
                    <a:pt x="152669" y="809"/>
                  </a:lnTo>
                  <a:lnTo>
                    <a:pt x="143207" y="44409"/>
                  </a:lnTo>
                  <a:lnTo>
                    <a:pt x="140160" y="64698"/>
                  </a:lnTo>
                  <a:lnTo>
                    <a:pt x="134557" y="106970"/>
                  </a:lnTo>
                  <a:lnTo>
                    <a:pt x="129078" y="151305"/>
                  </a:lnTo>
                  <a:lnTo>
                    <a:pt x="125344" y="193267"/>
                  </a:lnTo>
                  <a:lnTo>
                    <a:pt x="127591" y="215629"/>
                  </a:lnTo>
                  <a:lnTo>
                    <a:pt x="135816" y="257794"/>
                  </a:lnTo>
                  <a:lnTo>
                    <a:pt x="144683" y="284365"/>
                  </a:lnTo>
                  <a:lnTo>
                    <a:pt x="154947" y="296944"/>
                  </a:lnTo>
                  <a:lnTo>
                    <a:pt x="169426" y="303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54" name="SMARTInkShape-Group96"/>
          <p:cNvGrpSpPr/>
          <p:nvPr/>
        </p:nvGrpSpPr>
        <p:grpSpPr>
          <a:xfrm>
            <a:off x="3080742" y="4277320"/>
            <a:ext cx="1232298" cy="723306"/>
            <a:chOff x="3080742" y="4277320"/>
            <a:chExt cx="1232298" cy="723306"/>
          </a:xfrm>
        </p:grpSpPr>
        <p:sp>
          <p:nvSpPr>
            <p:cNvPr id="1642" name="SMARTInkShape-876"/>
            <p:cNvSpPr/>
            <p:nvPr/>
          </p:nvSpPr>
          <p:spPr>
            <a:xfrm>
              <a:off x="4161758" y="4618548"/>
              <a:ext cx="151282" cy="300961"/>
            </a:xfrm>
            <a:custGeom>
              <a:avLst/>
              <a:gdLst/>
              <a:ahLst/>
              <a:cxnLst/>
              <a:rect l="0" t="0" r="0" b="0"/>
              <a:pathLst>
                <a:path w="151282" h="300961">
                  <a:moveTo>
                    <a:pt x="97703" y="239202"/>
                  </a:moveTo>
                  <a:lnTo>
                    <a:pt x="90015" y="239202"/>
                  </a:lnTo>
                  <a:lnTo>
                    <a:pt x="89601" y="238210"/>
                  </a:lnTo>
                  <a:lnTo>
                    <a:pt x="89141" y="234462"/>
                  </a:lnTo>
                  <a:lnTo>
                    <a:pt x="88026" y="233066"/>
                  </a:lnTo>
                  <a:lnTo>
                    <a:pt x="72532" y="222693"/>
                  </a:lnTo>
                  <a:lnTo>
                    <a:pt x="66653" y="217002"/>
                  </a:lnTo>
                  <a:lnTo>
                    <a:pt x="63112" y="216464"/>
                  </a:lnTo>
                  <a:lnTo>
                    <a:pt x="38924" y="221776"/>
                  </a:lnTo>
                  <a:lnTo>
                    <a:pt x="23388" y="233697"/>
                  </a:lnTo>
                  <a:lnTo>
                    <a:pt x="5438" y="251147"/>
                  </a:lnTo>
                  <a:lnTo>
                    <a:pt x="2126" y="257078"/>
                  </a:lnTo>
                  <a:lnTo>
                    <a:pt x="262" y="268642"/>
                  </a:lnTo>
                  <a:lnTo>
                    <a:pt x="0" y="273711"/>
                  </a:lnTo>
                  <a:lnTo>
                    <a:pt x="817" y="277091"/>
                  </a:lnTo>
                  <a:lnTo>
                    <a:pt x="2354" y="279344"/>
                  </a:lnTo>
                  <a:lnTo>
                    <a:pt x="24393" y="297913"/>
                  </a:lnTo>
                  <a:lnTo>
                    <a:pt x="44931" y="300960"/>
                  </a:lnTo>
                  <a:lnTo>
                    <a:pt x="55397" y="300384"/>
                  </a:lnTo>
                  <a:lnTo>
                    <a:pt x="78155" y="289237"/>
                  </a:lnTo>
                  <a:lnTo>
                    <a:pt x="86699" y="280953"/>
                  </a:lnTo>
                  <a:lnTo>
                    <a:pt x="117176" y="237269"/>
                  </a:lnTo>
                  <a:lnTo>
                    <a:pt x="136278" y="193142"/>
                  </a:lnTo>
                  <a:lnTo>
                    <a:pt x="142144" y="157564"/>
                  </a:lnTo>
                  <a:lnTo>
                    <a:pt x="149182" y="118639"/>
                  </a:lnTo>
                  <a:lnTo>
                    <a:pt x="149356" y="103267"/>
                  </a:lnTo>
                  <a:lnTo>
                    <a:pt x="143470" y="60346"/>
                  </a:lnTo>
                  <a:lnTo>
                    <a:pt x="140203" y="47924"/>
                  </a:lnTo>
                  <a:lnTo>
                    <a:pt x="136435" y="38104"/>
                  </a:lnTo>
                  <a:lnTo>
                    <a:pt x="132693" y="11036"/>
                  </a:lnTo>
                  <a:lnTo>
                    <a:pt x="125768" y="0"/>
                  </a:lnTo>
                  <a:lnTo>
                    <a:pt x="125343" y="358"/>
                  </a:lnTo>
                  <a:lnTo>
                    <a:pt x="124870" y="3404"/>
                  </a:lnTo>
                  <a:lnTo>
                    <a:pt x="117474" y="16266"/>
                  </a:lnTo>
                  <a:lnTo>
                    <a:pt x="115612" y="60848"/>
                  </a:lnTo>
                  <a:lnTo>
                    <a:pt x="115569" y="97535"/>
                  </a:lnTo>
                  <a:lnTo>
                    <a:pt x="118209" y="132284"/>
                  </a:lnTo>
                  <a:lnTo>
                    <a:pt x="127991" y="172552"/>
                  </a:lnTo>
                  <a:lnTo>
                    <a:pt x="139478" y="216739"/>
                  </a:lnTo>
                  <a:lnTo>
                    <a:pt x="151281" y="2659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3" name="SMARTInkShape-877"/>
            <p:cNvSpPr/>
            <p:nvPr/>
          </p:nvSpPr>
          <p:spPr>
            <a:xfrm>
              <a:off x="3848695" y="4822441"/>
              <a:ext cx="267845" cy="115677"/>
            </a:xfrm>
            <a:custGeom>
              <a:avLst/>
              <a:gdLst/>
              <a:ahLst/>
              <a:cxnLst/>
              <a:rect l="0" t="0" r="0" b="0"/>
              <a:pathLst>
                <a:path w="267845" h="115677">
                  <a:moveTo>
                    <a:pt x="0" y="17448"/>
                  </a:moveTo>
                  <a:lnTo>
                    <a:pt x="41982" y="17448"/>
                  </a:lnTo>
                  <a:lnTo>
                    <a:pt x="81192" y="24517"/>
                  </a:lnTo>
                  <a:lnTo>
                    <a:pt x="125124" y="27125"/>
                  </a:lnTo>
                  <a:lnTo>
                    <a:pt x="169678" y="34035"/>
                  </a:lnTo>
                  <a:lnTo>
                    <a:pt x="210815" y="35197"/>
                  </a:lnTo>
                  <a:lnTo>
                    <a:pt x="252472" y="35306"/>
                  </a:lnTo>
                  <a:lnTo>
                    <a:pt x="258723" y="32661"/>
                  </a:lnTo>
                  <a:lnTo>
                    <a:pt x="267354" y="26746"/>
                  </a:lnTo>
                  <a:lnTo>
                    <a:pt x="267844" y="13982"/>
                  </a:lnTo>
                  <a:lnTo>
                    <a:pt x="266867" y="12162"/>
                  </a:lnTo>
                  <a:lnTo>
                    <a:pt x="265224" y="10947"/>
                  </a:lnTo>
                  <a:lnTo>
                    <a:pt x="240084" y="1665"/>
                  </a:lnTo>
                  <a:lnTo>
                    <a:pt x="221829" y="0"/>
                  </a:lnTo>
                  <a:lnTo>
                    <a:pt x="191419" y="8708"/>
                  </a:lnTo>
                  <a:lnTo>
                    <a:pt x="175738" y="20843"/>
                  </a:lnTo>
                  <a:lnTo>
                    <a:pt x="166723" y="29479"/>
                  </a:lnTo>
                  <a:lnTo>
                    <a:pt x="163397" y="38010"/>
                  </a:lnTo>
                  <a:lnTo>
                    <a:pt x="161260" y="54914"/>
                  </a:lnTo>
                  <a:lnTo>
                    <a:pt x="165631" y="69450"/>
                  </a:lnTo>
                  <a:lnTo>
                    <a:pt x="175996" y="85010"/>
                  </a:lnTo>
                  <a:lnTo>
                    <a:pt x="185652" y="94574"/>
                  </a:lnTo>
                  <a:lnTo>
                    <a:pt x="223242" y="1156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4" name="SMARTInkShape-878"/>
            <p:cNvSpPr/>
            <p:nvPr/>
          </p:nvSpPr>
          <p:spPr>
            <a:xfrm>
              <a:off x="3956015" y="4697014"/>
              <a:ext cx="26626" cy="276823"/>
            </a:xfrm>
            <a:custGeom>
              <a:avLst/>
              <a:gdLst/>
              <a:ahLst/>
              <a:cxnLst/>
              <a:rect l="0" t="0" r="0" b="0"/>
              <a:pathLst>
                <a:path w="26626" h="276823">
                  <a:moveTo>
                    <a:pt x="8766" y="0"/>
                  </a:moveTo>
                  <a:lnTo>
                    <a:pt x="7774" y="31046"/>
                  </a:lnTo>
                  <a:lnTo>
                    <a:pt x="1078" y="64441"/>
                  </a:lnTo>
                  <a:lnTo>
                    <a:pt x="0" y="107412"/>
                  </a:lnTo>
                  <a:lnTo>
                    <a:pt x="4610" y="147667"/>
                  </a:lnTo>
                  <a:lnTo>
                    <a:pt x="8937" y="187700"/>
                  </a:lnTo>
                  <a:lnTo>
                    <a:pt x="15672" y="227504"/>
                  </a:lnTo>
                  <a:lnTo>
                    <a:pt x="25266" y="271779"/>
                  </a:lnTo>
                  <a:lnTo>
                    <a:pt x="26625" y="2768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5" name="SMARTInkShape-879"/>
            <p:cNvSpPr/>
            <p:nvPr/>
          </p:nvSpPr>
          <p:spPr>
            <a:xfrm>
              <a:off x="3680840" y="4813101"/>
              <a:ext cx="158926" cy="187525"/>
            </a:xfrm>
            <a:custGeom>
              <a:avLst/>
              <a:gdLst/>
              <a:ahLst/>
              <a:cxnLst/>
              <a:rect l="0" t="0" r="0" b="0"/>
              <a:pathLst>
                <a:path w="158926" h="187525">
                  <a:moveTo>
                    <a:pt x="114277" y="0"/>
                  </a:moveTo>
                  <a:lnTo>
                    <a:pt x="106589" y="0"/>
                  </a:lnTo>
                  <a:lnTo>
                    <a:pt x="100975" y="4740"/>
                  </a:lnTo>
                  <a:lnTo>
                    <a:pt x="93151" y="7068"/>
                  </a:lnTo>
                  <a:lnTo>
                    <a:pt x="77591" y="11024"/>
                  </a:lnTo>
                  <a:lnTo>
                    <a:pt x="66222" y="16806"/>
                  </a:lnTo>
                  <a:lnTo>
                    <a:pt x="27601" y="46797"/>
                  </a:lnTo>
                  <a:lnTo>
                    <a:pt x="2262" y="83263"/>
                  </a:lnTo>
                  <a:lnTo>
                    <a:pt x="0" y="90915"/>
                  </a:lnTo>
                  <a:lnTo>
                    <a:pt x="389" y="93353"/>
                  </a:lnTo>
                  <a:lnTo>
                    <a:pt x="1641" y="94977"/>
                  </a:lnTo>
                  <a:lnTo>
                    <a:pt x="5677" y="96782"/>
                  </a:lnTo>
                  <a:lnTo>
                    <a:pt x="19229" y="98036"/>
                  </a:lnTo>
                  <a:lnTo>
                    <a:pt x="60939" y="80127"/>
                  </a:lnTo>
                  <a:lnTo>
                    <a:pt x="79818" y="68414"/>
                  </a:lnTo>
                  <a:lnTo>
                    <a:pt x="99244" y="50598"/>
                  </a:lnTo>
                  <a:lnTo>
                    <a:pt x="102634" y="44647"/>
                  </a:lnTo>
                  <a:lnTo>
                    <a:pt x="104811" y="37483"/>
                  </a:lnTo>
                  <a:lnTo>
                    <a:pt x="105982" y="37887"/>
                  </a:lnTo>
                  <a:lnTo>
                    <a:pt x="112989" y="43562"/>
                  </a:lnTo>
                  <a:lnTo>
                    <a:pt x="114254" y="85352"/>
                  </a:lnTo>
                  <a:lnTo>
                    <a:pt x="115262" y="107642"/>
                  </a:lnTo>
                  <a:lnTo>
                    <a:pt x="132369" y="151658"/>
                  </a:lnTo>
                  <a:lnTo>
                    <a:pt x="144089" y="170848"/>
                  </a:lnTo>
                  <a:lnTo>
                    <a:pt x="158925" y="1875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6" name="SMARTInkShape-880"/>
            <p:cNvSpPr/>
            <p:nvPr/>
          </p:nvSpPr>
          <p:spPr>
            <a:xfrm>
              <a:off x="3554015" y="4661296"/>
              <a:ext cx="17861" cy="232174"/>
            </a:xfrm>
            <a:custGeom>
              <a:avLst/>
              <a:gdLst/>
              <a:ahLst/>
              <a:cxnLst/>
              <a:rect l="0" t="0" r="0" b="0"/>
              <a:pathLst>
                <a:path w="17861" h="232174">
                  <a:moveTo>
                    <a:pt x="0" y="0"/>
                  </a:moveTo>
                  <a:lnTo>
                    <a:pt x="0" y="9482"/>
                  </a:lnTo>
                  <a:lnTo>
                    <a:pt x="2647" y="16782"/>
                  </a:lnTo>
                  <a:lnTo>
                    <a:pt x="4741" y="20118"/>
                  </a:lnTo>
                  <a:lnTo>
                    <a:pt x="7689" y="34293"/>
                  </a:lnTo>
                  <a:lnTo>
                    <a:pt x="8857" y="75497"/>
                  </a:lnTo>
                  <a:lnTo>
                    <a:pt x="7916" y="98438"/>
                  </a:lnTo>
                  <a:lnTo>
                    <a:pt x="826" y="137672"/>
                  </a:lnTo>
                  <a:lnTo>
                    <a:pt x="73" y="180722"/>
                  </a:lnTo>
                  <a:lnTo>
                    <a:pt x="1014" y="198186"/>
                  </a:lnTo>
                  <a:lnTo>
                    <a:pt x="4751" y="206484"/>
                  </a:lnTo>
                  <a:lnTo>
                    <a:pt x="15448" y="222996"/>
                  </a:lnTo>
                  <a:lnTo>
                    <a:pt x="17860" y="2321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7" name="SMARTInkShape-881"/>
            <p:cNvSpPr/>
            <p:nvPr/>
          </p:nvSpPr>
          <p:spPr>
            <a:xfrm>
              <a:off x="3376804" y="4786312"/>
              <a:ext cx="105176" cy="98062"/>
            </a:xfrm>
            <a:custGeom>
              <a:avLst/>
              <a:gdLst/>
              <a:ahLst/>
              <a:cxnLst/>
              <a:rect l="0" t="0" r="0" b="0"/>
              <a:pathLst>
                <a:path w="105176" h="98062">
                  <a:moveTo>
                    <a:pt x="25407" y="0"/>
                  </a:moveTo>
                  <a:lnTo>
                    <a:pt x="20666" y="0"/>
                  </a:lnTo>
                  <a:lnTo>
                    <a:pt x="15693" y="2646"/>
                  </a:lnTo>
                  <a:lnTo>
                    <a:pt x="12978" y="4740"/>
                  </a:lnTo>
                  <a:lnTo>
                    <a:pt x="9961" y="12359"/>
                  </a:lnTo>
                  <a:lnTo>
                    <a:pt x="7628" y="21368"/>
                  </a:lnTo>
                  <a:lnTo>
                    <a:pt x="1729" y="33011"/>
                  </a:lnTo>
                  <a:lnTo>
                    <a:pt x="0" y="43115"/>
                  </a:lnTo>
                  <a:lnTo>
                    <a:pt x="1878" y="51573"/>
                  </a:lnTo>
                  <a:lnTo>
                    <a:pt x="19644" y="81986"/>
                  </a:lnTo>
                  <a:lnTo>
                    <a:pt x="33180" y="91870"/>
                  </a:lnTo>
                  <a:lnTo>
                    <a:pt x="49759" y="96343"/>
                  </a:lnTo>
                  <a:lnTo>
                    <a:pt x="87933" y="98061"/>
                  </a:lnTo>
                  <a:lnTo>
                    <a:pt x="95530" y="95507"/>
                  </a:lnTo>
                  <a:lnTo>
                    <a:pt x="98944" y="93437"/>
                  </a:lnTo>
                  <a:lnTo>
                    <a:pt x="101221" y="90073"/>
                  </a:lnTo>
                  <a:lnTo>
                    <a:pt x="104425" y="76850"/>
                  </a:lnTo>
                  <a:lnTo>
                    <a:pt x="105175" y="69544"/>
                  </a:lnTo>
                  <a:lnTo>
                    <a:pt x="98526" y="49640"/>
                  </a:lnTo>
                  <a:lnTo>
                    <a:pt x="7898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8" name="SMARTInkShape-882"/>
            <p:cNvSpPr/>
            <p:nvPr/>
          </p:nvSpPr>
          <p:spPr>
            <a:xfrm>
              <a:off x="3250406" y="4643437"/>
              <a:ext cx="106471" cy="240576"/>
            </a:xfrm>
            <a:custGeom>
              <a:avLst/>
              <a:gdLst/>
              <a:ahLst/>
              <a:cxnLst/>
              <a:rect l="0" t="0" r="0" b="0"/>
              <a:pathLst>
                <a:path w="106471" h="240576">
                  <a:moveTo>
                    <a:pt x="53578" y="0"/>
                  </a:moveTo>
                  <a:lnTo>
                    <a:pt x="41149" y="0"/>
                  </a:lnTo>
                  <a:lnTo>
                    <a:pt x="35487" y="2646"/>
                  </a:lnTo>
                  <a:lnTo>
                    <a:pt x="29662" y="6137"/>
                  </a:lnTo>
                  <a:lnTo>
                    <a:pt x="20806" y="9095"/>
                  </a:lnTo>
                  <a:lnTo>
                    <a:pt x="5949" y="21250"/>
                  </a:lnTo>
                  <a:lnTo>
                    <a:pt x="2644" y="29619"/>
                  </a:lnTo>
                  <a:lnTo>
                    <a:pt x="1763" y="34629"/>
                  </a:lnTo>
                  <a:lnTo>
                    <a:pt x="3429" y="42841"/>
                  </a:lnTo>
                  <a:lnTo>
                    <a:pt x="25777" y="82549"/>
                  </a:lnTo>
                  <a:lnTo>
                    <a:pt x="60905" y="122657"/>
                  </a:lnTo>
                  <a:lnTo>
                    <a:pt x="91070" y="160608"/>
                  </a:lnTo>
                  <a:lnTo>
                    <a:pt x="101949" y="180651"/>
                  </a:lnTo>
                  <a:lnTo>
                    <a:pt x="106470" y="206475"/>
                  </a:lnTo>
                  <a:lnTo>
                    <a:pt x="104206" y="213475"/>
                  </a:lnTo>
                  <a:lnTo>
                    <a:pt x="94667" y="226053"/>
                  </a:lnTo>
                  <a:lnTo>
                    <a:pt x="81407" y="235099"/>
                  </a:lnTo>
                  <a:lnTo>
                    <a:pt x="64911" y="239323"/>
                  </a:lnTo>
                  <a:lnTo>
                    <a:pt x="47455" y="240575"/>
                  </a:lnTo>
                  <a:lnTo>
                    <a:pt x="3523" y="232526"/>
                  </a:lnTo>
                  <a:lnTo>
                    <a:pt x="0"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9" name="SMARTInkShape-883"/>
            <p:cNvSpPr/>
            <p:nvPr/>
          </p:nvSpPr>
          <p:spPr>
            <a:xfrm>
              <a:off x="3089672" y="4589859"/>
              <a:ext cx="26790" cy="26790"/>
            </a:xfrm>
            <a:custGeom>
              <a:avLst/>
              <a:gdLst/>
              <a:ahLst/>
              <a:cxnLst/>
              <a:rect l="0" t="0" r="0" b="0"/>
              <a:pathLst>
                <a:path w="26790" h="26790">
                  <a:moveTo>
                    <a:pt x="26789" y="26789"/>
                  </a:moveTo>
                  <a:lnTo>
                    <a:pt x="22048" y="22049"/>
                  </a:lnTo>
                  <a:lnTo>
                    <a:pt x="17075" y="19722"/>
                  </a:lnTo>
                  <a:lnTo>
                    <a:pt x="14360" y="19101"/>
                  </a:lnTo>
                  <a:lnTo>
                    <a:pt x="12550" y="17695"/>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0" name="SMARTInkShape-884"/>
            <p:cNvSpPr/>
            <p:nvPr/>
          </p:nvSpPr>
          <p:spPr>
            <a:xfrm>
              <a:off x="3080742" y="4679156"/>
              <a:ext cx="26790" cy="169665"/>
            </a:xfrm>
            <a:custGeom>
              <a:avLst/>
              <a:gdLst/>
              <a:ahLst/>
              <a:cxnLst/>
              <a:rect l="0" t="0" r="0" b="0"/>
              <a:pathLst>
                <a:path w="26790" h="169665">
                  <a:moveTo>
                    <a:pt x="26789" y="0"/>
                  </a:moveTo>
                  <a:lnTo>
                    <a:pt x="19101" y="0"/>
                  </a:lnTo>
                  <a:lnTo>
                    <a:pt x="18687" y="992"/>
                  </a:lnTo>
                  <a:lnTo>
                    <a:pt x="10806" y="44950"/>
                  </a:lnTo>
                  <a:lnTo>
                    <a:pt x="9094" y="87462"/>
                  </a:lnTo>
                  <a:lnTo>
                    <a:pt x="6333" y="109258"/>
                  </a:lnTo>
                  <a:lnTo>
                    <a:pt x="556" y="151205"/>
                  </a:lnTo>
                  <a:lnTo>
                    <a:pt x="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1" name="SMARTInkShape-885"/>
            <p:cNvSpPr/>
            <p:nvPr/>
          </p:nvSpPr>
          <p:spPr>
            <a:xfrm>
              <a:off x="3455789" y="4296069"/>
              <a:ext cx="383977" cy="133057"/>
            </a:xfrm>
            <a:custGeom>
              <a:avLst/>
              <a:gdLst/>
              <a:ahLst/>
              <a:cxnLst/>
              <a:rect l="0" t="0" r="0" b="0"/>
              <a:pathLst>
                <a:path w="383977" h="133057">
                  <a:moveTo>
                    <a:pt x="0" y="43759"/>
                  </a:moveTo>
                  <a:lnTo>
                    <a:pt x="4740" y="43759"/>
                  </a:lnTo>
                  <a:lnTo>
                    <a:pt x="9714" y="46404"/>
                  </a:lnTo>
                  <a:lnTo>
                    <a:pt x="12429" y="48500"/>
                  </a:lnTo>
                  <a:lnTo>
                    <a:pt x="20737" y="50827"/>
                  </a:lnTo>
                  <a:lnTo>
                    <a:pt x="64440" y="57320"/>
                  </a:lnTo>
                  <a:lnTo>
                    <a:pt x="108567" y="61241"/>
                  </a:lnTo>
                  <a:lnTo>
                    <a:pt x="142162" y="60552"/>
                  </a:lnTo>
                  <a:lnTo>
                    <a:pt x="181246" y="52517"/>
                  </a:lnTo>
                  <a:lnTo>
                    <a:pt x="198341" y="45802"/>
                  </a:lnTo>
                  <a:lnTo>
                    <a:pt x="216753" y="31730"/>
                  </a:lnTo>
                  <a:lnTo>
                    <a:pt x="220358" y="25845"/>
                  </a:lnTo>
                  <a:lnTo>
                    <a:pt x="221319" y="22886"/>
                  </a:lnTo>
                  <a:lnTo>
                    <a:pt x="218984" y="18930"/>
                  </a:lnTo>
                  <a:lnTo>
                    <a:pt x="203459" y="5865"/>
                  </a:lnTo>
                  <a:lnTo>
                    <a:pt x="195268" y="2112"/>
                  </a:lnTo>
                  <a:lnTo>
                    <a:pt x="180337" y="0"/>
                  </a:lnTo>
                  <a:lnTo>
                    <a:pt x="139826" y="8257"/>
                  </a:lnTo>
                  <a:lnTo>
                    <a:pt x="127960" y="12436"/>
                  </a:lnTo>
                  <a:lnTo>
                    <a:pt x="118717" y="20246"/>
                  </a:lnTo>
                  <a:lnTo>
                    <a:pt x="112295" y="30332"/>
                  </a:lnTo>
                  <a:lnTo>
                    <a:pt x="105525" y="50330"/>
                  </a:lnTo>
                  <a:lnTo>
                    <a:pt x="103092" y="54093"/>
                  </a:lnTo>
                  <a:lnTo>
                    <a:pt x="102463" y="58586"/>
                  </a:lnTo>
                  <a:lnTo>
                    <a:pt x="106342" y="85815"/>
                  </a:lnTo>
                  <a:lnTo>
                    <a:pt x="108598" y="90648"/>
                  </a:lnTo>
                  <a:lnTo>
                    <a:pt x="131943" y="113496"/>
                  </a:lnTo>
                  <a:lnTo>
                    <a:pt x="143308" y="119401"/>
                  </a:lnTo>
                  <a:lnTo>
                    <a:pt x="185700" y="130779"/>
                  </a:lnTo>
                  <a:lnTo>
                    <a:pt x="215716" y="132606"/>
                  </a:lnTo>
                  <a:lnTo>
                    <a:pt x="236777" y="128182"/>
                  </a:lnTo>
                  <a:lnTo>
                    <a:pt x="250844" y="120587"/>
                  </a:lnTo>
                  <a:lnTo>
                    <a:pt x="275418" y="98500"/>
                  </a:lnTo>
                  <a:lnTo>
                    <a:pt x="281158" y="87603"/>
                  </a:lnTo>
                  <a:lnTo>
                    <a:pt x="284701" y="77135"/>
                  </a:lnTo>
                  <a:lnTo>
                    <a:pt x="309613" y="38727"/>
                  </a:lnTo>
                  <a:lnTo>
                    <a:pt x="319499" y="29149"/>
                  </a:lnTo>
                  <a:lnTo>
                    <a:pt x="333563" y="21019"/>
                  </a:lnTo>
                  <a:lnTo>
                    <a:pt x="347707" y="17770"/>
                  </a:lnTo>
                  <a:lnTo>
                    <a:pt x="350867" y="17503"/>
                  </a:lnTo>
                  <a:lnTo>
                    <a:pt x="357024" y="19853"/>
                  </a:lnTo>
                  <a:lnTo>
                    <a:pt x="369061" y="29446"/>
                  </a:lnTo>
                  <a:lnTo>
                    <a:pt x="372386" y="35083"/>
                  </a:lnTo>
                  <a:lnTo>
                    <a:pt x="374857" y="40895"/>
                  </a:lnTo>
                  <a:lnTo>
                    <a:pt x="380833" y="49746"/>
                  </a:lnTo>
                  <a:lnTo>
                    <a:pt x="383045" y="58652"/>
                  </a:lnTo>
                  <a:lnTo>
                    <a:pt x="383953" y="99670"/>
                  </a:lnTo>
                  <a:lnTo>
                    <a:pt x="383976" y="1330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2" name="SMARTInkShape-886"/>
            <p:cNvSpPr/>
            <p:nvPr/>
          </p:nvSpPr>
          <p:spPr>
            <a:xfrm>
              <a:off x="3366492" y="4313612"/>
              <a:ext cx="151650" cy="248878"/>
            </a:xfrm>
            <a:custGeom>
              <a:avLst/>
              <a:gdLst/>
              <a:ahLst/>
              <a:cxnLst/>
              <a:rect l="0" t="0" r="0" b="0"/>
              <a:pathLst>
                <a:path w="151650" h="248878">
                  <a:moveTo>
                    <a:pt x="0" y="115513"/>
                  </a:moveTo>
                  <a:lnTo>
                    <a:pt x="4741" y="120253"/>
                  </a:lnTo>
                  <a:lnTo>
                    <a:pt x="7068" y="127872"/>
                  </a:lnTo>
                  <a:lnTo>
                    <a:pt x="11024" y="143318"/>
                  </a:lnTo>
                  <a:lnTo>
                    <a:pt x="14821" y="155652"/>
                  </a:lnTo>
                  <a:lnTo>
                    <a:pt x="22200" y="196463"/>
                  </a:lnTo>
                  <a:lnTo>
                    <a:pt x="28831" y="228246"/>
                  </a:lnTo>
                  <a:lnTo>
                    <a:pt x="32657" y="236062"/>
                  </a:lnTo>
                  <a:lnTo>
                    <a:pt x="35599" y="248877"/>
                  </a:lnTo>
                  <a:lnTo>
                    <a:pt x="35684" y="244545"/>
                  </a:lnTo>
                  <a:lnTo>
                    <a:pt x="27614" y="210301"/>
                  </a:lnTo>
                  <a:lnTo>
                    <a:pt x="26861" y="167874"/>
                  </a:lnTo>
                  <a:lnTo>
                    <a:pt x="26799" y="124283"/>
                  </a:lnTo>
                  <a:lnTo>
                    <a:pt x="36504" y="79773"/>
                  </a:lnTo>
                  <a:lnTo>
                    <a:pt x="47780" y="48812"/>
                  </a:lnTo>
                  <a:lnTo>
                    <a:pt x="61341" y="29714"/>
                  </a:lnTo>
                  <a:lnTo>
                    <a:pt x="90668" y="5948"/>
                  </a:lnTo>
                  <a:lnTo>
                    <a:pt x="100159" y="2325"/>
                  </a:lnTo>
                  <a:lnTo>
                    <a:pt x="117680" y="0"/>
                  </a:lnTo>
                  <a:lnTo>
                    <a:pt x="124402" y="2327"/>
                  </a:lnTo>
                  <a:lnTo>
                    <a:pt x="145815" y="20433"/>
                  </a:lnTo>
                  <a:lnTo>
                    <a:pt x="149143" y="28937"/>
                  </a:lnTo>
                  <a:lnTo>
                    <a:pt x="151649" y="60359"/>
                  </a:lnTo>
                  <a:lnTo>
                    <a:pt x="149090" y="68840"/>
                  </a:lnTo>
                  <a:lnTo>
                    <a:pt x="139362" y="82371"/>
                  </a:lnTo>
                  <a:lnTo>
                    <a:pt x="126070" y="91582"/>
                  </a:lnTo>
                  <a:lnTo>
                    <a:pt x="114304" y="95855"/>
                  </a:lnTo>
                  <a:lnTo>
                    <a:pt x="87667" y="97495"/>
                  </a:lnTo>
                  <a:lnTo>
                    <a:pt x="80965" y="94938"/>
                  </a:lnTo>
                  <a:lnTo>
                    <a:pt x="74680" y="91485"/>
                  </a:lnTo>
                  <a:lnTo>
                    <a:pt x="62508" y="887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3" name="SMARTInkShape-887"/>
            <p:cNvSpPr/>
            <p:nvPr/>
          </p:nvSpPr>
          <p:spPr>
            <a:xfrm>
              <a:off x="3179901" y="4277320"/>
              <a:ext cx="141263" cy="128962"/>
            </a:xfrm>
            <a:custGeom>
              <a:avLst/>
              <a:gdLst/>
              <a:ahLst/>
              <a:cxnLst/>
              <a:rect l="0" t="0" r="0" b="0"/>
              <a:pathLst>
                <a:path w="141263" h="128962">
                  <a:moveTo>
                    <a:pt x="97294" y="35719"/>
                  </a:moveTo>
                  <a:lnTo>
                    <a:pt x="92554" y="30978"/>
                  </a:lnTo>
                  <a:lnTo>
                    <a:pt x="84935" y="28652"/>
                  </a:lnTo>
                  <a:lnTo>
                    <a:pt x="80125" y="28031"/>
                  </a:lnTo>
                  <a:lnTo>
                    <a:pt x="72135" y="29986"/>
                  </a:lnTo>
                  <a:lnTo>
                    <a:pt x="32517" y="51718"/>
                  </a:lnTo>
                  <a:lnTo>
                    <a:pt x="15009" y="69600"/>
                  </a:lnTo>
                  <a:lnTo>
                    <a:pt x="9695" y="73188"/>
                  </a:lnTo>
                  <a:lnTo>
                    <a:pt x="6153" y="77567"/>
                  </a:lnTo>
                  <a:lnTo>
                    <a:pt x="1167" y="92215"/>
                  </a:lnTo>
                  <a:lnTo>
                    <a:pt x="0" y="99854"/>
                  </a:lnTo>
                  <a:lnTo>
                    <a:pt x="2128" y="106557"/>
                  </a:lnTo>
                  <a:lnTo>
                    <a:pt x="11578" y="118945"/>
                  </a:lnTo>
                  <a:lnTo>
                    <a:pt x="24823" y="127957"/>
                  </a:lnTo>
                  <a:lnTo>
                    <a:pt x="30129" y="128961"/>
                  </a:lnTo>
                  <a:lnTo>
                    <a:pt x="70803" y="124501"/>
                  </a:lnTo>
                  <a:lnTo>
                    <a:pt x="102894" y="112650"/>
                  </a:lnTo>
                  <a:lnTo>
                    <a:pt x="134194" y="87521"/>
                  </a:lnTo>
                  <a:lnTo>
                    <a:pt x="138499" y="78255"/>
                  </a:lnTo>
                  <a:lnTo>
                    <a:pt x="141262" y="56137"/>
                  </a:lnTo>
                  <a:lnTo>
                    <a:pt x="138994" y="47109"/>
                  </a:lnTo>
                  <a:lnTo>
                    <a:pt x="118015" y="12830"/>
                  </a:lnTo>
                  <a:lnTo>
                    <a:pt x="1062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55" name="SMARTInkShape-888"/>
          <p:cNvSpPr/>
          <p:nvPr/>
        </p:nvSpPr>
        <p:spPr>
          <a:xfrm>
            <a:off x="3348632" y="3143250"/>
            <a:ext cx="133947" cy="34443"/>
          </a:xfrm>
          <a:custGeom>
            <a:avLst/>
            <a:gdLst/>
            <a:ahLst/>
            <a:cxnLst/>
            <a:rect l="0" t="0" r="0" b="0"/>
            <a:pathLst>
              <a:path w="133947" h="34443">
                <a:moveTo>
                  <a:pt x="0" y="0"/>
                </a:moveTo>
                <a:lnTo>
                  <a:pt x="4741" y="4740"/>
                </a:lnTo>
                <a:lnTo>
                  <a:pt x="9715" y="7068"/>
                </a:lnTo>
                <a:lnTo>
                  <a:pt x="12430" y="7688"/>
                </a:lnTo>
                <a:lnTo>
                  <a:pt x="14240" y="9094"/>
                </a:lnTo>
                <a:lnTo>
                  <a:pt x="16251" y="13302"/>
                </a:lnTo>
                <a:lnTo>
                  <a:pt x="17779" y="14821"/>
                </a:lnTo>
                <a:lnTo>
                  <a:pt x="42957" y="24749"/>
                </a:lnTo>
                <a:lnTo>
                  <a:pt x="69428" y="29256"/>
                </a:lnTo>
                <a:lnTo>
                  <a:pt x="77489" y="32846"/>
                </a:lnTo>
                <a:lnTo>
                  <a:pt x="87688" y="34442"/>
                </a:lnTo>
                <a:lnTo>
                  <a:pt x="96189" y="32505"/>
                </a:lnTo>
                <a:lnTo>
                  <a:pt x="103274" y="29329"/>
                </a:lnTo>
                <a:lnTo>
                  <a:pt x="121960" y="26020"/>
                </a:lnTo>
                <a:lnTo>
                  <a:pt x="133946"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63" name="SMARTInkShape-Group98"/>
          <p:cNvGrpSpPr/>
          <p:nvPr/>
        </p:nvGrpSpPr>
        <p:grpSpPr>
          <a:xfrm>
            <a:off x="215663" y="296076"/>
            <a:ext cx="936268" cy="355792"/>
            <a:chOff x="215663" y="296076"/>
            <a:chExt cx="936268" cy="355792"/>
          </a:xfrm>
        </p:grpSpPr>
        <p:sp>
          <p:nvSpPr>
            <p:cNvPr id="1656" name="SMARTInkShape-889"/>
            <p:cNvSpPr/>
            <p:nvPr/>
          </p:nvSpPr>
          <p:spPr>
            <a:xfrm>
              <a:off x="830461" y="296076"/>
              <a:ext cx="321470" cy="194890"/>
            </a:xfrm>
            <a:custGeom>
              <a:avLst/>
              <a:gdLst/>
              <a:ahLst/>
              <a:cxnLst/>
              <a:rect l="0" t="0" r="0" b="0"/>
              <a:pathLst>
                <a:path w="321470" h="194890">
                  <a:moveTo>
                    <a:pt x="0" y="168268"/>
                  </a:moveTo>
                  <a:lnTo>
                    <a:pt x="7688" y="160579"/>
                  </a:lnTo>
                  <a:lnTo>
                    <a:pt x="48637" y="136436"/>
                  </a:lnTo>
                  <a:lnTo>
                    <a:pt x="65784" y="131716"/>
                  </a:lnTo>
                  <a:lnTo>
                    <a:pt x="107174" y="106147"/>
                  </a:lnTo>
                  <a:lnTo>
                    <a:pt x="125021" y="94299"/>
                  </a:lnTo>
                  <a:lnTo>
                    <a:pt x="147653" y="72868"/>
                  </a:lnTo>
                  <a:lnTo>
                    <a:pt x="156417" y="58201"/>
                  </a:lnTo>
                  <a:lnTo>
                    <a:pt x="162527" y="43853"/>
                  </a:lnTo>
                  <a:lnTo>
                    <a:pt x="166492" y="37566"/>
                  </a:lnTo>
                  <a:lnTo>
                    <a:pt x="168724" y="28448"/>
                  </a:lnTo>
                  <a:lnTo>
                    <a:pt x="169540" y="13497"/>
                  </a:lnTo>
                  <a:lnTo>
                    <a:pt x="168589" y="11509"/>
                  </a:lnTo>
                  <a:lnTo>
                    <a:pt x="166963" y="10184"/>
                  </a:lnTo>
                  <a:lnTo>
                    <a:pt x="164887" y="9300"/>
                  </a:lnTo>
                  <a:lnTo>
                    <a:pt x="163503" y="7719"/>
                  </a:lnTo>
                  <a:lnTo>
                    <a:pt x="161099" y="0"/>
                  </a:lnTo>
                  <a:lnTo>
                    <a:pt x="160748" y="9682"/>
                  </a:lnTo>
                  <a:lnTo>
                    <a:pt x="160735" y="49765"/>
                  </a:lnTo>
                  <a:lnTo>
                    <a:pt x="161727" y="72136"/>
                  </a:lnTo>
                  <a:lnTo>
                    <a:pt x="167802" y="89784"/>
                  </a:lnTo>
                  <a:lnTo>
                    <a:pt x="177243" y="132631"/>
                  </a:lnTo>
                  <a:lnTo>
                    <a:pt x="181062" y="159741"/>
                  </a:lnTo>
                  <a:lnTo>
                    <a:pt x="186247" y="178490"/>
                  </a:lnTo>
                  <a:lnTo>
                    <a:pt x="187145" y="188605"/>
                  </a:lnTo>
                  <a:lnTo>
                    <a:pt x="188263" y="190755"/>
                  </a:lnTo>
                  <a:lnTo>
                    <a:pt x="190001" y="192189"/>
                  </a:lnTo>
                  <a:lnTo>
                    <a:pt x="196075" y="194889"/>
                  </a:lnTo>
                  <a:lnTo>
                    <a:pt x="199095" y="165551"/>
                  </a:lnTo>
                  <a:lnTo>
                    <a:pt x="206165" y="152249"/>
                  </a:lnTo>
                  <a:lnTo>
                    <a:pt x="230218" y="118566"/>
                  </a:lnTo>
                  <a:lnTo>
                    <a:pt x="239902" y="112113"/>
                  </a:lnTo>
                  <a:lnTo>
                    <a:pt x="256511" y="107642"/>
                  </a:lnTo>
                  <a:lnTo>
                    <a:pt x="284061" y="105925"/>
                  </a:lnTo>
                  <a:lnTo>
                    <a:pt x="287600" y="106862"/>
                  </a:lnTo>
                  <a:lnTo>
                    <a:pt x="289960" y="108479"/>
                  </a:lnTo>
                  <a:lnTo>
                    <a:pt x="291533" y="110549"/>
                  </a:lnTo>
                  <a:lnTo>
                    <a:pt x="295927" y="112849"/>
                  </a:lnTo>
                  <a:lnTo>
                    <a:pt x="298488" y="113463"/>
                  </a:lnTo>
                  <a:lnTo>
                    <a:pt x="306832" y="119067"/>
                  </a:lnTo>
                  <a:lnTo>
                    <a:pt x="310003" y="124242"/>
                  </a:lnTo>
                  <a:lnTo>
                    <a:pt x="320897" y="167721"/>
                  </a:lnTo>
                  <a:lnTo>
                    <a:pt x="321469" y="1861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7" name="SMARTInkShape-890"/>
            <p:cNvSpPr/>
            <p:nvPr/>
          </p:nvSpPr>
          <p:spPr>
            <a:xfrm>
              <a:off x="928829" y="330398"/>
              <a:ext cx="17719" cy="187525"/>
            </a:xfrm>
            <a:custGeom>
              <a:avLst/>
              <a:gdLst/>
              <a:ahLst/>
              <a:cxnLst/>
              <a:rect l="0" t="0" r="0" b="0"/>
              <a:pathLst>
                <a:path w="17719" h="187525">
                  <a:moveTo>
                    <a:pt x="17718" y="0"/>
                  </a:moveTo>
                  <a:lnTo>
                    <a:pt x="17718" y="21250"/>
                  </a:lnTo>
                  <a:lnTo>
                    <a:pt x="2272" y="62757"/>
                  </a:lnTo>
                  <a:lnTo>
                    <a:pt x="0" y="104195"/>
                  </a:lnTo>
                  <a:lnTo>
                    <a:pt x="859" y="137751"/>
                  </a:lnTo>
                  <a:lnTo>
                    <a:pt x="8237" y="168929"/>
                  </a:lnTo>
                  <a:lnTo>
                    <a:pt x="8421" y="172151"/>
                  </a:lnTo>
                  <a:lnTo>
                    <a:pt x="17718" y="1875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8" name="SMARTInkShape-891"/>
            <p:cNvSpPr/>
            <p:nvPr/>
          </p:nvSpPr>
          <p:spPr>
            <a:xfrm>
              <a:off x="571500" y="441613"/>
              <a:ext cx="303610" cy="93755"/>
            </a:xfrm>
            <a:custGeom>
              <a:avLst/>
              <a:gdLst/>
              <a:ahLst/>
              <a:cxnLst/>
              <a:rect l="0" t="0" r="0" b="0"/>
              <a:pathLst>
                <a:path w="303610" h="93755">
                  <a:moveTo>
                    <a:pt x="0" y="76309"/>
                  </a:moveTo>
                  <a:lnTo>
                    <a:pt x="0" y="71568"/>
                  </a:lnTo>
                  <a:lnTo>
                    <a:pt x="992" y="70172"/>
                  </a:lnTo>
                  <a:lnTo>
                    <a:pt x="2646" y="69241"/>
                  </a:lnTo>
                  <a:lnTo>
                    <a:pt x="12429" y="67747"/>
                  </a:lnTo>
                  <a:lnTo>
                    <a:pt x="39902" y="66409"/>
                  </a:lnTo>
                  <a:lnTo>
                    <a:pt x="77792" y="56357"/>
                  </a:lnTo>
                  <a:lnTo>
                    <a:pt x="86168" y="52558"/>
                  </a:lnTo>
                  <a:lnTo>
                    <a:pt x="101048" y="49428"/>
                  </a:lnTo>
                  <a:lnTo>
                    <a:pt x="143579" y="29745"/>
                  </a:lnTo>
                  <a:lnTo>
                    <a:pt x="146321" y="27407"/>
                  </a:lnTo>
                  <a:lnTo>
                    <a:pt x="149367" y="22163"/>
                  </a:lnTo>
                  <a:lnTo>
                    <a:pt x="151484" y="13910"/>
                  </a:lnTo>
                  <a:lnTo>
                    <a:pt x="151662" y="9550"/>
                  </a:lnTo>
                  <a:lnTo>
                    <a:pt x="150717" y="7990"/>
                  </a:lnTo>
                  <a:lnTo>
                    <a:pt x="149096" y="6951"/>
                  </a:lnTo>
                  <a:lnTo>
                    <a:pt x="147022" y="6258"/>
                  </a:lnTo>
                  <a:lnTo>
                    <a:pt x="145640" y="4803"/>
                  </a:lnTo>
                  <a:lnTo>
                    <a:pt x="144104" y="542"/>
                  </a:lnTo>
                  <a:lnTo>
                    <a:pt x="142702" y="0"/>
                  </a:lnTo>
                  <a:lnTo>
                    <a:pt x="140775" y="632"/>
                  </a:lnTo>
                  <a:lnTo>
                    <a:pt x="124409" y="11829"/>
                  </a:lnTo>
                  <a:lnTo>
                    <a:pt x="121635" y="12486"/>
                  </a:lnTo>
                  <a:lnTo>
                    <a:pt x="112990" y="18152"/>
                  </a:lnTo>
                  <a:lnTo>
                    <a:pt x="104144" y="26115"/>
                  </a:lnTo>
                  <a:lnTo>
                    <a:pt x="100857" y="31841"/>
                  </a:lnTo>
                  <a:lnTo>
                    <a:pt x="90692" y="60195"/>
                  </a:lnTo>
                  <a:lnTo>
                    <a:pt x="91219" y="63582"/>
                  </a:lnTo>
                  <a:lnTo>
                    <a:pt x="98473" y="81198"/>
                  </a:lnTo>
                  <a:lnTo>
                    <a:pt x="100375" y="82545"/>
                  </a:lnTo>
                  <a:lnTo>
                    <a:pt x="105135" y="85033"/>
                  </a:lnTo>
                  <a:lnTo>
                    <a:pt x="113392" y="91021"/>
                  </a:lnTo>
                  <a:lnTo>
                    <a:pt x="119188" y="92769"/>
                  </a:lnTo>
                  <a:lnTo>
                    <a:pt x="132770" y="93754"/>
                  </a:lnTo>
                  <a:lnTo>
                    <a:pt x="141030" y="91338"/>
                  </a:lnTo>
                  <a:lnTo>
                    <a:pt x="181847" y="70245"/>
                  </a:lnTo>
                  <a:lnTo>
                    <a:pt x="206632" y="55458"/>
                  </a:lnTo>
                  <a:lnTo>
                    <a:pt x="235104" y="28683"/>
                  </a:lnTo>
                  <a:lnTo>
                    <a:pt x="238436" y="22731"/>
                  </a:lnTo>
                  <a:lnTo>
                    <a:pt x="240750" y="13985"/>
                  </a:lnTo>
                  <a:lnTo>
                    <a:pt x="240946" y="9583"/>
                  </a:lnTo>
                  <a:lnTo>
                    <a:pt x="240005" y="8013"/>
                  </a:lnTo>
                  <a:lnTo>
                    <a:pt x="238386" y="6965"/>
                  </a:lnTo>
                  <a:lnTo>
                    <a:pt x="233399" y="5285"/>
                  </a:lnTo>
                  <a:lnTo>
                    <a:pt x="227795" y="4994"/>
                  </a:lnTo>
                  <a:lnTo>
                    <a:pt x="222620" y="7572"/>
                  </a:lnTo>
                  <a:lnTo>
                    <a:pt x="193364" y="34760"/>
                  </a:lnTo>
                  <a:lnTo>
                    <a:pt x="190119" y="40645"/>
                  </a:lnTo>
                  <a:lnTo>
                    <a:pt x="188036" y="52507"/>
                  </a:lnTo>
                  <a:lnTo>
                    <a:pt x="190397" y="58454"/>
                  </a:lnTo>
                  <a:lnTo>
                    <a:pt x="195257" y="65616"/>
                  </a:lnTo>
                  <a:lnTo>
                    <a:pt x="198567" y="66596"/>
                  </a:lnTo>
                  <a:lnTo>
                    <a:pt x="236572" y="67349"/>
                  </a:lnTo>
                  <a:lnTo>
                    <a:pt x="271406" y="64727"/>
                  </a:lnTo>
                  <a:lnTo>
                    <a:pt x="303609" y="584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9" name="SMARTInkShape-892"/>
            <p:cNvSpPr/>
            <p:nvPr/>
          </p:nvSpPr>
          <p:spPr>
            <a:xfrm>
              <a:off x="607219" y="357187"/>
              <a:ext cx="35720" cy="214314"/>
            </a:xfrm>
            <a:custGeom>
              <a:avLst/>
              <a:gdLst/>
              <a:ahLst/>
              <a:cxnLst/>
              <a:rect l="0" t="0" r="0" b="0"/>
              <a:pathLst>
                <a:path w="35720" h="214314">
                  <a:moveTo>
                    <a:pt x="8929" y="0"/>
                  </a:moveTo>
                  <a:lnTo>
                    <a:pt x="367" y="0"/>
                  </a:lnTo>
                  <a:lnTo>
                    <a:pt x="1" y="42807"/>
                  </a:lnTo>
                  <a:lnTo>
                    <a:pt x="0" y="83621"/>
                  </a:lnTo>
                  <a:lnTo>
                    <a:pt x="992" y="101286"/>
                  </a:lnTo>
                  <a:lnTo>
                    <a:pt x="11024" y="142880"/>
                  </a:lnTo>
                  <a:lnTo>
                    <a:pt x="24327" y="178595"/>
                  </a:lnTo>
                  <a:lnTo>
                    <a:pt x="26687" y="189509"/>
                  </a:lnTo>
                  <a:lnTo>
                    <a:pt x="33640" y="204599"/>
                  </a:lnTo>
                  <a:lnTo>
                    <a:pt x="35719"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0" name="SMARTInkShape-893"/>
            <p:cNvSpPr/>
            <p:nvPr/>
          </p:nvSpPr>
          <p:spPr>
            <a:xfrm>
              <a:off x="384132" y="393351"/>
              <a:ext cx="124861" cy="213700"/>
            </a:xfrm>
            <a:custGeom>
              <a:avLst/>
              <a:gdLst/>
              <a:ahLst/>
              <a:cxnLst/>
              <a:rect l="0" t="0" r="0" b="0"/>
              <a:pathLst>
                <a:path w="124861" h="213700">
                  <a:moveTo>
                    <a:pt x="17704" y="44204"/>
                  </a:moveTo>
                  <a:lnTo>
                    <a:pt x="35796" y="23466"/>
                  </a:lnTo>
                  <a:lnTo>
                    <a:pt x="41620" y="15143"/>
                  </a:lnTo>
                  <a:lnTo>
                    <a:pt x="59385" y="2933"/>
                  </a:lnTo>
                  <a:lnTo>
                    <a:pt x="68308" y="556"/>
                  </a:lnTo>
                  <a:lnTo>
                    <a:pt x="74260" y="0"/>
                  </a:lnTo>
                  <a:lnTo>
                    <a:pt x="80212" y="2399"/>
                  </a:lnTo>
                  <a:lnTo>
                    <a:pt x="83189" y="4427"/>
                  </a:lnTo>
                  <a:lnTo>
                    <a:pt x="85173" y="6772"/>
                  </a:lnTo>
                  <a:lnTo>
                    <a:pt x="94930" y="24471"/>
                  </a:lnTo>
                  <a:lnTo>
                    <a:pt x="105637" y="68175"/>
                  </a:lnTo>
                  <a:lnTo>
                    <a:pt x="106921" y="110690"/>
                  </a:lnTo>
                  <a:lnTo>
                    <a:pt x="106002" y="153510"/>
                  </a:lnTo>
                  <a:lnTo>
                    <a:pt x="95976" y="193314"/>
                  </a:lnTo>
                  <a:lnTo>
                    <a:pt x="93698" y="197189"/>
                  </a:lnTo>
                  <a:lnTo>
                    <a:pt x="81011" y="207382"/>
                  </a:lnTo>
                  <a:lnTo>
                    <a:pt x="69424" y="211946"/>
                  </a:lnTo>
                  <a:lnTo>
                    <a:pt x="42856" y="213699"/>
                  </a:lnTo>
                  <a:lnTo>
                    <a:pt x="36159" y="211147"/>
                  </a:lnTo>
                  <a:lnTo>
                    <a:pt x="5808" y="184055"/>
                  </a:lnTo>
                  <a:lnTo>
                    <a:pt x="2495" y="178128"/>
                  </a:lnTo>
                  <a:lnTo>
                    <a:pt x="0" y="162052"/>
                  </a:lnTo>
                  <a:lnTo>
                    <a:pt x="940" y="161465"/>
                  </a:lnTo>
                  <a:lnTo>
                    <a:pt x="12287" y="160444"/>
                  </a:lnTo>
                  <a:lnTo>
                    <a:pt x="14093" y="161385"/>
                  </a:lnTo>
                  <a:lnTo>
                    <a:pt x="15296" y="163004"/>
                  </a:lnTo>
                  <a:lnTo>
                    <a:pt x="16099" y="165076"/>
                  </a:lnTo>
                  <a:lnTo>
                    <a:pt x="18618" y="166457"/>
                  </a:lnTo>
                  <a:lnTo>
                    <a:pt x="41936" y="168977"/>
                  </a:lnTo>
                  <a:lnTo>
                    <a:pt x="86297" y="169210"/>
                  </a:lnTo>
                  <a:lnTo>
                    <a:pt x="124860" y="1692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1" name="SMARTInkShape-894"/>
            <p:cNvSpPr/>
            <p:nvPr/>
          </p:nvSpPr>
          <p:spPr>
            <a:xfrm>
              <a:off x="321469" y="392906"/>
              <a:ext cx="17860" cy="258962"/>
            </a:xfrm>
            <a:custGeom>
              <a:avLst/>
              <a:gdLst/>
              <a:ahLst/>
              <a:cxnLst/>
              <a:rect l="0" t="0" r="0" b="0"/>
              <a:pathLst>
                <a:path w="17860" h="258962">
                  <a:moveTo>
                    <a:pt x="8929" y="0"/>
                  </a:moveTo>
                  <a:lnTo>
                    <a:pt x="8929" y="4741"/>
                  </a:lnTo>
                  <a:lnTo>
                    <a:pt x="7937" y="6137"/>
                  </a:lnTo>
                  <a:lnTo>
                    <a:pt x="6284" y="7068"/>
                  </a:lnTo>
                  <a:lnTo>
                    <a:pt x="4189" y="7689"/>
                  </a:lnTo>
                  <a:lnTo>
                    <a:pt x="2793" y="9095"/>
                  </a:lnTo>
                  <a:lnTo>
                    <a:pt x="1241" y="13303"/>
                  </a:lnTo>
                  <a:lnTo>
                    <a:pt x="32" y="52034"/>
                  </a:lnTo>
                  <a:lnTo>
                    <a:pt x="3" y="94135"/>
                  </a:lnTo>
                  <a:lnTo>
                    <a:pt x="0" y="135611"/>
                  </a:lnTo>
                  <a:lnTo>
                    <a:pt x="0" y="175241"/>
                  </a:lnTo>
                  <a:lnTo>
                    <a:pt x="9094" y="217267"/>
                  </a:lnTo>
                  <a:lnTo>
                    <a:pt x="17859"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2" name="SMARTInkShape-895"/>
            <p:cNvSpPr/>
            <p:nvPr/>
          </p:nvSpPr>
          <p:spPr>
            <a:xfrm>
              <a:off x="215663" y="401836"/>
              <a:ext cx="105807" cy="98214"/>
            </a:xfrm>
            <a:custGeom>
              <a:avLst/>
              <a:gdLst/>
              <a:ahLst/>
              <a:cxnLst/>
              <a:rect l="0" t="0" r="0" b="0"/>
              <a:pathLst>
                <a:path w="105807" h="98214">
                  <a:moveTo>
                    <a:pt x="16509" y="0"/>
                  </a:moveTo>
                  <a:lnTo>
                    <a:pt x="7414" y="40549"/>
                  </a:lnTo>
                  <a:lnTo>
                    <a:pt x="0" y="74340"/>
                  </a:lnTo>
                  <a:lnTo>
                    <a:pt x="542" y="77341"/>
                  </a:lnTo>
                  <a:lnTo>
                    <a:pt x="5895" y="89287"/>
                  </a:lnTo>
                  <a:lnTo>
                    <a:pt x="7247" y="96461"/>
                  </a:lnTo>
                  <a:lnTo>
                    <a:pt x="8350" y="97049"/>
                  </a:lnTo>
                  <a:lnTo>
                    <a:pt x="37388" y="98213"/>
                  </a:lnTo>
                  <a:lnTo>
                    <a:pt x="43317" y="95575"/>
                  </a:lnTo>
                  <a:lnTo>
                    <a:pt x="85717" y="66446"/>
                  </a:lnTo>
                  <a:lnTo>
                    <a:pt x="98972" y="62682"/>
                  </a:lnTo>
                  <a:lnTo>
                    <a:pt x="101250" y="60640"/>
                  </a:lnTo>
                  <a:lnTo>
                    <a:pt x="105806"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70" name="SMARTInkShape-Group99"/>
          <p:cNvGrpSpPr/>
          <p:nvPr/>
        </p:nvGrpSpPr>
        <p:grpSpPr>
          <a:xfrm>
            <a:off x="196453" y="589407"/>
            <a:ext cx="1016219" cy="428578"/>
            <a:chOff x="196453" y="589407"/>
            <a:chExt cx="1016219" cy="428578"/>
          </a:xfrm>
        </p:grpSpPr>
        <p:sp>
          <p:nvSpPr>
            <p:cNvPr id="1664" name="SMARTInkShape-896"/>
            <p:cNvSpPr/>
            <p:nvPr/>
          </p:nvSpPr>
          <p:spPr>
            <a:xfrm>
              <a:off x="1126536" y="589407"/>
              <a:ext cx="86136" cy="231829"/>
            </a:xfrm>
            <a:custGeom>
              <a:avLst/>
              <a:gdLst/>
              <a:ahLst/>
              <a:cxnLst/>
              <a:rect l="0" t="0" r="0" b="0"/>
              <a:pathLst>
                <a:path w="86136" h="231829">
                  <a:moveTo>
                    <a:pt x="61112" y="133898"/>
                  </a:moveTo>
                  <a:lnTo>
                    <a:pt x="52550" y="133898"/>
                  </a:lnTo>
                  <a:lnTo>
                    <a:pt x="45126" y="140035"/>
                  </a:lnTo>
                  <a:lnTo>
                    <a:pt x="39786" y="141586"/>
                  </a:lnTo>
                  <a:lnTo>
                    <a:pt x="34105" y="147567"/>
                  </a:lnTo>
                  <a:lnTo>
                    <a:pt x="10174" y="178437"/>
                  </a:lnTo>
                  <a:lnTo>
                    <a:pt x="7716" y="184451"/>
                  </a:lnTo>
                  <a:lnTo>
                    <a:pt x="1745" y="194407"/>
                  </a:lnTo>
                  <a:lnTo>
                    <a:pt x="0" y="204116"/>
                  </a:lnTo>
                  <a:lnTo>
                    <a:pt x="6415" y="228751"/>
                  </a:lnTo>
                  <a:lnTo>
                    <a:pt x="7781" y="229875"/>
                  </a:lnTo>
                  <a:lnTo>
                    <a:pt x="11943" y="231125"/>
                  </a:lnTo>
                  <a:lnTo>
                    <a:pt x="19865" y="231828"/>
                  </a:lnTo>
                  <a:lnTo>
                    <a:pt x="33236" y="227296"/>
                  </a:lnTo>
                  <a:lnTo>
                    <a:pt x="51648" y="214021"/>
                  </a:lnTo>
                  <a:lnTo>
                    <a:pt x="57898" y="207211"/>
                  </a:lnTo>
                  <a:lnTo>
                    <a:pt x="81939" y="163504"/>
                  </a:lnTo>
                  <a:lnTo>
                    <a:pt x="86135" y="141016"/>
                  </a:lnTo>
                  <a:lnTo>
                    <a:pt x="80058" y="101519"/>
                  </a:lnTo>
                  <a:lnTo>
                    <a:pt x="71379" y="57780"/>
                  </a:lnTo>
                  <a:lnTo>
                    <a:pt x="65698" y="39025"/>
                  </a:lnTo>
                  <a:lnTo>
                    <a:pt x="53826" y="15391"/>
                  </a:lnTo>
                  <a:lnTo>
                    <a:pt x="52225" y="490"/>
                  </a:lnTo>
                  <a:lnTo>
                    <a:pt x="44498" y="0"/>
                  </a:lnTo>
                  <a:lnTo>
                    <a:pt x="44083" y="976"/>
                  </a:lnTo>
                  <a:lnTo>
                    <a:pt x="43257" y="45405"/>
                  </a:lnTo>
                  <a:lnTo>
                    <a:pt x="43254" y="83036"/>
                  </a:lnTo>
                  <a:lnTo>
                    <a:pt x="44245" y="98394"/>
                  </a:lnTo>
                  <a:lnTo>
                    <a:pt x="61345" y="142666"/>
                  </a:lnTo>
                  <a:lnTo>
                    <a:pt x="70042" y="1606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5" name="SMARTInkShape-897"/>
            <p:cNvSpPr/>
            <p:nvPr/>
          </p:nvSpPr>
          <p:spPr>
            <a:xfrm>
              <a:off x="732234" y="696516"/>
              <a:ext cx="330400" cy="139552"/>
            </a:xfrm>
            <a:custGeom>
              <a:avLst/>
              <a:gdLst/>
              <a:ahLst/>
              <a:cxnLst/>
              <a:rect l="0" t="0" r="0" b="0"/>
              <a:pathLst>
                <a:path w="330400" h="139552">
                  <a:moveTo>
                    <a:pt x="0" y="0"/>
                  </a:moveTo>
                  <a:lnTo>
                    <a:pt x="0" y="37286"/>
                  </a:lnTo>
                  <a:lnTo>
                    <a:pt x="993" y="64618"/>
                  </a:lnTo>
                  <a:lnTo>
                    <a:pt x="7068" y="97063"/>
                  </a:lnTo>
                  <a:lnTo>
                    <a:pt x="8562" y="136141"/>
                  </a:lnTo>
                  <a:lnTo>
                    <a:pt x="9677" y="139377"/>
                  </a:lnTo>
                  <a:lnTo>
                    <a:pt x="11412" y="139551"/>
                  </a:lnTo>
                  <a:lnTo>
                    <a:pt x="13562" y="137682"/>
                  </a:lnTo>
                  <a:lnTo>
                    <a:pt x="15949" y="130314"/>
                  </a:lnTo>
                  <a:lnTo>
                    <a:pt x="16586" y="125571"/>
                  </a:lnTo>
                  <a:lnTo>
                    <a:pt x="37212" y="81608"/>
                  </a:lnTo>
                  <a:lnTo>
                    <a:pt x="43180" y="73446"/>
                  </a:lnTo>
                  <a:lnTo>
                    <a:pt x="44662" y="73769"/>
                  </a:lnTo>
                  <a:lnTo>
                    <a:pt x="48954" y="76773"/>
                  </a:lnTo>
                  <a:lnTo>
                    <a:pt x="51523" y="81415"/>
                  </a:lnTo>
                  <a:lnTo>
                    <a:pt x="52208" y="84042"/>
                  </a:lnTo>
                  <a:lnTo>
                    <a:pt x="57913" y="92480"/>
                  </a:lnTo>
                  <a:lnTo>
                    <a:pt x="83607" y="118266"/>
                  </a:lnTo>
                  <a:lnTo>
                    <a:pt x="91068" y="122015"/>
                  </a:lnTo>
                  <a:lnTo>
                    <a:pt x="105587" y="124126"/>
                  </a:lnTo>
                  <a:lnTo>
                    <a:pt x="122456" y="120011"/>
                  </a:lnTo>
                  <a:lnTo>
                    <a:pt x="138805" y="109732"/>
                  </a:lnTo>
                  <a:lnTo>
                    <a:pt x="158654" y="90253"/>
                  </a:lnTo>
                  <a:lnTo>
                    <a:pt x="174067" y="66224"/>
                  </a:lnTo>
                  <a:lnTo>
                    <a:pt x="175576" y="62009"/>
                  </a:lnTo>
                  <a:lnTo>
                    <a:pt x="175590" y="58206"/>
                  </a:lnTo>
                  <a:lnTo>
                    <a:pt x="170641" y="46629"/>
                  </a:lnTo>
                  <a:lnTo>
                    <a:pt x="169323" y="45969"/>
                  </a:lnTo>
                  <a:lnTo>
                    <a:pt x="162062" y="44822"/>
                  </a:lnTo>
                  <a:lnTo>
                    <a:pt x="153868" y="50819"/>
                  </a:lnTo>
                  <a:lnTo>
                    <a:pt x="148422" y="52352"/>
                  </a:lnTo>
                  <a:lnTo>
                    <a:pt x="142695" y="60970"/>
                  </a:lnTo>
                  <a:lnTo>
                    <a:pt x="126769" y="91660"/>
                  </a:lnTo>
                  <a:lnTo>
                    <a:pt x="125535" y="115243"/>
                  </a:lnTo>
                  <a:lnTo>
                    <a:pt x="127893" y="125633"/>
                  </a:lnTo>
                  <a:lnTo>
                    <a:pt x="129910" y="128403"/>
                  </a:lnTo>
                  <a:lnTo>
                    <a:pt x="134798" y="131482"/>
                  </a:lnTo>
                  <a:lnTo>
                    <a:pt x="145774" y="133215"/>
                  </a:lnTo>
                  <a:lnTo>
                    <a:pt x="179159" y="132857"/>
                  </a:lnTo>
                  <a:lnTo>
                    <a:pt x="218070" y="118705"/>
                  </a:lnTo>
                  <a:lnTo>
                    <a:pt x="245482" y="107085"/>
                  </a:lnTo>
                  <a:lnTo>
                    <a:pt x="288280" y="77389"/>
                  </a:lnTo>
                  <a:lnTo>
                    <a:pt x="291836" y="71437"/>
                  </a:lnTo>
                  <a:lnTo>
                    <a:pt x="294514" y="55342"/>
                  </a:lnTo>
                  <a:lnTo>
                    <a:pt x="294676" y="45062"/>
                  </a:lnTo>
                  <a:lnTo>
                    <a:pt x="294679" y="49511"/>
                  </a:lnTo>
                  <a:lnTo>
                    <a:pt x="293687" y="50867"/>
                  </a:lnTo>
                  <a:lnTo>
                    <a:pt x="282251" y="57961"/>
                  </a:lnTo>
                  <a:lnTo>
                    <a:pt x="279234" y="63133"/>
                  </a:lnTo>
                  <a:lnTo>
                    <a:pt x="276901" y="68738"/>
                  </a:lnTo>
                  <a:lnTo>
                    <a:pt x="262676" y="92481"/>
                  </a:lnTo>
                  <a:lnTo>
                    <a:pt x="259070" y="103359"/>
                  </a:lnTo>
                  <a:lnTo>
                    <a:pt x="253151" y="112866"/>
                  </a:lnTo>
                  <a:lnTo>
                    <a:pt x="250442" y="123219"/>
                  </a:lnTo>
                  <a:lnTo>
                    <a:pt x="251298" y="123818"/>
                  </a:lnTo>
                  <a:lnTo>
                    <a:pt x="266293" y="124969"/>
                  </a:lnTo>
                  <a:lnTo>
                    <a:pt x="272158" y="125001"/>
                  </a:lnTo>
                  <a:lnTo>
                    <a:pt x="284920" y="120271"/>
                  </a:lnTo>
                  <a:lnTo>
                    <a:pt x="303108" y="106923"/>
                  </a:lnTo>
                  <a:lnTo>
                    <a:pt x="308348" y="101099"/>
                  </a:lnTo>
                  <a:lnTo>
                    <a:pt x="314357" y="89276"/>
                  </a:lnTo>
                  <a:lnTo>
                    <a:pt x="320064" y="82127"/>
                  </a:lnTo>
                  <a:lnTo>
                    <a:pt x="321432" y="71851"/>
                  </a:lnTo>
                  <a:lnTo>
                    <a:pt x="321469" y="110252"/>
                  </a:lnTo>
                  <a:lnTo>
                    <a:pt x="324115" y="116139"/>
                  </a:lnTo>
                  <a:lnTo>
                    <a:pt x="330399" y="1250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6" name="SMARTInkShape-898"/>
            <p:cNvSpPr/>
            <p:nvPr/>
          </p:nvSpPr>
          <p:spPr>
            <a:xfrm>
              <a:off x="464344" y="776883"/>
              <a:ext cx="138749" cy="241102"/>
            </a:xfrm>
            <a:custGeom>
              <a:avLst/>
              <a:gdLst/>
              <a:ahLst/>
              <a:cxnLst/>
              <a:rect l="0" t="0" r="0" b="0"/>
              <a:pathLst>
                <a:path w="138749" h="241102">
                  <a:moveTo>
                    <a:pt x="62508" y="0"/>
                  </a:moveTo>
                  <a:lnTo>
                    <a:pt x="74936" y="12429"/>
                  </a:lnTo>
                  <a:lnTo>
                    <a:pt x="75754" y="15231"/>
                  </a:lnTo>
                  <a:lnTo>
                    <a:pt x="75308" y="18091"/>
                  </a:lnTo>
                  <a:lnTo>
                    <a:pt x="73157" y="23916"/>
                  </a:lnTo>
                  <a:lnTo>
                    <a:pt x="70955" y="32772"/>
                  </a:lnTo>
                  <a:lnTo>
                    <a:pt x="65451" y="41681"/>
                  </a:lnTo>
                  <a:lnTo>
                    <a:pt x="54181" y="72748"/>
                  </a:lnTo>
                  <a:lnTo>
                    <a:pt x="53697" y="78862"/>
                  </a:lnTo>
                  <a:lnTo>
                    <a:pt x="56277" y="77052"/>
                  </a:lnTo>
                  <a:lnTo>
                    <a:pt x="58354" y="75181"/>
                  </a:lnTo>
                  <a:lnTo>
                    <a:pt x="63307" y="73101"/>
                  </a:lnTo>
                  <a:lnTo>
                    <a:pt x="66017" y="72546"/>
                  </a:lnTo>
                  <a:lnTo>
                    <a:pt x="74572" y="67025"/>
                  </a:lnTo>
                  <a:lnTo>
                    <a:pt x="83390" y="59106"/>
                  </a:lnTo>
                  <a:lnTo>
                    <a:pt x="86672" y="53389"/>
                  </a:lnTo>
                  <a:lnTo>
                    <a:pt x="88778" y="41634"/>
                  </a:lnTo>
                  <a:lnTo>
                    <a:pt x="89295" y="26835"/>
                  </a:lnTo>
                  <a:lnTo>
                    <a:pt x="89296" y="39222"/>
                  </a:lnTo>
                  <a:lnTo>
                    <a:pt x="91942" y="44882"/>
                  </a:lnTo>
                  <a:lnTo>
                    <a:pt x="94037" y="47781"/>
                  </a:lnTo>
                  <a:lnTo>
                    <a:pt x="105806" y="87720"/>
                  </a:lnTo>
                  <a:lnTo>
                    <a:pt x="119466" y="122162"/>
                  </a:lnTo>
                  <a:lnTo>
                    <a:pt x="130056" y="139739"/>
                  </a:lnTo>
                  <a:lnTo>
                    <a:pt x="135823" y="158645"/>
                  </a:lnTo>
                  <a:lnTo>
                    <a:pt x="138173" y="162318"/>
                  </a:lnTo>
                  <a:lnTo>
                    <a:pt x="138748" y="166751"/>
                  </a:lnTo>
                  <a:lnTo>
                    <a:pt x="133116" y="202137"/>
                  </a:lnTo>
                  <a:lnTo>
                    <a:pt x="124264" y="214259"/>
                  </a:lnTo>
                  <a:lnTo>
                    <a:pt x="121538" y="217253"/>
                  </a:lnTo>
                  <a:lnTo>
                    <a:pt x="113217" y="220580"/>
                  </a:lnTo>
                  <a:lnTo>
                    <a:pt x="69505" y="235515"/>
                  </a:lnTo>
                  <a:lnTo>
                    <a:pt x="25040" y="240774"/>
                  </a:lnTo>
                  <a:lnTo>
                    <a:pt x="0" y="2411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7" name="SMARTInkShape-899"/>
            <p:cNvSpPr/>
            <p:nvPr/>
          </p:nvSpPr>
          <p:spPr>
            <a:xfrm>
              <a:off x="401836" y="768356"/>
              <a:ext cx="53579" cy="26387"/>
            </a:xfrm>
            <a:custGeom>
              <a:avLst/>
              <a:gdLst/>
              <a:ahLst/>
              <a:cxnLst/>
              <a:rect l="0" t="0" r="0" b="0"/>
              <a:pathLst>
                <a:path w="53579" h="26387">
                  <a:moveTo>
                    <a:pt x="53578" y="26386"/>
                  </a:moveTo>
                  <a:lnTo>
                    <a:pt x="40276" y="13084"/>
                  </a:lnTo>
                  <a:lnTo>
                    <a:pt x="35098" y="10552"/>
                  </a:lnTo>
                  <a:lnTo>
                    <a:pt x="32328" y="9877"/>
                  </a:lnTo>
                  <a:lnTo>
                    <a:pt x="17805" y="1637"/>
                  </a:lnTo>
                  <a:lnTo>
                    <a:pt x="5942" y="0"/>
                  </a:lnTo>
                  <a:lnTo>
                    <a:pt x="3962" y="858"/>
                  </a:lnTo>
                  <a:lnTo>
                    <a:pt x="2641" y="2422"/>
                  </a:lnTo>
                  <a:lnTo>
                    <a:pt x="0" y="85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8" name="SMARTInkShape-900"/>
            <p:cNvSpPr/>
            <p:nvPr/>
          </p:nvSpPr>
          <p:spPr>
            <a:xfrm>
              <a:off x="419695" y="821531"/>
              <a:ext cx="1" cy="80368"/>
            </a:xfrm>
            <a:custGeom>
              <a:avLst/>
              <a:gdLst/>
              <a:ahLst/>
              <a:cxnLst/>
              <a:rect l="0" t="0" r="0" b="0"/>
              <a:pathLst>
                <a:path w="1" h="80368">
                  <a:moveTo>
                    <a:pt x="0" y="0"/>
                  </a:moveTo>
                  <a:lnTo>
                    <a:pt x="0" y="44151"/>
                  </a:lnTo>
                  <a:lnTo>
                    <a:pt x="0"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9" name="SMARTInkShape-901"/>
            <p:cNvSpPr/>
            <p:nvPr/>
          </p:nvSpPr>
          <p:spPr>
            <a:xfrm>
              <a:off x="196453" y="705445"/>
              <a:ext cx="169606" cy="249864"/>
            </a:xfrm>
            <a:custGeom>
              <a:avLst/>
              <a:gdLst/>
              <a:ahLst/>
              <a:cxnLst/>
              <a:rect l="0" t="0" r="0" b="0"/>
              <a:pathLst>
                <a:path w="169606" h="249864">
                  <a:moveTo>
                    <a:pt x="0" y="0"/>
                  </a:moveTo>
                  <a:lnTo>
                    <a:pt x="0" y="4741"/>
                  </a:lnTo>
                  <a:lnTo>
                    <a:pt x="2646" y="9714"/>
                  </a:lnTo>
                  <a:lnTo>
                    <a:pt x="6137" y="15232"/>
                  </a:lnTo>
                  <a:lnTo>
                    <a:pt x="9095" y="23916"/>
                  </a:lnTo>
                  <a:lnTo>
                    <a:pt x="14821" y="32773"/>
                  </a:lnTo>
                  <a:lnTo>
                    <a:pt x="16959" y="42673"/>
                  </a:lnTo>
                  <a:lnTo>
                    <a:pt x="20453" y="80600"/>
                  </a:lnTo>
                  <a:lnTo>
                    <a:pt x="24912" y="100942"/>
                  </a:lnTo>
                  <a:lnTo>
                    <a:pt x="26624" y="142330"/>
                  </a:lnTo>
                  <a:lnTo>
                    <a:pt x="27708" y="154539"/>
                  </a:lnTo>
                  <a:lnTo>
                    <a:pt x="37809" y="196439"/>
                  </a:lnTo>
                  <a:lnTo>
                    <a:pt x="42622" y="214309"/>
                  </a:lnTo>
                  <a:lnTo>
                    <a:pt x="44740" y="225225"/>
                  </a:lnTo>
                  <a:lnTo>
                    <a:pt x="51511" y="236949"/>
                  </a:lnTo>
                  <a:lnTo>
                    <a:pt x="60864" y="248113"/>
                  </a:lnTo>
                  <a:lnTo>
                    <a:pt x="64423" y="249179"/>
                  </a:lnTo>
                  <a:lnTo>
                    <a:pt x="74792" y="249863"/>
                  </a:lnTo>
                  <a:lnTo>
                    <a:pt x="88196" y="245241"/>
                  </a:lnTo>
                  <a:lnTo>
                    <a:pt x="104367" y="233798"/>
                  </a:lnTo>
                  <a:lnTo>
                    <a:pt x="148952" y="198020"/>
                  </a:lnTo>
                  <a:lnTo>
                    <a:pt x="161984" y="181153"/>
                  </a:lnTo>
                  <a:lnTo>
                    <a:pt x="167388" y="168328"/>
                  </a:lnTo>
                  <a:lnTo>
                    <a:pt x="169605" y="139941"/>
                  </a:lnTo>
                  <a:lnTo>
                    <a:pt x="166992" y="133965"/>
                  </a:lnTo>
                  <a:lnTo>
                    <a:pt x="164906" y="130982"/>
                  </a:lnTo>
                  <a:lnTo>
                    <a:pt x="159943" y="127667"/>
                  </a:lnTo>
                  <a:lnTo>
                    <a:pt x="151570" y="125802"/>
                  </a:lnTo>
                  <a:lnTo>
                    <a:pt x="148672" y="125540"/>
                  </a:lnTo>
                  <a:lnTo>
                    <a:pt x="142806" y="127894"/>
                  </a:lnTo>
                  <a:lnTo>
                    <a:pt x="98778" y="160757"/>
                  </a:lnTo>
                  <a:lnTo>
                    <a:pt x="83416" y="174628"/>
                  </a:lnTo>
                  <a:lnTo>
                    <a:pt x="71438"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79" name="SMARTInkShape-Group100"/>
          <p:cNvGrpSpPr/>
          <p:nvPr/>
        </p:nvGrpSpPr>
        <p:grpSpPr>
          <a:xfrm>
            <a:off x="142875" y="946547"/>
            <a:ext cx="1268017" cy="365672"/>
            <a:chOff x="142875" y="946547"/>
            <a:chExt cx="1268017" cy="365672"/>
          </a:xfrm>
        </p:grpSpPr>
        <p:sp>
          <p:nvSpPr>
            <p:cNvPr id="1671" name="SMARTInkShape-902"/>
            <p:cNvSpPr/>
            <p:nvPr/>
          </p:nvSpPr>
          <p:spPr>
            <a:xfrm>
              <a:off x="634127" y="946547"/>
              <a:ext cx="294458" cy="240977"/>
            </a:xfrm>
            <a:custGeom>
              <a:avLst/>
              <a:gdLst/>
              <a:ahLst/>
              <a:cxnLst/>
              <a:rect l="0" t="0" r="0" b="0"/>
              <a:pathLst>
                <a:path w="294458" h="240977">
                  <a:moveTo>
                    <a:pt x="26670" y="169664"/>
                  </a:moveTo>
                  <a:lnTo>
                    <a:pt x="26670" y="174404"/>
                  </a:lnTo>
                  <a:lnTo>
                    <a:pt x="25678" y="175801"/>
                  </a:lnTo>
                  <a:lnTo>
                    <a:pt x="24024" y="176732"/>
                  </a:lnTo>
                  <a:lnTo>
                    <a:pt x="21929" y="177352"/>
                  </a:lnTo>
                  <a:lnTo>
                    <a:pt x="20533" y="178758"/>
                  </a:lnTo>
                  <a:lnTo>
                    <a:pt x="18981" y="182966"/>
                  </a:lnTo>
                  <a:lnTo>
                    <a:pt x="16993" y="193752"/>
                  </a:lnTo>
                  <a:lnTo>
                    <a:pt x="11676" y="203480"/>
                  </a:lnTo>
                  <a:lnTo>
                    <a:pt x="8667" y="217497"/>
                  </a:lnTo>
                  <a:lnTo>
                    <a:pt x="783" y="231745"/>
                  </a:lnTo>
                  <a:lnTo>
                    <a:pt x="0" y="239673"/>
                  </a:lnTo>
                  <a:lnTo>
                    <a:pt x="952" y="240149"/>
                  </a:lnTo>
                  <a:lnTo>
                    <a:pt x="12320" y="240976"/>
                  </a:lnTo>
                  <a:lnTo>
                    <a:pt x="14127" y="240026"/>
                  </a:lnTo>
                  <a:lnTo>
                    <a:pt x="15331" y="238400"/>
                  </a:lnTo>
                  <a:lnTo>
                    <a:pt x="17662" y="233948"/>
                  </a:lnTo>
                  <a:lnTo>
                    <a:pt x="40636" y="208328"/>
                  </a:lnTo>
                  <a:lnTo>
                    <a:pt x="50324" y="183368"/>
                  </a:lnTo>
                  <a:lnTo>
                    <a:pt x="53046" y="154626"/>
                  </a:lnTo>
                  <a:lnTo>
                    <a:pt x="44340" y="114092"/>
                  </a:lnTo>
                  <a:lnTo>
                    <a:pt x="36947" y="95771"/>
                  </a:lnTo>
                  <a:lnTo>
                    <a:pt x="35999" y="86475"/>
                  </a:lnTo>
                  <a:lnTo>
                    <a:pt x="34873" y="84439"/>
                  </a:lnTo>
                  <a:lnTo>
                    <a:pt x="33131" y="83082"/>
                  </a:lnTo>
                  <a:lnTo>
                    <a:pt x="26782" y="80414"/>
                  </a:lnTo>
                  <a:lnTo>
                    <a:pt x="26670" y="122868"/>
                  </a:lnTo>
                  <a:lnTo>
                    <a:pt x="27662" y="148978"/>
                  </a:lnTo>
                  <a:lnTo>
                    <a:pt x="37694" y="177993"/>
                  </a:lnTo>
                  <a:lnTo>
                    <a:pt x="43179" y="185641"/>
                  </a:lnTo>
                  <a:lnTo>
                    <a:pt x="57528" y="193288"/>
                  </a:lnTo>
                  <a:lnTo>
                    <a:pt x="64528" y="195046"/>
                  </a:lnTo>
                  <a:lnTo>
                    <a:pt x="67784" y="194523"/>
                  </a:lnTo>
                  <a:lnTo>
                    <a:pt x="82784" y="189200"/>
                  </a:lnTo>
                  <a:lnTo>
                    <a:pt x="92289" y="187276"/>
                  </a:lnTo>
                  <a:lnTo>
                    <a:pt x="126521" y="166562"/>
                  </a:lnTo>
                  <a:lnTo>
                    <a:pt x="154627" y="139895"/>
                  </a:lnTo>
                  <a:lnTo>
                    <a:pt x="157954" y="133944"/>
                  </a:lnTo>
                  <a:lnTo>
                    <a:pt x="160459" y="125538"/>
                  </a:lnTo>
                  <a:lnTo>
                    <a:pt x="148173" y="125061"/>
                  </a:lnTo>
                  <a:lnTo>
                    <a:pt x="142517" y="127682"/>
                  </a:lnTo>
                  <a:lnTo>
                    <a:pt x="104059" y="163724"/>
                  </a:lnTo>
                  <a:lnTo>
                    <a:pt x="100753" y="169670"/>
                  </a:lnTo>
                  <a:lnTo>
                    <a:pt x="98291" y="175620"/>
                  </a:lnTo>
                  <a:lnTo>
                    <a:pt x="93889" y="181571"/>
                  </a:lnTo>
                  <a:lnTo>
                    <a:pt x="93311" y="184548"/>
                  </a:lnTo>
                  <a:lnTo>
                    <a:pt x="93918" y="187524"/>
                  </a:lnTo>
                  <a:lnTo>
                    <a:pt x="96245" y="193477"/>
                  </a:lnTo>
                  <a:lnTo>
                    <a:pt x="97280" y="199430"/>
                  </a:lnTo>
                  <a:lnTo>
                    <a:pt x="98548" y="201414"/>
                  </a:lnTo>
                  <a:lnTo>
                    <a:pt x="100385" y="202737"/>
                  </a:lnTo>
                  <a:lnTo>
                    <a:pt x="105073" y="204207"/>
                  </a:lnTo>
                  <a:lnTo>
                    <a:pt x="140341" y="205337"/>
                  </a:lnTo>
                  <a:lnTo>
                    <a:pt x="163703" y="198244"/>
                  </a:lnTo>
                  <a:lnTo>
                    <a:pt x="205270" y="178524"/>
                  </a:lnTo>
                  <a:lnTo>
                    <a:pt x="242195" y="157754"/>
                  </a:lnTo>
                  <a:lnTo>
                    <a:pt x="270702" y="130969"/>
                  </a:lnTo>
                  <a:lnTo>
                    <a:pt x="271710" y="127992"/>
                  </a:lnTo>
                  <a:lnTo>
                    <a:pt x="271389" y="125015"/>
                  </a:lnTo>
                  <a:lnTo>
                    <a:pt x="267834" y="116241"/>
                  </a:lnTo>
                  <a:lnTo>
                    <a:pt x="263049" y="120872"/>
                  </a:lnTo>
                  <a:lnTo>
                    <a:pt x="260712" y="125820"/>
                  </a:lnTo>
                  <a:lnTo>
                    <a:pt x="260088" y="128528"/>
                  </a:lnTo>
                  <a:lnTo>
                    <a:pt x="251938" y="142945"/>
                  </a:lnTo>
                  <a:lnTo>
                    <a:pt x="251263" y="145898"/>
                  </a:lnTo>
                  <a:lnTo>
                    <a:pt x="245221" y="151825"/>
                  </a:lnTo>
                  <a:lnTo>
                    <a:pt x="237905" y="157767"/>
                  </a:lnTo>
                  <a:lnTo>
                    <a:pt x="234654" y="163715"/>
                  </a:lnTo>
                  <a:lnTo>
                    <a:pt x="232567" y="175618"/>
                  </a:lnTo>
                  <a:lnTo>
                    <a:pt x="232120" y="185759"/>
                  </a:lnTo>
                  <a:lnTo>
                    <a:pt x="233090" y="186347"/>
                  </a:lnTo>
                  <a:lnTo>
                    <a:pt x="243079" y="187454"/>
                  </a:lnTo>
                  <a:lnTo>
                    <a:pt x="245357" y="187477"/>
                  </a:lnTo>
                  <a:lnTo>
                    <a:pt x="250533" y="184857"/>
                  </a:lnTo>
                  <a:lnTo>
                    <a:pt x="261941" y="175090"/>
                  </a:lnTo>
                  <a:lnTo>
                    <a:pt x="288611" y="135512"/>
                  </a:lnTo>
                  <a:lnTo>
                    <a:pt x="292798" y="123385"/>
                  </a:lnTo>
                  <a:lnTo>
                    <a:pt x="294457" y="80906"/>
                  </a:lnTo>
                  <a:lnTo>
                    <a:pt x="293538" y="66415"/>
                  </a:lnTo>
                  <a:lnTo>
                    <a:pt x="276781" y="21958"/>
                  </a:lnTo>
                  <a:lnTo>
                    <a:pt x="265740" y="7133"/>
                  </a:lnTo>
                  <a:lnTo>
                    <a:pt x="25884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2" name="SMARTInkShape-903"/>
            <p:cNvSpPr/>
            <p:nvPr/>
          </p:nvSpPr>
          <p:spPr>
            <a:xfrm>
              <a:off x="1009055" y="964821"/>
              <a:ext cx="303606" cy="333850"/>
            </a:xfrm>
            <a:custGeom>
              <a:avLst/>
              <a:gdLst/>
              <a:ahLst/>
              <a:cxnLst/>
              <a:rect l="0" t="0" r="0" b="0"/>
              <a:pathLst>
                <a:path w="303606" h="333850">
                  <a:moveTo>
                    <a:pt x="0" y="79952"/>
                  </a:moveTo>
                  <a:lnTo>
                    <a:pt x="4740" y="84693"/>
                  </a:lnTo>
                  <a:lnTo>
                    <a:pt x="12359" y="87020"/>
                  </a:lnTo>
                  <a:lnTo>
                    <a:pt x="46062" y="88773"/>
                  </a:lnTo>
                  <a:lnTo>
                    <a:pt x="86822" y="77854"/>
                  </a:lnTo>
                  <a:lnTo>
                    <a:pt x="100714" y="67632"/>
                  </a:lnTo>
                  <a:lnTo>
                    <a:pt x="104293" y="61909"/>
                  </a:lnTo>
                  <a:lnTo>
                    <a:pt x="106875" y="56058"/>
                  </a:lnTo>
                  <a:lnTo>
                    <a:pt x="114677" y="45987"/>
                  </a:lnTo>
                  <a:lnTo>
                    <a:pt x="115668" y="40013"/>
                  </a:lnTo>
                  <a:lnTo>
                    <a:pt x="114815" y="38443"/>
                  </a:lnTo>
                  <a:lnTo>
                    <a:pt x="113254" y="37397"/>
                  </a:lnTo>
                  <a:lnTo>
                    <a:pt x="108361" y="35717"/>
                  </a:lnTo>
                  <a:lnTo>
                    <a:pt x="97601" y="42426"/>
                  </a:lnTo>
                  <a:lnTo>
                    <a:pt x="94833" y="43029"/>
                  </a:lnTo>
                  <a:lnTo>
                    <a:pt x="72613" y="56557"/>
                  </a:lnTo>
                  <a:lnTo>
                    <a:pt x="64353" y="64924"/>
                  </a:lnTo>
                  <a:lnTo>
                    <a:pt x="58367" y="74265"/>
                  </a:lnTo>
                  <a:lnTo>
                    <a:pt x="51878" y="88347"/>
                  </a:lnTo>
                  <a:lnTo>
                    <a:pt x="47861" y="94597"/>
                  </a:lnTo>
                  <a:lnTo>
                    <a:pt x="45600" y="103694"/>
                  </a:lnTo>
                  <a:lnTo>
                    <a:pt x="44774" y="118638"/>
                  </a:lnTo>
                  <a:lnTo>
                    <a:pt x="47350" y="124597"/>
                  </a:lnTo>
                  <a:lnTo>
                    <a:pt x="52347" y="131766"/>
                  </a:lnTo>
                  <a:lnTo>
                    <a:pt x="73587" y="133376"/>
                  </a:lnTo>
                  <a:lnTo>
                    <a:pt x="104629" y="121088"/>
                  </a:lnTo>
                  <a:lnTo>
                    <a:pt x="127509" y="103718"/>
                  </a:lnTo>
                  <a:lnTo>
                    <a:pt x="147807" y="74824"/>
                  </a:lnTo>
                  <a:lnTo>
                    <a:pt x="150620" y="65314"/>
                  </a:lnTo>
                  <a:lnTo>
                    <a:pt x="151758" y="46007"/>
                  </a:lnTo>
                  <a:lnTo>
                    <a:pt x="152766" y="45416"/>
                  </a:lnTo>
                  <a:lnTo>
                    <a:pt x="156531" y="44759"/>
                  </a:lnTo>
                  <a:lnTo>
                    <a:pt x="157932" y="45576"/>
                  </a:lnTo>
                  <a:lnTo>
                    <a:pt x="158866" y="47113"/>
                  </a:lnTo>
                  <a:lnTo>
                    <a:pt x="160488" y="53359"/>
                  </a:lnTo>
                  <a:lnTo>
                    <a:pt x="161724" y="93059"/>
                  </a:lnTo>
                  <a:lnTo>
                    <a:pt x="175555" y="137366"/>
                  </a:lnTo>
                  <a:lnTo>
                    <a:pt x="185483" y="178229"/>
                  </a:lnTo>
                  <a:lnTo>
                    <a:pt x="187344" y="216548"/>
                  </a:lnTo>
                  <a:lnTo>
                    <a:pt x="186451" y="231943"/>
                  </a:lnTo>
                  <a:lnTo>
                    <a:pt x="169427" y="276242"/>
                  </a:lnTo>
                  <a:lnTo>
                    <a:pt x="158018" y="294216"/>
                  </a:lnTo>
                  <a:lnTo>
                    <a:pt x="142070" y="309464"/>
                  </a:lnTo>
                  <a:lnTo>
                    <a:pt x="105896" y="332805"/>
                  </a:lnTo>
                  <a:lnTo>
                    <a:pt x="101355" y="333849"/>
                  </a:lnTo>
                  <a:lnTo>
                    <a:pt x="83523" y="330688"/>
                  </a:lnTo>
                  <a:lnTo>
                    <a:pt x="82471" y="329461"/>
                  </a:lnTo>
                  <a:lnTo>
                    <a:pt x="81302" y="325452"/>
                  </a:lnTo>
                  <a:lnTo>
                    <a:pt x="88137" y="301323"/>
                  </a:lnTo>
                  <a:lnTo>
                    <a:pt x="102333" y="282393"/>
                  </a:lnTo>
                  <a:lnTo>
                    <a:pt x="134621" y="241941"/>
                  </a:lnTo>
                  <a:lnTo>
                    <a:pt x="175656" y="199088"/>
                  </a:lnTo>
                  <a:lnTo>
                    <a:pt x="211154" y="155382"/>
                  </a:lnTo>
                  <a:lnTo>
                    <a:pt x="233752" y="127319"/>
                  </a:lnTo>
                  <a:lnTo>
                    <a:pt x="255902" y="86883"/>
                  </a:lnTo>
                  <a:lnTo>
                    <a:pt x="281779" y="55251"/>
                  </a:lnTo>
                  <a:lnTo>
                    <a:pt x="287611" y="37186"/>
                  </a:lnTo>
                  <a:lnTo>
                    <a:pt x="301126" y="17610"/>
                  </a:lnTo>
                  <a:lnTo>
                    <a:pt x="303391" y="6667"/>
                  </a:lnTo>
                  <a:lnTo>
                    <a:pt x="303596" y="0"/>
                  </a:lnTo>
                  <a:lnTo>
                    <a:pt x="303605" y="4448"/>
                  </a:lnTo>
                  <a:lnTo>
                    <a:pt x="302614" y="5804"/>
                  </a:lnTo>
                  <a:lnTo>
                    <a:pt x="291180" y="12898"/>
                  </a:lnTo>
                  <a:lnTo>
                    <a:pt x="247418" y="54909"/>
                  </a:lnTo>
                  <a:lnTo>
                    <a:pt x="243909" y="61546"/>
                  </a:lnTo>
                  <a:lnTo>
                    <a:pt x="241357" y="67803"/>
                  </a:lnTo>
                  <a:lnTo>
                    <a:pt x="233577" y="78157"/>
                  </a:lnTo>
                  <a:lnTo>
                    <a:pt x="232295" y="87483"/>
                  </a:lnTo>
                  <a:lnTo>
                    <a:pt x="236948" y="93208"/>
                  </a:lnTo>
                  <a:lnTo>
                    <a:pt x="241901" y="95766"/>
                  </a:lnTo>
                  <a:lnTo>
                    <a:pt x="253166" y="97408"/>
                  </a:lnTo>
                  <a:lnTo>
                    <a:pt x="259031" y="94986"/>
                  </a:lnTo>
                  <a:lnTo>
                    <a:pt x="267890" y="888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3" name="SMARTInkShape-904"/>
            <p:cNvSpPr/>
            <p:nvPr/>
          </p:nvSpPr>
          <p:spPr>
            <a:xfrm>
              <a:off x="544711" y="1160859"/>
              <a:ext cx="1" cy="62509"/>
            </a:xfrm>
            <a:custGeom>
              <a:avLst/>
              <a:gdLst/>
              <a:ahLst/>
              <a:cxnLst/>
              <a:rect l="0" t="0" r="0" b="0"/>
              <a:pathLst>
                <a:path w="1" h="62509">
                  <a:moveTo>
                    <a:pt x="0" y="0"/>
                  </a:moveTo>
                  <a:lnTo>
                    <a:pt x="0" y="41701"/>
                  </a:lnTo>
                  <a:lnTo>
                    <a:pt x="0" y="625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4" name="SMARTInkShape-905"/>
            <p:cNvSpPr/>
            <p:nvPr/>
          </p:nvSpPr>
          <p:spPr>
            <a:xfrm>
              <a:off x="438109" y="1143000"/>
              <a:ext cx="88727" cy="98228"/>
            </a:xfrm>
            <a:custGeom>
              <a:avLst/>
              <a:gdLst/>
              <a:ahLst/>
              <a:cxnLst/>
              <a:rect l="0" t="0" r="0" b="0"/>
              <a:pathLst>
                <a:path w="88727" h="98228">
                  <a:moveTo>
                    <a:pt x="70883" y="0"/>
                  </a:moveTo>
                  <a:lnTo>
                    <a:pt x="66143" y="0"/>
                  </a:lnTo>
                  <a:lnTo>
                    <a:pt x="61170" y="2646"/>
                  </a:lnTo>
                  <a:lnTo>
                    <a:pt x="55652" y="6137"/>
                  </a:lnTo>
                  <a:lnTo>
                    <a:pt x="46967" y="9094"/>
                  </a:lnTo>
                  <a:lnTo>
                    <a:pt x="23065" y="23096"/>
                  </a:lnTo>
                  <a:lnTo>
                    <a:pt x="12177" y="26687"/>
                  </a:lnTo>
                  <a:lnTo>
                    <a:pt x="0" y="35308"/>
                  </a:lnTo>
                  <a:lnTo>
                    <a:pt x="41690" y="35716"/>
                  </a:lnTo>
                  <a:lnTo>
                    <a:pt x="58906" y="36710"/>
                  </a:lnTo>
                  <a:lnTo>
                    <a:pt x="83853" y="44813"/>
                  </a:lnTo>
                  <a:lnTo>
                    <a:pt x="85483" y="46742"/>
                  </a:lnTo>
                  <a:lnTo>
                    <a:pt x="88099" y="52228"/>
                  </a:lnTo>
                  <a:lnTo>
                    <a:pt x="88726" y="62105"/>
                  </a:lnTo>
                  <a:lnTo>
                    <a:pt x="67751" y="83488"/>
                  </a:lnTo>
                  <a:lnTo>
                    <a:pt x="59239" y="86715"/>
                  </a:lnTo>
                  <a:lnTo>
                    <a:pt x="49833" y="89142"/>
                  </a:lnTo>
                  <a:lnTo>
                    <a:pt x="35164" y="982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5" name="SMARTInkShape-906"/>
            <p:cNvSpPr/>
            <p:nvPr/>
          </p:nvSpPr>
          <p:spPr>
            <a:xfrm>
              <a:off x="348258" y="1161015"/>
              <a:ext cx="44272" cy="151204"/>
            </a:xfrm>
            <a:custGeom>
              <a:avLst/>
              <a:gdLst/>
              <a:ahLst/>
              <a:cxnLst/>
              <a:rect l="0" t="0" r="0" b="0"/>
              <a:pathLst>
                <a:path w="44272" h="151204">
                  <a:moveTo>
                    <a:pt x="0" y="89141"/>
                  </a:moveTo>
                  <a:lnTo>
                    <a:pt x="0" y="93882"/>
                  </a:lnTo>
                  <a:lnTo>
                    <a:pt x="992" y="95278"/>
                  </a:lnTo>
                  <a:lnTo>
                    <a:pt x="2646" y="96209"/>
                  </a:lnTo>
                  <a:lnTo>
                    <a:pt x="4740" y="96830"/>
                  </a:lnTo>
                  <a:lnTo>
                    <a:pt x="6137" y="98236"/>
                  </a:lnTo>
                  <a:lnTo>
                    <a:pt x="7688" y="102444"/>
                  </a:lnTo>
                  <a:lnTo>
                    <a:pt x="11527" y="127560"/>
                  </a:lnTo>
                  <a:lnTo>
                    <a:pt x="17025" y="141715"/>
                  </a:lnTo>
                  <a:lnTo>
                    <a:pt x="17827" y="151203"/>
                  </a:lnTo>
                  <a:lnTo>
                    <a:pt x="17850" y="146776"/>
                  </a:lnTo>
                  <a:lnTo>
                    <a:pt x="16861" y="145424"/>
                  </a:lnTo>
                  <a:lnTo>
                    <a:pt x="13116" y="143922"/>
                  </a:lnTo>
                  <a:lnTo>
                    <a:pt x="11720" y="141536"/>
                  </a:lnTo>
                  <a:lnTo>
                    <a:pt x="9175" y="119456"/>
                  </a:lnTo>
                  <a:lnTo>
                    <a:pt x="8010" y="109148"/>
                  </a:lnTo>
                  <a:lnTo>
                    <a:pt x="1251" y="87427"/>
                  </a:lnTo>
                  <a:lnTo>
                    <a:pt x="32" y="43158"/>
                  </a:lnTo>
                  <a:lnTo>
                    <a:pt x="9" y="33073"/>
                  </a:lnTo>
                  <a:lnTo>
                    <a:pt x="2650" y="26850"/>
                  </a:lnTo>
                  <a:lnTo>
                    <a:pt x="6139" y="20776"/>
                  </a:lnTo>
                  <a:lnTo>
                    <a:pt x="9095" y="11779"/>
                  </a:lnTo>
                  <a:lnTo>
                    <a:pt x="13302" y="5810"/>
                  </a:lnTo>
                  <a:lnTo>
                    <a:pt x="18480" y="2496"/>
                  </a:lnTo>
                  <a:lnTo>
                    <a:pt x="26303" y="0"/>
                  </a:lnTo>
                  <a:lnTo>
                    <a:pt x="31385" y="4631"/>
                  </a:lnTo>
                  <a:lnTo>
                    <a:pt x="33793" y="9578"/>
                  </a:lnTo>
                  <a:lnTo>
                    <a:pt x="35338" y="16099"/>
                  </a:lnTo>
                  <a:lnTo>
                    <a:pt x="41780" y="24516"/>
                  </a:lnTo>
                  <a:lnTo>
                    <a:pt x="43798" y="32841"/>
                  </a:lnTo>
                  <a:lnTo>
                    <a:pt x="44271" y="38653"/>
                  </a:lnTo>
                  <a:lnTo>
                    <a:pt x="41835" y="44543"/>
                  </a:lnTo>
                  <a:lnTo>
                    <a:pt x="38437" y="50468"/>
                  </a:lnTo>
                  <a:lnTo>
                    <a:pt x="36255" y="62357"/>
                  </a:lnTo>
                  <a:lnTo>
                    <a:pt x="35719" y="980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6" name="SMARTInkShape-907"/>
            <p:cNvSpPr/>
            <p:nvPr/>
          </p:nvSpPr>
          <p:spPr>
            <a:xfrm>
              <a:off x="241246" y="1187648"/>
              <a:ext cx="97551" cy="80213"/>
            </a:xfrm>
            <a:custGeom>
              <a:avLst/>
              <a:gdLst/>
              <a:ahLst/>
              <a:cxnLst/>
              <a:rect l="0" t="0" r="0" b="0"/>
              <a:pathLst>
                <a:path w="97551" h="80213">
                  <a:moveTo>
                    <a:pt x="35574" y="0"/>
                  </a:moveTo>
                  <a:lnTo>
                    <a:pt x="27886" y="0"/>
                  </a:lnTo>
                  <a:lnTo>
                    <a:pt x="27472" y="993"/>
                  </a:lnTo>
                  <a:lnTo>
                    <a:pt x="27012" y="4741"/>
                  </a:lnTo>
                  <a:lnTo>
                    <a:pt x="24162" y="9714"/>
                  </a:lnTo>
                  <a:lnTo>
                    <a:pt x="20580" y="15232"/>
                  </a:lnTo>
                  <a:lnTo>
                    <a:pt x="10837" y="38910"/>
                  </a:lnTo>
                  <a:lnTo>
                    <a:pt x="3550" y="49783"/>
                  </a:lnTo>
                  <a:lnTo>
                    <a:pt x="950" y="59289"/>
                  </a:lnTo>
                  <a:lnTo>
                    <a:pt x="0" y="74382"/>
                  </a:lnTo>
                  <a:lnTo>
                    <a:pt x="944" y="76377"/>
                  </a:lnTo>
                  <a:lnTo>
                    <a:pt x="2565" y="77707"/>
                  </a:lnTo>
                  <a:lnTo>
                    <a:pt x="7013" y="79185"/>
                  </a:lnTo>
                  <a:lnTo>
                    <a:pt x="25591" y="80212"/>
                  </a:lnTo>
                  <a:lnTo>
                    <a:pt x="33783" y="77653"/>
                  </a:lnTo>
                  <a:lnTo>
                    <a:pt x="40731" y="74200"/>
                  </a:lnTo>
                  <a:lnTo>
                    <a:pt x="61046" y="67061"/>
                  </a:lnTo>
                  <a:lnTo>
                    <a:pt x="69385" y="59240"/>
                  </a:lnTo>
                  <a:lnTo>
                    <a:pt x="95387" y="26937"/>
                  </a:lnTo>
                  <a:lnTo>
                    <a:pt x="97550" y="14912"/>
                  </a:lnTo>
                  <a:lnTo>
                    <a:pt x="96735" y="12918"/>
                  </a:lnTo>
                  <a:lnTo>
                    <a:pt x="95200" y="11589"/>
                  </a:lnTo>
                  <a:lnTo>
                    <a:pt x="93184" y="10703"/>
                  </a:lnTo>
                  <a:lnTo>
                    <a:pt x="91840" y="9120"/>
                  </a:lnTo>
                  <a:lnTo>
                    <a:pt x="90347" y="4715"/>
                  </a:lnTo>
                  <a:lnTo>
                    <a:pt x="88957" y="3143"/>
                  </a:lnTo>
                  <a:lnTo>
                    <a:pt x="84766" y="1397"/>
                  </a:lnTo>
                  <a:lnTo>
                    <a:pt x="6236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7" name="SMARTInkShape-908"/>
            <p:cNvSpPr/>
            <p:nvPr/>
          </p:nvSpPr>
          <p:spPr>
            <a:xfrm>
              <a:off x="1366242" y="955486"/>
              <a:ext cx="44650" cy="116077"/>
            </a:xfrm>
            <a:custGeom>
              <a:avLst/>
              <a:gdLst/>
              <a:ahLst/>
              <a:cxnLst/>
              <a:rect l="0" t="0" r="0" b="0"/>
              <a:pathLst>
                <a:path w="44650" h="116077">
                  <a:moveTo>
                    <a:pt x="44649" y="8920"/>
                  </a:moveTo>
                  <a:lnTo>
                    <a:pt x="36960" y="1232"/>
                  </a:lnTo>
                  <a:lnTo>
                    <a:pt x="28139" y="99"/>
                  </a:lnTo>
                  <a:lnTo>
                    <a:pt x="14479" y="0"/>
                  </a:lnTo>
                  <a:lnTo>
                    <a:pt x="8750" y="2641"/>
                  </a:lnTo>
                  <a:lnTo>
                    <a:pt x="5833" y="4734"/>
                  </a:lnTo>
                  <a:lnTo>
                    <a:pt x="2593" y="9705"/>
                  </a:lnTo>
                  <a:lnTo>
                    <a:pt x="512" y="20982"/>
                  </a:lnTo>
                  <a:lnTo>
                    <a:pt x="152" y="29802"/>
                  </a:lnTo>
                  <a:lnTo>
                    <a:pt x="2713" y="35730"/>
                  </a:lnTo>
                  <a:lnTo>
                    <a:pt x="24214" y="62499"/>
                  </a:lnTo>
                  <a:lnTo>
                    <a:pt x="25072" y="65475"/>
                  </a:lnTo>
                  <a:lnTo>
                    <a:pt x="26637" y="67460"/>
                  </a:lnTo>
                  <a:lnTo>
                    <a:pt x="32587" y="71244"/>
                  </a:lnTo>
                  <a:lnTo>
                    <a:pt x="34327" y="75646"/>
                  </a:lnTo>
                  <a:lnTo>
                    <a:pt x="35597" y="87632"/>
                  </a:lnTo>
                  <a:lnTo>
                    <a:pt x="23279" y="101571"/>
                  </a:lnTo>
                  <a:lnTo>
                    <a:pt x="17622" y="104669"/>
                  </a:lnTo>
                  <a:lnTo>
                    <a:pt x="14725" y="105495"/>
                  </a:lnTo>
                  <a:lnTo>
                    <a:pt x="12793" y="107038"/>
                  </a:lnTo>
                  <a:lnTo>
                    <a:pt x="9082" y="112957"/>
                  </a:lnTo>
                  <a:lnTo>
                    <a:pt x="0" y="1160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8" name="SMARTInkShape-909"/>
            <p:cNvSpPr/>
            <p:nvPr/>
          </p:nvSpPr>
          <p:spPr>
            <a:xfrm>
              <a:off x="142875" y="1089422"/>
              <a:ext cx="17860" cy="205384"/>
            </a:xfrm>
            <a:custGeom>
              <a:avLst/>
              <a:gdLst/>
              <a:ahLst/>
              <a:cxnLst/>
              <a:rect l="0" t="0" r="0" b="0"/>
              <a:pathLst>
                <a:path w="17860" h="205384">
                  <a:moveTo>
                    <a:pt x="0" y="0"/>
                  </a:moveTo>
                  <a:lnTo>
                    <a:pt x="0" y="41867"/>
                  </a:lnTo>
                  <a:lnTo>
                    <a:pt x="992" y="68555"/>
                  </a:lnTo>
                  <a:lnTo>
                    <a:pt x="7688" y="95654"/>
                  </a:lnTo>
                  <a:lnTo>
                    <a:pt x="8897" y="140276"/>
                  </a:lnTo>
                  <a:lnTo>
                    <a:pt x="8929" y="180184"/>
                  </a:lnTo>
                  <a:lnTo>
                    <a:pt x="11575" y="186907"/>
                  </a:lnTo>
                  <a:lnTo>
                    <a:pt x="16618" y="194567"/>
                  </a:lnTo>
                  <a:lnTo>
                    <a:pt x="17859" y="205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98" name="SMARTInkShape-Group101"/>
          <p:cNvGrpSpPr/>
          <p:nvPr/>
        </p:nvGrpSpPr>
        <p:grpSpPr>
          <a:xfrm>
            <a:off x="214690" y="1250156"/>
            <a:ext cx="1723053" cy="446485"/>
            <a:chOff x="214690" y="1250156"/>
            <a:chExt cx="1723053" cy="446485"/>
          </a:xfrm>
        </p:grpSpPr>
        <p:sp>
          <p:nvSpPr>
            <p:cNvPr id="1680" name="SMARTInkShape-910"/>
            <p:cNvSpPr/>
            <p:nvPr/>
          </p:nvSpPr>
          <p:spPr>
            <a:xfrm>
              <a:off x="214690" y="1410891"/>
              <a:ext cx="120484" cy="230729"/>
            </a:xfrm>
            <a:custGeom>
              <a:avLst/>
              <a:gdLst/>
              <a:ahLst/>
              <a:cxnLst/>
              <a:rect l="0" t="0" r="0" b="0"/>
              <a:pathLst>
                <a:path w="120484" h="230729">
                  <a:moveTo>
                    <a:pt x="17482" y="0"/>
                  </a:moveTo>
                  <a:lnTo>
                    <a:pt x="12741" y="4740"/>
                  </a:lnTo>
                  <a:lnTo>
                    <a:pt x="10414" y="9713"/>
                  </a:lnTo>
                  <a:lnTo>
                    <a:pt x="1533" y="53830"/>
                  </a:lnTo>
                  <a:lnTo>
                    <a:pt x="0" y="77440"/>
                  </a:lnTo>
                  <a:lnTo>
                    <a:pt x="7344" y="120802"/>
                  </a:lnTo>
                  <a:lnTo>
                    <a:pt x="8446" y="165337"/>
                  </a:lnTo>
                  <a:lnTo>
                    <a:pt x="15660" y="190233"/>
                  </a:lnTo>
                  <a:lnTo>
                    <a:pt x="26640" y="211614"/>
                  </a:lnTo>
                  <a:lnTo>
                    <a:pt x="32466" y="218074"/>
                  </a:lnTo>
                  <a:lnTo>
                    <a:pt x="56370" y="228925"/>
                  </a:lnTo>
                  <a:lnTo>
                    <a:pt x="63870" y="230728"/>
                  </a:lnTo>
                  <a:lnTo>
                    <a:pt x="67259" y="230217"/>
                  </a:lnTo>
                  <a:lnTo>
                    <a:pt x="92007" y="216856"/>
                  </a:lnTo>
                  <a:lnTo>
                    <a:pt x="109378" y="202349"/>
                  </a:lnTo>
                  <a:lnTo>
                    <a:pt x="112895" y="193782"/>
                  </a:lnTo>
                  <a:lnTo>
                    <a:pt x="115450" y="184351"/>
                  </a:lnTo>
                  <a:lnTo>
                    <a:pt x="119893" y="176853"/>
                  </a:lnTo>
                  <a:lnTo>
                    <a:pt x="120483" y="173464"/>
                  </a:lnTo>
                  <a:lnTo>
                    <a:pt x="119883" y="170213"/>
                  </a:lnTo>
                  <a:lnTo>
                    <a:pt x="116945" y="160897"/>
                  </a:lnTo>
                  <a:lnTo>
                    <a:pt x="116533" y="157866"/>
                  </a:lnTo>
                  <a:lnTo>
                    <a:pt x="110783" y="151852"/>
                  </a:lnTo>
                  <a:lnTo>
                    <a:pt x="102605" y="146865"/>
                  </a:lnTo>
                  <a:lnTo>
                    <a:pt x="92423" y="144057"/>
                  </a:lnTo>
                  <a:lnTo>
                    <a:pt x="51116" y="142895"/>
                  </a:lnTo>
                  <a:lnTo>
                    <a:pt x="35341"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1" name="SMARTInkShape-911"/>
            <p:cNvSpPr/>
            <p:nvPr/>
          </p:nvSpPr>
          <p:spPr>
            <a:xfrm>
              <a:off x="366117" y="1509117"/>
              <a:ext cx="26790" cy="89298"/>
            </a:xfrm>
            <a:custGeom>
              <a:avLst/>
              <a:gdLst/>
              <a:ahLst/>
              <a:cxnLst/>
              <a:rect l="0" t="0" r="0" b="0"/>
              <a:pathLst>
                <a:path w="26790" h="89298">
                  <a:moveTo>
                    <a:pt x="0" y="0"/>
                  </a:moveTo>
                  <a:lnTo>
                    <a:pt x="13303" y="13303"/>
                  </a:lnTo>
                  <a:lnTo>
                    <a:pt x="15834" y="18480"/>
                  </a:lnTo>
                  <a:lnTo>
                    <a:pt x="20328" y="42841"/>
                  </a:lnTo>
                  <a:lnTo>
                    <a:pt x="22481" y="46420"/>
                  </a:lnTo>
                  <a:lnTo>
                    <a:pt x="25938" y="65430"/>
                  </a:lnTo>
                  <a:lnTo>
                    <a:pt x="26789"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2" name="SMARTInkShape-912"/>
            <p:cNvSpPr/>
            <p:nvPr/>
          </p:nvSpPr>
          <p:spPr>
            <a:xfrm>
              <a:off x="457223" y="1482328"/>
              <a:ext cx="114155" cy="214313"/>
            </a:xfrm>
            <a:custGeom>
              <a:avLst/>
              <a:gdLst/>
              <a:ahLst/>
              <a:cxnLst/>
              <a:rect l="0" t="0" r="0" b="0"/>
              <a:pathLst>
                <a:path w="114155" h="214313">
                  <a:moveTo>
                    <a:pt x="96418" y="0"/>
                  </a:moveTo>
                  <a:lnTo>
                    <a:pt x="91677" y="4740"/>
                  </a:lnTo>
                  <a:lnTo>
                    <a:pt x="86704" y="7068"/>
                  </a:lnTo>
                  <a:lnTo>
                    <a:pt x="65373" y="15814"/>
                  </a:lnTo>
                  <a:lnTo>
                    <a:pt x="23718" y="38732"/>
                  </a:lnTo>
                  <a:lnTo>
                    <a:pt x="16812" y="42019"/>
                  </a:lnTo>
                  <a:lnTo>
                    <a:pt x="0" y="44495"/>
                  </a:lnTo>
                  <a:lnTo>
                    <a:pt x="3467" y="44603"/>
                  </a:lnTo>
                  <a:lnTo>
                    <a:pt x="8143" y="41982"/>
                  </a:lnTo>
                  <a:lnTo>
                    <a:pt x="10779" y="39895"/>
                  </a:lnTo>
                  <a:lnTo>
                    <a:pt x="18999" y="37575"/>
                  </a:lnTo>
                  <a:lnTo>
                    <a:pt x="53154" y="35827"/>
                  </a:lnTo>
                  <a:lnTo>
                    <a:pt x="59992" y="38413"/>
                  </a:lnTo>
                  <a:lnTo>
                    <a:pt x="89182" y="56712"/>
                  </a:lnTo>
                  <a:lnTo>
                    <a:pt x="99014" y="70272"/>
                  </a:lnTo>
                  <a:lnTo>
                    <a:pt x="112168" y="109089"/>
                  </a:lnTo>
                  <a:lnTo>
                    <a:pt x="114154" y="148941"/>
                  </a:lnTo>
                  <a:lnTo>
                    <a:pt x="109500" y="166721"/>
                  </a:lnTo>
                  <a:lnTo>
                    <a:pt x="99039" y="183377"/>
                  </a:lnTo>
                  <a:lnTo>
                    <a:pt x="89367" y="193130"/>
                  </a:lnTo>
                  <a:lnTo>
                    <a:pt x="63501" y="210313"/>
                  </a:lnTo>
                  <a:lnTo>
                    <a:pt x="33910"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3" name="SMARTInkShape-913"/>
            <p:cNvSpPr/>
            <p:nvPr/>
          </p:nvSpPr>
          <p:spPr>
            <a:xfrm>
              <a:off x="660797" y="1357484"/>
              <a:ext cx="107157" cy="237073"/>
            </a:xfrm>
            <a:custGeom>
              <a:avLst/>
              <a:gdLst/>
              <a:ahLst/>
              <a:cxnLst/>
              <a:rect l="0" t="0" r="0" b="0"/>
              <a:pathLst>
                <a:path w="107157" h="237073">
                  <a:moveTo>
                    <a:pt x="0" y="223071"/>
                  </a:moveTo>
                  <a:lnTo>
                    <a:pt x="4740" y="223071"/>
                  </a:lnTo>
                  <a:lnTo>
                    <a:pt x="6137" y="224063"/>
                  </a:lnTo>
                  <a:lnTo>
                    <a:pt x="7068" y="225717"/>
                  </a:lnTo>
                  <a:lnTo>
                    <a:pt x="8821" y="231632"/>
                  </a:lnTo>
                  <a:lnTo>
                    <a:pt x="13638" y="236632"/>
                  </a:lnTo>
                  <a:lnTo>
                    <a:pt x="15045" y="237072"/>
                  </a:lnTo>
                  <a:lnTo>
                    <a:pt x="15983" y="236374"/>
                  </a:lnTo>
                  <a:lnTo>
                    <a:pt x="17489" y="232864"/>
                  </a:lnTo>
                  <a:lnTo>
                    <a:pt x="17749" y="227516"/>
                  </a:lnTo>
                  <a:lnTo>
                    <a:pt x="9751" y="191876"/>
                  </a:lnTo>
                  <a:lnTo>
                    <a:pt x="9038" y="151053"/>
                  </a:lnTo>
                  <a:lnTo>
                    <a:pt x="8944" y="106908"/>
                  </a:lnTo>
                  <a:lnTo>
                    <a:pt x="8931" y="68463"/>
                  </a:lnTo>
                  <a:lnTo>
                    <a:pt x="9922" y="25563"/>
                  </a:lnTo>
                  <a:lnTo>
                    <a:pt x="16618" y="6427"/>
                  </a:lnTo>
                  <a:lnTo>
                    <a:pt x="18024" y="4227"/>
                  </a:lnTo>
                  <a:lnTo>
                    <a:pt x="19953" y="2761"/>
                  </a:lnTo>
                  <a:lnTo>
                    <a:pt x="24743" y="1132"/>
                  </a:lnTo>
                  <a:lnTo>
                    <a:pt x="34077" y="0"/>
                  </a:lnTo>
                  <a:lnTo>
                    <a:pt x="45216" y="6919"/>
                  </a:lnTo>
                  <a:lnTo>
                    <a:pt x="48003" y="7532"/>
                  </a:lnTo>
                  <a:lnTo>
                    <a:pt x="61407" y="17876"/>
                  </a:lnTo>
                  <a:lnTo>
                    <a:pt x="82476" y="42248"/>
                  </a:lnTo>
                  <a:lnTo>
                    <a:pt x="107156" y="623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4" name="SMARTInkShape-914"/>
            <p:cNvSpPr/>
            <p:nvPr/>
          </p:nvSpPr>
          <p:spPr>
            <a:xfrm>
              <a:off x="598289" y="1264153"/>
              <a:ext cx="491134" cy="280684"/>
            </a:xfrm>
            <a:custGeom>
              <a:avLst/>
              <a:gdLst/>
              <a:ahLst/>
              <a:cxnLst/>
              <a:rect l="0" t="0" r="0" b="0"/>
              <a:pathLst>
                <a:path w="491134" h="280684">
                  <a:moveTo>
                    <a:pt x="0" y="280683"/>
                  </a:moveTo>
                  <a:lnTo>
                    <a:pt x="12429" y="280683"/>
                  </a:lnTo>
                  <a:lnTo>
                    <a:pt x="18092" y="278037"/>
                  </a:lnTo>
                  <a:lnTo>
                    <a:pt x="37441" y="268323"/>
                  </a:lnTo>
                  <a:lnTo>
                    <a:pt x="74203" y="252004"/>
                  </a:lnTo>
                  <a:lnTo>
                    <a:pt x="113804" y="236178"/>
                  </a:lnTo>
                  <a:lnTo>
                    <a:pt x="133269" y="224501"/>
                  </a:lnTo>
                  <a:lnTo>
                    <a:pt x="177788" y="183255"/>
                  </a:lnTo>
                  <a:lnTo>
                    <a:pt x="178435" y="182614"/>
                  </a:lnTo>
                  <a:lnTo>
                    <a:pt x="173806" y="182503"/>
                  </a:lnTo>
                  <a:lnTo>
                    <a:pt x="168859" y="185123"/>
                  </a:lnTo>
                  <a:lnTo>
                    <a:pt x="135786" y="211960"/>
                  </a:lnTo>
                  <a:lnTo>
                    <a:pt x="111197" y="247882"/>
                  </a:lnTo>
                  <a:lnTo>
                    <a:pt x="107954" y="262224"/>
                  </a:lnTo>
                  <a:lnTo>
                    <a:pt x="107688" y="265400"/>
                  </a:lnTo>
                  <a:lnTo>
                    <a:pt x="108503" y="267518"/>
                  </a:lnTo>
                  <a:lnTo>
                    <a:pt x="110039" y="268930"/>
                  </a:lnTo>
                  <a:lnTo>
                    <a:pt x="114391" y="271490"/>
                  </a:lnTo>
                  <a:lnTo>
                    <a:pt x="119632" y="275936"/>
                  </a:lnTo>
                  <a:lnTo>
                    <a:pt x="122419" y="276526"/>
                  </a:lnTo>
                  <a:lnTo>
                    <a:pt x="125269" y="275927"/>
                  </a:lnTo>
                  <a:lnTo>
                    <a:pt x="132073" y="273608"/>
                  </a:lnTo>
                  <a:lnTo>
                    <a:pt x="152611" y="269474"/>
                  </a:lnTo>
                  <a:lnTo>
                    <a:pt x="188806" y="255578"/>
                  </a:lnTo>
                  <a:lnTo>
                    <a:pt x="232341" y="234260"/>
                  </a:lnTo>
                  <a:lnTo>
                    <a:pt x="253666" y="221389"/>
                  </a:lnTo>
                  <a:lnTo>
                    <a:pt x="270562" y="206300"/>
                  </a:lnTo>
                  <a:lnTo>
                    <a:pt x="274039" y="200329"/>
                  </a:lnTo>
                  <a:lnTo>
                    <a:pt x="276658" y="184221"/>
                  </a:lnTo>
                  <a:lnTo>
                    <a:pt x="275720" y="183633"/>
                  </a:lnTo>
                  <a:lnTo>
                    <a:pt x="264377" y="182611"/>
                  </a:lnTo>
                  <a:lnTo>
                    <a:pt x="258722" y="185171"/>
                  </a:lnTo>
                  <a:lnTo>
                    <a:pt x="221503" y="219957"/>
                  </a:lnTo>
                  <a:lnTo>
                    <a:pt x="217508" y="226574"/>
                  </a:lnTo>
                  <a:lnTo>
                    <a:pt x="214741" y="232822"/>
                  </a:lnTo>
                  <a:lnTo>
                    <a:pt x="210203" y="238906"/>
                  </a:lnTo>
                  <a:lnTo>
                    <a:pt x="209589" y="241918"/>
                  </a:lnTo>
                  <a:lnTo>
                    <a:pt x="210171" y="244918"/>
                  </a:lnTo>
                  <a:lnTo>
                    <a:pt x="212472" y="250896"/>
                  </a:lnTo>
                  <a:lnTo>
                    <a:pt x="213494" y="256861"/>
                  </a:lnTo>
                  <a:lnTo>
                    <a:pt x="215752" y="258849"/>
                  </a:lnTo>
                  <a:lnTo>
                    <a:pt x="223551" y="261057"/>
                  </a:lnTo>
                  <a:lnTo>
                    <a:pt x="239098" y="262300"/>
                  </a:lnTo>
                  <a:lnTo>
                    <a:pt x="278670" y="250349"/>
                  </a:lnTo>
                  <a:lnTo>
                    <a:pt x="321712" y="226246"/>
                  </a:lnTo>
                  <a:lnTo>
                    <a:pt x="338444" y="213825"/>
                  </a:lnTo>
                  <a:lnTo>
                    <a:pt x="358028" y="190097"/>
                  </a:lnTo>
                  <a:lnTo>
                    <a:pt x="377350" y="146568"/>
                  </a:lnTo>
                  <a:lnTo>
                    <a:pt x="383104" y="102067"/>
                  </a:lnTo>
                  <a:lnTo>
                    <a:pt x="382870" y="64567"/>
                  </a:lnTo>
                  <a:lnTo>
                    <a:pt x="367722" y="20555"/>
                  </a:lnTo>
                  <a:lnTo>
                    <a:pt x="358570" y="1045"/>
                  </a:lnTo>
                  <a:lnTo>
                    <a:pt x="357117" y="0"/>
                  </a:lnTo>
                  <a:lnTo>
                    <a:pt x="355156" y="295"/>
                  </a:lnTo>
                  <a:lnTo>
                    <a:pt x="349620" y="3158"/>
                  </a:lnTo>
                  <a:lnTo>
                    <a:pt x="348864" y="6195"/>
                  </a:lnTo>
                  <a:lnTo>
                    <a:pt x="348268" y="46098"/>
                  </a:lnTo>
                  <a:lnTo>
                    <a:pt x="349252" y="69458"/>
                  </a:lnTo>
                  <a:lnTo>
                    <a:pt x="357352" y="111212"/>
                  </a:lnTo>
                  <a:lnTo>
                    <a:pt x="375231" y="155504"/>
                  </a:lnTo>
                  <a:lnTo>
                    <a:pt x="382074" y="166509"/>
                  </a:lnTo>
                  <a:lnTo>
                    <a:pt x="425807" y="201893"/>
                  </a:lnTo>
                  <a:lnTo>
                    <a:pt x="467330" y="223054"/>
                  </a:lnTo>
                  <a:lnTo>
                    <a:pt x="491133" y="2271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5" name="SMARTInkShape-915"/>
            <p:cNvSpPr/>
            <p:nvPr/>
          </p:nvSpPr>
          <p:spPr>
            <a:xfrm>
              <a:off x="892969" y="1401961"/>
              <a:ext cx="142876" cy="17860"/>
            </a:xfrm>
            <a:custGeom>
              <a:avLst/>
              <a:gdLst/>
              <a:ahLst/>
              <a:cxnLst/>
              <a:rect l="0" t="0" r="0" b="0"/>
              <a:pathLst>
                <a:path w="142876" h="17860">
                  <a:moveTo>
                    <a:pt x="0" y="17859"/>
                  </a:moveTo>
                  <a:lnTo>
                    <a:pt x="4740" y="13119"/>
                  </a:lnTo>
                  <a:lnTo>
                    <a:pt x="9713" y="10791"/>
                  </a:lnTo>
                  <a:lnTo>
                    <a:pt x="46981" y="9039"/>
                  </a:lnTo>
                  <a:lnTo>
                    <a:pt x="86958" y="1876"/>
                  </a:lnTo>
                  <a:lnTo>
                    <a:pt x="1428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6" name="SMARTInkShape-916"/>
            <p:cNvSpPr/>
            <p:nvPr/>
          </p:nvSpPr>
          <p:spPr>
            <a:xfrm>
              <a:off x="1000125" y="1285875"/>
              <a:ext cx="223243" cy="312540"/>
            </a:xfrm>
            <a:custGeom>
              <a:avLst/>
              <a:gdLst/>
              <a:ahLst/>
              <a:cxnLst/>
              <a:rect l="0" t="0" r="0" b="0"/>
              <a:pathLst>
                <a:path w="223243" h="312540">
                  <a:moveTo>
                    <a:pt x="223242" y="0"/>
                  </a:moveTo>
                  <a:lnTo>
                    <a:pt x="218502" y="4740"/>
                  </a:lnTo>
                  <a:lnTo>
                    <a:pt x="216174" y="9713"/>
                  </a:lnTo>
                  <a:lnTo>
                    <a:pt x="215554" y="12429"/>
                  </a:lnTo>
                  <a:lnTo>
                    <a:pt x="209572" y="18092"/>
                  </a:lnTo>
                  <a:lnTo>
                    <a:pt x="201292" y="24908"/>
                  </a:lnTo>
                  <a:lnTo>
                    <a:pt x="168001" y="68620"/>
                  </a:lnTo>
                  <a:lnTo>
                    <a:pt x="136515" y="111882"/>
                  </a:lnTo>
                  <a:lnTo>
                    <a:pt x="107102" y="152427"/>
                  </a:lnTo>
                  <a:lnTo>
                    <a:pt x="77383" y="195543"/>
                  </a:lnTo>
                  <a:lnTo>
                    <a:pt x="47624" y="233424"/>
                  </a:lnTo>
                  <a:lnTo>
                    <a:pt x="16647" y="273431"/>
                  </a:lnTo>
                  <a:lnTo>
                    <a:pt x="0" y="3125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7" name="SMARTInkShape-917"/>
            <p:cNvSpPr/>
            <p:nvPr/>
          </p:nvSpPr>
          <p:spPr>
            <a:xfrm>
              <a:off x="1189563" y="1366242"/>
              <a:ext cx="87383" cy="151806"/>
            </a:xfrm>
            <a:custGeom>
              <a:avLst/>
              <a:gdLst/>
              <a:ahLst/>
              <a:cxnLst/>
              <a:rect l="0" t="0" r="0" b="0"/>
              <a:pathLst>
                <a:path w="87383" h="151806">
                  <a:moveTo>
                    <a:pt x="87382" y="0"/>
                  </a:moveTo>
                  <a:lnTo>
                    <a:pt x="74953" y="0"/>
                  </a:lnTo>
                  <a:lnTo>
                    <a:pt x="33551" y="11024"/>
                  </a:lnTo>
                  <a:lnTo>
                    <a:pt x="18516" y="18480"/>
                  </a:lnTo>
                  <a:lnTo>
                    <a:pt x="4546" y="29888"/>
                  </a:lnTo>
                  <a:lnTo>
                    <a:pt x="957" y="35773"/>
                  </a:lnTo>
                  <a:lnTo>
                    <a:pt x="0" y="38732"/>
                  </a:lnTo>
                  <a:lnTo>
                    <a:pt x="354" y="41696"/>
                  </a:lnTo>
                  <a:lnTo>
                    <a:pt x="3393" y="47636"/>
                  </a:lnTo>
                  <a:lnTo>
                    <a:pt x="10682" y="56558"/>
                  </a:lnTo>
                  <a:lnTo>
                    <a:pt x="53049" y="83344"/>
                  </a:lnTo>
                  <a:lnTo>
                    <a:pt x="72360" y="101203"/>
                  </a:lnTo>
                  <a:lnTo>
                    <a:pt x="75745" y="107156"/>
                  </a:lnTo>
                  <a:lnTo>
                    <a:pt x="77918" y="119063"/>
                  </a:lnTo>
                  <a:lnTo>
                    <a:pt x="78294" y="127992"/>
                  </a:lnTo>
                  <a:lnTo>
                    <a:pt x="75736" y="133945"/>
                  </a:lnTo>
                  <a:lnTo>
                    <a:pt x="73665" y="136922"/>
                  </a:lnTo>
                  <a:lnTo>
                    <a:pt x="61269" y="145852"/>
                  </a:lnTo>
                  <a:lnTo>
                    <a:pt x="49769" y="150041"/>
                  </a:lnTo>
                  <a:lnTo>
                    <a:pt x="24874"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8" name="SMARTInkShape-918"/>
            <p:cNvSpPr/>
            <p:nvPr/>
          </p:nvSpPr>
          <p:spPr>
            <a:xfrm>
              <a:off x="1285875" y="1312664"/>
              <a:ext cx="89298" cy="196263"/>
            </a:xfrm>
            <a:custGeom>
              <a:avLst/>
              <a:gdLst/>
              <a:ahLst/>
              <a:cxnLst/>
              <a:rect l="0" t="0" r="0" b="0"/>
              <a:pathLst>
                <a:path w="89298" h="196263">
                  <a:moveTo>
                    <a:pt x="8930" y="0"/>
                  </a:moveTo>
                  <a:lnTo>
                    <a:pt x="4189" y="4740"/>
                  </a:lnTo>
                  <a:lnTo>
                    <a:pt x="1862" y="9714"/>
                  </a:lnTo>
                  <a:lnTo>
                    <a:pt x="21" y="49802"/>
                  </a:lnTo>
                  <a:lnTo>
                    <a:pt x="2" y="92542"/>
                  </a:lnTo>
                  <a:lnTo>
                    <a:pt x="0" y="136031"/>
                  </a:lnTo>
                  <a:lnTo>
                    <a:pt x="992" y="153525"/>
                  </a:lnTo>
                  <a:lnTo>
                    <a:pt x="7068" y="171474"/>
                  </a:lnTo>
                  <a:lnTo>
                    <a:pt x="8562" y="189094"/>
                  </a:lnTo>
                  <a:lnTo>
                    <a:pt x="9677" y="191547"/>
                  </a:lnTo>
                  <a:lnTo>
                    <a:pt x="11412" y="193182"/>
                  </a:lnTo>
                  <a:lnTo>
                    <a:pt x="17482" y="196262"/>
                  </a:lnTo>
                  <a:lnTo>
                    <a:pt x="22597" y="154211"/>
                  </a:lnTo>
                  <a:lnTo>
                    <a:pt x="28883" y="127586"/>
                  </a:lnTo>
                  <a:lnTo>
                    <a:pt x="42186" y="107382"/>
                  </a:lnTo>
                  <a:lnTo>
                    <a:pt x="44546" y="101303"/>
                  </a:lnTo>
                  <a:lnTo>
                    <a:pt x="53168" y="89823"/>
                  </a:lnTo>
                  <a:lnTo>
                    <a:pt x="58197" y="94193"/>
                  </a:lnTo>
                  <a:lnTo>
                    <a:pt x="60592" y="99080"/>
                  </a:lnTo>
                  <a:lnTo>
                    <a:pt x="61230" y="101772"/>
                  </a:lnTo>
                  <a:lnTo>
                    <a:pt x="66870" y="110301"/>
                  </a:lnTo>
                  <a:lnTo>
                    <a:pt x="74825" y="119113"/>
                  </a:lnTo>
                  <a:lnTo>
                    <a:pt x="77904" y="127684"/>
                  </a:lnTo>
                  <a:lnTo>
                    <a:pt x="81035" y="148003"/>
                  </a:lnTo>
                  <a:lnTo>
                    <a:pt x="87371" y="160571"/>
                  </a:lnTo>
                  <a:lnTo>
                    <a:pt x="89297"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9" name="SMARTInkShape-919"/>
            <p:cNvSpPr/>
            <p:nvPr/>
          </p:nvSpPr>
          <p:spPr>
            <a:xfrm>
              <a:off x="1402070" y="1419820"/>
              <a:ext cx="53424" cy="89108"/>
            </a:xfrm>
            <a:custGeom>
              <a:avLst/>
              <a:gdLst/>
              <a:ahLst/>
              <a:cxnLst/>
              <a:rect l="0" t="0" r="0" b="0"/>
              <a:pathLst>
                <a:path w="53424" h="89108">
                  <a:moveTo>
                    <a:pt x="8821" y="0"/>
                  </a:moveTo>
                  <a:lnTo>
                    <a:pt x="8821" y="13303"/>
                  </a:lnTo>
                  <a:lnTo>
                    <a:pt x="6175" y="18480"/>
                  </a:lnTo>
                  <a:lnTo>
                    <a:pt x="2684" y="24088"/>
                  </a:lnTo>
                  <a:lnTo>
                    <a:pt x="718" y="33816"/>
                  </a:lnTo>
                  <a:lnTo>
                    <a:pt x="0" y="55324"/>
                  </a:lnTo>
                  <a:lnTo>
                    <a:pt x="4664" y="69860"/>
                  </a:lnTo>
                  <a:lnTo>
                    <a:pt x="12329" y="81995"/>
                  </a:lnTo>
                  <a:lnTo>
                    <a:pt x="17987" y="86051"/>
                  </a:lnTo>
                  <a:lnTo>
                    <a:pt x="26750" y="88336"/>
                  </a:lnTo>
                  <a:lnTo>
                    <a:pt x="38600" y="89107"/>
                  </a:lnTo>
                  <a:lnTo>
                    <a:pt x="44545" y="86567"/>
                  </a:lnTo>
                  <a:lnTo>
                    <a:pt x="47520" y="84500"/>
                  </a:lnTo>
                  <a:lnTo>
                    <a:pt x="50825" y="79558"/>
                  </a:lnTo>
                  <a:lnTo>
                    <a:pt x="52685" y="71198"/>
                  </a:lnTo>
                  <a:lnTo>
                    <a:pt x="53423" y="50588"/>
                  </a:lnTo>
                  <a:lnTo>
                    <a:pt x="48715" y="36928"/>
                  </a:lnTo>
                  <a:lnTo>
                    <a:pt x="35376" y="18411"/>
                  </a:lnTo>
                  <a:lnTo>
                    <a:pt x="29552" y="13144"/>
                  </a:lnTo>
                  <a:lnTo>
                    <a:pt x="17730" y="71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0" name="SMARTInkShape-920"/>
            <p:cNvSpPr/>
            <p:nvPr/>
          </p:nvSpPr>
          <p:spPr>
            <a:xfrm>
              <a:off x="1464469" y="1348383"/>
              <a:ext cx="107157" cy="125007"/>
            </a:xfrm>
            <a:custGeom>
              <a:avLst/>
              <a:gdLst/>
              <a:ahLst/>
              <a:cxnLst/>
              <a:rect l="0" t="0" r="0" b="0"/>
              <a:pathLst>
                <a:path w="107157" h="125007">
                  <a:moveTo>
                    <a:pt x="0" y="116086"/>
                  </a:moveTo>
                  <a:lnTo>
                    <a:pt x="0" y="120826"/>
                  </a:lnTo>
                  <a:lnTo>
                    <a:pt x="992" y="122223"/>
                  </a:lnTo>
                  <a:lnTo>
                    <a:pt x="2646" y="123154"/>
                  </a:lnTo>
                  <a:lnTo>
                    <a:pt x="8897" y="125006"/>
                  </a:lnTo>
                  <a:lnTo>
                    <a:pt x="8927" y="107845"/>
                  </a:lnTo>
                  <a:lnTo>
                    <a:pt x="6282" y="99855"/>
                  </a:lnTo>
                  <a:lnTo>
                    <a:pt x="4188" y="96336"/>
                  </a:lnTo>
                  <a:lnTo>
                    <a:pt x="1240" y="81901"/>
                  </a:lnTo>
                  <a:lnTo>
                    <a:pt x="3197" y="73442"/>
                  </a:lnTo>
                  <a:lnTo>
                    <a:pt x="6382" y="65383"/>
                  </a:lnTo>
                  <a:lnTo>
                    <a:pt x="9698" y="39601"/>
                  </a:lnTo>
                  <a:lnTo>
                    <a:pt x="18599" y="26968"/>
                  </a:lnTo>
                  <a:lnTo>
                    <a:pt x="24141" y="21907"/>
                  </a:lnTo>
                  <a:lnTo>
                    <a:pt x="35783" y="16013"/>
                  </a:lnTo>
                  <a:lnTo>
                    <a:pt x="38738" y="13652"/>
                  </a:lnTo>
                  <a:lnTo>
                    <a:pt x="47313" y="11028"/>
                  </a:lnTo>
                  <a:lnTo>
                    <a:pt x="73533" y="6468"/>
                  </a:lnTo>
                  <a:lnTo>
                    <a:pt x="89918" y="1916"/>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1" name="SMARTInkShape-921"/>
            <p:cNvSpPr/>
            <p:nvPr/>
          </p:nvSpPr>
          <p:spPr>
            <a:xfrm>
              <a:off x="1562744" y="1250156"/>
              <a:ext cx="26741" cy="223243"/>
            </a:xfrm>
            <a:custGeom>
              <a:avLst/>
              <a:gdLst/>
              <a:ahLst/>
              <a:cxnLst/>
              <a:rect l="0" t="0" r="0" b="0"/>
              <a:pathLst>
                <a:path w="26741" h="223243">
                  <a:moveTo>
                    <a:pt x="8881" y="0"/>
                  </a:moveTo>
                  <a:lnTo>
                    <a:pt x="8881" y="38732"/>
                  </a:lnTo>
                  <a:lnTo>
                    <a:pt x="503" y="80601"/>
                  </a:lnTo>
                  <a:lnTo>
                    <a:pt x="0" y="118752"/>
                  </a:lnTo>
                  <a:lnTo>
                    <a:pt x="965" y="134138"/>
                  </a:lnTo>
                  <a:lnTo>
                    <a:pt x="10976" y="178431"/>
                  </a:lnTo>
                  <a:lnTo>
                    <a:pt x="18431" y="193759"/>
                  </a:lnTo>
                  <a:lnTo>
                    <a:pt x="21201" y="197634"/>
                  </a:lnTo>
                  <a:lnTo>
                    <a:pt x="24279" y="207231"/>
                  </a:lnTo>
                  <a:lnTo>
                    <a:pt x="26740" y="2232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2" name="SMARTInkShape-922"/>
            <p:cNvSpPr/>
            <p:nvPr/>
          </p:nvSpPr>
          <p:spPr>
            <a:xfrm>
              <a:off x="1500187" y="1384102"/>
              <a:ext cx="89298" cy="17860"/>
            </a:xfrm>
            <a:custGeom>
              <a:avLst/>
              <a:gdLst/>
              <a:ahLst/>
              <a:cxnLst/>
              <a:rect l="0" t="0" r="0" b="0"/>
              <a:pathLst>
                <a:path w="89298" h="17860">
                  <a:moveTo>
                    <a:pt x="0" y="17859"/>
                  </a:moveTo>
                  <a:lnTo>
                    <a:pt x="0" y="13119"/>
                  </a:lnTo>
                  <a:lnTo>
                    <a:pt x="993" y="11722"/>
                  </a:lnTo>
                  <a:lnTo>
                    <a:pt x="2646" y="10791"/>
                  </a:lnTo>
                  <a:lnTo>
                    <a:pt x="12429" y="9297"/>
                  </a:lnTo>
                  <a:lnTo>
                    <a:pt x="24908" y="8010"/>
                  </a:lnTo>
                  <a:lnTo>
                    <a:pt x="45453" y="1876"/>
                  </a:lnTo>
                  <a:lnTo>
                    <a:pt x="892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3" name="SMARTInkShape-923"/>
            <p:cNvSpPr/>
            <p:nvPr/>
          </p:nvSpPr>
          <p:spPr>
            <a:xfrm>
              <a:off x="1616273" y="1259086"/>
              <a:ext cx="106884" cy="231233"/>
            </a:xfrm>
            <a:custGeom>
              <a:avLst/>
              <a:gdLst/>
              <a:ahLst/>
              <a:cxnLst/>
              <a:rect l="0" t="0" r="0" b="0"/>
              <a:pathLst>
                <a:path w="106884" h="231233">
                  <a:moveTo>
                    <a:pt x="44649" y="0"/>
                  </a:moveTo>
                  <a:lnTo>
                    <a:pt x="44649" y="4740"/>
                  </a:lnTo>
                  <a:lnTo>
                    <a:pt x="42003" y="9713"/>
                  </a:lnTo>
                  <a:lnTo>
                    <a:pt x="38512" y="15231"/>
                  </a:lnTo>
                  <a:lnTo>
                    <a:pt x="35554" y="23916"/>
                  </a:lnTo>
                  <a:lnTo>
                    <a:pt x="29827" y="33765"/>
                  </a:lnTo>
                  <a:lnTo>
                    <a:pt x="20919" y="71972"/>
                  </a:lnTo>
                  <a:lnTo>
                    <a:pt x="17136" y="116055"/>
                  </a:lnTo>
                  <a:lnTo>
                    <a:pt x="12795" y="137023"/>
                  </a:lnTo>
                  <a:lnTo>
                    <a:pt x="18276" y="180664"/>
                  </a:lnTo>
                  <a:lnTo>
                    <a:pt x="24818" y="198169"/>
                  </a:lnTo>
                  <a:lnTo>
                    <a:pt x="41760" y="225038"/>
                  </a:lnTo>
                  <a:lnTo>
                    <a:pt x="47665" y="229001"/>
                  </a:lnTo>
                  <a:lnTo>
                    <a:pt x="56567" y="231232"/>
                  </a:lnTo>
                  <a:lnTo>
                    <a:pt x="70229" y="227153"/>
                  </a:lnTo>
                  <a:lnTo>
                    <a:pt x="82104" y="219660"/>
                  </a:lnTo>
                  <a:lnTo>
                    <a:pt x="100150" y="202103"/>
                  </a:lnTo>
                  <a:lnTo>
                    <a:pt x="104043" y="194665"/>
                  </a:lnTo>
                  <a:lnTo>
                    <a:pt x="106883" y="168033"/>
                  </a:lnTo>
                  <a:lnTo>
                    <a:pt x="104389" y="161332"/>
                  </a:lnTo>
                  <a:lnTo>
                    <a:pt x="100966" y="155047"/>
                  </a:lnTo>
                  <a:lnTo>
                    <a:pt x="98046" y="145930"/>
                  </a:lnTo>
                  <a:lnTo>
                    <a:pt x="93847" y="139933"/>
                  </a:lnTo>
                  <a:lnTo>
                    <a:pt x="86028" y="136607"/>
                  </a:lnTo>
                  <a:lnTo>
                    <a:pt x="42537" y="134049"/>
                  </a:lnTo>
                  <a:lnTo>
                    <a:pt x="0"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4" name="SMARTInkShape-924"/>
            <p:cNvSpPr/>
            <p:nvPr/>
          </p:nvSpPr>
          <p:spPr>
            <a:xfrm>
              <a:off x="1698000" y="1375172"/>
              <a:ext cx="114568" cy="115838"/>
            </a:xfrm>
            <a:custGeom>
              <a:avLst/>
              <a:gdLst/>
              <a:ahLst/>
              <a:cxnLst/>
              <a:rect l="0" t="0" r="0" b="0"/>
              <a:pathLst>
                <a:path w="114568" h="115838">
                  <a:moveTo>
                    <a:pt x="25429" y="0"/>
                  </a:moveTo>
                  <a:lnTo>
                    <a:pt x="25429" y="4740"/>
                  </a:lnTo>
                  <a:lnTo>
                    <a:pt x="22784" y="9713"/>
                  </a:lnTo>
                  <a:lnTo>
                    <a:pt x="19293" y="15231"/>
                  </a:lnTo>
                  <a:lnTo>
                    <a:pt x="16335" y="23915"/>
                  </a:lnTo>
                  <a:lnTo>
                    <a:pt x="10608" y="33765"/>
                  </a:lnTo>
                  <a:lnTo>
                    <a:pt x="0" y="72806"/>
                  </a:lnTo>
                  <a:lnTo>
                    <a:pt x="3784" y="87607"/>
                  </a:lnTo>
                  <a:lnTo>
                    <a:pt x="13951" y="103258"/>
                  </a:lnTo>
                  <a:lnTo>
                    <a:pt x="19667" y="109723"/>
                  </a:lnTo>
                  <a:lnTo>
                    <a:pt x="28160" y="113258"/>
                  </a:lnTo>
                  <a:lnTo>
                    <a:pt x="68456" y="115837"/>
                  </a:lnTo>
                  <a:lnTo>
                    <a:pt x="80271" y="114983"/>
                  </a:lnTo>
                  <a:lnTo>
                    <a:pt x="88830" y="111296"/>
                  </a:lnTo>
                  <a:lnTo>
                    <a:pt x="108591" y="95091"/>
                  </a:lnTo>
                  <a:lnTo>
                    <a:pt x="111999" y="86580"/>
                  </a:lnTo>
                  <a:lnTo>
                    <a:pt x="114567" y="59895"/>
                  </a:lnTo>
                  <a:lnTo>
                    <a:pt x="109939" y="45969"/>
                  </a:lnTo>
                  <a:lnTo>
                    <a:pt x="102346" y="37628"/>
                  </a:lnTo>
                  <a:lnTo>
                    <a:pt x="81303" y="24189"/>
                  </a:lnTo>
                  <a:lnTo>
                    <a:pt x="34359"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5" name="SMARTInkShape-925"/>
            <p:cNvSpPr/>
            <p:nvPr/>
          </p:nvSpPr>
          <p:spPr>
            <a:xfrm>
              <a:off x="1768078" y="1276945"/>
              <a:ext cx="78964" cy="187102"/>
            </a:xfrm>
            <a:custGeom>
              <a:avLst/>
              <a:gdLst/>
              <a:ahLst/>
              <a:cxnLst/>
              <a:rect l="0" t="0" r="0" b="0"/>
              <a:pathLst>
                <a:path w="78964" h="187102">
                  <a:moveTo>
                    <a:pt x="53578" y="107157"/>
                  </a:moveTo>
                  <a:lnTo>
                    <a:pt x="53578" y="120459"/>
                  </a:lnTo>
                  <a:lnTo>
                    <a:pt x="50932" y="125637"/>
                  </a:lnTo>
                  <a:lnTo>
                    <a:pt x="47441" y="131245"/>
                  </a:lnTo>
                  <a:lnTo>
                    <a:pt x="44484" y="139980"/>
                  </a:lnTo>
                  <a:lnTo>
                    <a:pt x="19587" y="176463"/>
                  </a:lnTo>
                  <a:lnTo>
                    <a:pt x="18371" y="182703"/>
                  </a:lnTo>
                  <a:lnTo>
                    <a:pt x="19193" y="184310"/>
                  </a:lnTo>
                  <a:lnTo>
                    <a:pt x="20733" y="185381"/>
                  </a:lnTo>
                  <a:lnTo>
                    <a:pt x="25593" y="187101"/>
                  </a:lnTo>
                  <a:lnTo>
                    <a:pt x="55437" y="166522"/>
                  </a:lnTo>
                  <a:lnTo>
                    <a:pt x="65153" y="152968"/>
                  </a:lnTo>
                  <a:lnTo>
                    <a:pt x="77207" y="113004"/>
                  </a:lnTo>
                  <a:lnTo>
                    <a:pt x="78963" y="101156"/>
                  </a:lnTo>
                  <a:lnTo>
                    <a:pt x="75211" y="83330"/>
                  </a:lnTo>
                  <a:lnTo>
                    <a:pt x="56427" y="41671"/>
                  </a:lnTo>
                  <a:lnTo>
                    <a:pt x="46595" y="24805"/>
                  </a:lnTo>
                  <a:lnTo>
                    <a:pt x="21660" y="4317"/>
                  </a:lnTo>
                  <a:lnTo>
                    <a:pt x="12150" y="1279"/>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6" name="SMARTInkShape-926"/>
            <p:cNvSpPr/>
            <p:nvPr/>
          </p:nvSpPr>
          <p:spPr>
            <a:xfrm>
              <a:off x="1821656" y="1321594"/>
              <a:ext cx="53579" cy="107157"/>
            </a:xfrm>
            <a:custGeom>
              <a:avLst/>
              <a:gdLst/>
              <a:ahLst/>
              <a:cxnLst/>
              <a:rect l="0" t="0" r="0" b="0"/>
              <a:pathLst>
                <a:path w="53579" h="107157">
                  <a:moveTo>
                    <a:pt x="0" y="0"/>
                  </a:moveTo>
                  <a:lnTo>
                    <a:pt x="0" y="4740"/>
                  </a:lnTo>
                  <a:lnTo>
                    <a:pt x="2646" y="9713"/>
                  </a:lnTo>
                  <a:lnTo>
                    <a:pt x="4740" y="12428"/>
                  </a:lnTo>
                  <a:lnTo>
                    <a:pt x="7068" y="20737"/>
                  </a:lnTo>
                  <a:lnTo>
                    <a:pt x="11412" y="53830"/>
                  </a:lnTo>
                  <a:lnTo>
                    <a:pt x="19939" y="79605"/>
                  </a:lnTo>
                  <a:lnTo>
                    <a:pt x="30177" y="92123"/>
                  </a:lnTo>
                  <a:lnTo>
                    <a:pt x="35902" y="95514"/>
                  </a:lnTo>
                  <a:lnTo>
                    <a:pt x="41753" y="98013"/>
                  </a:lnTo>
                  <a:lnTo>
                    <a:pt x="53578"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7" name="SMARTInkShape-927"/>
            <p:cNvSpPr/>
            <p:nvPr/>
          </p:nvSpPr>
          <p:spPr>
            <a:xfrm>
              <a:off x="1884164" y="1375572"/>
              <a:ext cx="53579" cy="196054"/>
            </a:xfrm>
            <a:custGeom>
              <a:avLst/>
              <a:gdLst/>
              <a:ahLst/>
              <a:cxnLst/>
              <a:rect l="0" t="0" r="0" b="0"/>
              <a:pathLst>
                <a:path w="53579" h="196054">
                  <a:moveTo>
                    <a:pt x="53578" y="17459"/>
                  </a:moveTo>
                  <a:lnTo>
                    <a:pt x="53578" y="0"/>
                  </a:lnTo>
                  <a:lnTo>
                    <a:pt x="53578" y="4459"/>
                  </a:lnTo>
                  <a:lnTo>
                    <a:pt x="50932" y="9366"/>
                  </a:lnTo>
                  <a:lnTo>
                    <a:pt x="47441" y="14854"/>
                  </a:lnTo>
                  <a:lnTo>
                    <a:pt x="35627" y="55520"/>
                  </a:lnTo>
                  <a:lnTo>
                    <a:pt x="21559" y="89939"/>
                  </a:lnTo>
                  <a:lnTo>
                    <a:pt x="12047" y="134551"/>
                  </a:lnTo>
                  <a:lnTo>
                    <a:pt x="6900" y="164171"/>
                  </a:lnTo>
                  <a:lnTo>
                    <a:pt x="3067" y="173946"/>
                  </a:lnTo>
                  <a:lnTo>
                    <a:pt x="0" y="1960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09" name="SMARTInkShape-Group102"/>
          <p:cNvGrpSpPr/>
          <p:nvPr/>
        </p:nvGrpSpPr>
        <p:grpSpPr>
          <a:xfrm>
            <a:off x="98227" y="1651992"/>
            <a:ext cx="1178719" cy="312372"/>
            <a:chOff x="98227" y="1651992"/>
            <a:chExt cx="1178719" cy="312372"/>
          </a:xfrm>
        </p:grpSpPr>
        <p:sp>
          <p:nvSpPr>
            <p:cNvPr id="1699" name="SMARTInkShape-928"/>
            <p:cNvSpPr/>
            <p:nvPr/>
          </p:nvSpPr>
          <p:spPr>
            <a:xfrm>
              <a:off x="98227" y="1651992"/>
              <a:ext cx="107157" cy="248622"/>
            </a:xfrm>
            <a:custGeom>
              <a:avLst/>
              <a:gdLst/>
              <a:ahLst/>
              <a:cxnLst/>
              <a:rect l="0" t="0" r="0" b="0"/>
              <a:pathLst>
                <a:path w="107157" h="248622">
                  <a:moveTo>
                    <a:pt x="0" y="0"/>
                  </a:moveTo>
                  <a:lnTo>
                    <a:pt x="992" y="39147"/>
                  </a:lnTo>
                  <a:lnTo>
                    <a:pt x="8102" y="74454"/>
                  </a:lnTo>
                  <a:lnTo>
                    <a:pt x="9849" y="116273"/>
                  </a:lnTo>
                  <a:lnTo>
                    <a:pt x="17025" y="160673"/>
                  </a:lnTo>
                  <a:lnTo>
                    <a:pt x="17810" y="205205"/>
                  </a:lnTo>
                  <a:lnTo>
                    <a:pt x="18829" y="216218"/>
                  </a:lnTo>
                  <a:lnTo>
                    <a:pt x="26420" y="239180"/>
                  </a:lnTo>
                  <a:lnTo>
                    <a:pt x="26756" y="248621"/>
                  </a:lnTo>
                  <a:lnTo>
                    <a:pt x="29420" y="246759"/>
                  </a:lnTo>
                  <a:lnTo>
                    <a:pt x="31519" y="244873"/>
                  </a:lnTo>
                  <a:lnTo>
                    <a:pt x="33852" y="240132"/>
                  </a:lnTo>
                  <a:lnTo>
                    <a:pt x="35670" y="207220"/>
                  </a:lnTo>
                  <a:lnTo>
                    <a:pt x="36689" y="198262"/>
                  </a:lnTo>
                  <a:lnTo>
                    <a:pt x="49020" y="153785"/>
                  </a:lnTo>
                  <a:lnTo>
                    <a:pt x="60045" y="134598"/>
                  </a:lnTo>
                  <a:lnTo>
                    <a:pt x="60866" y="131404"/>
                  </a:lnTo>
                  <a:lnTo>
                    <a:pt x="62405" y="129275"/>
                  </a:lnTo>
                  <a:lnTo>
                    <a:pt x="64424" y="127855"/>
                  </a:lnTo>
                  <a:lnTo>
                    <a:pt x="71027" y="125182"/>
                  </a:lnTo>
                  <a:lnTo>
                    <a:pt x="76056" y="129805"/>
                  </a:lnTo>
                  <a:lnTo>
                    <a:pt x="78451" y="134751"/>
                  </a:lnTo>
                  <a:lnTo>
                    <a:pt x="79089" y="137459"/>
                  </a:lnTo>
                  <a:lnTo>
                    <a:pt x="86251" y="149927"/>
                  </a:lnTo>
                  <a:lnTo>
                    <a:pt x="96311" y="194430"/>
                  </a:lnTo>
                  <a:lnTo>
                    <a:pt x="100305" y="207429"/>
                  </a:lnTo>
                  <a:lnTo>
                    <a:pt x="107156" y="2232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0" name="SMARTInkShape-929"/>
            <p:cNvSpPr/>
            <p:nvPr/>
          </p:nvSpPr>
          <p:spPr>
            <a:xfrm>
              <a:off x="241102" y="1759148"/>
              <a:ext cx="80368" cy="98083"/>
            </a:xfrm>
            <a:custGeom>
              <a:avLst/>
              <a:gdLst/>
              <a:ahLst/>
              <a:cxnLst/>
              <a:rect l="0" t="0" r="0" b="0"/>
              <a:pathLst>
                <a:path w="80368" h="98083">
                  <a:moveTo>
                    <a:pt x="0" y="62508"/>
                  </a:moveTo>
                  <a:lnTo>
                    <a:pt x="0" y="78758"/>
                  </a:lnTo>
                  <a:lnTo>
                    <a:pt x="6136" y="87179"/>
                  </a:lnTo>
                  <a:lnTo>
                    <a:pt x="7688" y="92655"/>
                  </a:lnTo>
                  <a:lnTo>
                    <a:pt x="9094" y="94512"/>
                  </a:lnTo>
                  <a:lnTo>
                    <a:pt x="16509" y="97738"/>
                  </a:lnTo>
                  <a:lnTo>
                    <a:pt x="22199" y="98082"/>
                  </a:lnTo>
                  <a:lnTo>
                    <a:pt x="23729" y="97138"/>
                  </a:lnTo>
                  <a:lnTo>
                    <a:pt x="24749" y="95517"/>
                  </a:lnTo>
                  <a:lnTo>
                    <a:pt x="25429" y="93444"/>
                  </a:lnTo>
                  <a:lnTo>
                    <a:pt x="32657" y="81995"/>
                  </a:lnTo>
                  <a:lnTo>
                    <a:pt x="35803" y="68172"/>
                  </a:lnTo>
                  <a:lnTo>
                    <a:pt x="56674" y="34089"/>
                  </a:lnTo>
                  <a:lnTo>
                    <a:pt x="67492" y="21102"/>
                  </a:lnTo>
                  <a:lnTo>
                    <a:pt x="73304" y="8983"/>
                  </a:lnTo>
                  <a:lnTo>
                    <a:pt x="803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1" name="SMARTInkShape-930"/>
            <p:cNvSpPr/>
            <p:nvPr/>
          </p:nvSpPr>
          <p:spPr>
            <a:xfrm>
              <a:off x="331791" y="1732359"/>
              <a:ext cx="230615" cy="229963"/>
            </a:xfrm>
            <a:custGeom>
              <a:avLst/>
              <a:gdLst/>
              <a:ahLst/>
              <a:cxnLst/>
              <a:rect l="0" t="0" r="0" b="0"/>
              <a:pathLst>
                <a:path w="230615" h="229963">
                  <a:moveTo>
                    <a:pt x="43256" y="0"/>
                  </a:moveTo>
                  <a:lnTo>
                    <a:pt x="43256" y="7689"/>
                  </a:lnTo>
                  <a:lnTo>
                    <a:pt x="38515" y="13303"/>
                  </a:lnTo>
                  <a:lnTo>
                    <a:pt x="36188" y="21126"/>
                  </a:lnTo>
                  <a:lnTo>
                    <a:pt x="32232" y="36687"/>
                  </a:lnTo>
                  <a:lnTo>
                    <a:pt x="24776" y="51219"/>
                  </a:lnTo>
                  <a:lnTo>
                    <a:pt x="11424" y="68150"/>
                  </a:lnTo>
                  <a:lnTo>
                    <a:pt x="9265" y="74276"/>
                  </a:lnTo>
                  <a:lnTo>
                    <a:pt x="7697" y="76307"/>
                  </a:lnTo>
                  <a:lnTo>
                    <a:pt x="0" y="79833"/>
                  </a:lnTo>
                  <a:lnTo>
                    <a:pt x="5019" y="73133"/>
                  </a:lnTo>
                  <a:lnTo>
                    <a:pt x="7783" y="65105"/>
                  </a:lnTo>
                  <a:lnTo>
                    <a:pt x="28499" y="41657"/>
                  </a:lnTo>
                  <a:lnTo>
                    <a:pt x="34382" y="38358"/>
                  </a:lnTo>
                  <a:lnTo>
                    <a:pt x="37340" y="37479"/>
                  </a:lnTo>
                  <a:lnTo>
                    <a:pt x="40304" y="37884"/>
                  </a:lnTo>
                  <a:lnTo>
                    <a:pt x="46243" y="40981"/>
                  </a:lnTo>
                  <a:lnTo>
                    <a:pt x="48224" y="43196"/>
                  </a:lnTo>
                  <a:lnTo>
                    <a:pt x="73131" y="86861"/>
                  </a:lnTo>
                  <a:lnTo>
                    <a:pt x="84769" y="128024"/>
                  </a:lnTo>
                  <a:lnTo>
                    <a:pt x="87721" y="172312"/>
                  </a:lnTo>
                  <a:lnTo>
                    <a:pt x="86888" y="201395"/>
                  </a:lnTo>
                  <a:lnTo>
                    <a:pt x="78808" y="227200"/>
                  </a:lnTo>
                  <a:lnTo>
                    <a:pt x="76879" y="228858"/>
                  </a:lnTo>
                  <a:lnTo>
                    <a:pt x="74601" y="229962"/>
                  </a:lnTo>
                  <a:lnTo>
                    <a:pt x="72090" y="229707"/>
                  </a:lnTo>
                  <a:lnTo>
                    <a:pt x="66654" y="226777"/>
                  </a:lnTo>
                  <a:lnTo>
                    <a:pt x="58016" y="219549"/>
                  </a:lnTo>
                  <a:lnTo>
                    <a:pt x="49173" y="206383"/>
                  </a:lnTo>
                  <a:lnTo>
                    <a:pt x="45009" y="189915"/>
                  </a:lnTo>
                  <a:lnTo>
                    <a:pt x="43410" y="154730"/>
                  </a:lnTo>
                  <a:lnTo>
                    <a:pt x="45970" y="145498"/>
                  </a:lnTo>
                  <a:lnTo>
                    <a:pt x="55698" y="131487"/>
                  </a:lnTo>
                  <a:lnTo>
                    <a:pt x="61354" y="127892"/>
                  </a:lnTo>
                  <a:lnTo>
                    <a:pt x="94031" y="117026"/>
                  </a:lnTo>
                  <a:lnTo>
                    <a:pt x="135447" y="115119"/>
                  </a:lnTo>
                  <a:lnTo>
                    <a:pt x="152454" y="109023"/>
                  </a:lnTo>
                  <a:lnTo>
                    <a:pt x="168876" y="105064"/>
                  </a:lnTo>
                  <a:lnTo>
                    <a:pt x="183664" y="97607"/>
                  </a:lnTo>
                  <a:lnTo>
                    <a:pt x="224416" y="68451"/>
                  </a:lnTo>
                  <a:lnTo>
                    <a:pt x="227951" y="62503"/>
                  </a:lnTo>
                  <a:lnTo>
                    <a:pt x="230614" y="46412"/>
                  </a:lnTo>
                  <a:lnTo>
                    <a:pt x="229677" y="45825"/>
                  </a:lnTo>
                  <a:lnTo>
                    <a:pt x="223076" y="44804"/>
                  </a:lnTo>
                  <a:lnTo>
                    <a:pt x="191818" y="69559"/>
                  </a:lnTo>
                  <a:lnTo>
                    <a:pt x="174582" y="95787"/>
                  </a:lnTo>
                  <a:lnTo>
                    <a:pt x="163496" y="129824"/>
                  </a:lnTo>
                  <a:lnTo>
                    <a:pt x="164096" y="133183"/>
                  </a:lnTo>
                  <a:lnTo>
                    <a:pt x="167408" y="139559"/>
                  </a:lnTo>
                  <a:lnTo>
                    <a:pt x="172187" y="145701"/>
                  </a:lnTo>
                  <a:lnTo>
                    <a:pt x="177619" y="149092"/>
                  </a:lnTo>
                  <a:lnTo>
                    <a:pt x="195061"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2" name="SMARTInkShape-931"/>
            <p:cNvSpPr/>
            <p:nvPr/>
          </p:nvSpPr>
          <p:spPr>
            <a:xfrm>
              <a:off x="669881" y="1768078"/>
              <a:ext cx="88730" cy="196286"/>
            </a:xfrm>
            <a:custGeom>
              <a:avLst/>
              <a:gdLst/>
              <a:ahLst/>
              <a:cxnLst/>
              <a:rect l="0" t="0" r="0" b="0"/>
              <a:pathLst>
                <a:path w="88730" h="196286">
                  <a:moveTo>
                    <a:pt x="44494" y="0"/>
                  </a:moveTo>
                  <a:lnTo>
                    <a:pt x="17636" y="29504"/>
                  </a:lnTo>
                  <a:lnTo>
                    <a:pt x="0" y="53391"/>
                  </a:lnTo>
                  <a:lnTo>
                    <a:pt x="4632" y="48782"/>
                  </a:lnTo>
                  <a:lnTo>
                    <a:pt x="6934" y="43840"/>
                  </a:lnTo>
                  <a:lnTo>
                    <a:pt x="7548" y="41133"/>
                  </a:lnTo>
                  <a:lnTo>
                    <a:pt x="13152" y="32583"/>
                  </a:lnTo>
                  <a:lnTo>
                    <a:pt x="21096" y="23765"/>
                  </a:lnTo>
                  <a:lnTo>
                    <a:pt x="26819" y="20484"/>
                  </a:lnTo>
                  <a:lnTo>
                    <a:pt x="33837" y="18378"/>
                  </a:lnTo>
                  <a:lnTo>
                    <a:pt x="34413" y="19197"/>
                  </a:lnTo>
                  <a:lnTo>
                    <a:pt x="36215" y="25091"/>
                  </a:lnTo>
                  <a:lnTo>
                    <a:pt x="59471" y="65866"/>
                  </a:lnTo>
                  <a:lnTo>
                    <a:pt x="76252" y="101237"/>
                  </a:lnTo>
                  <a:lnTo>
                    <a:pt x="87049" y="142877"/>
                  </a:lnTo>
                  <a:lnTo>
                    <a:pt x="88729" y="166688"/>
                  </a:lnTo>
                  <a:lnTo>
                    <a:pt x="86313" y="175948"/>
                  </a:lnTo>
                  <a:lnTo>
                    <a:pt x="72881" y="194534"/>
                  </a:lnTo>
                  <a:lnTo>
                    <a:pt x="69348" y="195600"/>
                  </a:lnTo>
                  <a:lnTo>
                    <a:pt x="58994" y="196285"/>
                  </a:lnTo>
                  <a:lnTo>
                    <a:pt x="53254" y="193732"/>
                  </a:lnTo>
                  <a:lnTo>
                    <a:pt x="44494"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3" name="SMARTInkShape-932"/>
            <p:cNvSpPr/>
            <p:nvPr/>
          </p:nvSpPr>
          <p:spPr>
            <a:xfrm>
              <a:off x="785812" y="1687711"/>
              <a:ext cx="8931" cy="151805"/>
            </a:xfrm>
            <a:custGeom>
              <a:avLst/>
              <a:gdLst/>
              <a:ahLst/>
              <a:cxnLst/>
              <a:rect l="0" t="0" r="0" b="0"/>
              <a:pathLst>
                <a:path w="8931" h="151805">
                  <a:moveTo>
                    <a:pt x="8930" y="0"/>
                  </a:moveTo>
                  <a:lnTo>
                    <a:pt x="4190" y="0"/>
                  </a:lnTo>
                  <a:lnTo>
                    <a:pt x="2793" y="992"/>
                  </a:lnTo>
                  <a:lnTo>
                    <a:pt x="1862" y="2646"/>
                  </a:lnTo>
                  <a:lnTo>
                    <a:pt x="368" y="12429"/>
                  </a:lnTo>
                  <a:lnTo>
                    <a:pt x="22" y="54141"/>
                  </a:lnTo>
                  <a:lnTo>
                    <a:pt x="2" y="98085"/>
                  </a:lnTo>
                  <a:lnTo>
                    <a:pt x="0" y="142087"/>
                  </a:lnTo>
                  <a:lnTo>
                    <a:pt x="0"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4" name="SMARTInkShape-933"/>
            <p:cNvSpPr/>
            <p:nvPr/>
          </p:nvSpPr>
          <p:spPr>
            <a:xfrm>
              <a:off x="839512" y="1741289"/>
              <a:ext cx="62387" cy="89298"/>
            </a:xfrm>
            <a:custGeom>
              <a:avLst/>
              <a:gdLst/>
              <a:ahLst/>
              <a:cxnLst/>
              <a:rect l="0" t="0" r="0" b="0"/>
              <a:pathLst>
                <a:path w="62387" h="89298">
                  <a:moveTo>
                    <a:pt x="35597" y="0"/>
                  </a:moveTo>
                  <a:lnTo>
                    <a:pt x="30857" y="4740"/>
                  </a:lnTo>
                  <a:lnTo>
                    <a:pt x="28529" y="9714"/>
                  </a:lnTo>
                  <a:lnTo>
                    <a:pt x="27909" y="12429"/>
                  </a:lnTo>
                  <a:lnTo>
                    <a:pt x="11270" y="42807"/>
                  </a:lnTo>
                  <a:lnTo>
                    <a:pt x="0" y="79726"/>
                  </a:lnTo>
                  <a:lnTo>
                    <a:pt x="4655" y="80177"/>
                  </a:lnTo>
                  <a:lnTo>
                    <a:pt x="9608" y="77637"/>
                  </a:lnTo>
                  <a:lnTo>
                    <a:pt x="20872" y="67921"/>
                  </a:lnTo>
                  <a:lnTo>
                    <a:pt x="24092" y="62268"/>
                  </a:lnTo>
                  <a:lnTo>
                    <a:pt x="26515" y="56448"/>
                  </a:lnTo>
                  <a:lnTo>
                    <a:pt x="32465" y="47593"/>
                  </a:lnTo>
                  <a:lnTo>
                    <a:pt x="34669" y="38686"/>
                  </a:lnTo>
                  <a:lnTo>
                    <a:pt x="35185" y="32738"/>
                  </a:lnTo>
                  <a:lnTo>
                    <a:pt x="32768" y="26787"/>
                  </a:lnTo>
                  <a:lnTo>
                    <a:pt x="27025" y="18382"/>
                  </a:lnTo>
                  <a:lnTo>
                    <a:pt x="26677" y="35916"/>
                  </a:lnTo>
                  <a:lnTo>
                    <a:pt x="29318" y="43413"/>
                  </a:lnTo>
                  <a:lnTo>
                    <a:pt x="32806" y="50053"/>
                  </a:lnTo>
                  <a:lnTo>
                    <a:pt x="39970" y="70152"/>
                  </a:lnTo>
                  <a:lnTo>
                    <a:pt x="42481" y="73557"/>
                  </a:lnTo>
                  <a:lnTo>
                    <a:pt x="62386"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5" name="SMARTInkShape-934"/>
            <p:cNvSpPr/>
            <p:nvPr/>
          </p:nvSpPr>
          <p:spPr>
            <a:xfrm>
              <a:off x="933893" y="1732468"/>
              <a:ext cx="73358" cy="107048"/>
            </a:xfrm>
            <a:custGeom>
              <a:avLst/>
              <a:gdLst/>
              <a:ahLst/>
              <a:cxnLst/>
              <a:rect l="0" t="0" r="0" b="0"/>
              <a:pathLst>
                <a:path w="73358" h="107048">
                  <a:moveTo>
                    <a:pt x="66232" y="8821"/>
                  </a:moveTo>
                  <a:lnTo>
                    <a:pt x="61491" y="4081"/>
                  </a:lnTo>
                  <a:lnTo>
                    <a:pt x="56518" y="1753"/>
                  </a:lnTo>
                  <a:lnTo>
                    <a:pt x="36420" y="0"/>
                  </a:lnTo>
                  <a:lnTo>
                    <a:pt x="7526" y="8992"/>
                  </a:lnTo>
                  <a:lnTo>
                    <a:pt x="1114" y="13197"/>
                  </a:lnTo>
                  <a:lnTo>
                    <a:pt x="0" y="16699"/>
                  </a:lnTo>
                  <a:lnTo>
                    <a:pt x="1407" y="25882"/>
                  </a:lnTo>
                  <a:lnTo>
                    <a:pt x="7778" y="37468"/>
                  </a:lnTo>
                  <a:lnTo>
                    <a:pt x="25949" y="50272"/>
                  </a:lnTo>
                  <a:lnTo>
                    <a:pt x="56600" y="71316"/>
                  </a:lnTo>
                  <a:lnTo>
                    <a:pt x="73357" y="87423"/>
                  </a:lnTo>
                  <a:lnTo>
                    <a:pt x="72966" y="89004"/>
                  </a:lnTo>
                  <a:lnTo>
                    <a:pt x="62574" y="101462"/>
                  </a:lnTo>
                  <a:lnTo>
                    <a:pt x="57000" y="104565"/>
                  </a:lnTo>
                  <a:lnTo>
                    <a:pt x="45637" y="106312"/>
                  </a:lnTo>
                  <a:lnTo>
                    <a:pt x="3724" y="1070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6" name="SMARTInkShape-935"/>
            <p:cNvSpPr/>
            <p:nvPr/>
          </p:nvSpPr>
          <p:spPr>
            <a:xfrm>
              <a:off x="1009211" y="1741289"/>
              <a:ext cx="44493" cy="89298"/>
            </a:xfrm>
            <a:custGeom>
              <a:avLst/>
              <a:gdLst/>
              <a:ahLst/>
              <a:cxnLst/>
              <a:rect l="0" t="0" r="0" b="0"/>
              <a:pathLst>
                <a:path w="44493" h="89298">
                  <a:moveTo>
                    <a:pt x="44492" y="0"/>
                  </a:moveTo>
                  <a:lnTo>
                    <a:pt x="35011" y="0"/>
                  </a:lnTo>
                  <a:lnTo>
                    <a:pt x="27711" y="2646"/>
                  </a:lnTo>
                  <a:lnTo>
                    <a:pt x="8868" y="15446"/>
                  </a:lnTo>
                  <a:lnTo>
                    <a:pt x="5860" y="16250"/>
                  </a:lnTo>
                  <a:lnTo>
                    <a:pt x="3854" y="17779"/>
                  </a:lnTo>
                  <a:lnTo>
                    <a:pt x="1626" y="22123"/>
                  </a:lnTo>
                  <a:lnTo>
                    <a:pt x="0" y="38808"/>
                  </a:lnTo>
                  <a:lnTo>
                    <a:pt x="1932" y="40755"/>
                  </a:lnTo>
                  <a:lnTo>
                    <a:pt x="16646" y="46525"/>
                  </a:lnTo>
                  <a:lnTo>
                    <a:pt x="42710" y="69706"/>
                  </a:lnTo>
                  <a:lnTo>
                    <a:pt x="43700" y="73314"/>
                  </a:lnTo>
                  <a:lnTo>
                    <a:pt x="44446" y="84695"/>
                  </a:lnTo>
                  <a:lnTo>
                    <a:pt x="43469" y="86229"/>
                  </a:lnTo>
                  <a:lnTo>
                    <a:pt x="41826" y="87252"/>
                  </a:lnTo>
                  <a:lnTo>
                    <a:pt x="34772" y="88691"/>
                  </a:lnTo>
                  <a:lnTo>
                    <a:pt x="17703"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7" name="SMARTInkShape-936"/>
            <p:cNvSpPr/>
            <p:nvPr/>
          </p:nvSpPr>
          <p:spPr>
            <a:xfrm>
              <a:off x="1062766" y="1732772"/>
              <a:ext cx="96327" cy="88885"/>
            </a:xfrm>
            <a:custGeom>
              <a:avLst/>
              <a:gdLst/>
              <a:ahLst/>
              <a:cxnLst/>
              <a:rect l="0" t="0" r="0" b="0"/>
              <a:pathLst>
                <a:path w="96327" h="88885">
                  <a:moveTo>
                    <a:pt x="8796" y="62095"/>
                  </a:moveTo>
                  <a:lnTo>
                    <a:pt x="13537" y="62095"/>
                  </a:lnTo>
                  <a:lnTo>
                    <a:pt x="51100" y="51071"/>
                  </a:lnTo>
                  <a:lnTo>
                    <a:pt x="71098" y="37768"/>
                  </a:lnTo>
                  <a:lnTo>
                    <a:pt x="77166" y="35408"/>
                  </a:lnTo>
                  <a:lnTo>
                    <a:pt x="92128" y="23021"/>
                  </a:lnTo>
                  <a:lnTo>
                    <a:pt x="95442" y="17278"/>
                  </a:lnTo>
                  <a:lnTo>
                    <a:pt x="96326" y="14358"/>
                  </a:lnTo>
                  <a:lnTo>
                    <a:pt x="95923" y="12411"/>
                  </a:lnTo>
                  <a:lnTo>
                    <a:pt x="94662" y="11113"/>
                  </a:lnTo>
                  <a:lnTo>
                    <a:pt x="92829" y="10248"/>
                  </a:lnTo>
                  <a:lnTo>
                    <a:pt x="91607" y="8678"/>
                  </a:lnTo>
                  <a:lnTo>
                    <a:pt x="90250" y="4289"/>
                  </a:lnTo>
                  <a:lnTo>
                    <a:pt x="88896" y="2722"/>
                  </a:lnTo>
                  <a:lnTo>
                    <a:pt x="84745" y="981"/>
                  </a:lnTo>
                  <a:lnTo>
                    <a:pt x="72090" y="0"/>
                  </a:lnTo>
                  <a:lnTo>
                    <a:pt x="64047" y="2416"/>
                  </a:lnTo>
                  <a:lnTo>
                    <a:pt x="56172" y="5806"/>
                  </a:lnTo>
                  <a:lnTo>
                    <a:pt x="41575" y="8706"/>
                  </a:lnTo>
                  <a:lnTo>
                    <a:pt x="19335" y="20840"/>
                  </a:lnTo>
                  <a:lnTo>
                    <a:pt x="13481" y="26562"/>
                  </a:lnTo>
                  <a:lnTo>
                    <a:pt x="2140" y="44252"/>
                  </a:lnTo>
                  <a:lnTo>
                    <a:pt x="66" y="62097"/>
                  </a:lnTo>
                  <a:lnTo>
                    <a:pt x="0" y="65073"/>
                  </a:lnTo>
                  <a:lnTo>
                    <a:pt x="2572" y="71025"/>
                  </a:lnTo>
                  <a:lnTo>
                    <a:pt x="12307" y="82931"/>
                  </a:lnTo>
                  <a:lnTo>
                    <a:pt x="17963" y="86238"/>
                  </a:lnTo>
                  <a:lnTo>
                    <a:pt x="29372" y="88100"/>
                  </a:lnTo>
                  <a:lnTo>
                    <a:pt x="53445" y="888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8" name="SMARTInkShape-937"/>
            <p:cNvSpPr/>
            <p:nvPr/>
          </p:nvSpPr>
          <p:spPr>
            <a:xfrm>
              <a:off x="1214437" y="1709355"/>
              <a:ext cx="62509" cy="121232"/>
            </a:xfrm>
            <a:custGeom>
              <a:avLst/>
              <a:gdLst/>
              <a:ahLst/>
              <a:cxnLst/>
              <a:rect l="0" t="0" r="0" b="0"/>
              <a:pathLst>
                <a:path w="62509" h="121232">
                  <a:moveTo>
                    <a:pt x="62508" y="5145"/>
                  </a:moveTo>
                  <a:lnTo>
                    <a:pt x="57768" y="5145"/>
                  </a:lnTo>
                  <a:lnTo>
                    <a:pt x="52795" y="2499"/>
                  </a:lnTo>
                  <a:lnTo>
                    <a:pt x="50079" y="405"/>
                  </a:lnTo>
                  <a:lnTo>
                    <a:pt x="47277" y="0"/>
                  </a:lnTo>
                  <a:lnTo>
                    <a:pt x="29736" y="5555"/>
                  </a:lnTo>
                  <a:lnTo>
                    <a:pt x="14879" y="17497"/>
                  </a:lnTo>
                  <a:lnTo>
                    <a:pt x="11574" y="23202"/>
                  </a:lnTo>
                  <a:lnTo>
                    <a:pt x="9452" y="34950"/>
                  </a:lnTo>
                  <a:lnTo>
                    <a:pt x="9085" y="43852"/>
                  </a:lnTo>
                  <a:lnTo>
                    <a:pt x="11645" y="49798"/>
                  </a:lnTo>
                  <a:lnTo>
                    <a:pt x="13716" y="52773"/>
                  </a:lnTo>
                  <a:lnTo>
                    <a:pt x="19960" y="74721"/>
                  </a:lnTo>
                  <a:lnTo>
                    <a:pt x="33680" y="94945"/>
                  </a:lnTo>
                  <a:lnTo>
                    <a:pt x="35316" y="101707"/>
                  </a:lnTo>
                  <a:lnTo>
                    <a:pt x="27995" y="110914"/>
                  </a:lnTo>
                  <a:lnTo>
                    <a:pt x="24680" y="111684"/>
                  </a:lnTo>
                  <a:lnTo>
                    <a:pt x="14467" y="112179"/>
                  </a:lnTo>
                  <a:lnTo>
                    <a:pt x="8745" y="114893"/>
                  </a:lnTo>
                  <a:lnTo>
                    <a:pt x="0" y="1212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18" name="SMARTInkShape-Group103"/>
          <p:cNvGrpSpPr/>
          <p:nvPr/>
        </p:nvGrpSpPr>
        <p:grpSpPr>
          <a:xfrm>
            <a:off x="89297" y="2037686"/>
            <a:ext cx="866180" cy="292963"/>
            <a:chOff x="89297" y="2037686"/>
            <a:chExt cx="866180" cy="292963"/>
          </a:xfrm>
        </p:grpSpPr>
        <p:sp>
          <p:nvSpPr>
            <p:cNvPr id="1710" name="SMARTInkShape-938"/>
            <p:cNvSpPr/>
            <p:nvPr/>
          </p:nvSpPr>
          <p:spPr>
            <a:xfrm>
              <a:off x="89297" y="2037686"/>
              <a:ext cx="140955" cy="257079"/>
            </a:xfrm>
            <a:custGeom>
              <a:avLst/>
              <a:gdLst/>
              <a:ahLst/>
              <a:cxnLst/>
              <a:rect l="0" t="0" r="0" b="0"/>
              <a:pathLst>
                <a:path w="140955" h="257079">
                  <a:moveTo>
                    <a:pt x="133945" y="25072"/>
                  </a:moveTo>
                  <a:lnTo>
                    <a:pt x="113208" y="6980"/>
                  </a:lnTo>
                  <a:lnTo>
                    <a:pt x="108214" y="4081"/>
                  </a:lnTo>
                  <a:lnTo>
                    <a:pt x="82224" y="0"/>
                  </a:lnTo>
                  <a:lnTo>
                    <a:pt x="58869" y="3532"/>
                  </a:lnTo>
                  <a:lnTo>
                    <a:pt x="21039" y="19318"/>
                  </a:lnTo>
                  <a:lnTo>
                    <a:pt x="14312" y="25160"/>
                  </a:lnTo>
                  <a:lnTo>
                    <a:pt x="11322" y="31064"/>
                  </a:lnTo>
                  <a:lnTo>
                    <a:pt x="9993" y="36995"/>
                  </a:lnTo>
                  <a:lnTo>
                    <a:pt x="10630" y="39966"/>
                  </a:lnTo>
                  <a:lnTo>
                    <a:pt x="21452" y="59579"/>
                  </a:lnTo>
                  <a:lnTo>
                    <a:pt x="29709" y="67859"/>
                  </a:lnTo>
                  <a:lnTo>
                    <a:pt x="48159" y="78098"/>
                  </a:lnTo>
                  <a:lnTo>
                    <a:pt x="69832" y="90062"/>
                  </a:lnTo>
                  <a:lnTo>
                    <a:pt x="113015" y="129397"/>
                  </a:lnTo>
                  <a:lnTo>
                    <a:pt x="136391" y="164983"/>
                  </a:lnTo>
                  <a:lnTo>
                    <a:pt x="140954" y="182834"/>
                  </a:lnTo>
                  <a:lnTo>
                    <a:pt x="139375" y="194737"/>
                  </a:lnTo>
                  <a:lnTo>
                    <a:pt x="135366" y="205651"/>
                  </a:lnTo>
                  <a:lnTo>
                    <a:pt x="122062" y="223387"/>
                  </a:lnTo>
                  <a:lnTo>
                    <a:pt x="110805" y="233267"/>
                  </a:lnTo>
                  <a:lnTo>
                    <a:pt x="69173" y="252999"/>
                  </a:lnTo>
                  <a:lnTo>
                    <a:pt x="25604" y="257078"/>
                  </a:lnTo>
                  <a:lnTo>
                    <a:pt x="0" y="2483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1" name="SMARTInkShape-939"/>
            <p:cNvSpPr/>
            <p:nvPr/>
          </p:nvSpPr>
          <p:spPr>
            <a:xfrm>
              <a:off x="267894" y="2044898"/>
              <a:ext cx="160732" cy="222962"/>
            </a:xfrm>
            <a:custGeom>
              <a:avLst/>
              <a:gdLst/>
              <a:ahLst/>
              <a:cxnLst/>
              <a:rect l="0" t="0" r="0" b="0"/>
              <a:pathLst>
                <a:path w="160732" h="222962">
                  <a:moveTo>
                    <a:pt x="8926" y="0"/>
                  </a:moveTo>
                  <a:lnTo>
                    <a:pt x="8926" y="12429"/>
                  </a:lnTo>
                  <a:lnTo>
                    <a:pt x="11572" y="18092"/>
                  </a:lnTo>
                  <a:lnTo>
                    <a:pt x="13667" y="20991"/>
                  </a:lnTo>
                  <a:lnTo>
                    <a:pt x="17028" y="46039"/>
                  </a:lnTo>
                  <a:lnTo>
                    <a:pt x="16791" y="90334"/>
                  </a:lnTo>
                  <a:lnTo>
                    <a:pt x="10158" y="134082"/>
                  </a:lnTo>
                  <a:lnTo>
                    <a:pt x="6443" y="175966"/>
                  </a:lnTo>
                  <a:lnTo>
                    <a:pt x="845" y="201877"/>
                  </a:lnTo>
                  <a:lnTo>
                    <a:pt x="6" y="222961"/>
                  </a:lnTo>
                  <a:lnTo>
                    <a:pt x="0" y="213678"/>
                  </a:lnTo>
                  <a:lnTo>
                    <a:pt x="2644" y="206424"/>
                  </a:lnTo>
                  <a:lnTo>
                    <a:pt x="20987" y="167439"/>
                  </a:lnTo>
                  <a:lnTo>
                    <a:pt x="39898" y="140635"/>
                  </a:lnTo>
                  <a:lnTo>
                    <a:pt x="80434" y="98270"/>
                  </a:lnTo>
                  <a:lnTo>
                    <a:pt x="116276" y="69459"/>
                  </a:lnTo>
                  <a:lnTo>
                    <a:pt x="139676" y="57009"/>
                  </a:lnTo>
                  <a:lnTo>
                    <a:pt x="158780" y="53779"/>
                  </a:lnTo>
                  <a:lnTo>
                    <a:pt x="158438" y="54705"/>
                  </a:lnTo>
                  <a:lnTo>
                    <a:pt x="123136" y="91105"/>
                  </a:lnTo>
                  <a:lnTo>
                    <a:pt x="88238" y="128047"/>
                  </a:lnTo>
                  <a:lnTo>
                    <a:pt x="76854" y="151711"/>
                  </a:lnTo>
                  <a:lnTo>
                    <a:pt x="73843" y="165323"/>
                  </a:lnTo>
                  <a:lnTo>
                    <a:pt x="75151" y="175342"/>
                  </a:lnTo>
                  <a:lnTo>
                    <a:pt x="76888" y="179402"/>
                  </a:lnTo>
                  <a:lnTo>
                    <a:pt x="80031" y="182109"/>
                  </a:lnTo>
                  <a:lnTo>
                    <a:pt x="88815" y="185118"/>
                  </a:lnTo>
                  <a:lnTo>
                    <a:pt x="122255" y="187312"/>
                  </a:lnTo>
                  <a:lnTo>
                    <a:pt x="160731"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2" name="SMARTInkShape-940"/>
            <p:cNvSpPr/>
            <p:nvPr/>
          </p:nvSpPr>
          <p:spPr>
            <a:xfrm>
              <a:off x="517922" y="2143125"/>
              <a:ext cx="8931" cy="98227"/>
            </a:xfrm>
            <a:custGeom>
              <a:avLst/>
              <a:gdLst/>
              <a:ahLst/>
              <a:cxnLst/>
              <a:rect l="0" t="0" r="0" b="0"/>
              <a:pathLst>
                <a:path w="8931" h="98227">
                  <a:moveTo>
                    <a:pt x="0" y="0"/>
                  </a:moveTo>
                  <a:lnTo>
                    <a:pt x="0" y="39332"/>
                  </a:lnTo>
                  <a:lnTo>
                    <a:pt x="0" y="73580"/>
                  </a:lnTo>
                  <a:lnTo>
                    <a:pt x="2646" y="79996"/>
                  </a:lnTo>
                  <a:lnTo>
                    <a:pt x="6137" y="86155"/>
                  </a:lnTo>
                  <a:lnTo>
                    <a:pt x="8930"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3" name="SMARTInkShape-941"/>
            <p:cNvSpPr/>
            <p:nvPr/>
          </p:nvSpPr>
          <p:spPr>
            <a:xfrm>
              <a:off x="517922" y="2107406"/>
              <a:ext cx="17860" cy="26790"/>
            </a:xfrm>
            <a:custGeom>
              <a:avLst/>
              <a:gdLst/>
              <a:ahLst/>
              <a:cxnLst/>
              <a:rect l="0" t="0" r="0" b="0"/>
              <a:pathLst>
                <a:path w="17860" h="26790">
                  <a:moveTo>
                    <a:pt x="17859" y="26789"/>
                  </a:moveTo>
                  <a:lnTo>
                    <a:pt x="13119" y="22049"/>
                  </a:lnTo>
                  <a:lnTo>
                    <a:pt x="10791" y="17075"/>
                  </a:lnTo>
                  <a:lnTo>
                    <a:pt x="10171" y="14360"/>
                  </a:lnTo>
                  <a:lnTo>
                    <a:pt x="8765" y="12550"/>
                  </a:lnTo>
                  <a:lnTo>
                    <a:pt x="4557" y="10539"/>
                  </a:lnTo>
                  <a:lnTo>
                    <a:pt x="3038" y="9010"/>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4" name="SMARTInkShape-942"/>
            <p:cNvSpPr/>
            <p:nvPr/>
          </p:nvSpPr>
          <p:spPr>
            <a:xfrm>
              <a:off x="598289" y="2143650"/>
              <a:ext cx="98228" cy="88728"/>
            </a:xfrm>
            <a:custGeom>
              <a:avLst/>
              <a:gdLst/>
              <a:ahLst/>
              <a:cxnLst/>
              <a:rect l="0" t="0" r="0" b="0"/>
              <a:pathLst>
                <a:path w="98228" h="88728">
                  <a:moveTo>
                    <a:pt x="0" y="61983"/>
                  </a:moveTo>
                  <a:lnTo>
                    <a:pt x="0" y="82974"/>
                  </a:lnTo>
                  <a:lnTo>
                    <a:pt x="992" y="84906"/>
                  </a:lnTo>
                  <a:lnTo>
                    <a:pt x="2646" y="86195"/>
                  </a:lnTo>
                  <a:lnTo>
                    <a:pt x="8821" y="88727"/>
                  </a:lnTo>
                  <a:lnTo>
                    <a:pt x="8930" y="45322"/>
                  </a:lnTo>
                  <a:lnTo>
                    <a:pt x="8930" y="33454"/>
                  </a:lnTo>
                  <a:lnTo>
                    <a:pt x="11576" y="26814"/>
                  </a:lnTo>
                  <a:lnTo>
                    <a:pt x="29920" y="5460"/>
                  </a:lnTo>
                  <a:lnTo>
                    <a:pt x="35788" y="2135"/>
                  </a:lnTo>
                  <a:lnTo>
                    <a:pt x="47639" y="0"/>
                  </a:lnTo>
                  <a:lnTo>
                    <a:pt x="53584" y="2354"/>
                  </a:lnTo>
                  <a:lnTo>
                    <a:pt x="74415" y="20480"/>
                  </a:lnTo>
                  <a:lnTo>
                    <a:pt x="77722" y="26339"/>
                  </a:lnTo>
                  <a:lnTo>
                    <a:pt x="80184" y="32250"/>
                  </a:lnTo>
                  <a:lnTo>
                    <a:pt x="86156" y="41157"/>
                  </a:lnTo>
                  <a:lnTo>
                    <a:pt x="88366" y="50079"/>
                  </a:lnTo>
                  <a:lnTo>
                    <a:pt x="88883" y="56031"/>
                  </a:lnTo>
                  <a:lnTo>
                    <a:pt x="91759" y="61983"/>
                  </a:lnTo>
                  <a:lnTo>
                    <a:pt x="98227" y="709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5" name="SMARTInkShape-943"/>
            <p:cNvSpPr/>
            <p:nvPr/>
          </p:nvSpPr>
          <p:spPr>
            <a:xfrm>
              <a:off x="741532" y="2127039"/>
              <a:ext cx="71071" cy="87515"/>
            </a:xfrm>
            <a:custGeom>
              <a:avLst/>
              <a:gdLst/>
              <a:ahLst/>
              <a:cxnLst/>
              <a:rect l="0" t="0" r="0" b="0"/>
              <a:pathLst>
                <a:path w="71071" h="87515">
                  <a:moveTo>
                    <a:pt x="8562" y="78594"/>
                  </a:moveTo>
                  <a:lnTo>
                    <a:pt x="8562" y="87514"/>
                  </a:lnTo>
                  <a:lnTo>
                    <a:pt x="8562" y="75094"/>
                  </a:lnTo>
                  <a:lnTo>
                    <a:pt x="5916" y="69431"/>
                  </a:lnTo>
                  <a:lnTo>
                    <a:pt x="2425" y="63608"/>
                  </a:lnTo>
                  <a:lnTo>
                    <a:pt x="459" y="53758"/>
                  </a:lnTo>
                  <a:lnTo>
                    <a:pt x="0" y="44074"/>
                  </a:lnTo>
                  <a:lnTo>
                    <a:pt x="2441" y="35801"/>
                  </a:lnTo>
                  <a:lnTo>
                    <a:pt x="5842" y="28817"/>
                  </a:lnTo>
                  <a:lnTo>
                    <a:pt x="8748" y="19307"/>
                  </a:lnTo>
                  <a:lnTo>
                    <a:pt x="20884" y="4212"/>
                  </a:lnTo>
                  <a:lnTo>
                    <a:pt x="26606" y="887"/>
                  </a:lnTo>
                  <a:lnTo>
                    <a:pt x="29521" y="0"/>
                  </a:lnTo>
                  <a:lnTo>
                    <a:pt x="32457" y="401"/>
                  </a:lnTo>
                  <a:lnTo>
                    <a:pt x="38364" y="3493"/>
                  </a:lnTo>
                  <a:lnTo>
                    <a:pt x="50241" y="12569"/>
                  </a:lnTo>
                  <a:lnTo>
                    <a:pt x="56190" y="14523"/>
                  </a:lnTo>
                  <a:lnTo>
                    <a:pt x="58173" y="17028"/>
                  </a:lnTo>
                  <a:lnTo>
                    <a:pt x="64002" y="32662"/>
                  </a:lnTo>
                  <a:lnTo>
                    <a:pt x="67928" y="39328"/>
                  </a:lnTo>
                  <a:lnTo>
                    <a:pt x="70139" y="49651"/>
                  </a:lnTo>
                  <a:lnTo>
                    <a:pt x="71070" y="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6" name="SMARTInkShape-944"/>
            <p:cNvSpPr/>
            <p:nvPr/>
          </p:nvSpPr>
          <p:spPr>
            <a:xfrm>
              <a:off x="866180" y="2134195"/>
              <a:ext cx="44649" cy="62352"/>
            </a:xfrm>
            <a:custGeom>
              <a:avLst/>
              <a:gdLst/>
              <a:ahLst/>
              <a:cxnLst/>
              <a:rect l="0" t="0" r="0" b="0"/>
              <a:pathLst>
                <a:path w="44649" h="62352">
                  <a:moveTo>
                    <a:pt x="0" y="0"/>
                  </a:moveTo>
                  <a:lnTo>
                    <a:pt x="0" y="44117"/>
                  </a:lnTo>
                  <a:lnTo>
                    <a:pt x="0" y="47271"/>
                  </a:lnTo>
                  <a:lnTo>
                    <a:pt x="2645" y="53421"/>
                  </a:lnTo>
                  <a:lnTo>
                    <a:pt x="4740" y="56450"/>
                  </a:lnTo>
                  <a:lnTo>
                    <a:pt x="9713" y="59815"/>
                  </a:lnTo>
                  <a:lnTo>
                    <a:pt x="18091" y="61710"/>
                  </a:lnTo>
                  <a:lnTo>
                    <a:pt x="29811" y="62351"/>
                  </a:lnTo>
                  <a:lnTo>
                    <a:pt x="35739" y="59792"/>
                  </a:lnTo>
                  <a:lnTo>
                    <a:pt x="44648"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7" name="SMARTInkShape-945"/>
            <p:cNvSpPr/>
            <p:nvPr/>
          </p:nvSpPr>
          <p:spPr>
            <a:xfrm>
              <a:off x="919758" y="2134563"/>
              <a:ext cx="35719" cy="196086"/>
            </a:xfrm>
            <a:custGeom>
              <a:avLst/>
              <a:gdLst/>
              <a:ahLst/>
              <a:cxnLst/>
              <a:rect l="0" t="0" r="0" b="0"/>
              <a:pathLst>
                <a:path w="35719" h="196086">
                  <a:moveTo>
                    <a:pt x="35718" y="8562"/>
                  </a:moveTo>
                  <a:lnTo>
                    <a:pt x="35718" y="0"/>
                  </a:lnTo>
                  <a:lnTo>
                    <a:pt x="35718" y="4482"/>
                  </a:lnTo>
                  <a:lnTo>
                    <a:pt x="30574" y="21022"/>
                  </a:lnTo>
                  <a:lnTo>
                    <a:pt x="32761" y="33641"/>
                  </a:lnTo>
                  <a:lnTo>
                    <a:pt x="26452" y="74496"/>
                  </a:lnTo>
                  <a:lnTo>
                    <a:pt x="14446" y="116170"/>
                  </a:lnTo>
                  <a:lnTo>
                    <a:pt x="7010" y="160426"/>
                  </a:lnTo>
                  <a:lnTo>
                    <a:pt x="0" y="1960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32" name="SMARTInkShape-Group104"/>
          <p:cNvGrpSpPr/>
          <p:nvPr/>
        </p:nvGrpSpPr>
        <p:grpSpPr>
          <a:xfrm>
            <a:off x="3179113" y="245586"/>
            <a:ext cx="820724" cy="834907"/>
            <a:chOff x="3179113" y="245586"/>
            <a:chExt cx="820724" cy="834907"/>
          </a:xfrm>
        </p:grpSpPr>
        <p:sp>
          <p:nvSpPr>
            <p:cNvPr id="1719" name="SMARTInkShape-946"/>
            <p:cNvSpPr/>
            <p:nvPr/>
          </p:nvSpPr>
          <p:spPr>
            <a:xfrm>
              <a:off x="3214905" y="245586"/>
              <a:ext cx="365900" cy="306126"/>
            </a:xfrm>
            <a:custGeom>
              <a:avLst/>
              <a:gdLst/>
              <a:ahLst/>
              <a:cxnLst/>
              <a:rect l="0" t="0" r="0" b="0"/>
              <a:pathLst>
                <a:path w="365900" h="306126">
                  <a:moveTo>
                    <a:pt x="89079" y="84812"/>
                  </a:moveTo>
                  <a:lnTo>
                    <a:pt x="50293" y="84812"/>
                  </a:lnTo>
                  <a:lnTo>
                    <a:pt x="47347" y="87789"/>
                  </a:lnTo>
                  <a:lnTo>
                    <a:pt x="26568" y="132020"/>
                  </a:lnTo>
                  <a:lnTo>
                    <a:pt x="20286" y="157008"/>
                  </a:lnTo>
                  <a:lnTo>
                    <a:pt x="10861" y="200006"/>
                  </a:lnTo>
                  <a:lnTo>
                    <a:pt x="2264" y="229569"/>
                  </a:lnTo>
                  <a:lnTo>
                    <a:pt x="0" y="271717"/>
                  </a:lnTo>
                  <a:lnTo>
                    <a:pt x="871" y="282975"/>
                  </a:lnTo>
                  <a:lnTo>
                    <a:pt x="8885" y="303713"/>
                  </a:lnTo>
                  <a:lnTo>
                    <a:pt x="10812" y="305160"/>
                  </a:lnTo>
                  <a:lnTo>
                    <a:pt x="13088" y="306125"/>
                  </a:lnTo>
                  <a:lnTo>
                    <a:pt x="14606" y="305776"/>
                  </a:lnTo>
                  <a:lnTo>
                    <a:pt x="15618" y="304551"/>
                  </a:lnTo>
                  <a:lnTo>
                    <a:pt x="17735" y="300544"/>
                  </a:lnTo>
                  <a:lnTo>
                    <a:pt x="38597" y="265799"/>
                  </a:lnTo>
                  <a:lnTo>
                    <a:pt x="53377" y="226827"/>
                  </a:lnTo>
                  <a:lnTo>
                    <a:pt x="68245" y="182926"/>
                  </a:lnTo>
                  <a:lnTo>
                    <a:pt x="77504" y="147298"/>
                  </a:lnTo>
                  <a:lnTo>
                    <a:pt x="79801" y="108806"/>
                  </a:lnTo>
                  <a:lnTo>
                    <a:pt x="79127" y="64907"/>
                  </a:lnTo>
                  <a:lnTo>
                    <a:pt x="71770" y="22359"/>
                  </a:lnTo>
                  <a:lnTo>
                    <a:pt x="71252" y="753"/>
                  </a:lnTo>
                  <a:lnTo>
                    <a:pt x="70249" y="0"/>
                  </a:lnTo>
                  <a:lnTo>
                    <a:pt x="68588" y="489"/>
                  </a:lnTo>
                  <a:lnTo>
                    <a:pt x="66489" y="1808"/>
                  </a:lnTo>
                  <a:lnTo>
                    <a:pt x="65089" y="3679"/>
                  </a:lnTo>
                  <a:lnTo>
                    <a:pt x="63534" y="8404"/>
                  </a:lnTo>
                  <a:lnTo>
                    <a:pt x="62339" y="48054"/>
                  </a:lnTo>
                  <a:lnTo>
                    <a:pt x="62297" y="85851"/>
                  </a:lnTo>
                  <a:lnTo>
                    <a:pt x="64937" y="120736"/>
                  </a:lnTo>
                  <a:lnTo>
                    <a:pt x="77522" y="165207"/>
                  </a:lnTo>
                  <a:lnTo>
                    <a:pt x="92102" y="209832"/>
                  </a:lnTo>
                  <a:lnTo>
                    <a:pt x="117607" y="250978"/>
                  </a:lnTo>
                  <a:lnTo>
                    <a:pt x="121989" y="255120"/>
                  </a:lnTo>
                  <a:lnTo>
                    <a:pt x="149423" y="270771"/>
                  </a:lnTo>
                  <a:lnTo>
                    <a:pt x="151136" y="270301"/>
                  </a:lnTo>
                  <a:lnTo>
                    <a:pt x="163826" y="259770"/>
                  </a:lnTo>
                  <a:lnTo>
                    <a:pt x="166949" y="251537"/>
                  </a:lnTo>
                  <a:lnTo>
                    <a:pt x="174040" y="207892"/>
                  </a:lnTo>
                  <a:lnTo>
                    <a:pt x="177996" y="168509"/>
                  </a:lnTo>
                  <a:lnTo>
                    <a:pt x="178343" y="124780"/>
                  </a:lnTo>
                  <a:lnTo>
                    <a:pt x="179361" y="99947"/>
                  </a:lnTo>
                  <a:lnTo>
                    <a:pt x="183114" y="87901"/>
                  </a:lnTo>
                  <a:lnTo>
                    <a:pt x="190734" y="78578"/>
                  </a:lnTo>
                  <a:lnTo>
                    <a:pt x="229178" y="55205"/>
                  </a:lnTo>
                  <a:lnTo>
                    <a:pt x="259959" y="50301"/>
                  </a:lnTo>
                  <a:lnTo>
                    <a:pt x="298811" y="49253"/>
                  </a:lnTo>
                  <a:lnTo>
                    <a:pt x="317799" y="53881"/>
                  </a:lnTo>
                  <a:lnTo>
                    <a:pt x="331253" y="61537"/>
                  </a:lnTo>
                  <a:lnTo>
                    <a:pt x="341522" y="70089"/>
                  </a:lnTo>
                  <a:lnTo>
                    <a:pt x="345143" y="75953"/>
                  </a:lnTo>
                  <a:lnTo>
                    <a:pt x="347182" y="87479"/>
                  </a:lnTo>
                  <a:lnTo>
                    <a:pt x="347871" y="104411"/>
                  </a:lnTo>
                  <a:lnTo>
                    <a:pt x="343250" y="118952"/>
                  </a:lnTo>
                  <a:lnTo>
                    <a:pt x="316019" y="159308"/>
                  </a:lnTo>
                  <a:lnTo>
                    <a:pt x="297502" y="200097"/>
                  </a:lnTo>
                  <a:lnTo>
                    <a:pt x="279252" y="234360"/>
                  </a:lnTo>
                  <a:lnTo>
                    <a:pt x="276758" y="244892"/>
                  </a:lnTo>
                  <a:lnTo>
                    <a:pt x="281389" y="240612"/>
                  </a:lnTo>
                  <a:lnTo>
                    <a:pt x="283691" y="235747"/>
                  </a:lnTo>
                  <a:lnTo>
                    <a:pt x="289909" y="219799"/>
                  </a:lnTo>
                  <a:lnTo>
                    <a:pt x="316537" y="186086"/>
                  </a:lnTo>
                  <a:lnTo>
                    <a:pt x="322965" y="167251"/>
                  </a:lnTo>
                  <a:lnTo>
                    <a:pt x="329758" y="156894"/>
                  </a:lnTo>
                  <a:lnTo>
                    <a:pt x="337832" y="156306"/>
                  </a:lnTo>
                  <a:lnTo>
                    <a:pt x="338258" y="157280"/>
                  </a:lnTo>
                  <a:lnTo>
                    <a:pt x="340081" y="186303"/>
                  </a:lnTo>
                  <a:lnTo>
                    <a:pt x="346173" y="203013"/>
                  </a:lnTo>
                  <a:lnTo>
                    <a:pt x="348786" y="229950"/>
                  </a:lnTo>
                  <a:lnTo>
                    <a:pt x="357113" y="250184"/>
                  </a:lnTo>
                  <a:lnTo>
                    <a:pt x="359049" y="251615"/>
                  </a:lnTo>
                  <a:lnTo>
                    <a:pt x="365899" y="2544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0" name="SMARTInkShape-947"/>
            <p:cNvSpPr/>
            <p:nvPr/>
          </p:nvSpPr>
          <p:spPr>
            <a:xfrm>
              <a:off x="3661171" y="366117"/>
              <a:ext cx="178595" cy="97706"/>
            </a:xfrm>
            <a:custGeom>
              <a:avLst/>
              <a:gdLst/>
              <a:ahLst/>
              <a:cxnLst/>
              <a:rect l="0" t="0" r="0" b="0"/>
              <a:pathLst>
                <a:path w="178595" h="97706">
                  <a:moveTo>
                    <a:pt x="0" y="0"/>
                  </a:moveTo>
                  <a:lnTo>
                    <a:pt x="0" y="41696"/>
                  </a:lnTo>
                  <a:lnTo>
                    <a:pt x="0" y="69674"/>
                  </a:lnTo>
                  <a:lnTo>
                    <a:pt x="993" y="70262"/>
                  </a:lnTo>
                  <a:lnTo>
                    <a:pt x="12430" y="71283"/>
                  </a:lnTo>
                  <a:lnTo>
                    <a:pt x="25731" y="66651"/>
                  </a:lnTo>
                  <a:lnTo>
                    <a:pt x="44118" y="55986"/>
                  </a:lnTo>
                  <a:lnTo>
                    <a:pt x="53025" y="53719"/>
                  </a:lnTo>
                  <a:lnTo>
                    <a:pt x="54462" y="60735"/>
                  </a:lnTo>
                  <a:lnTo>
                    <a:pt x="59684" y="68818"/>
                  </a:lnTo>
                  <a:lnTo>
                    <a:pt x="61950" y="80438"/>
                  </a:lnTo>
                  <a:lnTo>
                    <a:pt x="62137" y="83391"/>
                  </a:lnTo>
                  <a:lnTo>
                    <a:pt x="64989" y="89318"/>
                  </a:lnTo>
                  <a:lnTo>
                    <a:pt x="67139" y="92288"/>
                  </a:lnTo>
                  <a:lnTo>
                    <a:pt x="72173" y="95587"/>
                  </a:lnTo>
                  <a:lnTo>
                    <a:pt x="83489" y="97705"/>
                  </a:lnTo>
                  <a:lnTo>
                    <a:pt x="102408" y="97132"/>
                  </a:lnTo>
                  <a:lnTo>
                    <a:pt x="145592" y="80129"/>
                  </a:lnTo>
                  <a:lnTo>
                    <a:pt x="178594"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1" name="SMARTInkShape-948"/>
            <p:cNvSpPr/>
            <p:nvPr/>
          </p:nvSpPr>
          <p:spPr>
            <a:xfrm>
              <a:off x="3884933" y="339328"/>
              <a:ext cx="105952" cy="178595"/>
            </a:xfrm>
            <a:custGeom>
              <a:avLst/>
              <a:gdLst/>
              <a:ahLst/>
              <a:cxnLst/>
              <a:rect l="0" t="0" r="0" b="0"/>
              <a:pathLst>
                <a:path w="105952" h="178595">
                  <a:moveTo>
                    <a:pt x="44129" y="0"/>
                  </a:moveTo>
                  <a:lnTo>
                    <a:pt x="44129" y="4741"/>
                  </a:lnTo>
                  <a:lnTo>
                    <a:pt x="43137" y="6137"/>
                  </a:lnTo>
                  <a:lnTo>
                    <a:pt x="41484" y="7068"/>
                  </a:lnTo>
                  <a:lnTo>
                    <a:pt x="39389" y="7689"/>
                  </a:lnTo>
                  <a:lnTo>
                    <a:pt x="37992" y="9094"/>
                  </a:lnTo>
                  <a:lnTo>
                    <a:pt x="36441" y="13302"/>
                  </a:lnTo>
                  <a:lnTo>
                    <a:pt x="35035" y="14821"/>
                  </a:lnTo>
                  <a:lnTo>
                    <a:pt x="30827" y="16509"/>
                  </a:lnTo>
                  <a:lnTo>
                    <a:pt x="20041" y="18585"/>
                  </a:lnTo>
                  <a:lnTo>
                    <a:pt x="11305" y="23917"/>
                  </a:lnTo>
                  <a:lnTo>
                    <a:pt x="5398" y="25513"/>
                  </a:lnTo>
                  <a:lnTo>
                    <a:pt x="3425" y="26930"/>
                  </a:lnTo>
                  <a:lnTo>
                    <a:pt x="2111" y="28868"/>
                  </a:lnTo>
                  <a:lnTo>
                    <a:pt x="260" y="36335"/>
                  </a:lnTo>
                  <a:lnTo>
                    <a:pt x="0" y="39106"/>
                  </a:lnTo>
                  <a:lnTo>
                    <a:pt x="1812" y="41946"/>
                  </a:lnTo>
                  <a:lnTo>
                    <a:pt x="18977" y="53632"/>
                  </a:lnTo>
                  <a:lnTo>
                    <a:pt x="60270" y="78510"/>
                  </a:lnTo>
                  <a:lnTo>
                    <a:pt x="90536" y="101142"/>
                  </a:lnTo>
                  <a:lnTo>
                    <a:pt x="101426" y="112210"/>
                  </a:lnTo>
                  <a:lnTo>
                    <a:pt x="104321" y="118663"/>
                  </a:lnTo>
                  <a:lnTo>
                    <a:pt x="105951" y="127874"/>
                  </a:lnTo>
                  <a:lnTo>
                    <a:pt x="103686" y="133893"/>
                  </a:lnTo>
                  <a:lnTo>
                    <a:pt x="90374" y="154958"/>
                  </a:lnTo>
                  <a:lnTo>
                    <a:pt x="61988"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2" name="SMARTInkShape-949"/>
            <p:cNvSpPr/>
            <p:nvPr/>
          </p:nvSpPr>
          <p:spPr>
            <a:xfrm>
              <a:off x="3214687" y="678656"/>
              <a:ext cx="205366" cy="114064"/>
            </a:xfrm>
            <a:custGeom>
              <a:avLst/>
              <a:gdLst/>
              <a:ahLst/>
              <a:cxnLst/>
              <a:rect l="0" t="0" r="0" b="0"/>
              <a:pathLst>
                <a:path w="205366" h="114064">
                  <a:moveTo>
                    <a:pt x="0" y="8930"/>
                  </a:moveTo>
                  <a:lnTo>
                    <a:pt x="0" y="48832"/>
                  </a:lnTo>
                  <a:lnTo>
                    <a:pt x="2646" y="74322"/>
                  </a:lnTo>
                  <a:lnTo>
                    <a:pt x="9095" y="102208"/>
                  </a:lnTo>
                  <a:lnTo>
                    <a:pt x="13303" y="109257"/>
                  </a:lnTo>
                  <a:lnTo>
                    <a:pt x="18480" y="113051"/>
                  </a:lnTo>
                  <a:lnTo>
                    <a:pt x="21250" y="114063"/>
                  </a:lnTo>
                  <a:lnTo>
                    <a:pt x="29619" y="112541"/>
                  </a:lnTo>
                  <a:lnTo>
                    <a:pt x="51161" y="103480"/>
                  </a:lnTo>
                  <a:lnTo>
                    <a:pt x="68627" y="90302"/>
                  </a:lnTo>
                  <a:lnTo>
                    <a:pt x="93919" y="57615"/>
                  </a:lnTo>
                  <a:lnTo>
                    <a:pt x="98059" y="45213"/>
                  </a:lnTo>
                  <a:lnTo>
                    <a:pt x="99218" y="83561"/>
                  </a:lnTo>
                  <a:lnTo>
                    <a:pt x="105915" y="100840"/>
                  </a:lnTo>
                  <a:lnTo>
                    <a:pt x="108313" y="102946"/>
                  </a:lnTo>
                  <a:lnTo>
                    <a:pt x="120177" y="105909"/>
                  </a:lnTo>
                  <a:lnTo>
                    <a:pt x="127165" y="106602"/>
                  </a:lnTo>
                  <a:lnTo>
                    <a:pt x="133578" y="104264"/>
                  </a:lnTo>
                  <a:lnTo>
                    <a:pt x="172975" y="76102"/>
                  </a:lnTo>
                  <a:lnTo>
                    <a:pt x="197710" y="52196"/>
                  </a:lnTo>
                  <a:lnTo>
                    <a:pt x="201973" y="42711"/>
                  </a:lnTo>
                  <a:lnTo>
                    <a:pt x="205365" y="1800"/>
                  </a:lnTo>
                  <a:lnTo>
                    <a:pt x="204379" y="1200"/>
                  </a:lnTo>
                  <a:lnTo>
                    <a:pt x="19645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3" name="SMARTInkShape-950"/>
            <p:cNvSpPr/>
            <p:nvPr/>
          </p:nvSpPr>
          <p:spPr>
            <a:xfrm>
              <a:off x="3455789" y="696516"/>
              <a:ext cx="53579" cy="62066"/>
            </a:xfrm>
            <a:custGeom>
              <a:avLst/>
              <a:gdLst/>
              <a:ahLst/>
              <a:cxnLst/>
              <a:rect l="0" t="0" r="0" b="0"/>
              <a:pathLst>
                <a:path w="53579" h="62066">
                  <a:moveTo>
                    <a:pt x="0" y="17859"/>
                  </a:moveTo>
                  <a:lnTo>
                    <a:pt x="0" y="25547"/>
                  </a:lnTo>
                  <a:lnTo>
                    <a:pt x="15231" y="47092"/>
                  </a:lnTo>
                  <a:lnTo>
                    <a:pt x="35200" y="62065"/>
                  </a:lnTo>
                  <a:lnTo>
                    <a:pt x="43361" y="54780"/>
                  </a:lnTo>
                  <a:lnTo>
                    <a:pt x="44267" y="49194"/>
                  </a:lnTo>
                  <a:lnTo>
                    <a:pt x="45634" y="14674"/>
                  </a:lnTo>
                  <a:lnTo>
                    <a:pt x="535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4" name="SMARTInkShape-951"/>
            <p:cNvSpPr/>
            <p:nvPr/>
          </p:nvSpPr>
          <p:spPr>
            <a:xfrm>
              <a:off x="3598664" y="669727"/>
              <a:ext cx="8930" cy="89297"/>
            </a:xfrm>
            <a:custGeom>
              <a:avLst/>
              <a:gdLst/>
              <a:ahLst/>
              <a:cxnLst/>
              <a:rect l="0" t="0" r="0" b="0"/>
              <a:pathLst>
                <a:path w="8930" h="89297">
                  <a:moveTo>
                    <a:pt x="0" y="0"/>
                  </a:moveTo>
                  <a:lnTo>
                    <a:pt x="4740" y="4740"/>
                  </a:lnTo>
                  <a:lnTo>
                    <a:pt x="7067" y="9713"/>
                  </a:lnTo>
                  <a:lnTo>
                    <a:pt x="8908" y="50775"/>
                  </a:lnTo>
                  <a:lnTo>
                    <a:pt x="8929" y="89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5" name="SMARTInkShape-952"/>
            <p:cNvSpPr/>
            <p:nvPr/>
          </p:nvSpPr>
          <p:spPr>
            <a:xfrm>
              <a:off x="3723679" y="553641"/>
              <a:ext cx="26790" cy="214313"/>
            </a:xfrm>
            <a:custGeom>
              <a:avLst/>
              <a:gdLst/>
              <a:ahLst/>
              <a:cxnLst/>
              <a:rect l="0" t="0" r="0" b="0"/>
              <a:pathLst>
                <a:path w="26790" h="214313">
                  <a:moveTo>
                    <a:pt x="0" y="0"/>
                  </a:moveTo>
                  <a:lnTo>
                    <a:pt x="0" y="12429"/>
                  </a:lnTo>
                  <a:lnTo>
                    <a:pt x="8378" y="53830"/>
                  </a:lnTo>
                  <a:lnTo>
                    <a:pt x="9849" y="96643"/>
                  </a:lnTo>
                  <a:lnTo>
                    <a:pt x="16609" y="137926"/>
                  </a:lnTo>
                  <a:lnTo>
                    <a:pt x="20341" y="176472"/>
                  </a:lnTo>
                  <a:lnTo>
                    <a:pt x="2678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6" name="SMARTInkShape-953"/>
            <p:cNvSpPr/>
            <p:nvPr/>
          </p:nvSpPr>
          <p:spPr>
            <a:xfrm>
              <a:off x="3643312" y="625236"/>
              <a:ext cx="213990" cy="98070"/>
            </a:xfrm>
            <a:custGeom>
              <a:avLst/>
              <a:gdLst/>
              <a:ahLst/>
              <a:cxnLst/>
              <a:rect l="0" t="0" r="0" b="0"/>
              <a:pathLst>
                <a:path w="213990" h="98070">
                  <a:moveTo>
                    <a:pt x="0" y="89139"/>
                  </a:moveTo>
                  <a:lnTo>
                    <a:pt x="12429" y="89139"/>
                  </a:lnTo>
                  <a:lnTo>
                    <a:pt x="55134" y="74900"/>
                  </a:lnTo>
                  <a:lnTo>
                    <a:pt x="92250" y="69349"/>
                  </a:lnTo>
                  <a:lnTo>
                    <a:pt x="132765" y="58992"/>
                  </a:lnTo>
                  <a:lnTo>
                    <a:pt x="168439" y="46400"/>
                  </a:lnTo>
                  <a:lnTo>
                    <a:pt x="206007" y="21499"/>
                  </a:lnTo>
                  <a:lnTo>
                    <a:pt x="210621" y="15090"/>
                  </a:lnTo>
                  <a:lnTo>
                    <a:pt x="213989" y="1638"/>
                  </a:lnTo>
                  <a:lnTo>
                    <a:pt x="213104" y="1039"/>
                  </a:lnTo>
                  <a:lnTo>
                    <a:pt x="201855" y="0"/>
                  </a:lnTo>
                  <a:lnTo>
                    <a:pt x="196208" y="2558"/>
                  </a:lnTo>
                  <a:lnTo>
                    <a:pt x="175401" y="16075"/>
                  </a:lnTo>
                  <a:lnTo>
                    <a:pt x="148936" y="51854"/>
                  </a:lnTo>
                  <a:lnTo>
                    <a:pt x="144671" y="63980"/>
                  </a:lnTo>
                  <a:lnTo>
                    <a:pt x="145065" y="67406"/>
                  </a:lnTo>
                  <a:lnTo>
                    <a:pt x="148148" y="73857"/>
                  </a:lnTo>
                  <a:lnTo>
                    <a:pt x="157219" y="86084"/>
                  </a:lnTo>
                  <a:lnTo>
                    <a:pt x="160734" y="980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7" name="SMARTInkShape-954"/>
            <p:cNvSpPr/>
            <p:nvPr/>
          </p:nvSpPr>
          <p:spPr>
            <a:xfrm>
              <a:off x="3929462" y="634008"/>
              <a:ext cx="70375" cy="125016"/>
            </a:xfrm>
            <a:custGeom>
              <a:avLst/>
              <a:gdLst/>
              <a:ahLst/>
              <a:cxnLst/>
              <a:rect l="0" t="0" r="0" b="0"/>
              <a:pathLst>
                <a:path w="70375" h="125016">
                  <a:moveTo>
                    <a:pt x="17459" y="0"/>
                  </a:moveTo>
                  <a:lnTo>
                    <a:pt x="950" y="0"/>
                  </a:lnTo>
                  <a:lnTo>
                    <a:pt x="500" y="992"/>
                  </a:lnTo>
                  <a:lnTo>
                    <a:pt x="0" y="4740"/>
                  </a:lnTo>
                  <a:lnTo>
                    <a:pt x="2424" y="9713"/>
                  </a:lnTo>
                  <a:lnTo>
                    <a:pt x="29109" y="42807"/>
                  </a:lnTo>
                  <a:lnTo>
                    <a:pt x="63480" y="65376"/>
                  </a:lnTo>
                  <a:lnTo>
                    <a:pt x="67679" y="74035"/>
                  </a:lnTo>
                  <a:lnTo>
                    <a:pt x="70374" y="91022"/>
                  </a:lnTo>
                  <a:lnTo>
                    <a:pt x="68097" y="97670"/>
                  </a:lnTo>
                  <a:lnTo>
                    <a:pt x="55566" y="116037"/>
                  </a:lnTo>
                  <a:lnTo>
                    <a:pt x="53178"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8" name="SMARTInkShape-955"/>
            <p:cNvSpPr/>
            <p:nvPr/>
          </p:nvSpPr>
          <p:spPr>
            <a:xfrm>
              <a:off x="3179113" y="930450"/>
              <a:ext cx="222930" cy="148235"/>
            </a:xfrm>
            <a:custGeom>
              <a:avLst/>
              <a:gdLst/>
              <a:ahLst/>
              <a:cxnLst/>
              <a:rect l="0" t="0" r="0" b="0"/>
              <a:pathLst>
                <a:path w="222930" h="148235">
                  <a:moveTo>
                    <a:pt x="26645" y="51816"/>
                  </a:moveTo>
                  <a:lnTo>
                    <a:pt x="26645" y="64244"/>
                  </a:lnTo>
                  <a:lnTo>
                    <a:pt x="18267" y="105646"/>
                  </a:lnTo>
                  <a:lnTo>
                    <a:pt x="18952" y="116420"/>
                  </a:lnTo>
                  <a:lnTo>
                    <a:pt x="25436" y="134651"/>
                  </a:lnTo>
                  <a:lnTo>
                    <a:pt x="26538" y="148234"/>
                  </a:lnTo>
                  <a:lnTo>
                    <a:pt x="26636" y="137454"/>
                  </a:lnTo>
                  <a:lnTo>
                    <a:pt x="13342" y="98027"/>
                  </a:lnTo>
                  <a:lnTo>
                    <a:pt x="2318" y="62421"/>
                  </a:lnTo>
                  <a:lnTo>
                    <a:pt x="0" y="31600"/>
                  </a:lnTo>
                  <a:lnTo>
                    <a:pt x="944" y="29409"/>
                  </a:lnTo>
                  <a:lnTo>
                    <a:pt x="2565" y="27948"/>
                  </a:lnTo>
                  <a:lnTo>
                    <a:pt x="7013" y="26325"/>
                  </a:lnTo>
                  <a:lnTo>
                    <a:pt x="20850" y="25197"/>
                  </a:lnTo>
                  <a:lnTo>
                    <a:pt x="26715" y="27748"/>
                  </a:lnTo>
                  <a:lnTo>
                    <a:pt x="32630" y="31197"/>
                  </a:lnTo>
                  <a:lnTo>
                    <a:pt x="74619" y="48124"/>
                  </a:lnTo>
                  <a:lnTo>
                    <a:pt x="116156" y="57628"/>
                  </a:lnTo>
                  <a:lnTo>
                    <a:pt x="136951" y="58830"/>
                  </a:lnTo>
                  <a:lnTo>
                    <a:pt x="180527" y="51570"/>
                  </a:lnTo>
                  <a:lnTo>
                    <a:pt x="198027" y="44908"/>
                  </a:lnTo>
                  <a:lnTo>
                    <a:pt x="216587" y="30854"/>
                  </a:lnTo>
                  <a:lnTo>
                    <a:pt x="220204" y="24971"/>
                  </a:lnTo>
                  <a:lnTo>
                    <a:pt x="222526" y="13109"/>
                  </a:lnTo>
                  <a:lnTo>
                    <a:pt x="222929" y="4187"/>
                  </a:lnTo>
                  <a:lnTo>
                    <a:pt x="221993" y="2204"/>
                  </a:lnTo>
                  <a:lnTo>
                    <a:pt x="220377" y="882"/>
                  </a:lnTo>
                  <a:lnTo>
                    <a:pt x="218307" y="0"/>
                  </a:lnTo>
                  <a:lnTo>
                    <a:pt x="215935" y="405"/>
                  </a:lnTo>
                  <a:lnTo>
                    <a:pt x="204999" y="5537"/>
                  </a:lnTo>
                  <a:lnTo>
                    <a:pt x="193592" y="9330"/>
                  </a:lnTo>
                  <a:lnTo>
                    <a:pt x="188545" y="11586"/>
                  </a:lnTo>
                  <a:lnTo>
                    <a:pt x="180290" y="19383"/>
                  </a:lnTo>
                  <a:lnTo>
                    <a:pt x="151708" y="62693"/>
                  </a:lnTo>
                  <a:lnTo>
                    <a:pt x="146721" y="73517"/>
                  </a:lnTo>
                  <a:lnTo>
                    <a:pt x="144504" y="84942"/>
                  </a:lnTo>
                  <a:lnTo>
                    <a:pt x="146165" y="93989"/>
                  </a:lnTo>
                  <a:lnTo>
                    <a:pt x="163767" y="124844"/>
                  </a:lnTo>
                  <a:lnTo>
                    <a:pt x="172255" y="128921"/>
                  </a:lnTo>
                  <a:lnTo>
                    <a:pt x="214168" y="1411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9" name="SMARTInkShape-956"/>
            <p:cNvSpPr/>
            <p:nvPr/>
          </p:nvSpPr>
          <p:spPr>
            <a:xfrm>
              <a:off x="3473803" y="964406"/>
              <a:ext cx="89143" cy="116087"/>
            </a:xfrm>
            <a:custGeom>
              <a:avLst/>
              <a:gdLst/>
              <a:ahLst/>
              <a:cxnLst/>
              <a:rect l="0" t="0" r="0" b="0"/>
              <a:pathLst>
                <a:path w="89143" h="116087">
                  <a:moveTo>
                    <a:pt x="53423" y="0"/>
                  </a:moveTo>
                  <a:lnTo>
                    <a:pt x="48683" y="0"/>
                  </a:lnTo>
                  <a:lnTo>
                    <a:pt x="47286" y="992"/>
                  </a:lnTo>
                  <a:lnTo>
                    <a:pt x="46355" y="2646"/>
                  </a:lnTo>
                  <a:lnTo>
                    <a:pt x="45735" y="4741"/>
                  </a:lnTo>
                  <a:lnTo>
                    <a:pt x="34944" y="18092"/>
                  </a:lnTo>
                  <a:lnTo>
                    <a:pt x="26450" y="29504"/>
                  </a:lnTo>
                  <a:lnTo>
                    <a:pt x="2487" y="69414"/>
                  </a:lnTo>
                  <a:lnTo>
                    <a:pt x="0" y="95103"/>
                  </a:lnTo>
                  <a:lnTo>
                    <a:pt x="940" y="96144"/>
                  </a:lnTo>
                  <a:lnTo>
                    <a:pt x="4632" y="97301"/>
                  </a:lnTo>
                  <a:lnTo>
                    <a:pt x="7005" y="96618"/>
                  </a:lnTo>
                  <a:lnTo>
                    <a:pt x="17943" y="88391"/>
                  </a:lnTo>
                  <a:lnTo>
                    <a:pt x="23764" y="81949"/>
                  </a:lnTo>
                  <a:lnTo>
                    <a:pt x="50779" y="44805"/>
                  </a:lnTo>
                  <a:lnTo>
                    <a:pt x="53269" y="28562"/>
                  </a:lnTo>
                  <a:lnTo>
                    <a:pt x="54413" y="70139"/>
                  </a:lnTo>
                  <a:lnTo>
                    <a:pt x="60551" y="90015"/>
                  </a:lnTo>
                  <a:lnTo>
                    <a:pt x="65852" y="98876"/>
                  </a:lnTo>
                  <a:lnTo>
                    <a:pt x="71515" y="103476"/>
                  </a:lnTo>
                  <a:lnTo>
                    <a:pt x="77339" y="106513"/>
                  </a:lnTo>
                  <a:lnTo>
                    <a:pt x="89142"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0" name="SMARTInkShape-957"/>
            <p:cNvSpPr/>
            <p:nvPr/>
          </p:nvSpPr>
          <p:spPr>
            <a:xfrm>
              <a:off x="3661171" y="830461"/>
              <a:ext cx="97295" cy="218201"/>
            </a:xfrm>
            <a:custGeom>
              <a:avLst/>
              <a:gdLst/>
              <a:ahLst/>
              <a:cxnLst/>
              <a:rect l="0" t="0" r="0" b="0"/>
              <a:pathLst>
                <a:path w="97295" h="218201">
                  <a:moveTo>
                    <a:pt x="44649" y="116086"/>
                  </a:moveTo>
                  <a:lnTo>
                    <a:pt x="44649" y="120826"/>
                  </a:lnTo>
                  <a:lnTo>
                    <a:pt x="43657" y="122223"/>
                  </a:lnTo>
                  <a:lnTo>
                    <a:pt x="42003" y="123154"/>
                  </a:lnTo>
                  <a:lnTo>
                    <a:pt x="39909" y="123774"/>
                  </a:lnTo>
                  <a:lnTo>
                    <a:pt x="32220" y="129388"/>
                  </a:lnTo>
                  <a:lnTo>
                    <a:pt x="29203" y="137212"/>
                  </a:lnTo>
                  <a:lnTo>
                    <a:pt x="28399" y="142076"/>
                  </a:lnTo>
                  <a:lnTo>
                    <a:pt x="4968" y="185845"/>
                  </a:lnTo>
                  <a:lnTo>
                    <a:pt x="982" y="201487"/>
                  </a:lnTo>
                  <a:lnTo>
                    <a:pt x="437" y="207951"/>
                  </a:lnTo>
                  <a:lnTo>
                    <a:pt x="2840" y="214131"/>
                  </a:lnTo>
                  <a:lnTo>
                    <a:pt x="4870" y="217168"/>
                  </a:lnTo>
                  <a:lnTo>
                    <a:pt x="8208" y="218200"/>
                  </a:lnTo>
                  <a:lnTo>
                    <a:pt x="33019" y="213792"/>
                  </a:lnTo>
                  <a:lnTo>
                    <a:pt x="48589" y="206331"/>
                  </a:lnTo>
                  <a:lnTo>
                    <a:pt x="64778" y="191994"/>
                  </a:lnTo>
                  <a:lnTo>
                    <a:pt x="91142" y="157628"/>
                  </a:lnTo>
                  <a:lnTo>
                    <a:pt x="95078" y="145794"/>
                  </a:lnTo>
                  <a:lnTo>
                    <a:pt x="97294" y="123234"/>
                  </a:lnTo>
                  <a:lnTo>
                    <a:pt x="90914" y="89937"/>
                  </a:lnTo>
                  <a:lnTo>
                    <a:pt x="72472" y="52290"/>
                  </a:lnTo>
                  <a:lnTo>
                    <a:pt x="37738" y="11206"/>
                  </a:lnTo>
                  <a:lnTo>
                    <a:pt x="34088" y="7471"/>
                  </a:lnTo>
                  <a:lnTo>
                    <a:pt x="24742" y="332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1" name="SMARTInkShape-958"/>
            <p:cNvSpPr/>
            <p:nvPr/>
          </p:nvSpPr>
          <p:spPr>
            <a:xfrm>
              <a:off x="3893343" y="875109"/>
              <a:ext cx="98228" cy="107158"/>
            </a:xfrm>
            <a:custGeom>
              <a:avLst/>
              <a:gdLst/>
              <a:ahLst/>
              <a:cxnLst/>
              <a:rect l="0" t="0" r="0" b="0"/>
              <a:pathLst>
                <a:path w="98228" h="107158">
                  <a:moveTo>
                    <a:pt x="98227" y="0"/>
                  </a:moveTo>
                  <a:lnTo>
                    <a:pt x="89665" y="0"/>
                  </a:lnTo>
                  <a:lnTo>
                    <a:pt x="82241" y="6137"/>
                  </a:lnTo>
                  <a:lnTo>
                    <a:pt x="74088" y="9095"/>
                  </a:lnTo>
                  <a:lnTo>
                    <a:pt x="42901" y="29889"/>
                  </a:lnTo>
                  <a:lnTo>
                    <a:pt x="38911" y="35774"/>
                  </a:lnTo>
                  <a:lnTo>
                    <a:pt x="36665" y="44665"/>
                  </a:lnTo>
                  <a:lnTo>
                    <a:pt x="36350" y="47636"/>
                  </a:lnTo>
                  <a:lnTo>
                    <a:pt x="38645" y="53583"/>
                  </a:lnTo>
                  <a:lnTo>
                    <a:pt x="40647" y="56558"/>
                  </a:lnTo>
                  <a:lnTo>
                    <a:pt x="42973" y="58541"/>
                  </a:lnTo>
                  <a:lnTo>
                    <a:pt x="56726" y="66726"/>
                  </a:lnTo>
                  <a:lnTo>
                    <a:pt x="59939" y="71990"/>
                  </a:lnTo>
                  <a:lnTo>
                    <a:pt x="62170" y="80256"/>
                  </a:lnTo>
                  <a:lnTo>
                    <a:pt x="62464" y="87911"/>
                  </a:lnTo>
                  <a:lnTo>
                    <a:pt x="61487" y="88373"/>
                  </a:lnTo>
                  <a:lnTo>
                    <a:pt x="57755" y="88886"/>
                  </a:lnTo>
                  <a:lnTo>
                    <a:pt x="52789" y="91760"/>
                  </a:lnTo>
                  <a:lnTo>
                    <a:pt x="36776" y="101690"/>
                  </a:lnTo>
                  <a:lnTo>
                    <a:pt x="25008" y="105537"/>
                  </a:lnTo>
                  <a:lnTo>
                    <a:pt x="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49" name="SMARTInkShape-Group105"/>
          <p:cNvGrpSpPr/>
          <p:nvPr/>
        </p:nvGrpSpPr>
        <p:grpSpPr>
          <a:xfrm>
            <a:off x="3081909" y="1044773"/>
            <a:ext cx="1891928" cy="321470"/>
            <a:chOff x="3081909" y="1044773"/>
            <a:chExt cx="1891928" cy="321470"/>
          </a:xfrm>
        </p:grpSpPr>
        <p:sp>
          <p:nvSpPr>
            <p:cNvPr id="1733" name="SMARTInkShape-959"/>
            <p:cNvSpPr/>
            <p:nvPr/>
          </p:nvSpPr>
          <p:spPr>
            <a:xfrm>
              <a:off x="3081909" y="1178719"/>
              <a:ext cx="199041" cy="178595"/>
            </a:xfrm>
            <a:custGeom>
              <a:avLst/>
              <a:gdLst/>
              <a:ahLst/>
              <a:cxnLst/>
              <a:rect l="0" t="0" r="0" b="0"/>
              <a:pathLst>
                <a:path w="199041" h="178595">
                  <a:moveTo>
                    <a:pt x="159567" y="0"/>
                  </a:moveTo>
                  <a:lnTo>
                    <a:pt x="119428" y="0"/>
                  </a:lnTo>
                  <a:lnTo>
                    <a:pt x="87257" y="2646"/>
                  </a:lnTo>
                  <a:lnTo>
                    <a:pt x="49504" y="9094"/>
                  </a:lnTo>
                  <a:lnTo>
                    <a:pt x="12121" y="21249"/>
                  </a:lnTo>
                  <a:lnTo>
                    <a:pt x="4738" y="26973"/>
                  </a:lnTo>
                  <a:lnTo>
                    <a:pt x="1458" y="32824"/>
                  </a:lnTo>
                  <a:lnTo>
                    <a:pt x="0" y="38731"/>
                  </a:lnTo>
                  <a:lnTo>
                    <a:pt x="603" y="41696"/>
                  </a:lnTo>
                  <a:lnTo>
                    <a:pt x="3919" y="47635"/>
                  </a:lnTo>
                  <a:lnTo>
                    <a:pt x="16104" y="56558"/>
                  </a:lnTo>
                  <a:lnTo>
                    <a:pt x="56155" y="74084"/>
                  </a:lnTo>
                  <a:lnTo>
                    <a:pt x="100776" y="91032"/>
                  </a:lnTo>
                  <a:lnTo>
                    <a:pt x="140678" y="103934"/>
                  </a:lnTo>
                  <a:lnTo>
                    <a:pt x="171932" y="116037"/>
                  </a:lnTo>
                  <a:lnTo>
                    <a:pt x="197941" y="136919"/>
                  </a:lnTo>
                  <a:lnTo>
                    <a:pt x="199040" y="139896"/>
                  </a:lnTo>
                  <a:lnTo>
                    <a:pt x="198781" y="142873"/>
                  </a:lnTo>
                  <a:lnTo>
                    <a:pt x="197616" y="145850"/>
                  </a:lnTo>
                  <a:lnTo>
                    <a:pt x="195847" y="147835"/>
                  </a:lnTo>
                  <a:lnTo>
                    <a:pt x="179199" y="157593"/>
                  </a:lnTo>
                  <a:lnTo>
                    <a:pt x="141157" y="166595"/>
                  </a:lnTo>
                  <a:lnTo>
                    <a:pt x="98081" y="175531"/>
                  </a:lnTo>
                  <a:lnTo>
                    <a:pt x="52411"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4" name="SMARTInkShape-960"/>
            <p:cNvSpPr/>
            <p:nvPr/>
          </p:nvSpPr>
          <p:spPr>
            <a:xfrm>
              <a:off x="3339703" y="1178719"/>
              <a:ext cx="8930" cy="178595"/>
            </a:xfrm>
            <a:custGeom>
              <a:avLst/>
              <a:gdLst/>
              <a:ahLst/>
              <a:cxnLst/>
              <a:rect l="0" t="0" r="0" b="0"/>
              <a:pathLst>
                <a:path w="8930" h="178595">
                  <a:moveTo>
                    <a:pt x="8929" y="0"/>
                  </a:moveTo>
                  <a:lnTo>
                    <a:pt x="8929" y="39147"/>
                  </a:lnTo>
                  <a:lnTo>
                    <a:pt x="7937" y="74453"/>
                  </a:lnTo>
                  <a:lnTo>
                    <a:pt x="828" y="110136"/>
                  </a:lnTo>
                  <a:lnTo>
                    <a:pt x="10" y="154626"/>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5" name="SMARTInkShape-961"/>
            <p:cNvSpPr/>
            <p:nvPr/>
          </p:nvSpPr>
          <p:spPr>
            <a:xfrm>
              <a:off x="3232547" y="1232332"/>
              <a:ext cx="276821" cy="98192"/>
            </a:xfrm>
            <a:custGeom>
              <a:avLst/>
              <a:gdLst/>
              <a:ahLst/>
              <a:cxnLst/>
              <a:rect l="0" t="0" r="0" b="0"/>
              <a:pathLst>
                <a:path w="276821" h="98192">
                  <a:moveTo>
                    <a:pt x="0" y="53543"/>
                  </a:moveTo>
                  <a:lnTo>
                    <a:pt x="4740" y="53543"/>
                  </a:lnTo>
                  <a:lnTo>
                    <a:pt x="6137" y="52551"/>
                  </a:lnTo>
                  <a:lnTo>
                    <a:pt x="7067" y="50897"/>
                  </a:lnTo>
                  <a:lnTo>
                    <a:pt x="7688" y="48802"/>
                  </a:lnTo>
                  <a:lnTo>
                    <a:pt x="10086" y="47406"/>
                  </a:lnTo>
                  <a:lnTo>
                    <a:pt x="47710" y="35063"/>
                  </a:lnTo>
                  <a:lnTo>
                    <a:pt x="74990" y="29216"/>
                  </a:lnTo>
                  <a:lnTo>
                    <a:pt x="115023" y="22500"/>
                  </a:lnTo>
                  <a:lnTo>
                    <a:pt x="157732" y="17756"/>
                  </a:lnTo>
                  <a:lnTo>
                    <a:pt x="200246" y="10257"/>
                  </a:lnTo>
                  <a:lnTo>
                    <a:pt x="244655" y="570"/>
                  </a:lnTo>
                  <a:lnTo>
                    <a:pt x="254468" y="44"/>
                  </a:lnTo>
                  <a:lnTo>
                    <a:pt x="252664" y="0"/>
                  </a:lnTo>
                  <a:lnTo>
                    <a:pt x="251787" y="981"/>
                  </a:lnTo>
                  <a:lnTo>
                    <a:pt x="249559" y="7101"/>
                  </a:lnTo>
                  <a:lnTo>
                    <a:pt x="237671" y="20957"/>
                  </a:lnTo>
                  <a:lnTo>
                    <a:pt x="216114" y="38350"/>
                  </a:lnTo>
                  <a:lnTo>
                    <a:pt x="208168" y="47783"/>
                  </a:lnTo>
                  <a:lnTo>
                    <a:pt x="185894" y="65083"/>
                  </a:lnTo>
                  <a:lnTo>
                    <a:pt x="181838" y="71239"/>
                  </a:lnTo>
                  <a:lnTo>
                    <a:pt x="179043" y="77283"/>
                  </a:lnTo>
                  <a:lnTo>
                    <a:pt x="174493" y="83276"/>
                  </a:lnTo>
                  <a:lnTo>
                    <a:pt x="173876" y="86264"/>
                  </a:lnTo>
                  <a:lnTo>
                    <a:pt x="174456" y="89247"/>
                  </a:lnTo>
                  <a:lnTo>
                    <a:pt x="178351" y="97668"/>
                  </a:lnTo>
                  <a:lnTo>
                    <a:pt x="185675" y="91951"/>
                  </a:lnTo>
                  <a:lnTo>
                    <a:pt x="193811" y="89066"/>
                  </a:lnTo>
                  <a:lnTo>
                    <a:pt x="199578" y="84875"/>
                  </a:lnTo>
                  <a:lnTo>
                    <a:pt x="208403" y="72197"/>
                  </a:lnTo>
                  <a:lnTo>
                    <a:pt x="212561" y="60613"/>
                  </a:lnTo>
                  <a:lnTo>
                    <a:pt x="214311" y="26810"/>
                  </a:lnTo>
                  <a:lnTo>
                    <a:pt x="214312" y="39188"/>
                  </a:lnTo>
                  <a:lnTo>
                    <a:pt x="216958" y="44848"/>
                  </a:lnTo>
                  <a:lnTo>
                    <a:pt x="258967" y="89262"/>
                  </a:lnTo>
                  <a:lnTo>
                    <a:pt x="264916" y="94223"/>
                  </a:lnTo>
                  <a:lnTo>
                    <a:pt x="276820" y="981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6" name="SMARTInkShape-962"/>
            <p:cNvSpPr/>
            <p:nvPr/>
          </p:nvSpPr>
          <p:spPr>
            <a:xfrm>
              <a:off x="3527237" y="1227501"/>
              <a:ext cx="71059" cy="138742"/>
            </a:xfrm>
            <a:custGeom>
              <a:avLst/>
              <a:gdLst/>
              <a:ahLst/>
              <a:cxnLst/>
              <a:rect l="0" t="0" r="0" b="0"/>
              <a:pathLst>
                <a:path w="71059" h="138742">
                  <a:moveTo>
                    <a:pt x="17849" y="31585"/>
                  </a:moveTo>
                  <a:lnTo>
                    <a:pt x="4547" y="31585"/>
                  </a:lnTo>
                  <a:lnTo>
                    <a:pt x="3028" y="32577"/>
                  </a:lnTo>
                  <a:lnTo>
                    <a:pt x="2015" y="34231"/>
                  </a:lnTo>
                  <a:lnTo>
                    <a:pt x="590" y="41298"/>
                  </a:lnTo>
                  <a:lnTo>
                    <a:pt x="0" y="61732"/>
                  </a:lnTo>
                  <a:lnTo>
                    <a:pt x="988" y="63589"/>
                  </a:lnTo>
                  <a:lnTo>
                    <a:pt x="2640" y="64827"/>
                  </a:lnTo>
                  <a:lnTo>
                    <a:pt x="7121" y="66203"/>
                  </a:lnTo>
                  <a:lnTo>
                    <a:pt x="16240" y="67159"/>
                  </a:lnTo>
                  <a:lnTo>
                    <a:pt x="46486" y="46309"/>
                  </a:lnTo>
                  <a:lnTo>
                    <a:pt x="50420" y="40444"/>
                  </a:lnTo>
                  <a:lnTo>
                    <a:pt x="53161" y="34530"/>
                  </a:lnTo>
                  <a:lnTo>
                    <a:pt x="59290" y="25622"/>
                  </a:lnTo>
                  <a:lnTo>
                    <a:pt x="61547" y="16699"/>
                  </a:lnTo>
                  <a:lnTo>
                    <a:pt x="62460" y="578"/>
                  </a:lnTo>
                  <a:lnTo>
                    <a:pt x="63464" y="0"/>
                  </a:lnTo>
                  <a:lnTo>
                    <a:pt x="65126" y="606"/>
                  </a:lnTo>
                  <a:lnTo>
                    <a:pt x="70183" y="3968"/>
                  </a:lnTo>
                  <a:lnTo>
                    <a:pt x="70874" y="7074"/>
                  </a:lnTo>
                  <a:lnTo>
                    <a:pt x="71058" y="9291"/>
                  </a:lnTo>
                  <a:lnTo>
                    <a:pt x="62856" y="47903"/>
                  </a:lnTo>
                  <a:lnTo>
                    <a:pt x="61526" y="88224"/>
                  </a:lnTo>
                  <a:lnTo>
                    <a:pt x="52821" y="126489"/>
                  </a:lnTo>
                  <a:lnTo>
                    <a:pt x="44638" y="1387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7" name="SMARTInkShape-963"/>
            <p:cNvSpPr/>
            <p:nvPr/>
          </p:nvSpPr>
          <p:spPr>
            <a:xfrm>
              <a:off x="3634656" y="1223476"/>
              <a:ext cx="88748" cy="115978"/>
            </a:xfrm>
            <a:custGeom>
              <a:avLst/>
              <a:gdLst/>
              <a:ahLst/>
              <a:cxnLst/>
              <a:rect l="0" t="0" r="0" b="0"/>
              <a:pathLst>
                <a:path w="88748" h="115978">
                  <a:moveTo>
                    <a:pt x="71164" y="8821"/>
                  </a:moveTo>
                  <a:lnTo>
                    <a:pt x="66424" y="4080"/>
                  </a:lnTo>
                  <a:lnTo>
                    <a:pt x="61451" y="1753"/>
                  </a:lnTo>
                  <a:lnTo>
                    <a:pt x="36612" y="0"/>
                  </a:lnTo>
                  <a:lnTo>
                    <a:pt x="28357" y="2585"/>
                  </a:lnTo>
                  <a:lnTo>
                    <a:pt x="20389" y="6049"/>
                  </a:lnTo>
                  <a:lnTo>
                    <a:pt x="6731" y="8992"/>
                  </a:lnTo>
                  <a:lnTo>
                    <a:pt x="4396" y="10919"/>
                  </a:lnTo>
                  <a:lnTo>
                    <a:pt x="1801" y="15707"/>
                  </a:lnTo>
                  <a:lnTo>
                    <a:pt x="0" y="25039"/>
                  </a:lnTo>
                  <a:lnTo>
                    <a:pt x="39460" y="50567"/>
                  </a:lnTo>
                  <a:lnTo>
                    <a:pt x="81940" y="76291"/>
                  </a:lnTo>
                  <a:lnTo>
                    <a:pt x="85875" y="78495"/>
                  </a:lnTo>
                  <a:lnTo>
                    <a:pt x="86925" y="80075"/>
                  </a:lnTo>
                  <a:lnTo>
                    <a:pt x="88747" y="87792"/>
                  </a:lnTo>
                  <a:lnTo>
                    <a:pt x="84201" y="93515"/>
                  </a:lnTo>
                  <a:lnTo>
                    <a:pt x="79274" y="96072"/>
                  </a:lnTo>
                  <a:lnTo>
                    <a:pt x="76570" y="96754"/>
                  </a:lnTo>
                  <a:lnTo>
                    <a:pt x="49120" y="112277"/>
                  </a:lnTo>
                  <a:lnTo>
                    <a:pt x="26515" y="115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8" name="SMARTInkShape-964"/>
            <p:cNvSpPr/>
            <p:nvPr/>
          </p:nvSpPr>
          <p:spPr>
            <a:xfrm>
              <a:off x="3823680" y="1214437"/>
              <a:ext cx="132172" cy="89298"/>
            </a:xfrm>
            <a:custGeom>
              <a:avLst/>
              <a:gdLst/>
              <a:ahLst/>
              <a:cxnLst/>
              <a:rect l="0" t="0" r="0" b="0"/>
              <a:pathLst>
                <a:path w="132172" h="89298">
                  <a:moveTo>
                    <a:pt x="87523" y="0"/>
                  </a:moveTo>
                  <a:lnTo>
                    <a:pt x="79402" y="7129"/>
                  </a:lnTo>
                  <a:lnTo>
                    <a:pt x="35950" y="35739"/>
                  </a:lnTo>
                  <a:lnTo>
                    <a:pt x="28883" y="42674"/>
                  </a:lnTo>
                  <a:lnTo>
                    <a:pt x="887" y="80204"/>
                  </a:lnTo>
                  <a:lnTo>
                    <a:pt x="0" y="83235"/>
                  </a:lnTo>
                  <a:lnTo>
                    <a:pt x="401" y="85256"/>
                  </a:lnTo>
                  <a:lnTo>
                    <a:pt x="1661" y="86603"/>
                  </a:lnTo>
                  <a:lnTo>
                    <a:pt x="5705" y="88100"/>
                  </a:lnTo>
                  <a:lnTo>
                    <a:pt x="28051" y="89251"/>
                  </a:lnTo>
                  <a:lnTo>
                    <a:pt x="41679" y="84543"/>
                  </a:lnTo>
                  <a:lnTo>
                    <a:pt x="80220" y="59486"/>
                  </a:lnTo>
                  <a:lnTo>
                    <a:pt x="84277" y="53558"/>
                  </a:lnTo>
                  <a:lnTo>
                    <a:pt x="86561" y="44643"/>
                  </a:lnTo>
                  <a:lnTo>
                    <a:pt x="87333" y="32741"/>
                  </a:lnTo>
                  <a:lnTo>
                    <a:pt x="88389" y="30758"/>
                  </a:lnTo>
                  <a:lnTo>
                    <a:pt x="90084" y="29435"/>
                  </a:lnTo>
                  <a:lnTo>
                    <a:pt x="92207" y="28553"/>
                  </a:lnTo>
                  <a:lnTo>
                    <a:pt x="93622" y="28957"/>
                  </a:lnTo>
                  <a:lnTo>
                    <a:pt x="94566" y="30219"/>
                  </a:lnTo>
                  <a:lnTo>
                    <a:pt x="96080" y="34633"/>
                  </a:lnTo>
                  <a:lnTo>
                    <a:pt x="96420" y="48053"/>
                  </a:lnTo>
                  <a:lnTo>
                    <a:pt x="99084" y="53768"/>
                  </a:lnTo>
                  <a:lnTo>
                    <a:pt x="132171"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9" name="SMARTInkShape-965"/>
            <p:cNvSpPr/>
            <p:nvPr/>
          </p:nvSpPr>
          <p:spPr>
            <a:xfrm>
              <a:off x="3964891" y="1044773"/>
              <a:ext cx="26680" cy="205384"/>
            </a:xfrm>
            <a:custGeom>
              <a:avLst/>
              <a:gdLst/>
              <a:ahLst/>
              <a:cxnLst/>
              <a:rect l="0" t="0" r="0" b="0"/>
              <a:pathLst>
                <a:path w="26680" h="205384">
                  <a:moveTo>
                    <a:pt x="17749" y="0"/>
                  </a:moveTo>
                  <a:lnTo>
                    <a:pt x="13009" y="4741"/>
                  </a:lnTo>
                  <a:lnTo>
                    <a:pt x="10681" y="9714"/>
                  </a:lnTo>
                  <a:lnTo>
                    <a:pt x="6222" y="53831"/>
                  </a:lnTo>
                  <a:lnTo>
                    <a:pt x="1766" y="71513"/>
                  </a:lnTo>
                  <a:lnTo>
                    <a:pt x="0" y="113114"/>
                  </a:lnTo>
                  <a:lnTo>
                    <a:pt x="904" y="136923"/>
                  </a:lnTo>
                  <a:lnTo>
                    <a:pt x="10916" y="175948"/>
                  </a:lnTo>
                  <a:lnTo>
                    <a:pt x="26679"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0" name="SMARTInkShape-966"/>
            <p:cNvSpPr/>
            <p:nvPr/>
          </p:nvSpPr>
          <p:spPr>
            <a:xfrm>
              <a:off x="3986767" y="1178719"/>
              <a:ext cx="76076" cy="70915"/>
            </a:xfrm>
            <a:custGeom>
              <a:avLst/>
              <a:gdLst/>
              <a:ahLst/>
              <a:cxnLst/>
              <a:rect l="0" t="0" r="0" b="0"/>
              <a:pathLst>
                <a:path w="76076" h="70915">
                  <a:moveTo>
                    <a:pt x="40522" y="0"/>
                  </a:moveTo>
                  <a:lnTo>
                    <a:pt x="35781" y="0"/>
                  </a:lnTo>
                  <a:lnTo>
                    <a:pt x="34385" y="992"/>
                  </a:lnTo>
                  <a:lnTo>
                    <a:pt x="33454" y="2646"/>
                  </a:lnTo>
                  <a:lnTo>
                    <a:pt x="32834" y="4740"/>
                  </a:lnTo>
                  <a:lnTo>
                    <a:pt x="31428" y="6136"/>
                  </a:lnTo>
                  <a:lnTo>
                    <a:pt x="27220" y="7688"/>
                  </a:lnTo>
                  <a:lnTo>
                    <a:pt x="22042" y="13669"/>
                  </a:lnTo>
                  <a:lnTo>
                    <a:pt x="7394" y="35351"/>
                  </a:lnTo>
                  <a:lnTo>
                    <a:pt x="4963" y="41508"/>
                  </a:lnTo>
                  <a:lnTo>
                    <a:pt x="575" y="47552"/>
                  </a:lnTo>
                  <a:lnTo>
                    <a:pt x="0" y="50553"/>
                  </a:lnTo>
                  <a:lnTo>
                    <a:pt x="609" y="53545"/>
                  </a:lnTo>
                  <a:lnTo>
                    <a:pt x="2939" y="59517"/>
                  </a:lnTo>
                  <a:lnTo>
                    <a:pt x="3974" y="65478"/>
                  </a:lnTo>
                  <a:lnTo>
                    <a:pt x="5242" y="67464"/>
                  </a:lnTo>
                  <a:lnTo>
                    <a:pt x="7080" y="68788"/>
                  </a:lnTo>
                  <a:lnTo>
                    <a:pt x="12761" y="70260"/>
                  </a:lnTo>
                  <a:lnTo>
                    <a:pt x="21900" y="70914"/>
                  </a:lnTo>
                  <a:lnTo>
                    <a:pt x="29930" y="68559"/>
                  </a:lnTo>
                  <a:lnTo>
                    <a:pt x="37799" y="65197"/>
                  </a:lnTo>
                  <a:lnTo>
                    <a:pt x="52393" y="62312"/>
                  </a:lnTo>
                  <a:lnTo>
                    <a:pt x="63442" y="55615"/>
                  </a:lnTo>
                  <a:lnTo>
                    <a:pt x="74359" y="46288"/>
                  </a:lnTo>
                  <a:lnTo>
                    <a:pt x="75404" y="42731"/>
                  </a:lnTo>
                  <a:lnTo>
                    <a:pt x="76075" y="32363"/>
                  </a:lnTo>
                  <a:lnTo>
                    <a:pt x="73521" y="26621"/>
                  </a:lnTo>
                  <a:lnTo>
                    <a:pt x="58381"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1" name="SMARTInkShape-967"/>
            <p:cNvSpPr/>
            <p:nvPr/>
          </p:nvSpPr>
          <p:spPr>
            <a:xfrm>
              <a:off x="4071937" y="1178909"/>
              <a:ext cx="205384" cy="106967"/>
            </a:xfrm>
            <a:custGeom>
              <a:avLst/>
              <a:gdLst/>
              <a:ahLst/>
              <a:cxnLst/>
              <a:rect l="0" t="0" r="0" b="0"/>
              <a:pathLst>
                <a:path w="205384" h="106967">
                  <a:moveTo>
                    <a:pt x="0" y="35528"/>
                  </a:moveTo>
                  <a:lnTo>
                    <a:pt x="0" y="40269"/>
                  </a:lnTo>
                  <a:lnTo>
                    <a:pt x="993" y="41665"/>
                  </a:lnTo>
                  <a:lnTo>
                    <a:pt x="2646" y="42596"/>
                  </a:lnTo>
                  <a:lnTo>
                    <a:pt x="4741" y="43217"/>
                  </a:lnTo>
                  <a:lnTo>
                    <a:pt x="6137" y="44623"/>
                  </a:lnTo>
                  <a:lnTo>
                    <a:pt x="11024" y="54008"/>
                  </a:lnTo>
                  <a:lnTo>
                    <a:pt x="14821" y="59617"/>
                  </a:lnTo>
                  <a:lnTo>
                    <a:pt x="16960" y="68352"/>
                  </a:lnTo>
                  <a:lnTo>
                    <a:pt x="17849" y="87711"/>
                  </a:lnTo>
                  <a:lnTo>
                    <a:pt x="17859" y="50374"/>
                  </a:lnTo>
                  <a:lnTo>
                    <a:pt x="25548" y="24860"/>
                  </a:lnTo>
                  <a:lnTo>
                    <a:pt x="31529" y="18219"/>
                  </a:lnTo>
                  <a:lnTo>
                    <a:pt x="39810" y="12953"/>
                  </a:lnTo>
                  <a:lnTo>
                    <a:pt x="51569" y="9294"/>
                  </a:lnTo>
                  <a:lnTo>
                    <a:pt x="57724" y="8904"/>
                  </a:lnTo>
                  <a:lnTo>
                    <a:pt x="59318" y="9841"/>
                  </a:lnTo>
                  <a:lnTo>
                    <a:pt x="60382" y="11458"/>
                  </a:lnTo>
                  <a:lnTo>
                    <a:pt x="62555" y="15901"/>
                  </a:lnTo>
                  <a:lnTo>
                    <a:pt x="68365" y="23980"/>
                  </a:lnTo>
                  <a:lnTo>
                    <a:pt x="70527" y="32658"/>
                  </a:lnTo>
                  <a:lnTo>
                    <a:pt x="71033" y="38552"/>
                  </a:lnTo>
                  <a:lnTo>
                    <a:pt x="73904" y="44479"/>
                  </a:lnTo>
                  <a:lnTo>
                    <a:pt x="77495" y="50421"/>
                  </a:lnTo>
                  <a:lnTo>
                    <a:pt x="80509" y="59344"/>
                  </a:lnTo>
                  <a:lnTo>
                    <a:pt x="101325" y="83154"/>
                  </a:lnTo>
                  <a:lnTo>
                    <a:pt x="107210" y="86461"/>
                  </a:lnTo>
                  <a:lnTo>
                    <a:pt x="118749" y="88323"/>
                  </a:lnTo>
                  <a:lnTo>
                    <a:pt x="135684" y="88952"/>
                  </a:lnTo>
                  <a:lnTo>
                    <a:pt x="150225" y="84320"/>
                  </a:lnTo>
                  <a:lnTo>
                    <a:pt x="165788" y="73866"/>
                  </a:lnTo>
                  <a:lnTo>
                    <a:pt x="184468" y="55341"/>
                  </a:lnTo>
                  <a:lnTo>
                    <a:pt x="190465" y="45657"/>
                  </a:lnTo>
                  <a:lnTo>
                    <a:pt x="191469" y="41289"/>
                  </a:lnTo>
                  <a:lnTo>
                    <a:pt x="191146" y="37384"/>
                  </a:lnTo>
                  <a:lnTo>
                    <a:pt x="188597" y="24503"/>
                  </a:lnTo>
                  <a:lnTo>
                    <a:pt x="187008" y="14753"/>
                  </a:lnTo>
                  <a:lnTo>
                    <a:pt x="182996" y="7113"/>
                  </a:lnTo>
                  <a:lnTo>
                    <a:pt x="180536" y="4678"/>
                  </a:lnTo>
                  <a:lnTo>
                    <a:pt x="175158" y="1974"/>
                  </a:lnTo>
                  <a:lnTo>
                    <a:pt x="157718" y="0"/>
                  </a:lnTo>
                  <a:lnTo>
                    <a:pt x="155747" y="929"/>
                  </a:lnTo>
                  <a:lnTo>
                    <a:pt x="154433" y="2540"/>
                  </a:lnTo>
                  <a:lnTo>
                    <a:pt x="151981" y="6976"/>
                  </a:lnTo>
                  <a:lnTo>
                    <a:pt x="139530" y="25546"/>
                  </a:lnTo>
                  <a:lnTo>
                    <a:pt x="135600" y="37311"/>
                  </a:lnTo>
                  <a:lnTo>
                    <a:pt x="134436" y="47081"/>
                  </a:lnTo>
                  <a:lnTo>
                    <a:pt x="138831" y="65741"/>
                  </a:lnTo>
                  <a:lnTo>
                    <a:pt x="146370" y="76407"/>
                  </a:lnTo>
                  <a:lnTo>
                    <a:pt x="173101" y="94563"/>
                  </a:lnTo>
                  <a:lnTo>
                    <a:pt x="193898" y="104222"/>
                  </a:lnTo>
                  <a:lnTo>
                    <a:pt x="205383" y="1069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2" name="SMARTInkShape-968"/>
            <p:cNvSpPr/>
            <p:nvPr/>
          </p:nvSpPr>
          <p:spPr>
            <a:xfrm>
              <a:off x="4411264" y="1205508"/>
              <a:ext cx="8932" cy="71438"/>
            </a:xfrm>
            <a:custGeom>
              <a:avLst/>
              <a:gdLst/>
              <a:ahLst/>
              <a:cxnLst/>
              <a:rect l="0" t="0" r="0" b="0"/>
              <a:pathLst>
                <a:path w="8932" h="71438">
                  <a:moveTo>
                    <a:pt x="0" y="0"/>
                  </a:moveTo>
                  <a:lnTo>
                    <a:pt x="0" y="13302"/>
                  </a:lnTo>
                  <a:lnTo>
                    <a:pt x="2647" y="18480"/>
                  </a:lnTo>
                  <a:lnTo>
                    <a:pt x="6138" y="24088"/>
                  </a:lnTo>
                  <a:lnTo>
                    <a:pt x="8379" y="35773"/>
                  </a:lnTo>
                  <a:lnTo>
                    <a:pt x="8931"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3" name="SMARTInkShape-969"/>
            <p:cNvSpPr/>
            <p:nvPr/>
          </p:nvSpPr>
          <p:spPr>
            <a:xfrm>
              <a:off x="4384476" y="1125141"/>
              <a:ext cx="8931" cy="26790"/>
            </a:xfrm>
            <a:custGeom>
              <a:avLst/>
              <a:gdLst/>
              <a:ahLst/>
              <a:cxnLst/>
              <a:rect l="0" t="0" r="0" b="0"/>
              <a:pathLst>
                <a:path w="8931" h="26790">
                  <a:moveTo>
                    <a:pt x="8930" y="26789"/>
                  </a:moveTo>
                  <a:lnTo>
                    <a:pt x="8930" y="14360"/>
                  </a:lnTo>
                  <a:lnTo>
                    <a:pt x="6284" y="869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4" name="SMARTInkShape-970"/>
            <p:cNvSpPr/>
            <p:nvPr/>
          </p:nvSpPr>
          <p:spPr>
            <a:xfrm>
              <a:off x="4446984" y="1178884"/>
              <a:ext cx="115562" cy="87738"/>
            </a:xfrm>
            <a:custGeom>
              <a:avLst/>
              <a:gdLst/>
              <a:ahLst/>
              <a:cxnLst/>
              <a:rect l="0" t="0" r="0" b="0"/>
              <a:pathLst>
                <a:path w="115562" h="87738">
                  <a:moveTo>
                    <a:pt x="0" y="44483"/>
                  </a:moveTo>
                  <a:lnTo>
                    <a:pt x="0" y="49224"/>
                  </a:lnTo>
                  <a:lnTo>
                    <a:pt x="2646" y="54197"/>
                  </a:lnTo>
                  <a:lnTo>
                    <a:pt x="6137" y="59714"/>
                  </a:lnTo>
                  <a:lnTo>
                    <a:pt x="9094" y="68399"/>
                  </a:lnTo>
                  <a:lnTo>
                    <a:pt x="16509" y="78451"/>
                  </a:lnTo>
                  <a:lnTo>
                    <a:pt x="17741" y="87737"/>
                  </a:lnTo>
                  <a:lnTo>
                    <a:pt x="17859" y="46289"/>
                  </a:lnTo>
                  <a:lnTo>
                    <a:pt x="18852" y="38341"/>
                  </a:lnTo>
                  <a:lnTo>
                    <a:pt x="24988" y="23701"/>
                  </a:lnTo>
                  <a:lnTo>
                    <a:pt x="30288" y="16064"/>
                  </a:lnTo>
                  <a:lnTo>
                    <a:pt x="43591" y="6187"/>
                  </a:lnTo>
                  <a:lnTo>
                    <a:pt x="55359" y="1717"/>
                  </a:lnTo>
                  <a:lnTo>
                    <a:pt x="81997" y="0"/>
                  </a:lnTo>
                  <a:lnTo>
                    <a:pt x="88698" y="2554"/>
                  </a:lnTo>
                  <a:lnTo>
                    <a:pt x="107104" y="15287"/>
                  </a:lnTo>
                  <a:lnTo>
                    <a:pt x="110098" y="16089"/>
                  </a:lnTo>
                  <a:lnTo>
                    <a:pt x="112094" y="17616"/>
                  </a:lnTo>
                  <a:lnTo>
                    <a:pt x="114312" y="21959"/>
                  </a:lnTo>
                  <a:lnTo>
                    <a:pt x="115561" y="29982"/>
                  </a:lnTo>
                  <a:lnTo>
                    <a:pt x="113206" y="35723"/>
                  </a:lnTo>
                  <a:lnTo>
                    <a:pt x="109845" y="41582"/>
                  </a:lnTo>
                  <a:lnTo>
                    <a:pt x="107687" y="53428"/>
                  </a:lnTo>
                  <a:lnTo>
                    <a:pt x="107510" y="56399"/>
                  </a:lnTo>
                  <a:lnTo>
                    <a:pt x="106400" y="58380"/>
                  </a:lnTo>
                  <a:lnTo>
                    <a:pt x="104668" y="59701"/>
                  </a:lnTo>
                  <a:lnTo>
                    <a:pt x="102521" y="60581"/>
                  </a:lnTo>
                  <a:lnTo>
                    <a:pt x="101090" y="62161"/>
                  </a:lnTo>
                  <a:lnTo>
                    <a:pt x="98227" y="712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5" name="SMARTInkShape-971"/>
            <p:cNvSpPr/>
            <p:nvPr/>
          </p:nvSpPr>
          <p:spPr>
            <a:xfrm>
              <a:off x="4590003" y="1169898"/>
              <a:ext cx="79658" cy="115978"/>
            </a:xfrm>
            <a:custGeom>
              <a:avLst/>
              <a:gdLst/>
              <a:ahLst/>
              <a:cxnLst/>
              <a:rect l="0" t="0" r="0" b="0"/>
              <a:pathLst>
                <a:path w="79658" h="115978">
                  <a:moveTo>
                    <a:pt x="26645" y="8821"/>
                  </a:moveTo>
                  <a:lnTo>
                    <a:pt x="26645" y="4080"/>
                  </a:lnTo>
                  <a:lnTo>
                    <a:pt x="25653" y="2684"/>
                  </a:lnTo>
                  <a:lnTo>
                    <a:pt x="23999" y="1753"/>
                  </a:lnTo>
                  <a:lnTo>
                    <a:pt x="17551" y="136"/>
                  </a:lnTo>
                  <a:lnTo>
                    <a:pt x="13343" y="0"/>
                  </a:lnTo>
                  <a:lnTo>
                    <a:pt x="8165" y="2585"/>
                  </a:lnTo>
                  <a:lnTo>
                    <a:pt x="1498" y="7589"/>
                  </a:lnTo>
                  <a:lnTo>
                    <a:pt x="586" y="10919"/>
                  </a:lnTo>
                  <a:lnTo>
                    <a:pt x="0" y="21141"/>
                  </a:lnTo>
                  <a:lnTo>
                    <a:pt x="2566" y="26864"/>
                  </a:lnTo>
                  <a:lnTo>
                    <a:pt x="4639" y="29780"/>
                  </a:lnTo>
                  <a:lnTo>
                    <a:pt x="27667" y="44555"/>
                  </a:lnTo>
                  <a:lnTo>
                    <a:pt x="55553" y="60417"/>
                  </a:lnTo>
                  <a:lnTo>
                    <a:pt x="75918" y="85384"/>
                  </a:lnTo>
                  <a:lnTo>
                    <a:pt x="78948" y="94896"/>
                  </a:lnTo>
                  <a:lnTo>
                    <a:pt x="79657" y="100985"/>
                  </a:lnTo>
                  <a:lnTo>
                    <a:pt x="78853" y="103006"/>
                  </a:lnTo>
                  <a:lnTo>
                    <a:pt x="77326" y="104353"/>
                  </a:lnTo>
                  <a:lnTo>
                    <a:pt x="72982" y="106842"/>
                  </a:lnTo>
                  <a:lnTo>
                    <a:pt x="67745" y="111255"/>
                  </a:lnTo>
                  <a:lnTo>
                    <a:pt x="59464" y="113879"/>
                  </a:lnTo>
                  <a:lnTo>
                    <a:pt x="17715" y="115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6" name="SMARTInkShape-972"/>
            <p:cNvSpPr/>
            <p:nvPr/>
          </p:nvSpPr>
          <p:spPr>
            <a:xfrm>
              <a:off x="4679156" y="1223367"/>
              <a:ext cx="8931" cy="53579"/>
            </a:xfrm>
            <a:custGeom>
              <a:avLst/>
              <a:gdLst/>
              <a:ahLst/>
              <a:cxnLst/>
              <a:rect l="0" t="0" r="0" b="0"/>
              <a:pathLst>
                <a:path w="8931" h="53579">
                  <a:moveTo>
                    <a:pt x="8930" y="0"/>
                  </a:moveTo>
                  <a:lnTo>
                    <a:pt x="8930" y="7688"/>
                  </a:lnTo>
                  <a:lnTo>
                    <a:pt x="4190" y="13303"/>
                  </a:lnTo>
                  <a:lnTo>
                    <a:pt x="1862" y="21126"/>
                  </a:lnTo>
                  <a:lnTo>
                    <a:pt x="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7" name="SMARTInkShape-973"/>
            <p:cNvSpPr/>
            <p:nvPr/>
          </p:nvSpPr>
          <p:spPr>
            <a:xfrm>
              <a:off x="4736867" y="1094494"/>
              <a:ext cx="236970" cy="200158"/>
            </a:xfrm>
            <a:custGeom>
              <a:avLst/>
              <a:gdLst/>
              <a:ahLst/>
              <a:cxnLst/>
              <a:rect l="0" t="0" r="0" b="0"/>
              <a:pathLst>
                <a:path w="236970" h="200158">
                  <a:moveTo>
                    <a:pt x="58375" y="146733"/>
                  </a:moveTo>
                  <a:lnTo>
                    <a:pt x="43144" y="160972"/>
                  </a:lnTo>
                  <a:lnTo>
                    <a:pt x="31518" y="166523"/>
                  </a:lnTo>
                  <a:lnTo>
                    <a:pt x="10747" y="185541"/>
                  </a:lnTo>
                  <a:lnTo>
                    <a:pt x="7441" y="191431"/>
                  </a:lnTo>
                  <a:lnTo>
                    <a:pt x="6559" y="194391"/>
                  </a:lnTo>
                  <a:lnTo>
                    <a:pt x="4980" y="196364"/>
                  </a:lnTo>
                  <a:lnTo>
                    <a:pt x="0" y="199141"/>
                  </a:lnTo>
                  <a:lnTo>
                    <a:pt x="607" y="199531"/>
                  </a:lnTo>
                  <a:lnTo>
                    <a:pt x="8710" y="200157"/>
                  </a:lnTo>
                  <a:lnTo>
                    <a:pt x="14143" y="197596"/>
                  </a:lnTo>
                  <a:lnTo>
                    <a:pt x="39327" y="174575"/>
                  </a:lnTo>
                  <a:lnTo>
                    <a:pt x="60986" y="140611"/>
                  </a:lnTo>
                  <a:lnTo>
                    <a:pt x="65433" y="122870"/>
                  </a:lnTo>
                  <a:lnTo>
                    <a:pt x="67058" y="83434"/>
                  </a:lnTo>
                  <a:lnTo>
                    <a:pt x="66203" y="67006"/>
                  </a:lnTo>
                  <a:lnTo>
                    <a:pt x="54861" y="34100"/>
                  </a:lnTo>
                  <a:lnTo>
                    <a:pt x="43091" y="13634"/>
                  </a:lnTo>
                  <a:lnTo>
                    <a:pt x="41024" y="1048"/>
                  </a:lnTo>
                  <a:lnTo>
                    <a:pt x="39863" y="0"/>
                  </a:lnTo>
                  <a:lnTo>
                    <a:pt x="38096" y="294"/>
                  </a:lnTo>
                  <a:lnTo>
                    <a:pt x="35926" y="1482"/>
                  </a:lnTo>
                  <a:lnTo>
                    <a:pt x="34479" y="4258"/>
                  </a:lnTo>
                  <a:lnTo>
                    <a:pt x="31840" y="34181"/>
                  </a:lnTo>
                  <a:lnTo>
                    <a:pt x="31600" y="75328"/>
                  </a:lnTo>
                  <a:lnTo>
                    <a:pt x="32585" y="87216"/>
                  </a:lnTo>
                  <a:lnTo>
                    <a:pt x="44015" y="116969"/>
                  </a:lnTo>
                  <a:lnTo>
                    <a:pt x="57317" y="134827"/>
                  </a:lnTo>
                  <a:lnTo>
                    <a:pt x="79591" y="151510"/>
                  </a:lnTo>
                  <a:lnTo>
                    <a:pt x="98174" y="160275"/>
                  </a:lnTo>
                  <a:lnTo>
                    <a:pt x="139280" y="164023"/>
                  </a:lnTo>
                  <a:lnTo>
                    <a:pt x="167438" y="163487"/>
                  </a:lnTo>
                  <a:lnTo>
                    <a:pt x="198133" y="152148"/>
                  </a:lnTo>
                  <a:lnTo>
                    <a:pt x="211350" y="143597"/>
                  </a:lnTo>
                  <a:lnTo>
                    <a:pt x="215661" y="137732"/>
                  </a:lnTo>
                  <a:lnTo>
                    <a:pt x="218088" y="128852"/>
                  </a:lnTo>
                  <a:lnTo>
                    <a:pt x="218907" y="116963"/>
                  </a:lnTo>
                  <a:lnTo>
                    <a:pt x="217982" y="114980"/>
                  </a:lnTo>
                  <a:lnTo>
                    <a:pt x="216374" y="113658"/>
                  </a:lnTo>
                  <a:lnTo>
                    <a:pt x="211941" y="112189"/>
                  </a:lnTo>
                  <a:lnTo>
                    <a:pt x="184555" y="111060"/>
                  </a:lnTo>
                  <a:lnTo>
                    <a:pt x="176302" y="113680"/>
                  </a:lnTo>
                  <a:lnTo>
                    <a:pt x="158473" y="127265"/>
                  </a:lnTo>
                  <a:lnTo>
                    <a:pt x="157433" y="130804"/>
                  </a:lnTo>
                  <a:lnTo>
                    <a:pt x="156766" y="141161"/>
                  </a:lnTo>
                  <a:lnTo>
                    <a:pt x="159320" y="146902"/>
                  </a:lnTo>
                  <a:lnTo>
                    <a:pt x="161391" y="149822"/>
                  </a:lnTo>
                  <a:lnTo>
                    <a:pt x="173784" y="158672"/>
                  </a:lnTo>
                  <a:lnTo>
                    <a:pt x="216886" y="168813"/>
                  </a:lnTo>
                  <a:lnTo>
                    <a:pt x="236969" y="1735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8" name="SMARTInkShape-974"/>
            <p:cNvSpPr/>
            <p:nvPr/>
          </p:nvSpPr>
          <p:spPr>
            <a:xfrm>
              <a:off x="4563070" y="1080492"/>
              <a:ext cx="8931" cy="8931"/>
            </a:xfrm>
            <a:custGeom>
              <a:avLst/>
              <a:gdLst/>
              <a:ahLst/>
              <a:cxnLst/>
              <a:rect l="0" t="0" r="0" b="0"/>
              <a:pathLst>
                <a:path w="8931" h="8931">
                  <a:moveTo>
                    <a:pt x="893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76" name="SMARTInkShape-Group106"/>
          <p:cNvGrpSpPr/>
          <p:nvPr/>
        </p:nvGrpSpPr>
        <p:grpSpPr>
          <a:xfrm>
            <a:off x="6563871" y="4098726"/>
            <a:ext cx="1624653" cy="977093"/>
            <a:chOff x="6563871" y="4098726"/>
            <a:chExt cx="1624653" cy="977093"/>
          </a:xfrm>
        </p:grpSpPr>
        <p:sp>
          <p:nvSpPr>
            <p:cNvPr id="1750" name="SMARTInkShape-975"/>
            <p:cNvSpPr/>
            <p:nvPr/>
          </p:nvSpPr>
          <p:spPr>
            <a:xfrm>
              <a:off x="6634831" y="4429125"/>
              <a:ext cx="205156" cy="231598"/>
            </a:xfrm>
            <a:custGeom>
              <a:avLst/>
              <a:gdLst/>
              <a:ahLst/>
              <a:cxnLst/>
              <a:rect l="0" t="0" r="0" b="0"/>
              <a:pathLst>
                <a:path w="205156" h="231598">
                  <a:moveTo>
                    <a:pt x="8856" y="0"/>
                  </a:moveTo>
                  <a:lnTo>
                    <a:pt x="8856" y="4740"/>
                  </a:lnTo>
                  <a:lnTo>
                    <a:pt x="7864" y="6136"/>
                  </a:lnTo>
                  <a:lnTo>
                    <a:pt x="6211" y="7067"/>
                  </a:lnTo>
                  <a:lnTo>
                    <a:pt x="4116" y="7688"/>
                  </a:lnTo>
                  <a:lnTo>
                    <a:pt x="2720" y="10086"/>
                  </a:lnTo>
                  <a:lnTo>
                    <a:pt x="295" y="33678"/>
                  </a:lnTo>
                  <a:lnTo>
                    <a:pt x="7646" y="73284"/>
                  </a:lnTo>
                  <a:lnTo>
                    <a:pt x="15765" y="116329"/>
                  </a:lnTo>
                  <a:lnTo>
                    <a:pt x="17387" y="156593"/>
                  </a:lnTo>
                  <a:lnTo>
                    <a:pt x="17733" y="195123"/>
                  </a:lnTo>
                  <a:lnTo>
                    <a:pt x="16771" y="206777"/>
                  </a:lnTo>
                  <a:lnTo>
                    <a:pt x="8964" y="231597"/>
                  </a:lnTo>
                  <a:lnTo>
                    <a:pt x="8888" y="227261"/>
                  </a:lnTo>
                  <a:lnTo>
                    <a:pt x="6225" y="222382"/>
                  </a:lnTo>
                  <a:lnTo>
                    <a:pt x="2726" y="216907"/>
                  </a:lnTo>
                  <a:lnTo>
                    <a:pt x="1171" y="211167"/>
                  </a:lnTo>
                  <a:lnTo>
                    <a:pt x="0" y="167156"/>
                  </a:lnTo>
                  <a:lnTo>
                    <a:pt x="925" y="131009"/>
                  </a:lnTo>
                  <a:lnTo>
                    <a:pt x="10951" y="91945"/>
                  </a:lnTo>
                  <a:lnTo>
                    <a:pt x="13229" y="88086"/>
                  </a:lnTo>
                  <a:lnTo>
                    <a:pt x="37503" y="68616"/>
                  </a:lnTo>
                  <a:lnTo>
                    <a:pt x="46723" y="65223"/>
                  </a:lnTo>
                  <a:lnTo>
                    <a:pt x="51960" y="64317"/>
                  </a:lnTo>
                  <a:lnTo>
                    <a:pt x="60425" y="65958"/>
                  </a:lnTo>
                  <a:lnTo>
                    <a:pt x="90841" y="83545"/>
                  </a:lnTo>
                  <a:lnTo>
                    <a:pt x="130627" y="120805"/>
                  </a:lnTo>
                  <a:lnTo>
                    <a:pt x="136729" y="123144"/>
                  </a:lnTo>
                  <a:lnTo>
                    <a:pt x="163635" y="124966"/>
                  </a:lnTo>
                  <a:lnTo>
                    <a:pt x="169590" y="122348"/>
                  </a:lnTo>
                  <a:lnTo>
                    <a:pt x="181496" y="112582"/>
                  </a:lnTo>
                  <a:lnTo>
                    <a:pt x="201341" y="84139"/>
                  </a:lnTo>
                  <a:lnTo>
                    <a:pt x="203546" y="77744"/>
                  </a:lnTo>
                  <a:lnTo>
                    <a:pt x="205155" y="51874"/>
                  </a:lnTo>
                  <a:lnTo>
                    <a:pt x="204214" y="49465"/>
                  </a:lnTo>
                  <a:lnTo>
                    <a:pt x="202594" y="47859"/>
                  </a:lnTo>
                  <a:lnTo>
                    <a:pt x="200523" y="46789"/>
                  </a:lnTo>
                  <a:lnTo>
                    <a:pt x="199142" y="45083"/>
                  </a:lnTo>
                  <a:lnTo>
                    <a:pt x="197607" y="40542"/>
                  </a:lnTo>
                  <a:lnTo>
                    <a:pt x="196206" y="38934"/>
                  </a:lnTo>
                  <a:lnTo>
                    <a:pt x="192003" y="37148"/>
                  </a:lnTo>
                  <a:lnTo>
                    <a:pt x="189493" y="37663"/>
                  </a:lnTo>
                  <a:lnTo>
                    <a:pt x="181220" y="43130"/>
                  </a:lnTo>
                  <a:lnTo>
                    <a:pt x="157476" y="66788"/>
                  </a:lnTo>
                  <a:lnTo>
                    <a:pt x="140189" y="95422"/>
                  </a:lnTo>
                  <a:lnTo>
                    <a:pt x="135744" y="113160"/>
                  </a:lnTo>
                  <a:lnTo>
                    <a:pt x="133921" y="154260"/>
                  </a:lnTo>
                  <a:lnTo>
                    <a:pt x="138626" y="168297"/>
                  </a:lnTo>
                  <a:lnTo>
                    <a:pt x="141010" y="171729"/>
                  </a:lnTo>
                  <a:lnTo>
                    <a:pt x="146305" y="175542"/>
                  </a:lnTo>
                  <a:lnTo>
                    <a:pt x="154864" y="177690"/>
                  </a:lnTo>
                  <a:lnTo>
                    <a:pt x="168424" y="173585"/>
                  </a:lnTo>
                  <a:lnTo>
                    <a:pt x="196379"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1" name="SMARTInkShape-976"/>
            <p:cNvSpPr/>
            <p:nvPr/>
          </p:nvSpPr>
          <p:spPr>
            <a:xfrm>
              <a:off x="6967050" y="4268390"/>
              <a:ext cx="24896" cy="303611"/>
            </a:xfrm>
            <a:custGeom>
              <a:avLst/>
              <a:gdLst/>
              <a:ahLst/>
              <a:cxnLst/>
              <a:rect l="0" t="0" r="0" b="0"/>
              <a:pathLst>
                <a:path w="24896" h="303611">
                  <a:moveTo>
                    <a:pt x="24895" y="0"/>
                  </a:moveTo>
                  <a:lnTo>
                    <a:pt x="24895" y="4741"/>
                  </a:lnTo>
                  <a:lnTo>
                    <a:pt x="22250" y="9714"/>
                  </a:lnTo>
                  <a:lnTo>
                    <a:pt x="20155" y="12429"/>
                  </a:lnTo>
                  <a:lnTo>
                    <a:pt x="17828" y="20738"/>
                  </a:lnTo>
                  <a:lnTo>
                    <a:pt x="13483" y="63545"/>
                  </a:lnTo>
                  <a:lnTo>
                    <a:pt x="8310" y="98431"/>
                  </a:lnTo>
                  <a:lnTo>
                    <a:pt x="1150" y="141115"/>
                  </a:lnTo>
                  <a:lnTo>
                    <a:pt x="0" y="175977"/>
                  </a:lnTo>
                  <a:lnTo>
                    <a:pt x="4511" y="210451"/>
                  </a:lnTo>
                  <a:lnTo>
                    <a:pt x="6703" y="253712"/>
                  </a:lnTo>
                  <a:lnTo>
                    <a:pt x="7962" y="278356"/>
                  </a:lnTo>
                  <a:lnTo>
                    <a:pt x="15132" y="294108"/>
                  </a:lnTo>
                  <a:lnTo>
                    <a:pt x="15965"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2" name="SMARTInkShape-977"/>
            <p:cNvSpPr/>
            <p:nvPr/>
          </p:nvSpPr>
          <p:spPr>
            <a:xfrm>
              <a:off x="6867298" y="4277320"/>
              <a:ext cx="437174" cy="310576"/>
            </a:xfrm>
            <a:custGeom>
              <a:avLst/>
              <a:gdLst/>
              <a:ahLst/>
              <a:cxnLst/>
              <a:rect l="0" t="0" r="0" b="0"/>
              <a:pathLst>
                <a:path w="437174" h="310576">
                  <a:moveTo>
                    <a:pt x="8561" y="178594"/>
                  </a:moveTo>
                  <a:lnTo>
                    <a:pt x="0" y="178594"/>
                  </a:lnTo>
                  <a:lnTo>
                    <a:pt x="7351" y="178594"/>
                  </a:lnTo>
                  <a:lnTo>
                    <a:pt x="27829" y="185661"/>
                  </a:lnTo>
                  <a:lnTo>
                    <a:pt x="50512" y="187156"/>
                  </a:lnTo>
                  <a:lnTo>
                    <a:pt x="90716" y="179803"/>
                  </a:lnTo>
                  <a:lnTo>
                    <a:pt x="131167" y="169040"/>
                  </a:lnTo>
                  <a:lnTo>
                    <a:pt x="175108" y="148792"/>
                  </a:lnTo>
                  <a:lnTo>
                    <a:pt x="198041" y="144044"/>
                  </a:lnTo>
                  <a:lnTo>
                    <a:pt x="206214" y="143395"/>
                  </a:lnTo>
                  <a:lnTo>
                    <a:pt x="208790" y="142229"/>
                  </a:lnTo>
                  <a:lnTo>
                    <a:pt x="210508" y="140460"/>
                  </a:lnTo>
                  <a:lnTo>
                    <a:pt x="211653" y="138288"/>
                  </a:lnTo>
                  <a:lnTo>
                    <a:pt x="212416" y="137833"/>
                  </a:lnTo>
                  <a:lnTo>
                    <a:pt x="212926" y="138522"/>
                  </a:lnTo>
                  <a:lnTo>
                    <a:pt x="213743" y="142015"/>
                  </a:lnTo>
                  <a:lnTo>
                    <a:pt x="206775" y="155971"/>
                  </a:lnTo>
                  <a:lnTo>
                    <a:pt x="195845" y="174602"/>
                  </a:lnTo>
                  <a:lnTo>
                    <a:pt x="181170" y="214963"/>
                  </a:lnTo>
                  <a:lnTo>
                    <a:pt x="166315" y="259047"/>
                  </a:lnTo>
                  <a:lnTo>
                    <a:pt x="160888" y="295376"/>
                  </a:lnTo>
                  <a:lnTo>
                    <a:pt x="163243" y="302596"/>
                  </a:lnTo>
                  <a:lnTo>
                    <a:pt x="168100" y="310575"/>
                  </a:lnTo>
                  <a:lnTo>
                    <a:pt x="169491" y="310238"/>
                  </a:lnTo>
                  <a:lnTo>
                    <a:pt x="186360" y="295197"/>
                  </a:lnTo>
                  <a:lnTo>
                    <a:pt x="207660" y="261722"/>
                  </a:lnTo>
                  <a:lnTo>
                    <a:pt x="219712" y="220253"/>
                  </a:lnTo>
                  <a:lnTo>
                    <a:pt x="223589" y="191675"/>
                  </a:lnTo>
                  <a:lnTo>
                    <a:pt x="231425" y="179163"/>
                  </a:lnTo>
                  <a:lnTo>
                    <a:pt x="232772" y="202952"/>
                  </a:lnTo>
                  <a:lnTo>
                    <a:pt x="238867" y="223938"/>
                  </a:lnTo>
                  <a:lnTo>
                    <a:pt x="242825" y="241308"/>
                  </a:lnTo>
                  <a:lnTo>
                    <a:pt x="250282" y="256377"/>
                  </a:lnTo>
                  <a:lnTo>
                    <a:pt x="253053" y="260214"/>
                  </a:lnTo>
                  <a:lnTo>
                    <a:pt x="256131" y="269770"/>
                  </a:lnTo>
                  <a:lnTo>
                    <a:pt x="258490" y="279640"/>
                  </a:lnTo>
                  <a:lnTo>
                    <a:pt x="262847" y="287334"/>
                  </a:lnTo>
                  <a:lnTo>
                    <a:pt x="268090" y="291415"/>
                  </a:lnTo>
                  <a:lnTo>
                    <a:pt x="274800" y="294035"/>
                  </a:lnTo>
                  <a:lnTo>
                    <a:pt x="283995" y="294623"/>
                  </a:lnTo>
                  <a:lnTo>
                    <a:pt x="286099" y="281402"/>
                  </a:lnTo>
                  <a:lnTo>
                    <a:pt x="291437" y="270350"/>
                  </a:lnTo>
                  <a:lnTo>
                    <a:pt x="295051" y="231681"/>
                  </a:lnTo>
                  <a:lnTo>
                    <a:pt x="312388" y="187669"/>
                  </a:lnTo>
                  <a:lnTo>
                    <a:pt x="318221" y="177666"/>
                  </a:lnTo>
                  <a:lnTo>
                    <a:pt x="324120" y="173221"/>
                  </a:lnTo>
                  <a:lnTo>
                    <a:pt x="343120" y="164229"/>
                  </a:lnTo>
                  <a:lnTo>
                    <a:pt x="384867" y="153182"/>
                  </a:lnTo>
                  <a:lnTo>
                    <a:pt x="426370" y="151815"/>
                  </a:lnTo>
                  <a:lnTo>
                    <a:pt x="426999" y="152805"/>
                  </a:lnTo>
                  <a:lnTo>
                    <a:pt x="428091" y="164234"/>
                  </a:lnTo>
                  <a:lnTo>
                    <a:pt x="428207" y="172796"/>
                  </a:lnTo>
                  <a:lnTo>
                    <a:pt x="412809" y="214551"/>
                  </a:lnTo>
                  <a:lnTo>
                    <a:pt x="410538" y="255998"/>
                  </a:lnTo>
                  <a:lnTo>
                    <a:pt x="410410" y="274535"/>
                  </a:lnTo>
                  <a:lnTo>
                    <a:pt x="411398" y="275297"/>
                  </a:lnTo>
                  <a:lnTo>
                    <a:pt x="418086" y="276619"/>
                  </a:lnTo>
                  <a:lnTo>
                    <a:pt x="431646" y="264374"/>
                  </a:lnTo>
                  <a:lnTo>
                    <a:pt x="434725" y="253429"/>
                  </a:lnTo>
                  <a:lnTo>
                    <a:pt x="436970" y="211965"/>
                  </a:lnTo>
                  <a:lnTo>
                    <a:pt x="437144" y="173390"/>
                  </a:lnTo>
                  <a:lnTo>
                    <a:pt x="437173" y="139239"/>
                  </a:lnTo>
                  <a:lnTo>
                    <a:pt x="432442" y="103984"/>
                  </a:lnTo>
                  <a:lnTo>
                    <a:pt x="429084" y="63645"/>
                  </a:lnTo>
                  <a:lnTo>
                    <a:pt x="428364" y="22750"/>
                  </a:lnTo>
                  <a:lnTo>
                    <a:pt x="4282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3" name="SMARTInkShape-978"/>
            <p:cNvSpPr/>
            <p:nvPr/>
          </p:nvSpPr>
          <p:spPr>
            <a:xfrm>
              <a:off x="6672397" y="4259461"/>
              <a:ext cx="42728" cy="151804"/>
            </a:xfrm>
            <a:custGeom>
              <a:avLst/>
              <a:gdLst/>
              <a:ahLst/>
              <a:cxnLst/>
              <a:rect l="0" t="0" r="0" b="0"/>
              <a:pathLst>
                <a:path w="42728" h="151804">
                  <a:moveTo>
                    <a:pt x="42727" y="0"/>
                  </a:moveTo>
                  <a:lnTo>
                    <a:pt x="37988" y="0"/>
                  </a:lnTo>
                  <a:lnTo>
                    <a:pt x="36591" y="992"/>
                  </a:lnTo>
                  <a:lnTo>
                    <a:pt x="35660" y="2645"/>
                  </a:lnTo>
                  <a:lnTo>
                    <a:pt x="18640" y="40139"/>
                  </a:lnTo>
                  <a:lnTo>
                    <a:pt x="9601" y="69665"/>
                  </a:lnTo>
                  <a:lnTo>
                    <a:pt x="5131" y="88772"/>
                  </a:lnTo>
                  <a:lnTo>
                    <a:pt x="169" y="107000"/>
                  </a:lnTo>
                  <a:lnTo>
                    <a:pt x="0" y="118993"/>
                  </a:lnTo>
                  <a:lnTo>
                    <a:pt x="5890" y="144078"/>
                  </a:lnTo>
                  <a:lnTo>
                    <a:pt x="7255" y="146653"/>
                  </a:lnTo>
                  <a:lnTo>
                    <a:pt x="9157" y="148371"/>
                  </a:lnTo>
                  <a:lnTo>
                    <a:pt x="15938" y="1518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4" name="SMARTInkShape-979"/>
            <p:cNvSpPr/>
            <p:nvPr/>
          </p:nvSpPr>
          <p:spPr>
            <a:xfrm>
              <a:off x="6768857" y="4259461"/>
              <a:ext cx="71284" cy="105239"/>
            </a:xfrm>
            <a:custGeom>
              <a:avLst/>
              <a:gdLst/>
              <a:ahLst/>
              <a:cxnLst/>
              <a:rect l="0" t="0" r="0" b="0"/>
              <a:pathLst>
                <a:path w="71284" h="105239">
                  <a:moveTo>
                    <a:pt x="44494" y="0"/>
                  </a:moveTo>
                  <a:lnTo>
                    <a:pt x="35933" y="0"/>
                  </a:lnTo>
                  <a:lnTo>
                    <a:pt x="14583" y="41981"/>
                  </a:lnTo>
                  <a:lnTo>
                    <a:pt x="3786" y="65545"/>
                  </a:lnTo>
                  <a:lnTo>
                    <a:pt x="0" y="100683"/>
                  </a:lnTo>
                  <a:lnTo>
                    <a:pt x="940" y="102840"/>
                  </a:lnTo>
                  <a:lnTo>
                    <a:pt x="2560" y="104279"/>
                  </a:lnTo>
                  <a:lnTo>
                    <a:pt x="4632" y="105238"/>
                  </a:lnTo>
                  <a:lnTo>
                    <a:pt x="6012" y="104885"/>
                  </a:lnTo>
                  <a:lnTo>
                    <a:pt x="6933" y="103658"/>
                  </a:lnTo>
                  <a:lnTo>
                    <a:pt x="7547" y="101847"/>
                  </a:lnTo>
                  <a:lnTo>
                    <a:pt x="31678" y="60134"/>
                  </a:lnTo>
                  <a:lnTo>
                    <a:pt x="34412" y="47693"/>
                  </a:lnTo>
                  <a:lnTo>
                    <a:pt x="35053" y="37403"/>
                  </a:lnTo>
                  <a:lnTo>
                    <a:pt x="36216" y="33865"/>
                  </a:lnTo>
                  <a:lnTo>
                    <a:pt x="37983" y="31506"/>
                  </a:lnTo>
                  <a:lnTo>
                    <a:pt x="44113" y="27065"/>
                  </a:lnTo>
                  <a:lnTo>
                    <a:pt x="45411" y="40109"/>
                  </a:lnTo>
                  <a:lnTo>
                    <a:pt x="50608" y="51131"/>
                  </a:lnTo>
                  <a:lnTo>
                    <a:pt x="57794" y="77852"/>
                  </a:lnTo>
                  <a:lnTo>
                    <a:pt x="71283"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5" name="SMARTInkShape-980"/>
            <p:cNvSpPr/>
            <p:nvPr/>
          </p:nvSpPr>
          <p:spPr>
            <a:xfrm>
              <a:off x="6913397" y="4116586"/>
              <a:ext cx="7111" cy="223243"/>
            </a:xfrm>
            <a:custGeom>
              <a:avLst/>
              <a:gdLst/>
              <a:ahLst/>
              <a:cxnLst/>
              <a:rect l="0" t="0" r="0" b="0"/>
              <a:pathLst>
                <a:path w="7111" h="223243">
                  <a:moveTo>
                    <a:pt x="7110" y="0"/>
                  </a:moveTo>
                  <a:lnTo>
                    <a:pt x="6119" y="39166"/>
                  </a:lnTo>
                  <a:lnTo>
                    <a:pt x="974" y="71356"/>
                  </a:lnTo>
                  <a:lnTo>
                    <a:pt x="0" y="111873"/>
                  </a:lnTo>
                  <a:lnTo>
                    <a:pt x="4563" y="153312"/>
                  </a:lnTo>
                  <a:lnTo>
                    <a:pt x="6608" y="194986"/>
                  </a:lnTo>
                  <a:lnTo>
                    <a:pt x="7110"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6" name="SMARTInkShape-981"/>
            <p:cNvSpPr/>
            <p:nvPr/>
          </p:nvSpPr>
          <p:spPr>
            <a:xfrm>
              <a:off x="7000874" y="4098726"/>
              <a:ext cx="8931" cy="223243"/>
            </a:xfrm>
            <a:custGeom>
              <a:avLst/>
              <a:gdLst/>
              <a:ahLst/>
              <a:cxnLst/>
              <a:rect l="0" t="0" r="0" b="0"/>
              <a:pathLst>
                <a:path w="8931" h="223243">
                  <a:moveTo>
                    <a:pt x="8930" y="0"/>
                  </a:moveTo>
                  <a:lnTo>
                    <a:pt x="8930" y="39293"/>
                  </a:lnTo>
                  <a:lnTo>
                    <a:pt x="1863" y="83484"/>
                  </a:lnTo>
                  <a:lnTo>
                    <a:pt x="552" y="117009"/>
                  </a:lnTo>
                  <a:lnTo>
                    <a:pt x="165" y="152078"/>
                  </a:lnTo>
                  <a:lnTo>
                    <a:pt x="33" y="194744"/>
                  </a:lnTo>
                  <a:lnTo>
                    <a:pt x="0"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7" name="SMARTInkShape-982"/>
            <p:cNvSpPr/>
            <p:nvPr/>
          </p:nvSpPr>
          <p:spPr>
            <a:xfrm>
              <a:off x="7116970" y="4162213"/>
              <a:ext cx="89288" cy="150262"/>
            </a:xfrm>
            <a:custGeom>
              <a:avLst/>
              <a:gdLst/>
              <a:ahLst/>
              <a:cxnLst/>
              <a:rect l="0" t="0" r="0" b="0"/>
              <a:pathLst>
                <a:path w="89288" h="150262">
                  <a:moveTo>
                    <a:pt x="8920" y="79388"/>
                  </a:moveTo>
                  <a:lnTo>
                    <a:pt x="7928" y="110433"/>
                  </a:lnTo>
                  <a:lnTo>
                    <a:pt x="542" y="141187"/>
                  </a:lnTo>
                  <a:lnTo>
                    <a:pt x="23" y="150261"/>
                  </a:lnTo>
                  <a:lnTo>
                    <a:pt x="0" y="141177"/>
                  </a:lnTo>
                  <a:lnTo>
                    <a:pt x="2641" y="133971"/>
                  </a:lnTo>
                  <a:lnTo>
                    <a:pt x="4734" y="130659"/>
                  </a:lnTo>
                  <a:lnTo>
                    <a:pt x="13293" y="92072"/>
                  </a:lnTo>
                  <a:lnTo>
                    <a:pt x="19896" y="51918"/>
                  </a:lnTo>
                  <a:lnTo>
                    <a:pt x="27386" y="30900"/>
                  </a:lnTo>
                  <a:lnTo>
                    <a:pt x="41743" y="6453"/>
                  </a:lnTo>
                  <a:lnTo>
                    <a:pt x="47652" y="2324"/>
                  </a:lnTo>
                  <a:lnTo>
                    <a:pt x="56556" y="0"/>
                  </a:lnTo>
                  <a:lnTo>
                    <a:pt x="59528" y="1658"/>
                  </a:lnTo>
                  <a:lnTo>
                    <a:pt x="74406" y="19224"/>
                  </a:lnTo>
                  <a:lnTo>
                    <a:pt x="77713" y="28175"/>
                  </a:lnTo>
                  <a:lnTo>
                    <a:pt x="89287" y="793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8" name="SMARTInkShape-983"/>
            <p:cNvSpPr/>
            <p:nvPr/>
          </p:nvSpPr>
          <p:spPr>
            <a:xfrm>
              <a:off x="7243772" y="4116586"/>
              <a:ext cx="292359" cy="160121"/>
            </a:xfrm>
            <a:custGeom>
              <a:avLst/>
              <a:gdLst/>
              <a:ahLst/>
              <a:cxnLst/>
              <a:rect l="0" t="0" r="0" b="0"/>
              <a:pathLst>
                <a:path w="292359" h="160121">
                  <a:moveTo>
                    <a:pt x="69641" y="0"/>
                  </a:moveTo>
                  <a:lnTo>
                    <a:pt x="51550" y="20737"/>
                  </a:lnTo>
                  <a:lnTo>
                    <a:pt x="26835" y="63544"/>
                  </a:lnTo>
                  <a:lnTo>
                    <a:pt x="10353" y="107293"/>
                  </a:lnTo>
                  <a:lnTo>
                    <a:pt x="0" y="142342"/>
                  </a:lnTo>
                  <a:lnTo>
                    <a:pt x="394" y="146488"/>
                  </a:lnTo>
                  <a:lnTo>
                    <a:pt x="6050" y="158662"/>
                  </a:lnTo>
                  <a:lnTo>
                    <a:pt x="7403" y="159353"/>
                  </a:lnTo>
                  <a:lnTo>
                    <a:pt x="11553" y="160120"/>
                  </a:lnTo>
                  <a:lnTo>
                    <a:pt x="19351" y="155169"/>
                  </a:lnTo>
                  <a:lnTo>
                    <a:pt x="28438" y="146355"/>
                  </a:lnTo>
                  <a:lnTo>
                    <a:pt x="51635" y="107011"/>
                  </a:lnTo>
                  <a:lnTo>
                    <a:pt x="56678" y="94193"/>
                  </a:lnTo>
                  <a:lnTo>
                    <a:pt x="66494" y="51423"/>
                  </a:lnTo>
                  <a:lnTo>
                    <a:pt x="69560" y="14260"/>
                  </a:lnTo>
                  <a:lnTo>
                    <a:pt x="69641" y="53513"/>
                  </a:lnTo>
                  <a:lnTo>
                    <a:pt x="69641" y="91709"/>
                  </a:lnTo>
                  <a:lnTo>
                    <a:pt x="77330" y="125917"/>
                  </a:lnTo>
                  <a:lnTo>
                    <a:pt x="80665" y="133023"/>
                  </a:lnTo>
                  <a:lnTo>
                    <a:pt x="86151" y="140929"/>
                  </a:lnTo>
                  <a:lnTo>
                    <a:pt x="87594" y="140585"/>
                  </a:lnTo>
                  <a:lnTo>
                    <a:pt x="91841" y="137558"/>
                  </a:lnTo>
                  <a:lnTo>
                    <a:pt x="94391" y="132905"/>
                  </a:lnTo>
                  <a:lnTo>
                    <a:pt x="104084" y="91733"/>
                  </a:lnTo>
                  <a:lnTo>
                    <a:pt x="105248" y="48819"/>
                  </a:lnTo>
                  <a:lnTo>
                    <a:pt x="113919" y="11247"/>
                  </a:lnTo>
                  <a:lnTo>
                    <a:pt x="114043" y="11467"/>
                  </a:lnTo>
                  <a:lnTo>
                    <a:pt x="115261" y="25288"/>
                  </a:lnTo>
                  <a:lnTo>
                    <a:pt x="121354" y="45528"/>
                  </a:lnTo>
                  <a:lnTo>
                    <a:pt x="125312" y="62768"/>
                  </a:lnTo>
                  <a:lnTo>
                    <a:pt x="132875" y="88775"/>
                  </a:lnTo>
                  <a:lnTo>
                    <a:pt x="136771" y="93364"/>
                  </a:lnTo>
                  <a:lnTo>
                    <a:pt x="138208" y="93993"/>
                  </a:lnTo>
                  <a:lnTo>
                    <a:pt x="139165" y="93419"/>
                  </a:lnTo>
                  <a:lnTo>
                    <a:pt x="139803" y="92045"/>
                  </a:lnTo>
                  <a:lnTo>
                    <a:pt x="141220" y="91129"/>
                  </a:lnTo>
                  <a:lnTo>
                    <a:pt x="145441" y="90111"/>
                  </a:lnTo>
                  <a:lnTo>
                    <a:pt x="146964" y="87855"/>
                  </a:lnTo>
                  <a:lnTo>
                    <a:pt x="152053" y="72622"/>
                  </a:lnTo>
                  <a:lnTo>
                    <a:pt x="154349" y="69251"/>
                  </a:lnTo>
                  <a:lnTo>
                    <a:pt x="163275" y="42982"/>
                  </a:lnTo>
                  <a:lnTo>
                    <a:pt x="173098" y="30024"/>
                  </a:lnTo>
                  <a:lnTo>
                    <a:pt x="175153" y="23927"/>
                  </a:lnTo>
                  <a:lnTo>
                    <a:pt x="176694" y="21904"/>
                  </a:lnTo>
                  <a:lnTo>
                    <a:pt x="181051" y="19657"/>
                  </a:lnTo>
                  <a:lnTo>
                    <a:pt x="182610" y="20050"/>
                  </a:lnTo>
                  <a:lnTo>
                    <a:pt x="183650" y="21304"/>
                  </a:lnTo>
                  <a:lnTo>
                    <a:pt x="192614" y="45734"/>
                  </a:lnTo>
                  <a:lnTo>
                    <a:pt x="196697" y="62829"/>
                  </a:lnTo>
                  <a:lnTo>
                    <a:pt x="204191" y="77816"/>
                  </a:lnTo>
                  <a:lnTo>
                    <a:pt x="215613" y="91769"/>
                  </a:lnTo>
                  <a:lnTo>
                    <a:pt x="221499" y="95356"/>
                  </a:lnTo>
                  <a:lnTo>
                    <a:pt x="233363" y="97659"/>
                  </a:lnTo>
                  <a:lnTo>
                    <a:pt x="247026" y="93318"/>
                  </a:lnTo>
                  <a:lnTo>
                    <a:pt x="262292" y="82962"/>
                  </a:lnTo>
                  <a:lnTo>
                    <a:pt x="286899" y="59516"/>
                  </a:lnTo>
                  <a:lnTo>
                    <a:pt x="290223" y="53571"/>
                  </a:lnTo>
                  <a:lnTo>
                    <a:pt x="292358" y="41670"/>
                  </a:lnTo>
                  <a:lnTo>
                    <a:pt x="291541" y="39686"/>
                  </a:lnTo>
                  <a:lnTo>
                    <a:pt x="290005" y="38364"/>
                  </a:lnTo>
                  <a:lnTo>
                    <a:pt x="285149" y="36241"/>
                  </a:lnTo>
                  <a:lnTo>
                    <a:pt x="279568" y="40614"/>
                  </a:lnTo>
                  <a:lnTo>
                    <a:pt x="262994" y="69151"/>
                  </a:lnTo>
                  <a:lnTo>
                    <a:pt x="252937" y="111928"/>
                  </a:lnTo>
                  <a:lnTo>
                    <a:pt x="249628" y="130619"/>
                  </a:lnTo>
                  <a:lnTo>
                    <a:pt x="251500" y="140073"/>
                  </a:lnTo>
                  <a:lnTo>
                    <a:pt x="257165"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9" name="SMARTInkShape-984"/>
            <p:cNvSpPr/>
            <p:nvPr/>
          </p:nvSpPr>
          <p:spPr>
            <a:xfrm>
              <a:off x="7527726" y="4116586"/>
              <a:ext cx="115966" cy="187524"/>
            </a:xfrm>
            <a:custGeom>
              <a:avLst/>
              <a:gdLst/>
              <a:ahLst/>
              <a:cxnLst/>
              <a:rect l="0" t="0" r="0" b="0"/>
              <a:pathLst>
                <a:path w="115966" h="187524">
                  <a:moveTo>
                    <a:pt x="98226" y="0"/>
                  </a:moveTo>
                  <a:lnTo>
                    <a:pt x="93487" y="4740"/>
                  </a:lnTo>
                  <a:lnTo>
                    <a:pt x="91159" y="12359"/>
                  </a:lnTo>
                  <a:lnTo>
                    <a:pt x="89666" y="28679"/>
                  </a:lnTo>
                  <a:lnTo>
                    <a:pt x="94147" y="43114"/>
                  </a:lnTo>
                  <a:lnTo>
                    <a:pt x="103558" y="59632"/>
                  </a:lnTo>
                  <a:lnTo>
                    <a:pt x="107082" y="74334"/>
                  </a:lnTo>
                  <a:lnTo>
                    <a:pt x="112977" y="86407"/>
                  </a:lnTo>
                  <a:lnTo>
                    <a:pt x="115965" y="118659"/>
                  </a:lnTo>
                  <a:lnTo>
                    <a:pt x="110740" y="127482"/>
                  </a:lnTo>
                  <a:lnTo>
                    <a:pt x="81790" y="159143"/>
                  </a:lnTo>
                  <a:lnTo>
                    <a:pt x="70747" y="164988"/>
                  </a:lnTo>
                  <a:lnTo>
                    <a:pt x="28590" y="178967"/>
                  </a:lnTo>
                  <a:lnTo>
                    <a:pt x="0"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0" name="SMARTInkShape-985"/>
            <p:cNvSpPr/>
            <p:nvPr/>
          </p:nvSpPr>
          <p:spPr>
            <a:xfrm>
              <a:off x="6563871" y="4822349"/>
              <a:ext cx="95871" cy="253470"/>
            </a:xfrm>
            <a:custGeom>
              <a:avLst/>
              <a:gdLst/>
              <a:ahLst/>
              <a:cxnLst/>
              <a:rect l="0" t="0" r="0" b="0"/>
              <a:pathLst>
                <a:path w="95871" h="253470">
                  <a:moveTo>
                    <a:pt x="8378" y="44330"/>
                  </a:moveTo>
                  <a:lnTo>
                    <a:pt x="3639" y="44330"/>
                  </a:lnTo>
                  <a:lnTo>
                    <a:pt x="2242" y="45322"/>
                  </a:lnTo>
                  <a:lnTo>
                    <a:pt x="1311" y="46976"/>
                  </a:lnTo>
                  <a:lnTo>
                    <a:pt x="0" y="56688"/>
                  </a:lnTo>
                  <a:lnTo>
                    <a:pt x="514" y="84470"/>
                  </a:lnTo>
                  <a:lnTo>
                    <a:pt x="11887" y="125279"/>
                  </a:lnTo>
                  <a:lnTo>
                    <a:pt x="17230" y="166669"/>
                  </a:lnTo>
                  <a:lnTo>
                    <a:pt x="24165" y="204535"/>
                  </a:lnTo>
                  <a:lnTo>
                    <a:pt x="26309" y="220706"/>
                  </a:lnTo>
                  <a:lnTo>
                    <a:pt x="33805" y="242683"/>
                  </a:lnTo>
                  <a:lnTo>
                    <a:pt x="33267" y="246019"/>
                  </a:lnTo>
                  <a:lnTo>
                    <a:pt x="30023" y="252372"/>
                  </a:lnTo>
                  <a:lnTo>
                    <a:pt x="28761" y="253469"/>
                  </a:lnTo>
                  <a:lnTo>
                    <a:pt x="27920" y="253210"/>
                  </a:lnTo>
                  <a:lnTo>
                    <a:pt x="12018" y="218300"/>
                  </a:lnTo>
                  <a:lnTo>
                    <a:pt x="4118" y="177666"/>
                  </a:lnTo>
                  <a:lnTo>
                    <a:pt x="371" y="135308"/>
                  </a:lnTo>
                  <a:lnTo>
                    <a:pt x="714" y="100501"/>
                  </a:lnTo>
                  <a:lnTo>
                    <a:pt x="6571" y="58477"/>
                  </a:lnTo>
                  <a:lnTo>
                    <a:pt x="7174" y="50784"/>
                  </a:lnTo>
                  <a:lnTo>
                    <a:pt x="13135" y="36947"/>
                  </a:lnTo>
                  <a:lnTo>
                    <a:pt x="32634" y="7823"/>
                  </a:lnTo>
                  <a:lnTo>
                    <a:pt x="42640" y="3299"/>
                  </a:lnTo>
                  <a:lnTo>
                    <a:pt x="72232" y="0"/>
                  </a:lnTo>
                  <a:lnTo>
                    <a:pt x="79092" y="2469"/>
                  </a:lnTo>
                  <a:lnTo>
                    <a:pt x="82309" y="4517"/>
                  </a:lnTo>
                  <a:lnTo>
                    <a:pt x="91579" y="16879"/>
                  </a:lnTo>
                  <a:lnTo>
                    <a:pt x="95870" y="37850"/>
                  </a:lnTo>
                  <a:lnTo>
                    <a:pt x="90190" y="71603"/>
                  </a:lnTo>
                  <a:lnTo>
                    <a:pt x="76867" y="106933"/>
                  </a:lnTo>
                  <a:lnTo>
                    <a:pt x="53552" y="150711"/>
                  </a:lnTo>
                  <a:lnTo>
                    <a:pt x="41224" y="170406"/>
                  </a:lnTo>
                  <a:lnTo>
                    <a:pt x="35214" y="174778"/>
                  </a:lnTo>
                  <a:lnTo>
                    <a:pt x="26238" y="1782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1" name="SMARTInkShape-986"/>
            <p:cNvSpPr/>
            <p:nvPr/>
          </p:nvSpPr>
          <p:spPr>
            <a:xfrm>
              <a:off x="6679405" y="4893469"/>
              <a:ext cx="116087" cy="87653"/>
            </a:xfrm>
            <a:custGeom>
              <a:avLst/>
              <a:gdLst/>
              <a:ahLst/>
              <a:cxnLst/>
              <a:rect l="0" t="0" r="0" b="0"/>
              <a:pathLst>
                <a:path w="116087" h="87653">
                  <a:moveTo>
                    <a:pt x="0" y="26789"/>
                  </a:moveTo>
                  <a:lnTo>
                    <a:pt x="25732" y="70563"/>
                  </a:lnTo>
                  <a:lnTo>
                    <a:pt x="33926" y="80970"/>
                  </a:lnTo>
                  <a:lnTo>
                    <a:pt x="40876" y="85596"/>
                  </a:lnTo>
                  <a:lnTo>
                    <a:pt x="47272" y="87652"/>
                  </a:lnTo>
                  <a:lnTo>
                    <a:pt x="56068" y="85920"/>
                  </a:lnTo>
                  <a:lnTo>
                    <a:pt x="61191" y="84069"/>
                  </a:lnTo>
                  <a:lnTo>
                    <a:pt x="69530" y="76721"/>
                  </a:lnTo>
                  <a:lnTo>
                    <a:pt x="103279" y="32599"/>
                  </a:lnTo>
                  <a:lnTo>
                    <a:pt x="113263" y="11547"/>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2" name="SMARTInkShape-987"/>
            <p:cNvSpPr/>
            <p:nvPr/>
          </p:nvSpPr>
          <p:spPr>
            <a:xfrm>
              <a:off x="6849073" y="4705945"/>
              <a:ext cx="26787" cy="241103"/>
            </a:xfrm>
            <a:custGeom>
              <a:avLst/>
              <a:gdLst/>
              <a:ahLst/>
              <a:cxnLst/>
              <a:rect l="0" t="0" r="0" b="0"/>
              <a:pathLst>
                <a:path w="26787" h="241103">
                  <a:moveTo>
                    <a:pt x="8926" y="0"/>
                  </a:moveTo>
                  <a:lnTo>
                    <a:pt x="8926" y="12429"/>
                  </a:lnTo>
                  <a:lnTo>
                    <a:pt x="6281" y="18092"/>
                  </a:lnTo>
                  <a:lnTo>
                    <a:pt x="4187" y="20991"/>
                  </a:lnTo>
                  <a:lnTo>
                    <a:pt x="1238" y="39292"/>
                  </a:lnTo>
                  <a:lnTo>
                    <a:pt x="242" y="78280"/>
                  </a:lnTo>
                  <a:lnTo>
                    <a:pt x="45" y="118320"/>
                  </a:lnTo>
                  <a:lnTo>
                    <a:pt x="12" y="152466"/>
                  </a:lnTo>
                  <a:lnTo>
                    <a:pt x="0" y="194820"/>
                  </a:lnTo>
                  <a:lnTo>
                    <a:pt x="4738" y="218018"/>
                  </a:lnTo>
                  <a:lnTo>
                    <a:pt x="16248" y="238617"/>
                  </a:lnTo>
                  <a:lnTo>
                    <a:pt x="17777" y="239445"/>
                  </a:lnTo>
                  <a:lnTo>
                    <a:pt x="26786"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3" name="SMARTInkShape-988"/>
            <p:cNvSpPr/>
            <p:nvPr/>
          </p:nvSpPr>
          <p:spPr>
            <a:xfrm>
              <a:off x="6822280" y="4768453"/>
              <a:ext cx="116087" cy="34334"/>
            </a:xfrm>
            <a:custGeom>
              <a:avLst/>
              <a:gdLst/>
              <a:ahLst/>
              <a:cxnLst/>
              <a:rect l="0" t="0" r="0" b="0"/>
              <a:pathLst>
                <a:path w="116087" h="34334">
                  <a:moveTo>
                    <a:pt x="0" y="0"/>
                  </a:moveTo>
                  <a:lnTo>
                    <a:pt x="0" y="4740"/>
                  </a:lnTo>
                  <a:lnTo>
                    <a:pt x="993" y="6136"/>
                  </a:lnTo>
                  <a:lnTo>
                    <a:pt x="2647" y="7068"/>
                  </a:lnTo>
                  <a:lnTo>
                    <a:pt x="4741" y="7688"/>
                  </a:lnTo>
                  <a:lnTo>
                    <a:pt x="6137" y="9094"/>
                  </a:lnTo>
                  <a:lnTo>
                    <a:pt x="11025" y="18480"/>
                  </a:lnTo>
                  <a:lnTo>
                    <a:pt x="13304" y="21250"/>
                  </a:lnTo>
                  <a:lnTo>
                    <a:pt x="18480" y="24327"/>
                  </a:lnTo>
                  <a:lnTo>
                    <a:pt x="51162" y="34333"/>
                  </a:lnTo>
                  <a:lnTo>
                    <a:pt x="91315" y="26544"/>
                  </a:lnTo>
                  <a:lnTo>
                    <a:pt x="103014" y="19881"/>
                  </a:lnTo>
                  <a:lnTo>
                    <a:pt x="116086"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4" name="SMARTInkShape-989"/>
            <p:cNvSpPr/>
            <p:nvPr/>
          </p:nvSpPr>
          <p:spPr>
            <a:xfrm>
              <a:off x="7010183" y="4607718"/>
              <a:ext cx="258583" cy="299120"/>
            </a:xfrm>
            <a:custGeom>
              <a:avLst/>
              <a:gdLst/>
              <a:ahLst/>
              <a:cxnLst/>
              <a:rect l="0" t="0" r="0" b="0"/>
              <a:pathLst>
                <a:path w="258583" h="299120">
                  <a:moveTo>
                    <a:pt x="44269" y="0"/>
                  </a:moveTo>
                  <a:lnTo>
                    <a:pt x="43278" y="23353"/>
                  </a:lnTo>
                  <a:lnTo>
                    <a:pt x="31841" y="63231"/>
                  </a:lnTo>
                  <a:lnTo>
                    <a:pt x="26491" y="104507"/>
                  </a:lnTo>
                  <a:lnTo>
                    <a:pt x="19555" y="144998"/>
                  </a:lnTo>
                  <a:lnTo>
                    <a:pt x="13150" y="186179"/>
                  </a:lnTo>
                  <a:lnTo>
                    <a:pt x="9157" y="229350"/>
                  </a:lnTo>
                  <a:lnTo>
                    <a:pt x="7827" y="241832"/>
                  </a:lnTo>
                  <a:lnTo>
                    <a:pt x="0" y="265924"/>
                  </a:lnTo>
                  <a:lnTo>
                    <a:pt x="866" y="265588"/>
                  </a:lnTo>
                  <a:lnTo>
                    <a:pt x="4473" y="262568"/>
                  </a:lnTo>
                  <a:lnTo>
                    <a:pt x="6739" y="257919"/>
                  </a:lnTo>
                  <a:lnTo>
                    <a:pt x="15609" y="213740"/>
                  </a:lnTo>
                  <a:lnTo>
                    <a:pt x="32461" y="176821"/>
                  </a:lnTo>
                  <a:lnTo>
                    <a:pt x="38360" y="168546"/>
                  </a:lnTo>
                  <a:lnTo>
                    <a:pt x="46934" y="164207"/>
                  </a:lnTo>
                  <a:lnTo>
                    <a:pt x="59128" y="161420"/>
                  </a:lnTo>
                  <a:lnTo>
                    <a:pt x="63441" y="166331"/>
                  </a:lnTo>
                  <a:lnTo>
                    <a:pt x="67673" y="175128"/>
                  </a:lnTo>
                  <a:lnTo>
                    <a:pt x="77929" y="217105"/>
                  </a:lnTo>
                  <a:lnTo>
                    <a:pt x="82024" y="239283"/>
                  </a:lnTo>
                  <a:lnTo>
                    <a:pt x="86876" y="258423"/>
                  </a:lnTo>
                  <a:lnTo>
                    <a:pt x="89003" y="269636"/>
                  </a:lnTo>
                  <a:lnTo>
                    <a:pt x="96487" y="283433"/>
                  </a:lnTo>
                  <a:lnTo>
                    <a:pt x="97933" y="284205"/>
                  </a:lnTo>
                  <a:lnTo>
                    <a:pt x="102184" y="285064"/>
                  </a:lnTo>
                  <a:lnTo>
                    <a:pt x="107382" y="282799"/>
                  </a:lnTo>
                  <a:lnTo>
                    <a:pt x="110158" y="280806"/>
                  </a:lnTo>
                  <a:lnTo>
                    <a:pt x="113240" y="275947"/>
                  </a:lnTo>
                  <a:lnTo>
                    <a:pt x="131089" y="231917"/>
                  </a:lnTo>
                  <a:lnTo>
                    <a:pt x="133422" y="190486"/>
                  </a:lnTo>
                  <a:lnTo>
                    <a:pt x="130856" y="181234"/>
                  </a:lnTo>
                  <a:lnTo>
                    <a:pt x="121125" y="167209"/>
                  </a:lnTo>
                  <a:lnTo>
                    <a:pt x="115470" y="163612"/>
                  </a:lnTo>
                  <a:lnTo>
                    <a:pt x="112572" y="162653"/>
                  </a:lnTo>
                  <a:lnTo>
                    <a:pt x="110640" y="163998"/>
                  </a:lnTo>
                  <a:lnTo>
                    <a:pt x="92639" y="207627"/>
                  </a:lnTo>
                  <a:lnTo>
                    <a:pt x="89245" y="252029"/>
                  </a:lnTo>
                  <a:lnTo>
                    <a:pt x="90007" y="270578"/>
                  </a:lnTo>
                  <a:lnTo>
                    <a:pt x="93701" y="282646"/>
                  </a:lnTo>
                  <a:lnTo>
                    <a:pt x="96076" y="286657"/>
                  </a:lnTo>
                  <a:lnTo>
                    <a:pt x="101360" y="291114"/>
                  </a:lnTo>
                  <a:lnTo>
                    <a:pt x="114653" y="298364"/>
                  </a:lnTo>
                  <a:lnTo>
                    <a:pt x="119966" y="299119"/>
                  </a:lnTo>
                  <a:lnTo>
                    <a:pt x="131159" y="297315"/>
                  </a:lnTo>
                  <a:lnTo>
                    <a:pt x="148618" y="285980"/>
                  </a:lnTo>
                  <a:lnTo>
                    <a:pt x="184183" y="248026"/>
                  </a:lnTo>
                  <a:lnTo>
                    <a:pt x="204222" y="205120"/>
                  </a:lnTo>
                  <a:lnTo>
                    <a:pt x="219784" y="161693"/>
                  </a:lnTo>
                  <a:lnTo>
                    <a:pt x="229127" y="134723"/>
                  </a:lnTo>
                  <a:lnTo>
                    <a:pt x="231636" y="109489"/>
                  </a:lnTo>
                  <a:lnTo>
                    <a:pt x="219351" y="132219"/>
                  </a:lnTo>
                  <a:lnTo>
                    <a:pt x="209669" y="171538"/>
                  </a:lnTo>
                  <a:lnTo>
                    <a:pt x="198550" y="211915"/>
                  </a:lnTo>
                  <a:lnTo>
                    <a:pt x="196564" y="232911"/>
                  </a:lnTo>
                  <a:lnTo>
                    <a:pt x="198938" y="240107"/>
                  </a:lnTo>
                  <a:lnTo>
                    <a:pt x="200961" y="243417"/>
                  </a:lnTo>
                  <a:lnTo>
                    <a:pt x="203301" y="245621"/>
                  </a:lnTo>
                  <a:lnTo>
                    <a:pt x="208547" y="248072"/>
                  </a:lnTo>
                  <a:lnTo>
                    <a:pt x="210342" y="247733"/>
                  </a:lnTo>
                  <a:lnTo>
                    <a:pt x="211540" y="246516"/>
                  </a:lnTo>
                  <a:lnTo>
                    <a:pt x="213862" y="242515"/>
                  </a:lnTo>
                  <a:lnTo>
                    <a:pt x="226223" y="228990"/>
                  </a:lnTo>
                  <a:lnTo>
                    <a:pt x="229317" y="220505"/>
                  </a:lnTo>
                  <a:lnTo>
                    <a:pt x="233705" y="204572"/>
                  </a:lnTo>
                  <a:lnTo>
                    <a:pt x="239337" y="186151"/>
                  </a:lnTo>
                  <a:lnTo>
                    <a:pt x="240713" y="161011"/>
                  </a:lnTo>
                  <a:lnTo>
                    <a:pt x="245460" y="165557"/>
                  </a:lnTo>
                  <a:lnTo>
                    <a:pt x="247789" y="173131"/>
                  </a:lnTo>
                  <a:lnTo>
                    <a:pt x="250399" y="198894"/>
                  </a:lnTo>
                  <a:lnTo>
                    <a:pt x="258582" y="223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5" name="SMARTInkShape-990"/>
            <p:cNvSpPr/>
            <p:nvPr/>
          </p:nvSpPr>
          <p:spPr>
            <a:xfrm>
              <a:off x="7340470" y="4573101"/>
              <a:ext cx="53189" cy="264524"/>
            </a:xfrm>
            <a:custGeom>
              <a:avLst/>
              <a:gdLst/>
              <a:ahLst/>
              <a:cxnLst/>
              <a:rect l="0" t="0" r="0" b="0"/>
              <a:pathLst>
                <a:path w="53189" h="264524">
                  <a:moveTo>
                    <a:pt x="26521" y="159633"/>
                  </a:moveTo>
                  <a:lnTo>
                    <a:pt x="21782" y="159633"/>
                  </a:lnTo>
                  <a:lnTo>
                    <a:pt x="20385" y="158641"/>
                  </a:lnTo>
                  <a:lnTo>
                    <a:pt x="19454" y="156987"/>
                  </a:lnTo>
                  <a:lnTo>
                    <a:pt x="17961" y="151945"/>
                  </a:lnTo>
                  <a:lnTo>
                    <a:pt x="15110" y="151254"/>
                  </a:lnTo>
                  <a:lnTo>
                    <a:pt x="12960" y="151071"/>
                  </a:lnTo>
                  <a:lnTo>
                    <a:pt x="11528" y="152933"/>
                  </a:lnTo>
                  <a:lnTo>
                    <a:pt x="6583" y="167533"/>
                  </a:lnTo>
                  <a:lnTo>
                    <a:pt x="4300" y="170853"/>
                  </a:lnTo>
                  <a:lnTo>
                    <a:pt x="1086" y="189747"/>
                  </a:lnTo>
                  <a:lnTo>
                    <a:pt x="0" y="233087"/>
                  </a:lnTo>
                  <a:lnTo>
                    <a:pt x="804" y="251071"/>
                  </a:lnTo>
                  <a:lnTo>
                    <a:pt x="4509" y="259142"/>
                  </a:lnTo>
                  <a:lnTo>
                    <a:pt x="6885" y="261691"/>
                  </a:lnTo>
                  <a:lnTo>
                    <a:pt x="12172" y="264523"/>
                  </a:lnTo>
                  <a:lnTo>
                    <a:pt x="13978" y="264286"/>
                  </a:lnTo>
                  <a:lnTo>
                    <a:pt x="15183" y="263137"/>
                  </a:lnTo>
                  <a:lnTo>
                    <a:pt x="17513" y="259213"/>
                  </a:lnTo>
                  <a:lnTo>
                    <a:pt x="29880" y="240999"/>
                  </a:lnTo>
                  <a:lnTo>
                    <a:pt x="40488" y="211645"/>
                  </a:lnTo>
                  <a:lnTo>
                    <a:pt x="48609" y="168356"/>
                  </a:lnTo>
                  <a:lnTo>
                    <a:pt x="52692" y="123887"/>
                  </a:lnTo>
                  <a:lnTo>
                    <a:pt x="53188" y="83450"/>
                  </a:lnTo>
                  <a:lnTo>
                    <a:pt x="47150" y="45366"/>
                  </a:lnTo>
                  <a:lnTo>
                    <a:pt x="42282" y="17706"/>
                  </a:lnTo>
                  <a:lnTo>
                    <a:pt x="37495" y="7257"/>
                  </a:lnTo>
                  <a:lnTo>
                    <a:pt x="28162" y="0"/>
                  </a:lnTo>
                  <a:lnTo>
                    <a:pt x="24605" y="4679"/>
                  </a:lnTo>
                  <a:lnTo>
                    <a:pt x="20709" y="13374"/>
                  </a:lnTo>
                  <a:lnTo>
                    <a:pt x="17592" y="614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6" name="SMARTInkShape-991"/>
            <p:cNvSpPr/>
            <p:nvPr/>
          </p:nvSpPr>
          <p:spPr>
            <a:xfrm>
              <a:off x="7465218" y="4697014"/>
              <a:ext cx="1" cy="62510"/>
            </a:xfrm>
            <a:custGeom>
              <a:avLst/>
              <a:gdLst/>
              <a:ahLst/>
              <a:cxnLst/>
              <a:rect l="0" t="0" r="0" b="0"/>
              <a:pathLst>
                <a:path w="1" h="62510">
                  <a:moveTo>
                    <a:pt x="0" y="0"/>
                  </a:moveTo>
                  <a:lnTo>
                    <a:pt x="0" y="42420"/>
                  </a:lnTo>
                  <a:lnTo>
                    <a:pt x="0" y="625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7" name="SMARTInkShape-992"/>
            <p:cNvSpPr/>
            <p:nvPr/>
          </p:nvSpPr>
          <p:spPr>
            <a:xfrm>
              <a:off x="7545963" y="4593209"/>
              <a:ext cx="84577" cy="121667"/>
            </a:xfrm>
            <a:custGeom>
              <a:avLst/>
              <a:gdLst/>
              <a:ahLst/>
              <a:cxnLst/>
              <a:rect l="0" t="0" r="0" b="0"/>
              <a:pathLst>
                <a:path w="84577" h="121667">
                  <a:moveTo>
                    <a:pt x="17482" y="121666"/>
                  </a:moveTo>
                  <a:lnTo>
                    <a:pt x="0" y="121666"/>
                  </a:lnTo>
                  <a:lnTo>
                    <a:pt x="4475" y="116926"/>
                  </a:lnTo>
                  <a:lnTo>
                    <a:pt x="6740" y="109307"/>
                  </a:lnTo>
                  <a:lnTo>
                    <a:pt x="15442" y="76382"/>
                  </a:lnTo>
                  <a:lnTo>
                    <a:pt x="35397" y="32507"/>
                  </a:lnTo>
                  <a:lnTo>
                    <a:pt x="50231" y="4606"/>
                  </a:lnTo>
                  <a:lnTo>
                    <a:pt x="56180" y="186"/>
                  </a:lnTo>
                  <a:lnTo>
                    <a:pt x="59155" y="0"/>
                  </a:lnTo>
                  <a:lnTo>
                    <a:pt x="65108" y="2438"/>
                  </a:lnTo>
                  <a:lnTo>
                    <a:pt x="74036" y="9390"/>
                  </a:lnTo>
                  <a:lnTo>
                    <a:pt x="77345" y="17525"/>
                  </a:lnTo>
                  <a:lnTo>
                    <a:pt x="82404" y="57560"/>
                  </a:lnTo>
                  <a:lnTo>
                    <a:pt x="84576" y="64046"/>
                  </a:lnTo>
                  <a:lnTo>
                    <a:pt x="84343" y="76544"/>
                  </a:lnTo>
                  <a:lnTo>
                    <a:pt x="79989" y="1216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8" name="SMARTInkShape-993"/>
            <p:cNvSpPr/>
            <p:nvPr/>
          </p:nvSpPr>
          <p:spPr>
            <a:xfrm>
              <a:off x="7706330" y="4482703"/>
              <a:ext cx="8920" cy="205384"/>
            </a:xfrm>
            <a:custGeom>
              <a:avLst/>
              <a:gdLst/>
              <a:ahLst/>
              <a:cxnLst/>
              <a:rect l="0" t="0" r="0" b="0"/>
              <a:pathLst>
                <a:path w="8920" h="205384">
                  <a:moveTo>
                    <a:pt x="8919" y="0"/>
                  </a:moveTo>
                  <a:lnTo>
                    <a:pt x="8919" y="4741"/>
                  </a:lnTo>
                  <a:lnTo>
                    <a:pt x="1231" y="38160"/>
                  </a:lnTo>
                  <a:lnTo>
                    <a:pt x="235" y="79048"/>
                  </a:lnTo>
                  <a:lnTo>
                    <a:pt x="38" y="122697"/>
                  </a:lnTo>
                  <a:lnTo>
                    <a:pt x="0" y="160277"/>
                  </a:lnTo>
                  <a:lnTo>
                    <a:pt x="984" y="188241"/>
                  </a:lnTo>
                  <a:lnTo>
                    <a:pt x="8919"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9" name="SMARTInkShape-994"/>
            <p:cNvSpPr/>
            <p:nvPr/>
          </p:nvSpPr>
          <p:spPr>
            <a:xfrm>
              <a:off x="7652741" y="4529112"/>
              <a:ext cx="156626" cy="123053"/>
            </a:xfrm>
            <a:custGeom>
              <a:avLst/>
              <a:gdLst/>
              <a:ahLst/>
              <a:cxnLst/>
              <a:rect l="0" t="0" r="0" b="0"/>
              <a:pathLst>
                <a:path w="156626" h="123053">
                  <a:moveTo>
                    <a:pt x="0" y="51817"/>
                  </a:moveTo>
                  <a:lnTo>
                    <a:pt x="0" y="44129"/>
                  </a:lnTo>
                  <a:lnTo>
                    <a:pt x="4741" y="38515"/>
                  </a:lnTo>
                  <a:lnTo>
                    <a:pt x="46063" y="13086"/>
                  </a:lnTo>
                  <a:lnTo>
                    <a:pt x="71497" y="2201"/>
                  </a:lnTo>
                  <a:lnTo>
                    <a:pt x="80724" y="0"/>
                  </a:lnTo>
                  <a:lnTo>
                    <a:pt x="90779" y="1668"/>
                  </a:lnTo>
                  <a:lnTo>
                    <a:pt x="104949" y="8185"/>
                  </a:lnTo>
                  <a:lnTo>
                    <a:pt x="108662" y="10823"/>
                  </a:lnTo>
                  <a:lnTo>
                    <a:pt x="111137" y="14566"/>
                  </a:lnTo>
                  <a:lnTo>
                    <a:pt x="114620" y="29315"/>
                  </a:lnTo>
                  <a:lnTo>
                    <a:pt x="115958" y="69976"/>
                  </a:lnTo>
                  <a:lnTo>
                    <a:pt x="117068" y="107145"/>
                  </a:lnTo>
                  <a:lnTo>
                    <a:pt x="123774" y="120937"/>
                  </a:lnTo>
                  <a:lnTo>
                    <a:pt x="125180" y="121710"/>
                  </a:lnTo>
                  <a:lnTo>
                    <a:pt x="132596" y="123052"/>
                  </a:lnTo>
                  <a:lnTo>
                    <a:pt x="146257" y="110808"/>
                  </a:lnTo>
                  <a:lnTo>
                    <a:pt x="149340" y="105156"/>
                  </a:lnTo>
                  <a:lnTo>
                    <a:pt x="151702" y="99335"/>
                  </a:lnTo>
                  <a:lnTo>
                    <a:pt x="156059" y="93442"/>
                  </a:lnTo>
                  <a:lnTo>
                    <a:pt x="156625" y="90481"/>
                  </a:lnTo>
                  <a:lnTo>
                    <a:pt x="156011" y="87515"/>
                  </a:lnTo>
                  <a:lnTo>
                    <a:pt x="153675" y="80582"/>
                  </a:lnTo>
                  <a:lnTo>
                    <a:pt x="151805" y="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0" name="SMARTInkShape-995"/>
            <p:cNvSpPr/>
            <p:nvPr/>
          </p:nvSpPr>
          <p:spPr>
            <a:xfrm>
              <a:off x="7831368" y="4572000"/>
              <a:ext cx="8898" cy="62508"/>
            </a:xfrm>
            <a:custGeom>
              <a:avLst/>
              <a:gdLst/>
              <a:ahLst/>
              <a:cxnLst/>
              <a:rect l="0" t="0" r="0" b="0"/>
              <a:pathLst>
                <a:path w="8898" h="62508">
                  <a:moveTo>
                    <a:pt x="8897" y="0"/>
                  </a:moveTo>
                  <a:lnTo>
                    <a:pt x="4158" y="4740"/>
                  </a:lnTo>
                  <a:lnTo>
                    <a:pt x="1830" y="9713"/>
                  </a:lnTo>
                  <a:lnTo>
                    <a:pt x="0" y="47271"/>
                  </a:lnTo>
                  <a:lnTo>
                    <a:pt x="2627" y="53420"/>
                  </a:lnTo>
                  <a:lnTo>
                    <a:pt x="8897" y="625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1" name="SMARTInkShape-996"/>
            <p:cNvSpPr/>
            <p:nvPr/>
          </p:nvSpPr>
          <p:spPr>
            <a:xfrm>
              <a:off x="7858124" y="4330898"/>
              <a:ext cx="26790" cy="276821"/>
            </a:xfrm>
            <a:custGeom>
              <a:avLst/>
              <a:gdLst/>
              <a:ahLst/>
              <a:cxnLst/>
              <a:rect l="0" t="0" r="0" b="0"/>
              <a:pathLst>
                <a:path w="26790" h="276821">
                  <a:moveTo>
                    <a:pt x="0" y="0"/>
                  </a:moveTo>
                  <a:lnTo>
                    <a:pt x="0" y="41305"/>
                  </a:lnTo>
                  <a:lnTo>
                    <a:pt x="0" y="79413"/>
                  </a:lnTo>
                  <a:lnTo>
                    <a:pt x="0" y="120638"/>
                  </a:lnTo>
                  <a:lnTo>
                    <a:pt x="4741" y="159989"/>
                  </a:lnTo>
                  <a:lnTo>
                    <a:pt x="7689" y="198327"/>
                  </a:lnTo>
                  <a:lnTo>
                    <a:pt x="14822" y="238716"/>
                  </a:lnTo>
                  <a:lnTo>
                    <a:pt x="17953" y="259356"/>
                  </a:lnTo>
                  <a:lnTo>
                    <a:pt x="26789"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2" name="SMARTInkShape-997"/>
            <p:cNvSpPr/>
            <p:nvPr/>
          </p:nvSpPr>
          <p:spPr>
            <a:xfrm>
              <a:off x="7947934" y="4475580"/>
              <a:ext cx="52663" cy="131968"/>
            </a:xfrm>
            <a:custGeom>
              <a:avLst/>
              <a:gdLst/>
              <a:ahLst/>
              <a:cxnLst/>
              <a:rect l="0" t="0" r="0" b="0"/>
              <a:pathLst>
                <a:path w="52663" h="131968">
                  <a:moveTo>
                    <a:pt x="17346" y="105349"/>
                  </a:moveTo>
                  <a:lnTo>
                    <a:pt x="25035" y="105349"/>
                  </a:lnTo>
                  <a:lnTo>
                    <a:pt x="30650" y="100609"/>
                  </a:lnTo>
                  <a:lnTo>
                    <a:pt x="33181" y="95636"/>
                  </a:lnTo>
                  <a:lnTo>
                    <a:pt x="48475" y="53339"/>
                  </a:lnTo>
                  <a:lnTo>
                    <a:pt x="52662" y="23646"/>
                  </a:lnTo>
                  <a:lnTo>
                    <a:pt x="50241" y="16782"/>
                  </a:lnTo>
                  <a:lnTo>
                    <a:pt x="46849" y="10423"/>
                  </a:lnTo>
                  <a:lnTo>
                    <a:pt x="44493" y="0"/>
                  </a:lnTo>
                  <a:lnTo>
                    <a:pt x="43382" y="390"/>
                  </a:lnTo>
                  <a:lnTo>
                    <a:pt x="31738" y="10780"/>
                  </a:lnTo>
                  <a:lnTo>
                    <a:pt x="28704" y="16356"/>
                  </a:lnTo>
                  <a:lnTo>
                    <a:pt x="13990" y="57024"/>
                  </a:lnTo>
                  <a:lnTo>
                    <a:pt x="2084" y="94465"/>
                  </a:lnTo>
                  <a:lnTo>
                    <a:pt x="0" y="115106"/>
                  </a:lnTo>
                  <a:lnTo>
                    <a:pt x="2361" y="122253"/>
                  </a:lnTo>
                  <a:lnTo>
                    <a:pt x="4380" y="125549"/>
                  </a:lnTo>
                  <a:lnTo>
                    <a:pt x="6718" y="127745"/>
                  </a:lnTo>
                  <a:lnTo>
                    <a:pt x="11962" y="130187"/>
                  </a:lnTo>
                  <a:lnTo>
                    <a:pt x="29303" y="131967"/>
                  </a:lnTo>
                  <a:lnTo>
                    <a:pt x="44136" y="1232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3" name="SMARTInkShape-998"/>
            <p:cNvSpPr/>
            <p:nvPr/>
          </p:nvSpPr>
          <p:spPr>
            <a:xfrm>
              <a:off x="8063629" y="4295179"/>
              <a:ext cx="71317" cy="294066"/>
            </a:xfrm>
            <a:custGeom>
              <a:avLst/>
              <a:gdLst/>
              <a:ahLst/>
              <a:cxnLst/>
              <a:rect l="0" t="0" r="0" b="0"/>
              <a:pathLst>
                <a:path w="71317" h="294066">
                  <a:moveTo>
                    <a:pt x="26667" y="0"/>
                  </a:moveTo>
                  <a:lnTo>
                    <a:pt x="25676" y="25901"/>
                  </a:lnTo>
                  <a:lnTo>
                    <a:pt x="14239" y="68308"/>
                  </a:lnTo>
                  <a:lnTo>
                    <a:pt x="8889" y="112676"/>
                  </a:lnTo>
                  <a:lnTo>
                    <a:pt x="1952" y="156423"/>
                  </a:lnTo>
                  <a:lnTo>
                    <a:pt x="493" y="192530"/>
                  </a:lnTo>
                  <a:lnTo>
                    <a:pt x="0" y="231397"/>
                  </a:lnTo>
                  <a:lnTo>
                    <a:pt x="895" y="265753"/>
                  </a:lnTo>
                  <a:lnTo>
                    <a:pt x="4630" y="276201"/>
                  </a:lnTo>
                  <a:lnTo>
                    <a:pt x="12311" y="287661"/>
                  </a:lnTo>
                  <a:lnTo>
                    <a:pt x="17972" y="291561"/>
                  </a:lnTo>
                  <a:lnTo>
                    <a:pt x="26736" y="293756"/>
                  </a:lnTo>
                  <a:lnTo>
                    <a:pt x="29690" y="294065"/>
                  </a:lnTo>
                  <a:lnTo>
                    <a:pt x="35618" y="291761"/>
                  </a:lnTo>
                  <a:lnTo>
                    <a:pt x="55627" y="279413"/>
                  </a:lnTo>
                  <a:lnTo>
                    <a:pt x="71316" y="2589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4" name="SMARTInkShape-999"/>
            <p:cNvSpPr/>
            <p:nvPr/>
          </p:nvSpPr>
          <p:spPr>
            <a:xfrm>
              <a:off x="8018968" y="4420195"/>
              <a:ext cx="169556" cy="53202"/>
            </a:xfrm>
            <a:custGeom>
              <a:avLst/>
              <a:gdLst/>
              <a:ahLst/>
              <a:cxnLst/>
              <a:rect l="0" t="0" r="0" b="0"/>
              <a:pathLst>
                <a:path w="169556" h="53202">
                  <a:moveTo>
                    <a:pt x="8820" y="35719"/>
                  </a:moveTo>
                  <a:lnTo>
                    <a:pt x="260" y="44281"/>
                  </a:lnTo>
                  <a:lnTo>
                    <a:pt x="0" y="49280"/>
                  </a:lnTo>
                  <a:lnTo>
                    <a:pt x="956" y="50712"/>
                  </a:lnTo>
                  <a:lnTo>
                    <a:pt x="2585" y="51668"/>
                  </a:lnTo>
                  <a:lnTo>
                    <a:pt x="9619" y="53012"/>
                  </a:lnTo>
                  <a:lnTo>
                    <a:pt x="12329" y="53201"/>
                  </a:lnTo>
                  <a:lnTo>
                    <a:pt x="51613" y="41116"/>
                  </a:lnTo>
                  <a:lnTo>
                    <a:pt x="90806" y="26716"/>
                  </a:lnTo>
                  <a:lnTo>
                    <a:pt x="132065" y="11897"/>
                  </a:lnTo>
                  <a:lnTo>
                    <a:pt x="147423" y="3966"/>
                  </a:lnTo>
                  <a:lnTo>
                    <a:pt x="1695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5" name="SMARTInkShape-1000"/>
            <p:cNvSpPr/>
            <p:nvPr/>
          </p:nvSpPr>
          <p:spPr>
            <a:xfrm>
              <a:off x="7777757" y="4429125"/>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84" name="SMARTInkShape-Group107"/>
          <p:cNvGrpSpPr/>
          <p:nvPr/>
        </p:nvGrpSpPr>
        <p:grpSpPr>
          <a:xfrm>
            <a:off x="6750998" y="4744430"/>
            <a:ext cx="1258932" cy="638210"/>
            <a:chOff x="6750998" y="4744430"/>
            <a:chExt cx="1258932" cy="638210"/>
          </a:xfrm>
        </p:grpSpPr>
        <p:sp>
          <p:nvSpPr>
            <p:cNvPr id="1777" name="SMARTInkShape-1001"/>
            <p:cNvSpPr/>
            <p:nvPr/>
          </p:nvSpPr>
          <p:spPr>
            <a:xfrm>
              <a:off x="6750998" y="5143500"/>
              <a:ext cx="107002" cy="187524"/>
            </a:xfrm>
            <a:custGeom>
              <a:avLst/>
              <a:gdLst/>
              <a:ahLst/>
              <a:cxnLst/>
              <a:rect l="0" t="0" r="0" b="0"/>
              <a:pathLst>
                <a:path w="107002" h="187524">
                  <a:moveTo>
                    <a:pt x="107001" y="0"/>
                  </a:moveTo>
                  <a:lnTo>
                    <a:pt x="63553" y="0"/>
                  </a:lnTo>
                  <a:lnTo>
                    <a:pt x="51684" y="0"/>
                  </a:lnTo>
                  <a:lnTo>
                    <a:pt x="45044" y="2645"/>
                  </a:lnTo>
                  <a:lnTo>
                    <a:pt x="23690" y="20990"/>
                  </a:lnTo>
                  <a:lnTo>
                    <a:pt x="3816" y="49783"/>
                  </a:lnTo>
                  <a:lnTo>
                    <a:pt x="368" y="60635"/>
                  </a:lnTo>
                  <a:lnTo>
                    <a:pt x="0" y="66694"/>
                  </a:lnTo>
                  <a:lnTo>
                    <a:pt x="941" y="68275"/>
                  </a:lnTo>
                  <a:lnTo>
                    <a:pt x="2560" y="69329"/>
                  </a:lnTo>
                  <a:lnTo>
                    <a:pt x="4632" y="70032"/>
                  </a:lnTo>
                  <a:lnTo>
                    <a:pt x="17943" y="78320"/>
                  </a:lnTo>
                  <a:lnTo>
                    <a:pt x="47663" y="80287"/>
                  </a:lnTo>
                  <a:lnTo>
                    <a:pt x="55163" y="80332"/>
                  </a:lnTo>
                  <a:lnTo>
                    <a:pt x="81839" y="72675"/>
                  </a:lnTo>
                  <a:lnTo>
                    <a:pt x="85265" y="73253"/>
                  </a:lnTo>
                  <a:lnTo>
                    <a:pt x="96189" y="79234"/>
                  </a:lnTo>
                  <a:lnTo>
                    <a:pt x="102255" y="84772"/>
                  </a:lnTo>
                  <a:lnTo>
                    <a:pt x="102845" y="87273"/>
                  </a:lnTo>
                  <a:lnTo>
                    <a:pt x="102246" y="89931"/>
                  </a:lnTo>
                  <a:lnTo>
                    <a:pt x="99927" y="95532"/>
                  </a:lnTo>
                  <a:lnTo>
                    <a:pt x="98896" y="101329"/>
                  </a:lnTo>
                  <a:lnTo>
                    <a:pt x="71634" y="143112"/>
                  </a:lnTo>
                  <a:lnTo>
                    <a:pt x="59811" y="160804"/>
                  </a:lnTo>
                  <a:lnTo>
                    <a:pt x="39382" y="182387"/>
                  </a:lnTo>
                  <a:lnTo>
                    <a:pt x="32961" y="185240"/>
                  </a:lnTo>
                  <a:lnTo>
                    <a:pt x="8775"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8" name="SMARTInkShape-1002"/>
            <p:cNvSpPr/>
            <p:nvPr/>
          </p:nvSpPr>
          <p:spPr>
            <a:xfrm>
              <a:off x="6893718" y="5090091"/>
              <a:ext cx="96465" cy="292549"/>
            </a:xfrm>
            <a:custGeom>
              <a:avLst/>
              <a:gdLst/>
              <a:ahLst/>
              <a:cxnLst/>
              <a:rect l="0" t="0" r="0" b="0"/>
              <a:pathLst>
                <a:path w="96465" h="292549">
                  <a:moveTo>
                    <a:pt x="0" y="133776"/>
                  </a:moveTo>
                  <a:lnTo>
                    <a:pt x="0" y="173915"/>
                  </a:lnTo>
                  <a:lnTo>
                    <a:pt x="2646" y="206086"/>
                  </a:lnTo>
                  <a:lnTo>
                    <a:pt x="8102" y="248983"/>
                  </a:lnTo>
                  <a:lnTo>
                    <a:pt x="8920" y="292548"/>
                  </a:lnTo>
                  <a:lnTo>
                    <a:pt x="9916" y="292209"/>
                  </a:lnTo>
                  <a:lnTo>
                    <a:pt x="13667" y="289188"/>
                  </a:lnTo>
                  <a:lnTo>
                    <a:pt x="14074" y="286994"/>
                  </a:lnTo>
                  <a:lnTo>
                    <a:pt x="13350" y="284538"/>
                  </a:lnTo>
                  <a:lnTo>
                    <a:pt x="11877" y="281909"/>
                  </a:lnTo>
                  <a:lnTo>
                    <a:pt x="12886" y="273695"/>
                  </a:lnTo>
                  <a:lnTo>
                    <a:pt x="14543" y="268728"/>
                  </a:lnTo>
                  <a:lnTo>
                    <a:pt x="13740" y="257916"/>
                  </a:lnTo>
                  <a:lnTo>
                    <a:pt x="9880" y="230066"/>
                  </a:lnTo>
                  <a:lnTo>
                    <a:pt x="9117" y="189764"/>
                  </a:lnTo>
                  <a:lnTo>
                    <a:pt x="11613" y="149465"/>
                  </a:lnTo>
                  <a:lnTo>
                    <a:pt x="16009" y="115273"/>
                  </a:lnTo>
                  <a:lnTo>
                    <a:pt x="22234" y="72905"/>
                  </a:lnTo>
                  <a:lnTo>
                    <a:pt x="38819" y="30263"/>
                  </a:lnTo>
                  <a:lnTo>
                    <a:pt x="56566" y="6365"/>
                  </a:lnTo>
                  <a:lnTo>
                    <a:pt x="62512" y="2735"/>
                  </a:lnTo>
                  <a:lnTo>
                    <a:pt x="74416" y="404"/>
                  </a:lnTo>
                  <a:lnTo>
                    <a:pt x="83344" y="0"/>
                  </a:lnTo>
                  <a:lnTo>
                    <a:pt x="86321" y="1928"/>
                  </a:lnTo>
                  <a:lnTo>
                    <a:pt x="92273" y="9362"/>
                  </a:lnTo>
                  <a:lnTo>
                    <a:pt x="95582" y="16635"/>
                  </a:lnTo>
                  <a:lnTo>
                    <a:pt x="96464" y="19963"/>
                  </a:lnTo>
                  <a:lnTo>
                    <a:pt x="90384" y="58582"/>
                  </a:lnTo>
                  <a:lnTo>
                    <a:pt x="84489" y="70921"/>
                  </a:lnTo>
                  <a:lnTo>
                    <a:pt x="59773" y="112920"/>
                  </a:lnTo>
                  <a:lnTo>
                    <a:pt x="50674" y="126054"/>
                  </a:lnTo>
                  <a:lnTo>
                    <a:pt x="44681" y="130343"/>
                  </a:lnTo>
                  <a:lnTo>
                    <a:pt x="41694" y="131488"/>
                  </a:lnTo>
                  <a:lnTo>
                    <a:pt x="39702" y="133243"/>
                  </a:lnTo>
                  <a:lnTo>
                    <a:pt x="35906" y="139461"/>
                  </a:lnTo>
                  <a:lnTo>
                    <a:pt x="26789" y="1427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9" name="SMARTInkShape-1003"/>
            <p:cNvSpPr/>
            <p:nvPr/>
          </p:nvSpPr>
          <p:spPr>
            <a:xfrm>
              <a:off x="7009804" y="5152430"/>
              <a:ext cx="8931" cy="71438"/>
            </a:xfrm>
            <a:custGeom>
              <a:avLst/>
              <a:gdLst/>
              <a:ahLst/>
              <a:cxnLst/>
              <a:rect l="0" t="0" r="0" b="0"/>
              <a:pathLst>
                <a:path w="8931" h="71438">
                  <a:moveTo>
                    <a:pt x="8930" y="0"/>
                  </a:moveTo>
                  <a:lnTo>
                    <a:pt x="7938" y="22360"/>
                  </a:lnTo>
                  <a:lnTo>
                    <a:pt x="828" y="50550"/>
                  </a:lnTo>
                  <a:lnTo>
                    <a:pt x="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0" name="SMARTInkShape-1004"/>
            <p:cNvSpPr/>
            <p:nvPr/>
          </p:nvSpPr>
          <p:spPr>
            <a:xfrm>
              <a:off x="7081274" y="5117280"/>
              <a:ext cx="98195" cy="114987"/>
            </a:xfrm>
            <a:custGeom>
              <a:avLst/>
              <a:gdLst/>
              <a:ahLst/>
              <a:cxnLst/>
              <a:rect l="0" t="0" r="0" b="0"/>
              <a:pathLst>
                <a:path w="98195" h="114987">
                  <a:moveTo>
                    <a:pt x="8897" y="61939"/>
                  </a:moveTo>
                  <a:lnTo>
                    <a:pt x="8897" y="79108"/>
                  </a:lnTo>
                  <a:lnTo>
                    <a:pt x="6252" y="87098"/>
                  </a:lnTo>
                  <a:lnTo>
                    <a:pt x="2761" y="93957"/>
                  </a:lnTo>
                  <a:lnTo>
                    <a:pt x="0" y="114986"/>
                  </a:lnTo>
                  <a:lnTo>
                    <a:pt x="962" y="93126"/>
                  </a:lnTo>
                  <a:lnTo>
                    <a:pt x="15414" y="52918"/>
                  </a:lnTo>
                  <a:lnTo>
                    <a:pt x="19758" y="35122"/>
                  </a:lnTo>
                  <a:lnTo>
                    <a:pt x="27329" y="19928"/>
                  </a:lnTo>
                  <a:lnTo>
                    <a:pt x="38776" y="5905"/>
                  </a:lnTo>
                  <a:lnTo>
                    <a:pt x="44667" y="2307"/>
                  </a:lnTo>
                  <a:lnTo>
                    <a:pt x="56533" y="0"/>
                  </a:lnTo>
                  <a:lnTo>
                    <a:pt x="62480" y="2329"/>
                  </a:lnTo>
                  <a:lnTo>
                    <a:pt x="83311" y="20436"/>
                  </a:lnTo>
                  <a:lnTo>
                    <a:pt x="86619" y="28941"/>
                  </a:lnTo>
                  <a:lnTo>
                    <a:pt x="89908" y="55352"/>
                  </a:lnTo>
                  <a:lnTo>
                    <a:pt x="96907" y="73369"/>
                  </a:lnTo>
                  <a:lnTo>
                    <a:pt x="98194" y="887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1" name="SMARTInkShape-1005"/>
            <p:cNvSpPr/>
            <p:nvPr/>
          </p:nvSpPr>
          <p:spPr>
            <a:xfrm>
              <a:off x="7036593" y="5063133"/>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2" name="SMARTInkShape-1006"/>
            <p:cNvSpPr/>
            <p:nvPr/>
          </p:nvSpPr>
          <p:spPr>
            <a:xfrm>
              <a:off x="7233237" y="4903076"/>
              <a:ext cx="633818" cy="247422"/>
            </a:xfrm>
            <a:custGeom>
              <a:avLst/>
              <a:gdLst/>
              <a:ahLst/>
              <a:cxnLst/>
              <a:rect l="0" t="0" r="0" b="0"/>
              <a:pathLst>
                <a:path w="633818" h="247422">
                  <a:moveTo>
                    <a:pt x="80176" y="70760"/>
                  </a:moveTo>
                  <a:lnTo>
                    <a:pt x="75437" y="70760"/>
                  </a:lnTo>
                  <a:lnTo>
                    <a:pt x="74040" y="71752"/>
                  </a:lnTo>
                  <a:lnTo>
                    <a:pt x="73109" y="73405"/>
                  </a:lnTo>
                  <a:lnTo>
                    <a:pt x="72488" y="75500"/>
                  </a:lnTo>
                  <a:lnTo>
                    <a:pt x="71082" y="76896"/>
                  </a:lnTo>
                  <a:lnTo>
                    <a:pt x="66875" y="78448"/>
                  </a:lnTo>
                  <a:lnTo>
                    <a:pt x="61697" y="84429"/>
                  </a:lnTo>
                  <a:lnTo>
                    <a:pt x="33757" y="126379"/>
                  </a:lnTo>
                  <a:lnTo>
                    <a:pt x="10760" y="169255"/>
                  </a:lnTo>
                  <a:lnTo>
                    <a:pt x="3054" y="193209"/>
                  </a:lnTo>
                  <a:lnTo>
                    <a:pt x="0" y="232557"/>
                  </a:lnTo>
                  <a:lnTo>
                    <a:pt x="2540" y="239573"/>
                  </a:lnTo>
                  <a:lnTo>
                    <a:pt x="4606" y="242833"/>
                  </a:lnTo>
                  <a:lnTo>
                    <a:pt x="6976" y="245006"/>
                  </a:lnTo>
                  <a:lnTo>
                    <a:pt x="12255" y="247421"/>
                  </a:lnTo>
                  <a:lnTo>
                    <a:pt x="15052" y="247073"/>
                  </a:lnTo>
                  <a:lnTo>
                    <a:pt x="20805" y="244041"/>
                  </a:lnTo>
                  <a:lnTo>
                    <a:pt x="43259" y="223571"/>
                  </a:lnTo>
                  <a:lnTo>
                    <a:pt x="55127" y="207098"/>
                  </a:lnTo>
                  <a:lnTo>
                    <a:pt x="67034" y="177617"/>
                  </a:lnTo>
                  <a:lnTo>
                    <a:pt x="71000" y="133425"/>
                  </a:lnTo>
                  <a:lnTo>
                    <a:pt x="71240" y="89406"/>
                  </a:lnTo>
                  <a:lnTo>
                    <a:pt x="71243" y="86168"/>
                  </a:lnTo>
                  <a:lnTo>
                    <a:pt x="70252" y="84008"/>
                  </a:lnTo>
                  <a:lnTo>
                    <a:pt x="68599" y="82569"/>
                  </a:lnTo>
                  <a:lnTo>
                    <a:pt x="63559" y="80258"/>
                  </a:lnTo>
                  <a:lnTo>
                    <a:pt x="63145" y="81060"/>
                  </a:lnTo>
                  <a:lnTo>
                    <a:pt x="62425" y="96908"/>
                  </a:lnTo>
                  <a:lnTo>
                    <a:pt x="70016" y="135238"/>
                  </a:lnTo>
                  <a:lnTo>
                    <a:pt x="80799" y="168461"/>
                  </a:lnTo>
                  <a:lnTo>
                    <a:pt x="98091" y="202013"/>
                  </a:lnTo>
                  <a:lnTo>
                    <a:pt x="109953" y="216080"/>
                  </a:lnTo>
                  <a:lnTo>
                    <a:pt x="115900" y="219681"/>
                  </a:lnTo>
                  <a:lnTo>
                    <a:pt x="118875" y="220643"/>
                  </a:lnTo>
                  <a:lnTo>
                    <a:pt x="120858" y="222276"/>
                  </a:lnTo>
                  <a:lnTo>
                    <a:pt x="123062" y="226735"/>
                  </a:lnTo>
                  <a:lnTo>
                    <a:pt x="124641" y="227329"/>
                  </a:lnTo>
                  <a:lnTo>
                    <a:pt x="126687" y="226733"/>
                  </a:lnTo>
                  <a:lnTo>
                    <a:pt x="132359" y="223388"/>
                  </a:lnTo>
                  <a:lnTo>
                    <a:pt x="136347" y="183767"/>
                  </a:lnTo>
                  <a:lnTo>
                    <a:pt x="142842" y="141792"/>
                  </a:lnTo>
                  <a:lnTo>
                    <a:pt x="155004" y="97495"/>
                  </a:lnTo>
                  <a:lnTo>
                    <a:pt x="172487" y="56395"/>
                  </a:lnTo>
                  <a:lnTo>
                    <a:pt x="181065" y="46847"/>
                  </a:lnTo>
                  <a:lnTo>
                    <a:pt x="215490" y="23304"/>
                  </a:lnTo>
                  <a:lnTo>
                    <a:pt x="224983" y="19902"/>
                  </a:lnTo>
                  <a:lnTo>
                    <a:pt x="242506" y="17719"/>
                  </a:lnTo>
                  <a:lnTo>
                    <a:pt x="249226" y="20067"/>
                  </a:lnTo>
                  <a:lnTo>
                    <a:pt x="261626" y="29657"/>
                  </a:lnTo>
                  <a:lnTo>
                    <a:pt x="265000" y="37940"/>
                  </a:lnTo>
                  <a:lnTo>
                    <a:pt x="267542" y="81623"/>
                  </a:lnTo>
                  <a:lnTo>
                    <a:pt x="267680" y="121946"/>
                  </a:lnTo>
                  <a:lnTo>
                    <a:pt x="267699" y="165869"/>
                  </a:lnTo>
                  <a:lnTo>
                    <a:pt x="267700" y="179087"/>
                  </a:lnTo>
                  <a:lnTo>
                    <a:pt x="268692" y="181674"/>
                  </a:lnTo>
                  <a:lnTo>
                    <a:pt x="270346" y="183398"/>
                  </a:lnTo>
                  <a:lnTo>
                    <a:pt x="274830" y="185313"/>
                  </a:lnTo>
                  <a:lnTo>
                    <a:pt x="288691" y="186643"/>
                  </a:lnTo>
                  <a:lnTo>
                    <a:pt x="302253" y="182046"/>
                  </a:lnTo>
                  <a:lnTo>
                    <a:pt x="320733" y="168746"/>
                  </a:lnTo>
                  <a:lnTo>
                    <a:pt x="323892" y="165850"/>
                  </a:lnTo>
                  <a:lnTo>
                    <a:pt x="344077" y="127967"/>
                  </a:lnTo>
                  <a:lnTo>
                    <a:pt x="347834" y="91129"/>
                  </a:lnTo>
                  <a:lnTo>
                    <a:pt x="347911" y="87316"/>
                  </a:lnTo>
                  <a:lnTo>
                    <a:pt x="343281" y="72468"/>
                  </a:lnTo>
                  <a:lnTo>
                    <a:pt x="331812" y="55076"/>
                  </a:lnTo>
                  <a:lnTo>
                    <a:pt x="328275" y="53868"/>
                  </a:lnTo>
                  <a:lnTo>
                    <a:pt x="317920" y="53091"/>
                  </a:lnTo>
                  <a:lnTo>
                    <a:pt x="316062" y="54020"/>
                  </a:lnTo>
                  <a:lnTo>
                    <a:pt x="314824" y="55631"/>
                  </a:lnTo>
                  <a:lnTo>
                    <a:pt x="313999" y="57697"/>
                  </a:lnTo>
                  <a:lnTo>
                    <a:pt x="312457" y="59075"/>
                  </a:lnTo>
                  <a:lnTo>
                    <a:pt x="308097" y="60606"/>
                  </a:lnTo>
                  <a:lnTo>
                    <a:pt x="307530" y="62005"/>
                  </a:lnTo>
                  <a:lnTo>
                    <a:pt x="308144" y="63932"/>
                  </a:lnTo>
                  <a:lnTo>
                    <a:pt x="310480" y="68717"/>
                  </a:lnTo>
                  <a:lnTo>
                    <a:pt x="312787" y="76989"/>
                  </a:lnTo>
                  <a:lnTo>
                    <a:pt x="339197" y="117507"/>
                  </a:lnTo>
                  <a:lnTo>
                    <a:pt x="346109" y="127255"/>
                  </a:lnTo>
                  <a:lnTo>
                    <a:pt x="360165" y="137329"/>
                  </a:lnTo>
                  <a:lnTo>
                    <a:pt x="374306" y="143881"/>
                  </a:lnTo>
                  <a:lnTo>
                    <a:pt x="380565" y="147907"/>
                  </a:lnTo>
                  <a:lnTo>
                    <a:pt x="389667" y="150173"/>
                  </a:lnTo>
                  <a:lnTo>
                    <a:pt x="395660" y="150704"/>
                  </a:lnTo>
                  <a:lnTo>
                    <a:pt x="401631" y="148293"/>
                  </a:lnTo>
                  <a:lnTo>
                    <a:pt x="422481" y="130125"/>
                  </a:lnTo>
                  <a:lnTo>
                    <a:pt x="440340" y="99988"/>
                  </a:lnTo>
                  <a:lnTo>
                    <a:pt x="455285" y="56216"/>
                  </a:lnTo>
                  <a:lnTo>
                    <a:pt x="459550" y="50074"/>
                  </a:lnTo>
                  <a:lnTo>
                    <a:pt x="464753" y="46684"/>
                  </a:lnTo>
                  <a:lnTo>
                    <a:pt x="467530" y="45780"/>
                  </a:lnTo>
                  <a:lnTo>
                    <a:pt x="469381" y="46168"/>
                  </a:lnTo>
                  <a:lnTo>
                    <a:pt x="470614" y="47421"/>
                  </a:lnTo>
                  <a:lnTo>
                    <a:pt x="472977" y="51457"/>
                  </a:lnTo>
                  <a:lnTo>
                    <a:pt x="504855" y="93756"/>
                  </a:lnTo>
                  <a:lnTo>
                    <a:pt x="510668" y="106317"/>
                  </a:lnTo>
                  <a:lnTo>
                    <a:pt x="513022" y="109348"/>
                  </a:lnTo>
                  <a:lnTo>
                    <a:pt x="518284" y="112714"/>
                  </a:lnTo>
                  <a:lnTo>
                    <a:pt x="529747" y="114877"/>
                  </a:lnTo>
                  <a:lnTo>
                    <a:pt x="531694" y="114061"/>
                  </a:lnTo>
                  <a:lnTo>
                    <a:pt x="532993" y="112525"/>
                  </a:lnTo>
                  <a:lnTo>
                    <a:pt x="535429" y="108174"/>
                  </a:lnTo>
                  <a:lnTo>
                    <a:pt x="559476" y="67402"/>
                  </a:lnTo>
                  <a:lnTo>
                    <a:pt x="580243" y="26089"/>
                  </a:lnTo>
                  <a:lnTo>
                    <a:pt x="596335" y="1607"/>
                  </a:lnTo>
                  <a:lnTo>
                    <a:pt x="599961" y="338"/>
                  </a:lnTo>
                  <a:lnTo>
                    <a:pt x="602317" y="0"/>
                  </a:lnTo>
                  <a:lnTo>
                    <a:pt x="603887" y="1758"/>
                  </a:lnTo>
                  <a:lnTo>
                    <a:pt x="619335" y="46062"/>
                  </a:lnTo>
                  <a:lnTo>
                    <a:pt x="630700" y="90377"/>
                  </a:lnTo>
                  <a:lnTo>
                    <a:pt x="633817" y="1064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3" name="SMARTInkShape-1007"/>
            <p:cNvSpPr/>
            <p:nvPr/>
          </p:nvSpPr>
          <p:spPr>
            <a:xfrm>
              <a:off x="7975452" y="4744430"/>
              <a:ext cx="34478" cy="183826"/>
            </a:xfrm>
            <a:custGeom>
              <a:avLst/>
              <a:gdLst/>
              <a:ahLst/>
              <a:cxnLst/>
              <a:rect l="0" t="0" r="0" b="0"/>
              <a:pathLst>
                <a:path w="34478" h="183826">
                  <a:moveTo>
                    <a:pt x="7688" y="104390"/>
                  </a:moveTo>
                  <a:lnTo>
                    <a:pt x="6696" y="135435"/>
                  </a:lnTo>
                  <a:lnTo>
                    <a:pt x="0" y="159349"/>
                  </a:lnTo>
                  <a:lnTo>
                    <a:pt x="6555" y="181612"/>
                  </a:lnTo>
                  <a:lnTo>
                    <a:pt x="7926" y="182661"/>
                  </a:lnTo>
                  <a:lnTo>
                    <a:pt x="12094" y="183825"/>
                  </a:lnTo>
                  <a:lnTo>
                    <a:pt x="13601" y="182152"/>
                  </a:lnTo>
                  <a:lnTo>
                    <a:pt x="18668" y="167853"/>
                  </a:lnTo>
                  <a:lnTo>
                    <a:pt x="26156" y="152960"/>
                  </a:lnTo>
                  <a:lnTo>
                    <a:pt x="32012" y="129695"/>
                  </a:lnTo>
                  <a:lnTo>
                    <a:pt x="33990" y="95167"/>
                  </a:lnTo>
                  <a:lnTo>
                    <a:pt x="34333" y="54364"/>
                  </a:lnTo>
                  <a:lnTo>
                    <a:pt x="27391" y="11237"/>
                  </a:lnTo>
                  <a:lnTo>
                    <a:pt x="26776" y="6569"/>
                  </a:lnTo>
                  <a:lnTo>
                    <a:pt x="25374" y="3457"/>
                  </a:lnTo>
                  <a:lnTo>
                    <a:pt x="23448" y="1383"/>
                  </a:lnTo>
                  <a:lnTo>
                    <a:pt x="21171" y="0"/>
                  </a:lnTo>
                  <a:lnTo>
                    <a:pt x="19653" y="1062"/>
                  </a:lnTo>
                  <a:lnTo>
                    <a:pt x="17967" y="7534"/>
                  </a:lnTo>
                  <a:lnTo>
                    <a:pt x="16736" y="44028"/>
                  </a:lnTo>
                  <a:lnTo>
                    <a:pt x="23701" y="86813"/>
                  </a:lnTo>
                  <a:lnTo>
                    <a:pt x="27646" y="110759"/>
                  </a:lnTo>
                  <a:lnTo>
                    <a:pt x="34477" y="1311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85" name="SMARTInkShape-1008"/>
          <p:cNvSpPr/>
          <p:nvPr/>
        </p:nvSpPr>
        <p:spPr>
          <a:xfrm>
            <a:off x="7875998" y="4777906"/>
            <a:ext cx="133606" cy="231650"/>
          </a:xfrm>
          <a:custGeom>
            <a:avLst/>
            <a:gdLst/>
            <a:ahLst/>
            <a:cxnLst/>
            <a:rect l="0" t="0" r="0" b="0"/>
            <a:pathLst>
              <a:path w="133606" h="231650">
                <a:moveTo>
                  <a:pt x="98212" y="106633"/>
                </a:moveTo>
                <a:lnTo>
                  <a:pt x="98212" y="101893"/>
                </a:lnTo>
                <a:lnTo>
                  <a:pt x="97221" y="100496"/>
                </a:lnTo>
                <a:lnTo>
                  <a:pt x="95567" y="99565"/>
                </a:lnTo>
                <a:lnTo>
                  <a:pt x="89651" y="97812"/>
                </a:lnTo>
                <a:lnTo>
                  <a:pt x="89392" y="92995"/>
                </a:lnTo>
                <a:lnTo>
                  <a:pt x="88363" y="91587"/>
                </a:lnTo>
                <a:lnTo>
                  <a:pt x="81604" y="89144"/>
                </a:lnTo>
                <a:lnTo>
                  <a:pt x="75983" y="88883"/>
                </a:lnTo>
                <a:lnTo>
                  <a:pt x="74464" y="89839"/>
                </a:lnTo>
                <a:lnTo>
                  <a:pt x="73451" y="91468"/>
                </a:lnTo>
                <a:lnTo>
                  <a:pt x="72774" y="93547"/>
                </a:lnTo>
                <a:lnTo>
                  <a:pt x="71332" y="94933"/>
                </a:lnTo>
                <a:lnTo>
                  <a:pt x="67084" y="96471"/>
                </a:lnTo>
                <a:lnTo>
                  <a:pt x="65553" y="97874"/>
                </a:lnTo>
                <a:lnTo>
                  <a:pt x="58156" y="110024"/>
                </a:lnTo>
                <a:lnTo>
                  <a:pt x="26760" y="153382"/>
                </a:lnTo>
                <a:lnTo>
                  <a:pt x="2632" y="195200"/>
                </a:lnTo>
                <a:lnTo>
                  <a:pt x="334" y="210715"/>
                </a:lnTo>
                <a:lnTo>
                  <a:pt x="0" y="229881"/>
                </a:lnTo>
                <a:lnTo>
                  <a:pt x="987" y="230469"/>
                </a:lnTo>
                <a:lnTo>
                  <a:pt x="18078" y="231579"/>
                </a:lnTo>
                <a:lnTo>
                  <a:pt x="20977" y="231603"/>
                </a:lnTo>
                <a:lnTo>
                  <a:pt x="34539" y="226894"/>
                </a:lnTo>
                <a:lnTo>
                  <a:pt x="50762" y="215422"/>
                </a:lnTo>
                <a:lnTo>
                  <a:pt x="92177" y="174155"/>
                </a:lnTo>
                <a:lnTo>
                  <a:pt x="111835" y="145430"/>
                </a:lnTo>
                <a:lnTo>
                  <a:pt x="122828" y="113326"/>
                </a:lnTo>
                <a:lnTo>
                  <a:pt x="130200" y="100788"/>
                </a:lnTo>
                <a:lnTo>
                  <a:pt x="133605" y="67685"/>
                </a:lnTo>
                <a:lnTo>
                  <a:pt x="132843" y="50996"/>
                </a:lnTo>
                <a:lnTo>
                  <a:pt x="126230" y="32732"/>
                </a:lnTo>
                <a:lnTo>
                  <a:pt x="125034" y="5444"/>
                </a:lnTo>
                <a:lnTo>
                  <a:pt x="124031" y="3454"/>
                </a:lnTo>
                <a:lnTo>
                  <a:pt x="122370" y="2128"/>
                </a:lnTo>
                <a:lnTo>
                  <a:pt x="117316" y="0"/>
                </a:lnTo>
                <a:lnTo>
                  <a:pt x="116901" y="817"/>
                </a:lnTo>
                <a:lnTo>
                  <a:pt x="106984" y="42339"/>
                </a:lnTo>
                <a:lnTo>
                  <a:pt x="99563" y="76045"/>
                </a:lnTo>
                <a:lnTo>
                  <a:pt x="98390" y="116238"/>
                </a:lnTo>
                <a:lnTo>
                  <a:pt x="98236" y="159307"/>
                </a:lnTo>
                <a:lnTo>
                  <a:pt x="99207" y="203710"/>
                </a:lnTo>
                <a:lnTo>
                  <a:pt x="107142" y="231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96" name="SMARTInkShape-Group109"/>
          <p:cNvGrpSpPr/>
          <p:nvPr/>
        </p:nvGrpSpPr>
        <p:grpSpPr>
          <a:xfrm>
            <a:off x="6634866" y="5286375"/>
            <a:ext cx="1035736" cy="508413"/>
            <a:chOff x="6634866" y="5286375"/>
            <a:chExt cx="1035736" cy="508413"/>
          </a:xfrm>
        </p:grpSpPr>
        <p:sp>
          <p:nvSpPr>
            <p:cNvPr id="1786" name="SMARTInkShape-1009"/>
            <p:cNvSpPr/>
            <p:nvPr/>
          </p:nvSpPr>
          <p:spPr>
            <a:xfrm>
              <a:off x="6634866" y="5518547"/>
              <a:ext cx="98119" cy="276241"/>
            </a:xfrm>
            <a:custGeom>
              <a:avLst/>
              <a:gdLst/>
              <a:ahLst/>
              <a:cxnLst/>
              <a:rect l="0" t="0" r="0" b="0"/>
              <a:pathLst>
                <a:path w="98119" h="276241">
                  <a:moveTo>
                    <a:pt x="8821" y="0"/>
                  </a:moveTo>
                  <a:lnTo>
                    <a:pt x="1133" y="0"/>
                  </a:lnTo>
                  <a:lnTo>
                    <a:pt x="719" y="992"/>
                  </a:lnTo>
                  <a:lnTo>
                    <a:pt x="0" y="17169"/>
                  </a:lnTo>
                  <a:lnTo>
                    <a:pt x="2585" y="25159"/>
                  </a:lnTo>
                  <a:lnTo>
                    <a:pt x="6050" y="33010"/>
                  </a:lnTo>
                  <a:lnTo>
                    <a:pt x="8713" y="77516"/>
                  </a:lnTo>
                  <a:lnTo>
                    <a:pt x="14937" y="111333"/>
                  </a:lnTo>
                  <a:lnTo>
                    <a:pt x="16917" y="152711"/>
                  </a:lnTo>
                  <a:lnTo>
                    <a:pt x="17586" y="192222"/>
                  </a:lnTo>
                  <a:lnTo>
                    <a:pt x="17729" y="231798"/>
                  </a:lnTo>
                  <a:lnTo>
                    <a:pt x="17750" y="276240"/>
                  </a:lnTo>
                  <a:lnTo>
                    <a:pt x="17750" y="234575"/>
                  </a:lnTo>
                  <a:lnTo>
                    <a:pt x="25439" y="191691"/>
                  </a:lnTo>
                  <a:lnTo>
                    <a:pt x="39000" y="154885"/>
                  </a:lnTo>
                  <a:lnTo>
                    <a:pt x="53311" y="121237"/>
                  </a:lnTo>
                  <a:lnTo>
                    <a:pt x="55348" y="119519"/>
                  </a:lnTo>
                  <a:lnTo>
                    <a:pt x="62955" y="114457"/>
                  </a:lnTo>
                  <a:lnTo>
                    <a:pt x="65747" y="112024"/>
                  </a:lnTo>
                  <a:lnTo>
                    <a:pt x="68599" y="111393"/>
                  </a:lnTo>
                  <a:lnTo>
                    <a:pt x="71494" y="111965"/>
                  </a:lnTo>
                  <a:lnTo>
                    <a:pt x="74415" y="113340"/>
                  </a:lnTo>
                  <a:lnTo>
                    <a:pt x="76363" y="115247"/>
                  </a:lnTo>
                  <a:lnTo>
                    <a:pt x="78528" y="120012"/>
                  </a:lnTo>
                  <a:lnTo>
                    <a:pt x="80909" y="131156"/>
                  </a:lnTo>
                  <a:lnTo>
                    <a:pt x="86294" y="140946"/>
                  </a:lnTo>
                  <a:lnTo>
                    <a:pt x="89113" y="183475"/>
                  </a:lnTo>
                  <a:lnTo>
                    <a:pt x="89179" y="199288"/>
                  </a:lnTo>
                  <a:lnTo>
                    <a:pt x="91830" y="205320"/>
                  </a:lnTo>
                  <a:lnTo>
                    <a:pt x="98118"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7" name="SMARTInkShape-1010"/>
            <p:cNvSpPr/>
            <p:nvPr/>
          </p:nvSpPr>
          <p:spPr>
            <a:xfrm>
              <a:off x="6804421" y="5652492"/>
              <a:ext cx="8931" cy="125016"/>
            </a:xfrm>
            <a:custGeom>
              <a:avLst/>
              <a:gdLst/>
              <a:ahLst/>
              <a:cxnLst/>
              <a:rect l="0" t="0" r="0" b="0"/>
              <a:pathLst>
                <a:path w="8931" h="125016">
                  <a:moveTo>
                    <a:pt x="0" y="0"/>
                  </a:moveTo>
                  <a:lnTo>
                    <a:pt x="992" y="25901"/>
                  </a:lnTo>
                  <a:lnTo>
                    <a:pt x="7689" y="63567"/>
                  </a:lnTo>
                  <a:lnTo>
                    <a:pt x="8821" y="103750"/>
                  </a:lnTo>
                  <a:lnTo>
                    <a:pt x="893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8" name="SMARTInkShape-1011"/>
            <p:cNvSpPr/>
            <p:nvPr/>
          </p:nvSpPr>
          <p:spPr>
            <a:xfrm>
              <a:off x="6938366" y="5518547"/>
              <a:ext cx="26790" cy="250032"/>
            </a:xfrm>
            <a:custGeom>
              <a:avLst/>
              <a:gdLst/>
              <a:ahLst/>
              <a:cxnLst/>
              <a:rect l="0" t="0" r="0" b="0"/>
              <a:pathLst>
                <a:path w="26790" h="250032">
                  <a:moveTo>
                    <a:pt x="8930" y="0"/>
                  </a:moveTo>
                  <a:lnTo>
                    <a:pt x="1242" y="0"/>
                  </a:lnTo>
                  <a:lnTo>
                    <a:pt x="828" y="992"/>
                  </a:lnTo>
                  <a:lnTo>
                    <a:pt x="16" y="39216"/>
                  </a:lnTo>
                  <a:lnTo>
                    <a:pt x="2" y="80827"/>
                  </a:lnTo>
                  <a:lnTo>
                    <a:pt x="0" y="118822"/>
                  </a:lnTo>
                  <a:lnTo>
                    <a:pt x="4741" y="159511"/>
                  </a:lnTo>
                  <a:lnTo>
                    <a:pt x="8379" y="202575"/>
                  </a:lnTo>
                  <a:lnTo>
                    <a:pt x="9677" y="216041"/>
                  </a:lnTo>
                  <a:lnTo>
                    <a:pt x="15987" y="233786"/>
                  </a:lnTo>
                  <a:lnTo>
                    <a:pt x="26789"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9" name="SMARTInkShape-1012"/>
            <p:cNvSpPr/>
            <p:nvPr/>
          </p:nvSpPr>
          <p:spPr>
            <a:xfrm>
              <a:off x="6840140" y="5625703"/>
              <a:ext cx="116087" cy="71437"/>
            </a:xfrm>
            <a:custGeom>
              <a:avLst/>
              <a:gdLst/>
              <a:ahLst/>
              <a:cxnLst/>
              <a:rect l="0" t="0" r="0" b="0"/>
              <a:pathLst>
                <a:path w="116087" h="71437">
                  <a:moveTo>
                    <a:pt x="0" y="71436"/>
                  </a:moveTo>
                  <a:lnTo>
                    <a:pt x="0" y="63749"/>
                  </a:lnTo>
                  <a:lnTo>
                    <a:pt x="4741" y="58135"/>
                  </a:lnTo>
                  <a:lnTo>
                    <a:pt x="9714" y="55603"/>
                  </a:lnTo>
                  <a:lnTo>
                    <a:pt x="25732" y="49236"/>
                  </a:lnTo>
                  <a:lnTo>
                    <a:pt x="68879" y="23777"/>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0" name="SMARTInkShape-1013"/>
            <p:cNvSpPr/>
            <p:nvPr/>
          </p:nvSpPr>
          <p:spPr>
            <a:xfrm>
              <a:off x="6777632" y="5518547"/>
              <a:ext cx="17860" cy="1"/>
            </a:xfrm>
            <a:custGeom>
              <a:avLst/>
              <a:gdLst/>
              <a:ahLst/>
              <a:cxnLst/>
              <a:rect l="0" t="0" r="0" b="0"/>
              <a:pathLst>
                <a:path w="17860" h="1">
                  <a:moveTo>
                    <a:pt x="1785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1" name="SMARTInkShape-1014"/>
            <p:cNvSpPr/>
            <p:nvPr/>
          </p:nvSpPr>
          <p:spPr>
            <a:xfrm>
              <a:off x="7072312" y="5357813"/>
              <a:ext cx="205384" cy="318612"/>
            </a:xfrm>
            <a:custGeom>
              <a:avLst/>
              <a:gdLst/>
              <a:ahLst/>
              <a:cxnLst/>
              <a:rect l="0" t="0" r="0" b="0"/>
              <a:pathLst>
                <a:path w="205384" h="318612">
                  <a:moveTo>
                    <a:pt x="0" y="0"/>
                  </a:moveTo>
                  <a:lnTo>
                    <a:pt x="29812" y="0"/>
                  </a:lnTo>
                  <a:lnTo>
                    <a:pt x="35739" y="2645"/>
                  </a:lnTo>
                  <a:lnTo>
                    <a:pt x="38709" y="4739"/>
                  </a:lnTo>
                  <a:lnTo>
                    <a:pt x="40689" y="8120"/>
                  </a:lnTo>
                  <a:lnTo>
                    <a:pt x="54131" y="47595"/>
                  </a:lnTo>
                  <a:lnTo>
                    <a:pt x="60026" y="74955"/>
                  </a:lnTo>
                  <a:lnTo>
                    <a:pt x="64418" y="108198"/>
                  </a:lnTo>
                  <a:lnTo>
                    <a:pt x="69358" y="145829"/>
                  </a:lnTo>
                  <a:lnTo>
                    <a:pt x="70821" y="185754"/>
                  </a:lnTo>
                  <a:lnTo>
                    <a:pt x="71255" y="222717"/>
                  </a:lnTo>
                  <a:lnTo>
                    <a:pt x="71402" y="266022"/>
                  </a:lnTo>
                  <a:lnTo>
                    <a:pt x="78500" y="307001"/>
                  </a:lnTo>
                  <a:lnTo>
                    <a:pt x="79999" y="318611"/>
                  </a:lnTo>
                  <a:lnTo>
                    <a:pt x="81114" y="317579"/>
                  </a:lnTo>
                  <a:lnTo>
                    <a:pt x="84999" y="311140"/>
                  </a:lnTo>
                  <a:lnTo>
                    <a:pt x="93660" y="274671"/>
                  </a:lnTo>
                  <a:lnTo>
                    <a:pt x="98316" y="234540"/>
                  </a:lnTo>
                  <a:lnTo>
                    <a:pt x="107762" y="196921"/>
                  </a:lnTo>
                  <a:lnTo>
                    <a:pt x="125068" y="152629"/>
                  </a:lnTo>
                  <a:lnTo>
                    <a:pt x="136932" y="132895"/>
                  </a:lnTo>
                  <a:lnTo>
                    <a:pt x="142879" y="128518"/>
                  </a:lnTo>
                  <a:lnTo>
                    <a:pt x="150042" y="125708"/>
                  </a:lnTo>
                  <a:lnTo>
                    <a:pt x="153667" y="127969"/>
                  </a:lnTo>
                  <a:lnTo>
                    <a:pt x="156023" y="129960"/>
                  </a:lnTo>
                  <a:lnTo>
                    <a:pt x="158640" y="137466"/>
                  </a:lnTo>
                  <a:lnTo>
                    <a:pt x="162760" y="152847"/>
                  </a:lnTo>
                  <a:lnTo>
                    <a:pt x="167618" y="169972"/>
                  </a:lnTo>
                  <a:lnTo>
                    <a:pt x="172130" y="212478"/>
                  </a:lnTo>
                  <a:lnTo>
                    <a:pt x="176678" y="234273"/>
                  </a:lnTo>
                  <a:lnTo>
                    <a:pt x="180672" y="256937"/>
                  </a:lnTo>
                  <a:lnTo>
                    <a:pt x="189567" y="284788"/>
                  </a:lnTo>
                  <a:lnTo>
                    <a:pt x="191863" y="288085"/>
                  </a:lnTo>
                  <a:lnTo>
                    <a:pt x="197059" y="291749"/>
                  </a:lnTo>
                  <a:lnTo>
                    <a:pt x="205383" y="2946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2" name="SMARTInkShape-1015"/>
            <p:cNvSpPr/>
            <p:nvPr/>
          </p:nvSpPr>
          <p:spPr>
            <a:xfrm>
              <a:off x="7384851" y="5536406"/>
              <a:ext cx="8930" cy="89298"/>
            </a:xfrm>
            <a:custGeom>
              <a:avLst/>
              <a:gdLst/>
              <a:ahLst/>
              <a:cxnLst/>
              <a:rect l="0" t="0" r="0" b="0"/>
              <a:pathLst>
                <a:path w="8930" h="89298">
                  <a:moveTo>
                    <a:pt x="0" y="0"/>
                  </a:moveTo>
                  <a:lnTo>
                    <a:pt x="0" y="41982"/>
                  </a:lnTo>
                  <a:lnTo>
                    <a:pt x="992" y="64553"/>
                  </a:lnTo>
                  <a:lnTo>
                    <a:pt x="8929"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3" name="SMARTInkShape-1016"/>
            <p:cNvSpPr/>
            <p:nvPr/>
          </p:nvSpPr>
          <p:spPr>
            <a:xfrm>
              <a:off x="7492008" y="5430767"/>
              <a:ext cx="178594" cy="123500"/>
            </a:xfrm>
            <a:custGeom>
              <a:avLst/>
              <a:gdLst/>
              <a:ahLst/>
              <a:cxnLst/>
              <a:rect l="0" t="0" r="0" b="0"/>
              <a:pathLst>
                <a:path w="178594" h="123500">
                  <a:moveTo>
                    <a:pt x="8929" y="87780"/>
                  </a:moveTo>
                  <a:lnTo>
                    <a:pt x="32" y="87780"/>
                  </a:lnTo>
                  <a:lnTo>
                    <a:pt x="0" y="66789"/>
                  </a:lnTo>
                  <a:lnTo>
                    <a:pt x="2645" y="60921"/>
                  </a:lnTo>
                  <a:lnTo>
                    <a:pt x="14238" y="39961"/>
                  </a:lnTo>
                  <a:lnTo>
                    <a:pt x="17778" y="29073"/>
                  </a:lnTo>
                  <a:lnTo>
                    <a:pt x="22122" y="22663"/>
                  </a:lnTo>
                  <a:lnTo>
                    <a:pt x="27360" y="19151"/>
                  </a:lnTo>
                  <a:lnTo>
                    <a:pt x="35888" y="17175"/>
                  </a:lnTo>
                  <a:lnTo>
                    <a:pt x="38808" y="16897"/>
                  </a:lnTo>
                  <a:lnTo>
                    <a:pt x="44699" y="19235"/>
                  </a:lnTo>
                  <a:lnTo>
                    <a:pt x="47658" y="21248"/>
                  </a:lnTo>
                  <a:lnTo>
                    <a:pt x="59537" y="38735"/>
                  </a:lnTo>
                  <a:lnTo>
                    <a:pt x="85327" y="81702"/>
                  </a:lnTo>
                  <a:lnTo>
                    <a:pt x="87533" y="89378"/>
                  </a:lnTo>
                  <a:lnTo>
                    <a:pt x="89112" y="91821"/>
                  </a:lnTo>
                  <a:lnTo>
                    <a:pt x="91159" y="93450"/>
                  </a:lnTo>
                  <a:lnTo>
                    <a:pt x="96830" y="96066"/>
                  </a:lnTo>
                  <a:lnTo>
                    <a:pt x="100251" y="93778"/>
                  </a:lnTo>
                  <a:lnTo>
                    <a:pt x="102552" y="91778"/>
                  </a:lnTo>
                  <a:lnTo>
                    <a:pt x="105110" y="86911"/>
                  </a:lnTo>
                  <a:lnTo>
                    <a:pt x="114808" y="45570"/>
                  </a:lnTo>
                  <a:lnTo>
                    <a:pt x="116825" y="28326"/>
                  </a:lnTo>
                  <a:lnTo>
                    <a:pt x="123740" y="10558"/>
                  </a:lnTo>
                  <a:lnTo>
                    <a:pt x="132592" y="0"/>
                  </a:lnTo>
                  <a:lnTo>
                    <a:pt x="134034" y="486"/>
                  </a:lnTo>
                  <a:lnTo>
                    <a:pt x="138284" y="3672"/>
                  </a:lnTo>
                  <a:lnTo>
                    <a:pt x="140834" y="8397"/>
                  </a:lnTo>
                  <a:lnTo>
                    <a:pt x="153845" y="47897"/>
                  </a:lnTo>
                  <a:lnTo>
                    <a:pt x="165070" y="88748"/>
                  </a:lnTo>
                  <a:lnTo>
                    <a:pt x="176126" y="112442"/>
                  </a:lnTo>
                  <a:lnTo>
                    <a:pt x="178593" y="1234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4" name="SMARTInkShape-1017"/>
            <p:cNvSpPr/>
            <p:nvPr/>
          </p:nvSpPr>
          <p:spPr>
            <a:xfrm>
              <a:off x="7375921" y="5286375"/>
              <a:ext cx="35720" cy="8931"/>
            </a:xfrm>
            <a:custGeom>
              <a:avLst/>
              <a:gdLst/>
              <a:ahLst/>
              <a:cxnLst/>
              <a:rect l="0" t="0" r="0" b="0"/>
              <a:pathLst>
                <a:path w="35720" h="8931">
                  <a:moveTo>
                    <a:pt x="35719" y="0"/>
                  </a:moveTo>
                  <a:lnTo>
                    <a:pt x="35719" y="4740"/>
                  </a:lnTo>
                  <a:lnTo>
                    <a:pt x="33734" y="6136"/>
                  </a:ln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5" name="SMARTInkShape-1018"/>
            <p:cNvSpPr/>
            <p:nvPr/>
          </p:nvSpPr>
          <p:spPr>
            <a:xfrm>
              <a:off x="6857999" y="5572125"/>
              <a:ext cx="107157" cy="62508"/>
            </a:xfrm>
            <a:custGeom>
              <a:avLst/>
              <a:gdLst/>
              <a:ahLst/>
              <a:cxnLst/>
              <a:rect l="0" t="0" r="0" b="0"/>
              <a:pathLst>
                <a:path w="107157" h="62508">
                  <a:moveTo>
                    <a:pt x="0" y="62507"/>
                  </a:moveTo>
                  <a:lnTo>
                    <a:pt x="4741" y="62507"/>
                  </a:lnTo>
                  <a:lnTo>
                    <a:pt x="6137" y="61516"/>
                  </a:lnTo>
                  <a:lnTo>
                    <a:pt x="7068" y="59862"/>
                  </a:lnTo>
                  <a:lnTo>
                    <a:pt x="7689" y="57767"/>
                  </a:lnTo>
                  <a:lnTo>
                    <a:pt x="9095" y="56371"/>
                  </a:lnTo>
                  <a:lnTo>
                    <a:pt x="13303" y="54820"/>
                  </a:lnTo>
                  <a:lnTo>
                    <a:pt x="14823" y="53413"/>
                  </a:lnTo>
                  <a:lnTo>
                    <a:pt x="22200" y="41258"/>
                  </a:lnTo>
                  <a:lnTo>
                    <a:pt x="65447" y="11899"/>
                  </a:lnTo>
                  <a:lnTo>
                    <a:pt x="77490" y="3967"/>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00" name="SMARTInkShape-Group110"/>
          <p:cNvGrpSpPr/>
          <p:nvPr/>
        </p:nvGrpSpPr>
        <p:grpSpPr>
          <a:xfrm>
            <a:off x="3348632" y="5475713"/>
            <a:ext cx="857251" cy="468411"/>
            <a:chOff x="3348632" y="5475713"/>
            <a:chExt cx="857251" cy="468411"/>
          </a:xfrm>
        </p:grpSpPr>
        <p:sp>
          <p:nvSpPr>
            <p:cNvPr id="1797" name="SMARTInkShape-1019"/>
            <p:cNvSpPr/>
            <p:nvPr/>
          </p:nvSpPr>
          <p:spPr>
            <a:xfrm>
              <a:off x="3348632" y="5725816"/>
              <a:ext cx="241103" cy="218308"/>
            </a:xfrm>
            <a:custGeom>
              <a:avLst/>
              <a:gdLst/>
              <a:ahLst/>
              <a:cxnLst/>
              <a:rect l="0" t="0" r="0" b="0"/>
              <a:pathLst>
                <a:path w="241103" h="218308">
                  <a:moveTo>
                    <a:pt x="0" y="42762"/>
                  </a:moveTo>
                  <a:lnTo>
                    <a:pt x="993" y="59978"/>
                  </a:lnTo>
                  <a:lnTo>
                    <a:pt x="7068" y="94338"/>
                  </a:lnTo>
                  <a:lnTo>
                    <a:pt x="13303" y="138829"/>
                  </a:lnTo>
                  <a:lnTo>
                    <a:pt x="24328" y="180930"/>
                  </a:lnTo>
                  <a:lnTo>
                    <a:pt x="26645" y="218271"/>
                  </a:lnTo>
                  <a:lnTo>
                    <a:pt x="26694" y="218307"/>
                  </a:lnTo>
                  <a:lnTo>
                    <a:pt x="26788" y="173725"/>
                  </a:lnTo>
                  <a:lnTo>
                    <a:pt x="27782" y="136811"/>
                  </a:lnTo>
                  <a:lnTo>
                    <a:pt x="33857" y="97573"/>
                  </a:lnTo>
                  <a:lnTo>
                    <a:pt x="37813" y="72561"/>
                  </a:lnTo>
                  <a:lnTo>
                    <a:pt x="48039" y="46334"/>
                  </a:lnTo>
                  <a:lnTo>
                    <a:pt x="73210" y="14812"/>
                  </a:lnTo>
                  <a:lnTo>
                    <a:pt x="79832" y="10496"/>
                  </a:lnTo>
                  <a:lnTo>
                    <a:pt x="89139" y="8066"/>
                  </a:lnTo>
                  <a:lnTo>
                    <a:pt x="105913" y="7245"/>
                  </a:lnTo>
                  <a:lnTo>
                    <a:pt x="110296" y="9162"/>
                  </a:lnTo>
                  <a:lnTo>
                    <a:pt x="135867" y="31381"/>
                  </a:lnTo>
                  <a:lnTo>
                    <a:pt x="155031" y="75642"/>
                  </a:lnTo>
                  <a:lnTo>
                    <a:pt x="172663" y="106494"/>
                  </a:lnTo>
                  <a:lnTo>
                    <a:pt x="181577" y="116656"/>
                  </a:lnTo>
                  <a:lnTo>
                    <a:pt x="187527" y="120252"/>
                  </a:lnTo>
                  <a:lnTo>
                    <a:pt x="199431" y="122561"/>
                  </a:lnTo>
                  <a:lnTo>
                    <a:pt x="201415" y="121758"/>
                  </a:lnTo>
                  <a:lnTo>
                    <a:pt x="202738" y="120231"/>
                  </a:lnTo>
                  <a:lnTo>
                    <a:pt x="205200" y="115888"/>
                  </a:lnTo>
                  <a:lnTo>
                    <a:pt x="217658" y="102124"/>
                  </a:lnTo>
                  <a:lnTo>
                    <a:pt x="220761" y="93619"/>
                  </a:lnTo>
                  <a:lnTo>
                    <a:pt x="225153" y="77675"/>
                  </a:lnTo>
                  <a:lnTo>
                    <a:pt x="230093" y="60383"/>
                  </a:lnTo>
                  <a:lnTo>
                    <a:pt x="232119" y="18060"/>
                  </a:lnTo>
                  <a:lnTo>
                    <a:pt x="232136" y="14388"/>
                  </a:lnTo>
                  <a:lnTo>
                    <a:pt x="229510" y="7662"/>
                  </a:lnTo>
                  <a:lnTo>
                    <a:pt x="224481" y="0"/>
                  </a:lnTo>
                  <a:lnTo>
                    <a:pt x="223076" y="363"/>
                  </a:lnTo>
                  <a:lnTo>
                    <a:pt x="210922" y="10708"/>
                  </a:lnTo>
                  <a:lnTo>
                    <a:pt x="199348" y="30183"/>
                  </a:lnTo>
                  <a:lnTo>
                    <a:pt x="181564" y="72807"/>
                  </a:lnTo>
                  <a:lnTo>
                    <a:pt x="166687" y="114628"/>
                  </a:lnTo>
                  <a:lnTo>
                    <a:pt x="161519" y="156258"/>
                  </a:lnTo>
                  <a:lnTo>
                    <a:pt x="161830" y="187280"/>
                  </a:lnTo>
                  <a:lnTo>
                    <a:pt x="165521" y="195627"/>
                  </a:lnTo>
                  <a:lnTo>
                    <a:pt x="173177" y="205904"/>
                  </a:lnTo>
                  <a:lnTo>
                    <a:pt x="178833" y="209528"/>
                  </a:lnTo>
                  <a:lnTo>
                    <a:pt x="185646" y="211138"/>
                  </a:lnTo>
                  <a:lnTo>
                    <a:pt x="195289" y="211854"/>
                  </a:lnTo>
                  <a:lnTo>
                    <a:pt x="206189" y="206879"/>
                  </a:lnTo>
                  <a:lnTo>
                    <a:pt x="241102" y="1767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8" name="SMARTInkShape-1020"/>
            <p:cNvSpPr/>
            <p:nvPr/>
          </p:nvSpPr>
          <p:spPr>
            <a:xfrm>
              <a:off x="3741662" y="5518547"/>
              <a:ext cx="62385" cy="419696"/>
            </a:xfrm>
            <a:custGeom>
              <a:avLst/>
              <a:gdLst/>
              <a:ahLst/>
              <a:cxnLst/>
              <a:rect l="0" t="0" r="0" b="0"/>
              <a:pathLst>
                <a:path w="62385" h="419696">
                  <a:moveTo>
                    <a:pt x="62384" y="0"/>
                  </a:moveTo>
                  <a:lnTo>
                    <a:pt x="53823" y="0"/>
                  </a:lnTo>
                  <a:lnTo>
                    <a:pt x="47391" y="14258"/>
                  </a:lnTo>
                  <a:lnTo>
                    <a:pt x="37648" y="55952"/>
                  </a:lnTo>
                  <a:lnTo>
                    <a:pt x="26483" y="99283"/>
                  </a:lnTo>
                  <a:lnTo>
                    <a:pt x="17683" y="136904"/>
                  </a:lnTo>
                  <a:lnTo>
                    <a:pt x="11436" y="179470"/>
                  </a:lnTo>
                  <a:lnTo>
                    <a:pt x="6940" y="223501"/>
                  </a:lnTo>
                  <a:lnTo>
                    <a:pt x="1970" y="265321"/>
                  </a:lnTo>
                  <a:lnTo>
                    <a:pt x="497" y="302848"/>
                  </a:lnTo>
                  <a:lnTo>
                    <a:pt x="0" y="346343"/>
                  </a:lnTo>
                  <a:lnTo>
                    <a:pt x="893" y="381613"/>
                  </a:lnTo>
                  <a:lnTo>
                    <a:pt x="8806" y="4196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9" name="SMARTInkShape-1021"/>
            <p:cNvSpPr/>
            <p:nvPr/>
          </p:nvSpPr>
          <p:spPr>
            <a:xfrm>
              <a:off x="3634382" y="5475713"/>
              <a:ext cx="571501" cy="417344"/>
            </a:xfrm>
            <a:custGeom>
              <a:avLst/>
              <a:gdLst/>
              <a:ahLst/>
              <a:cxnLst/>
              <a:rect l="0" t="0" r="0" b="0"/>
              <a:pathLst>
                <a:path w="571501" h="417344">
                  <a:moveTo>
                    <a:pt x="0" y="346443"/>
                  </a:moveTo>
                  <a:lnTo>
                    <a:pt x="4741" y="346443"/>
                  </a:lnTo>
                  <a:lnTo>
                    <a:pt x="6138" y="345451"/>
                  </a:lnTo>
                  <a:lnTo>
                    <a:pt x="7068" y="343797"/>
                  </a:lnTo>
                  <a:lnTo>
                    <a:pt x="7689" y="341703"/>
                  </a:lnTo>
                  <a:lnTo>
                    <a:pt x="9095" y="340306"/>
                  </a:lnTo>
                  <a:lnTo>
                    <a:pt x="18480" y="335420"/>
                  </a:lnTo>
                  <a:lnTo>
                    <a:pt x="21250" y="333141"/>
                  </a:lnTo>
                  <a:lnTo>
                    <a:pt x="29619" y="330610"/>
                  </a:lnTo>
                  <a:lnTo>
                    <a:pt x="45487" y="326537"/>
                  </a:lnTo>
                  <a:lnTo>
                    <a:pt x="62757" y="321693"/>
                  </a:lnTo>
                  <a:lnTo>
                    <a:pt x="98443" y="312793"/>
                  </a:lnTo>
                  <a:lnTo>
                    <a:pt x="127117" y="304261"/>
                  </a:lnTo>
                  <a:lnTo>
                    <a:pt x="149782" y="299879"/>
                  </a:lnTo>
                  <a:lnTo>
                    <a:pt x="171711" y="294943"/>
                  </a:lnTo>
                  <a:lnTo>
                    <a:pt x="194414" y="290834"/>
                  </a:lnTo>
                  <a:lnTo>
                    <a:pt x="238006" y="279599"/>
                  </a:lnTo>
                  <a:lnTo>
                    <a:pt x="255778" y="269776"/>
                  </a:lnTo>
                  <a:lnTo>
                    <a:pt x="269704" y="266180"/>
                  </a:lnTo>
                  <a:lnTo>
                    <a:pt x="272076" y="264160"/>
                  </a:lnTo>
                  <a:lnTo>
                    <a:pt x="273658" y="261823"/>
                  </a:lnTo>
                  <a:lnTo>
                    <a:pt x="275704" y="260264"/>
                  </a:lnTo>
                  <a:lnTo>
                    <a:pt x="284232" y="257557"/>
                  </a:lnTo>
                  <a:lnTo>
                    <a:pt x="284738" y="256428"/>
                  </a:lnTo>
                  <a:lnTo>
                    <a:pt x="285300" y="252528"/>
                  </a:lnTo>
                  <a:lnTo>
                    <a:pt x="284458" y="251091"/>
                  </a:lnTo>
                  <a:lnTo>
                    <a:pt x="282904" y="250133"/>
                  </a:lnTo>
                  <a:lnTo>
                    <a:pt x="280877" y="249494"/>
                  </a:lnTo>
                  <a:lnTo>
                    <a:pt x="279525" y="250060"/>
                  </a:lnTo>
                  <a:lnTo>
                    <a:pt x="278624" y="251430"/>
                  </a:lnTo>
                  <a:lnTo>
                    <a:pt x="278023" y="253335"/>
                  </a:lnTo>
                  <a:lnTo>
                    <a:pt x="276630" y="254605"/>
                  </a:lnTo>
                  <a:lnTo>
                    <a:pt x="267266" y="259290"/>
                  </a:lnTo>
                  <a:lnTo>
                    <a:pt x="246789" y="279441"/>
                  </a:lnTo>
                  <a:lnTo>
                    <a:pt x="223401" y="319739"/>
                  </a:lnTo>
                  <a:lnTo>
                    <a:pt x="209373" y="349431"/>
                  </a:lnTo>
                  <a:lnTo>
                    <a:pt x="205539" y="392304"/>
                  </a:lnTo>
                  <a:lnTo>
                    <a:pt x="208099" y="399237"/>
                  </a:lnTo>
                  <a:lnTo>
                    <a:pt x="211551" y="405626"/>
                  </a:lnTo>
                  <a:lnTo>
                    <a:pt x="213085" y="411773"/>
                  </a:lnTo>
                  <a:lnTo>
                    <a:pt x="214487" y="413808"/>
                  </a:lnTo>
                  <a:lnTo>
                    <a:pt x="216414" y="415166"/>
                  </a:lnTo>
                  <a:lnTo>
                    <a:pt x="222192" y="416673"/>
                  </a:lnTo>
                  <a:lnTo>
                    <a:pt x="231375" y="417343"/>
                  </a:lnTo>
                  <a:lnTo>
                    <a:pt x="239425" y="414996"/>
                  </a:lnTo>
                  <a:lnTo>
                    <a:pt x="242961" y="412982"/>
                  </a:lnTo>
                  <a:lnTo>
                    <a:pt x="245318" y="409653"/>
                  </a:lnTo>
                  <a:lnTo>
                    <a:pt x="259470" y="370279"/>
                  </a:lnTo>
                  <a:lnTo>
                    <a:pt x="274219" y="326463"/>
                  </a:lnTo>
                  <a:lnTo>
                    <a:pt x="278696" y="303812"/>
                  </a:lnTo>
                  <a:lnTo>
                    <a:pt x="283661" y="284533"/>
                  </a:lnTo>
                  <a:lnTo>
                    <a:pt x="285740" y="248788"/>
                  </a:lnTo>
                  <a:lnTo>
                    <a:pt x="278061" y="255955"/>
                  </a:lnTo>
                  <a:lnTo>
                    <a:pt x="276930" y="281900"/>
                  </a:lnTo>
                  <a:lnTo>
                    <a:pt x="285921" y="322685"/>
                  </a:lnTo>
                  <a:lnTo>
                    <a:pt x="299021" y="365517"/>
                  </a:lnTo>
                  <a:lnTo>
                    <a:pt x="306991" y="375687"/>
                  </a:lnTo>
                  <a:lnTo>
                    <a:pt x="320376" y="384984"/>
                  </a:lnTo>
                  <a:lnTo>
                    <a:pt x="332169" y="389281"/>
                  </a:lnTo>
                  <a:lnTo>
                    <a:pt x="341948" y="390554"/>
                  </a:lnTo>
                  <a:lnTo>
                    <a:pt x="355870" y="386193"/>
                  </a:lnTo>
                  <a:lnTo>
                    <a:pt x="367822" y="378615"/>
                  </a:lnTo>
                  <a:lnTo>
                    <a:pt x="370230" y="374836"/>
                  </a:lnTo>
                  <a:lnTo>
                    <a:pt x="373620" y="360038"/>
                  </a:lnTo>
                  <a:lnTo>
                    <a:pt x="377411" y="337259"/>
                  </a:lnTo>
                  <a:lnTo>
                    <a:pt x="382031" y="319579"/>
                  </a:lnTo>
                  <a:lnTo>
                    <a:pt x="384713" y="290870"/>
                  </a:lnTo>
                  <a:lnTo>
                    <a:pt x="391632" y="277290"/>
                  </a:lnTo>
                  <a:lnTo>
                    <a:pt x="400483" y="267517"/>
                  </a:lnTo>
                  <a:lnTo>
                    <a:pt x="403881" y="266717"/>
                  </a:lnTo>
                  <a:lnTo>
                    <a:pt x="426897" y="266087"/>
                  </a:lnTo>
                  <a:lnTo>
                    <a:pt x="463842" y="290288"/>
                  </a:lnTo>
                  <a:lnTo>
                    <a:pt x="470074" y="292712"/>
                  </a:lnTo>
                  <a:lnTo>
                    <a:pt x="479161" y="298662"/>
                  </a:lnTo>
                  <a:lnTo>
                    <a:pt x="488137" y="300866"/>
                  </a:lnTo>
                  <a:lnTo>
                    <a:pt x="498296" y="301672"/>
                  </a:lnTo>
                  <a:lnTo>
                    <a:pt x="507596" y="294095"/>
                  </a:lnTo>
                  <a:lnTo>
                    <a:pt x="513319" y="293229"/>
                  </a:lnTo>
                  <a:lnTo>
                    <a:pt x="514853" y="292115"/>
                  </a:lnTo>
                  <a:lnTo>
                    <a:pt x="515877" y="290381"/>
                  </a:lnTo>
                  <a:lnTo>
                    <a:pt x="516558" y="288232"/>
                  </a:lnTo>
                  <a:lnTo>
                    <a:pt x="516021" y="286800"/>
                  </a:lnTo>
                  <a:lnTo>
                    <a:pt x="514670" y="285844"/>
                  </a:lnTo>
                  <a:lnTo>
                    <a:pt x="510114" y="284312"/>
                  </a:lnTo>
                  <a:lnTo>
                    <a:pt x="487752" y="305187"/>
                  </a:lnTo>
                  <a:lnTo>
                    <a:pt x="484670" y="313554"/>
                  </a:lnTo>
                  <a:lnTo>
                    <a:pt x="482307" y="322897"/>
                  </a:lnTo>
                  <a:lnTo>
                    <a:pt x="476392" y="334726"/>
                  </a:lnTo>
                  <a:lnTo>
                    <a:pt x="473298" y="379106"/>
                  </a:lnTo>
                  <a:lnTo>
                    <a:pt x="473285" y="385103"/>
                  </a:lnTo>
                  <a:lnTo>
                    <a:pt x="474273" y="387100"/>
                  </a:lnTo>
                  <a:lnTo>
                    <a:pt x="475924" y="388430"/>
                  </a:lnTo>
                  <a:lnTo>
                    <a:pt x="480406" y="389909"/>
                  </a:lnTo>
                  <a:lnTo>
                    <a:pt x="489525" y="390935"/>
                  </a:lnTo>
                  <a:lnTo>
                    <a:pt x="495397" y="386306"/>
                  </a:lnTo>
                  <a:lnTo>
                    <a:pt x="512082" y="357667"/>
                  </a:lnTo>
                  <a:lnTo>
                    <a:pt x="526867" y="318780"/>
                  </a:lnTo>
                  <a:lnTo>
                    <a:pt x="538761" y="279022"/>
                  </a:lnTo>
                  <a:lnTo>
                    <a:pt x="550665" y="239087"/>
                  </a:lnTo>
                  <a:lnTo>
                    <a:pt x="558602" y="205604"/>
                  </a:lnTo>
                  <a:lnTo>
                    <a:pt x="561395" y="170547"/>
                  </a:lnTo>
                  <a:lnTo>
                    <a:pt x="562223" y="135025"/>
                  </a:lnTo>
                  <a:lnTo>
                    <a:pt x="562468" y="100356"/>
                  </a:lnTo>
                  <a:lnTo>
                    <a:pt x="559905" y="64118"/>
                  </a:lnTo>
                  <a:lnTo>
                    <a:pt x="554467" y="32371"/>
                  </a:lnTo>
                  <a:lnTo>
                    <a:pt x="554008" y="23962"/>
                  </a:lnTo>
                  <a:lnTo>
                    <a:pt x="551158" y="16917"/>
                  </a:lnTo>
                  <a:lnTo>
                    <a:pt x="547577" y="10479"/>
                  </a:lnTo>
                  <a:lnTo>
                    <a:pt x="545089" y="0"/>
                  </a:lnTo>
                  <a:lnTo>
                    <a:pt x="543971" y="388"/>
                  </a:lnTo>
                  <a:lnTo>
                    <a:pt x="540083" y="3464"/>
                  </a:lnTo>
                  <a:lnTo>
                    <a:pt x="537693" y="8138"/>
                  </a:lnTo>
                  <a:lnTo>
                    <a:pt x="536034" y="36390"/>
                  </a:lnTo>
                  <a:lnTo>
                    <a:pt x="533186" y="70114"/>
                  </a:lnTo>
                  <a:lnTo>
                    <a:pt x="528103" y="110179"/>
                  </a:lnTo>
                  <a:lnTo>
                    <a:pt x="527223" y="144588"/>
                  </a:lnTo>
                  <a:lnTo>
                    <a:pt x="531702" y="179919"/>
                  </a:lnTo>
                  <a:lnTo>
                    <a:pt x="534573" y="215522"/>
                  </a:lnTo>
                  <a:lnTo>
                    <a:pt x="535424" y="251207"/>
                  </a:lnTo>
                  <a:lnTo>
                    <a:pt x="542840" y="290699"/>
                  </a:lnTo>
                  <a:lnTo>
                    <a:pt x="559691" y="330117"/>
                  </a:lnTo>
                  <a:lnTo>
                    <a:pt x="571500" y="3464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15" name="SMARTInkShape-Group111"/>
          <p:cNvGrpSpPr/>
          <p:nvPr/>
        </p:nvGrpSpPr>
        <p:grpSpPr>
          <a:xfrm>
            <a:off x="3339703" y="5786437"/>
            <a:ext cx="1393025" cy="821532"/>
            <a:chOff x="3339703" y="5786437"/>
            <a:chExt cx="1393025" cy="821532"/>
          </a:xfrm>
        </p:grpSpPr>
        <p:sp>
          <p:nvSpPr>
            <p:cNvPr id="1801" name="SMARTInkShape-1022"/>
            <p:cNvSpPr/>
            <p:nvPr/>
          </p:nvSpPr>
          <p:spPr>
            <a:xfrm>
              <a:off x="4188500" y="6063538"/>
              <a:ext cx="53059" cy="167428"/>
            </a:xfrm>
            <a:custGeom>
              <a:avLst/>
              <a:gdLst/>
              <a:ahLst/>
              <a:cxnLst/>
              <a:rect l="0" t="0" r="0" b="0"/>
              <a:pathLst>
                <a:path w="53059" h="167428">
                  <a:moveTo>
                    <a:pt x="17382" y="97946"/>
                  </a:moveTo>
                  <a:lnTo>
                    <a:pt x="4954" y="138181"/>
                  </a:lnTo>
                  <a:lnTo>
                    <a:pt x="238" y="159481"/>
                  </a:lnTo>
                  <a:lnTo>
                    <a:pt x="0" y="162782"/>
                  </a:lnTo>
                  <a:lnTo>
                    <a:pt x="833" y="164983"/>
                  </a:lnTo>
                  <a:lnTo>
                    <a:pt x="2381" y="166450"/>
                  </a:lnTo>
                  <a:lnTo>
                    <a:pt x="4405" y="167427"/>
                  </a:lnTo>
                  <a:lnTo>
                    <a:pt x="5754" y="167088"/>
                  </a:lnTo>
                  <a:lnTo>
                    <a:pt x="6654" y="165868"/>
                  </a:lnTo>
                  <a:lnTo>
                    <a:pt x="7254" y="164064"/>
                  </a:lnTo>
                  <a:lnTo>
                    <a:pt x="29413" y="127128"/>
                  </a:lnTo>
                  <a:lnTo>
                    <a:pt x="39471" y="87202"/>
                  </a:lnTo>
                  <a:lnTo>
                    <a:pt x="50620" y="46774"/>
                  </a:lnTo>
                  <a:lnTo>
                    <a:pt x="53058" y="2921"/>
                  </a:lnTo>
                  <a:lnTo>
                    <a:pt x="52081" y="1854"/>
                  </a:lnTo>
                  <a:lnTo>
                    <a:pt x="48348" y="667"/>
                  </a:lnTo>
                  <a:lnTo>
                    <a:pt x="40669" y="0"/>
                  </a:lnTo>
                  <a:lnTo>
                    <a:pt x="38860" y="899"/>
                  </a:lnTo>
                  <a:lnTo>
                    <a:pt x="37654" y="2491"/>
                  </a:lnTo>
                  <a:lnTo>
                    <a:pt x="35322" y="6904"/>
                  </a:lnTo>
                  <a:lnTo>
                    <a:pt x="21097" y="23640"/>
                  </a:lnTo>
                  <a:lnTo>
                    <a:pt x="17382" y="35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2" name="SMARTInkShape-1023"/>
            <p:cNvSpPr/>
            <p:nvPr/>
          </p:nvSpPr>
          <p:spPr>
            <a:xfrm>
              <a:off x="4232671" y="6020040"/>
              <a:ext cx="98109" cy="87854"/>
            </a:xfrm>
            <a:custGeom>
              <a:avLst/>
              <a:gdLst/>
              <a:ahLst/>
              <a:cxnLst/>
              <a:rect l="0" t="0" r="0" b="0"/>
              <a:pathLst>
                <a:path w="98109" h="87854">
                  <a:moveTo>
                    <a:pt x="0" y="78936"/>
                  </a:moveTo>
                  <a:lnTo>
                    <a:pt x="0" y="74196"/>
                  </a:lnTo>
                  <a:lnTo>
                    <a:pt x="1985" y="72799"/>
                  </a:lnTo>
                  <a:lnTo>
                    <a:pt x="20118" y="70375"/>
                  </a:lnTo>
                  <a:lnTo>
                    <a:pt x="26470" y="72816"/>
                  </a:lnTo>
                  <a:lnTo>
                    <a:pt x="44621" y="85468"/>
                  </a:lnTo>
                  <a:lnTo>
                    <a:pt x="60743" y="87726"/>
                  </a:lnTo>
                  <a:lnTo>
                    <a:pt x="74782" y="87853"/>
                  </a:lnTo>
                  <a:lnTo>
                    <a:pt x="76644" y="86866"/>
                  </a:lnTo>
                  <a:lnTo>
                    <a:pt x="77886" y="85215"/>
                  </a:lnTo>
                  <a:lnTo>
                    <a:pt x="80257" y="80735"/>
                  </a:lnTo>
                  <a:lnTo>
                    <a:pt x="86178" y="72634"/>
                  </a:lnTo>
                  <a:lnTo>
                    <a:pt x="96864" y="41469"/>
                  </a:lnTo>
                  <a:lnTo>
                    <a:pt x="98108" y="14801"/>
                  </a:lnTo>
                  <a:lnTo>
                    <a:pt x="97155" y="12367"/>
                  </a:lnTo>
                  <a:lnTo>
                    <a:pt x="95528" y="10744"/>
                  </a:lnTo>
                  <a:lnTo>
                    <a:pt x="93451" y="9662"/>
                  </a:lnTo>
                  <a:lnTo>
                    <a:pt x="92067" y="7949"/>
                  </a:lnTo>
                  <a:lnTo>
                    <a:pt x="90528" y="3400"/>
                  </a:lnTo>
                  <a:lnTo>
                    <a:pt x="89126" y="1789"/>
                  </a:lnTo>
                  <a:lnTo>
                    <a:pt x="84922" y="0"/>
                  </a:lnTo>
                  <a:lnTo>
                    <a:pt x="82412" y="515"/>
                  </a:lnTo>
                  <a:lnTo>
                    <a:pt x="73079" y="6383"/>
                  </a:lnTo>
                  <a:lnTo>
                    <a:pt x="62508" y="164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3" name="SMARTInkShape-1024"/>
            <p:cNvSpPr/>
            <p:nvPr/>
          </p:nvSpPr>
          <p:spPr>
            <a:xfrm>
              <a:off x="4339831" y="5884664"/>
              <a:ext cx="62493" cy="265436"/>
            </a:xfrm>
            <a:custGeom>
              <a:avLst/>
              <a:gdLst/>
              <a:ahLst/>
              <a:cxnLst/>
              <a:rect l="0" t="0" r="0" b="0"/>
              <a:pathLst>
                <a:path w="62493" h="265436">
                  <a:moveTo>
                    <a:pt x="8926" y="0"/>
                  </a:moveTo>
                  <a:lnTo>
                    <a:pt x="8926" y="39165"/>
                  </a:lnTo>
                  <a:lnTo>
                    <a:pt x="6281" y="81637"/>
                  </a:lnTo>
                  <a:lnTo>
                    <a:pt x="1859" y="116462"/>
                  </a:lnTo>
                  <a:lnTo>
                    <a:pt x="549" y="151916"/>
                  </a:lnTo>
                  <a:lnTo>
                    <a:pt x="106" y="194712"/>
                  </a:lnTo>
                  <a:lnTo>
                    <a:pt x="11" y="238226"/>
                  </a:lnTo>
                  <a:lnTo>
                    <a:pt x="0" y="259606"/>
                  </a:lnTo>
                  <a:lnTo>
                    <a:pt x="991" y="262367"/>
                  </a:lnTo>
                  <a:lnTo>
                    <a:pt x="2644" y="264208"/>
                  </a:lnTo>
                  <a:lnTo>
                    <a:pt x="4738" y="265435"/>
                  </a:lnTo>
                  <a:lnTo>
                    <a:pt x="6135" y="265263"/>
                  </a:lnTo>
                  <a:lnTo>
                    <a:pt x="7065" y="264153"/>
                  </a:lnTo>
                  <a:lnTo>
                    <a:pt x="8099" y="259285"/>
                  </a:lnTo>
                  <a:lnTo>
                    <a:pt x="9674" y="245388"/>
                  </a:lnTo>
                  <a:lnTo>
                    <a:pt x="19936" y="202639"/>
                  </a:lnTo>
                  <a:lnTo>
                    <a:pt x="33013" y="160373"/>
                  </a:lnTo>
                  <a:lnTo>
                    <a:pt x="42917" y="120778"/>
                  </a:lnTo>
                  <a:lnTo>
                    <a:pt x="51433" y="90444"/>
                  </a:lnTo>
                  <a:lnTo>
                    <a:pt x="60023" y="72840"/>
                  </a:lnTo>
                  <a:lnTo>
                    <a:pt x="62360" y="55424"/>
                  </a:lnTo>
                  <a:lnTo>
                    <a:pt x="62492" y="66169"/>
                  </a:lnTo>
                  <a:lnTo>
                    <a:pt x="47273" y="108720"/>
                  </a:lnTo>
                  <a:lnTo>
                    <a:pt x="32693" y="152011"/>
                  </a:lnTo>
                  <a:lnTo>
                    <a:pt x="24918" y="184121"/>
                  </a:lnTo>
                  <a:lnTo>
                    <a:pt x="22564" y="188231"/>
                  </a:lnTo>
                  <a:lnTo>
                    <a:pt x="21987" y="191964"/>
                  </a:lnTo>
                  <a:lnTo>
                    <a:pt x="22595" y="195444"/>
                  </a:lnTo>
                  <a:lnTo>
                    <a:pt x="25544" y="205084"/>
                  </a:lnTo>
                  <a:lnTo>
                    <a:pt x="25958" y="208160"/>
                  </a:lnTo>
                  <a:lnTo>
                    <a:pt x="27226" y="210211"/>
                  </a:lnTo>
                  <a:lnTo>
                    <a:pt x="29064" y="211578"/>
                  </a:lnTo>
                  <a:lnTo>
                    <a:pt x="31281" y="212489"/>
                  </a:lnTo>
                  <a:lnTo>
                    <a:pt x="32759" y="212105"/>
                  </a:lnTo>
                  <a:lnTo>
                    <a:pt x="33745" y="210857"/>
                  </a:lnTo>
                  <a:lnTo>
                    <a:pt x="34402" y="209031"/>
                  </a:lnTo>
                  <a:lnTo>
                    <a:pt x="35832" y="207815"/>
                  </a:lnTo>
                  <a:lnTo>
                    <a:pt x="44645" y="2053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4" name="SMARTInkShape-1025"/>
            <p:cNvSpPr/>
            <p:nvPr/>
          </p:nvSpPr>
          <p:spPr>
            <a:xfrm>
              <a:off x="4455914" y="6018609"/>
              <a:ext cx="17860" cy="53579"/>
            </a:xfrm>
            <a:custGeom>
              <a:avLst/>
              <a:gdLst/>
              <a:ahLst/>
              <a:cxnLst/>
              <a:rect l="0" t="0" r="0" b="0"/>
              <a:pathLst>
                <a:path w="17860" h="53579">
                  <a:moveTo>
                    <a:pt x="17859" y="0"/>
                  </a:moveTo>
                  <a:lnTo>
                    <a:pt x="13119" y="0"/>
                  </a:lnTo>
                  <a:lnTo>
                    <a:pt x="11722" y="992"/>
                  </a:lnTo>
                  <a:lnTo>
                    <a:pt x="10792" y="2646"/>
                  </a:lnTo>
                  <a:lnTo>
                    <a:pt x="9482" y="12359"/>
                  </a:lnTo>
                  <a:lnTo>
                    <a:pt x="8010" y="38155"/>
                  </a:lnTo>
                  <a:lnTo>
                    <a:pt x="0"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5" name="SMARTInkShape-1026"/>
            <p:cNvSpPr/>
            <p:nvPr/>
          </p:nvSpPr>
          <p:spPr>
            <a:xfrm>
              <a:off x="4554139" y="5885717"/>
              <a:ext cx="53580" cy="132526"/>
            </a:xfrm>
            <a:custGeom>
              <a:avLst/>
              <a:gdLst/>
              <a:ahLst/>
              <a:cxnLst/>
              <a:rect l="0" t="0" r="0" b="0"/>
              <a:pathLst>
                <a:path w="53580" h="132526">
                  <a:moveTo>
                    <a:pt x="0" y="123962"/>
                  </a:moveTo>
                  <a:lnTo>
                    <a:pt x="0" y="132525"/>
                  </a:lnTo>
                  <a:lnTo>
                    <a:pt x="994" y="101840"/>
                  </a:lnTo>
                  <a:lnTo>
                    <a:pt x="9096" y="61158"/>
                  </a:lnTo>
                  <a:lnTo>
                    <a:pt x="26974" y="16963"/>
                  </a:lnTo>
                  <a:lnTo>
                    <a:pt x="35208" y="0"/>
                  </a:lnTo>
                  <a:lnTo>
                    <a:pt x="38138" y="2061"/>
                  </a:lnTo>
                  <a:lnTo>
                    <a:pt x="40309" y="3999"/>
                  </a:lnTo>
                  <a:lnTo>
                    <a:pt x="42720" y="8799"/>
                  </a:lnTo>
                  <a:lnTo>
                    <a:pt x="44396" y="39123"/>
                  </a:lnTo>
                  <a:lnTo>
                    <a:pt x="44600" y="82363"/>
                  </a:lnTo>
                  <a:lnTo>
                    <a:pt x="44640" y="106154"/>
                  </a:lnTo>
                  <a:lnTo>
                    <a:pt x="45635" y="109114"/>
                  </a:lnTo>
                  <a:lnTo>
                    <a:pt x="47291" y="111087"/>
                  </a:lnTo>
                  <a:lnTo>
                    <a:pt x="53579" y="1150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6" name="SMARTInkShape-1027"/>
            <p:cNvSpPr/>
            <p:nvPr/>
          </p:nvSpPr>
          <p:spPr>
            <a:xfrm>
              <a:off x="4652800" y="5857875"/>
              <a:ext cx="79928" cy="382049"/>
            </a:xfrm>
            <a:custGeom>
              <a:avLst/>
              <a:gdLst/>
              <a:ahLst/>
              <a:cxnLst/>
              <a:rect l="0" t="0" r="0" b="0"/>
              <a:pathLst>
                <a:path w="79928" h="382049">
                  <a:moveTo>
                    <a:pt x="44214" y="0"/>
                  </a:moveTo>
                  <a:lnTo>
                    <a:pt x="48955" y="4740"/>
                  </a:lnTo>
                  <a:lnTo>
                    <a:pt x="51283" y="9713"/>
                  </a:lnTo>
                  <a:lnTo>
                    <a:pt x="53072" y="48996"/>
                  </a:lnTo>
                  <a:lnTo>
                    <a:pt x="54116" y="71734"/>
                  </a:lnTo>
                  <a:lnTo>
                    <a:pt x="60831" y="108567"/>
                  </a:lnTo>
                  <a:lnTo>
                    <a:pt x="68979" y="151990"/>
                  </a:lnTo>
                  <a:lnTo>
                    <a:pt x="76875" y="196478"/>
                  </a:lnTo>
                  <a:lnTo>
                    <a:pt x="79531" y="241104"/>
                  </a:lnTo>
                  <a:lnTo>
                    <a:pt x="79881" y="283104"/>
                  </a:lnTo>
                  <a:lnTo>
                    <a:pt x="79927" y="321303"/>
                  </a:lnTo>
                  <a:lnTo>
                    <a:pt x="78940" y="341374"/>
                  </a:lnTo>
                  <a:lnTo>
                    <a:pt x="72805" y="358896"/>
                  </a:lnTo>
                  <a:lnTo>
                    <a:pt x="58943" y="377464"/>
                  </a:lnTo>
                  <a:lnTo>
                    <a:pt x="53077" y="381083"/>
                  </a:lnTo>
                  <a:lnTo>
                    <a:pt x="50123" y="382048"/>
                  </a:lnTo>
                  <a:lnTo>
                    <a:pt x="38903" y="375182"/>
                  </a:lnTo>
                  <a:lnTo>
                    <a:pt x="21144" y="357228"/>
                  </a:lnTo>
                  <a:lnTo>
                    <a:pt x="16929" y="351261"/>
                  </a:lnTo>
                  <a:lnTo>
                    <a:pt x="12244" y="336694"/>
                  </a:lnTo>
                  <a:lnTo>
                    <a:pt x="2853" y="294332"/>
                  </a:lnTo>
                  <a:lnTo>
                    <a:pt x="0" y="249985"/>
                  </a:lnTo>
                  <a:lnTo>
                    <a:pt x="6782" y="215295"/>
                  </a:lnTo>
                  <a:lnTo>
                    <a:pt x="20569" y="177352"/>
                  </a:lnTo>
                  <a:lnTo>
                    <a:pt x="35308" y="140849"/>
                  </a:lnTo>
                  <a:lnTo>
                    <a:pt x="42240" y="125107"/>
                  </a:lnTo>
                  <a:lnTo>
                    <a:pt x="57569" y="101479"/>
                  </a:lnTo>
                  <a:lnTo>
                    <a:pt x="61064" y="93717"/>
                  </a:lnTo>
                  <a:lnTo>
                    <a:pt x="71004"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7" name="SMARTInkShape-1028"/>
            <p:cNvSpPr/>
            <p:nvPr/>
          </p:nvSpPr>
          <p:spPr>
            <a:xfrm>
              <a:off x="4473773" y="5786437"/>
              <a:ext cx="53579" cy="8931"/>
            </a:xfrm>
            <a:custGeom>
              <a:avLst/>
              <a:gdLst/>
              <a:ahLst/>
              <a:cxnLst/>
              <a:rect l="0" t="0" r="0" b="0"/>
              <a:pathLst>
                <a:path w="53579" h="8931">
                  <a:moveTo>
                    <a:pt x="53578" y="0"/>
                  </a:moveTo>
                  <a:lnTo>
                    <a:pt x="48838" y="0"/>
                  </a:lnTo>
                  <a:lnTo>
                    <a:pt x="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8" name="SMARTInkShape-1029"/>
            <p:cNvSpPr/>
            <p:nvPr/>
          </p:nvSpPr>
          <p:spPr>
            <a:xfrm>
              <a:off x="3446859" y="6411514"/>
              <a:ext cx="750095" cy="196455"/>
            </a:xfrm>
            <a:custGeom>
              <a:avLst/>
              <a:gdLst/>
              <a:ahLst/>
              <a:cxnLst/>
              <a:rect l="0" t="0" r="0" b="0"/>
              <a:pathLst>
                <a:path w="750095" h="196455">
                  <a:moveTo>
                    <a:pt x="0" y="196454"/>
                  </a:moveTo>
                  <a:lnTo>
                    <a:pt x="4741" y="191715"/>
                  </a:lnTo>
                  <a:lnTo>
                    <a:pt x="9714" y="189387"/>
                  </a:lnTo>
                  <a:lnTo>
                    <a:pt x="12429" y="188766"/>
                  </a:lnTo>
                  <a:lnTo>
                    <a:pt x="56912" y="163630"/>
                  </a:lnTo>
                  <a:lnTo>
                    <a:pt x="99434" y="144854"/>
                  </a:lnTo>
                  <a:lnTo>
                    <a:pt x="136830" y="126877"/>
                  </a:lnTo>
                  <a:lnTo>
                    <a:pt x="170519" y="116639"/>
                  </a:lnTo>
                  <a:lnTo>
                    <a:pt x="205636" y="107321"/>
                  </a:lnTo>
                  <a:lnTo>
                    <a:pt x="241177" y="95630"/>
                  </a:lnTo>
                  <a:lnTo>
                    <a:pt x="279488" y="82246"/>
                  </a:lnTo>
                  <a:lnTo>
                    <a:pt x="322259" y="71995"/>
                  </a:lnTo>
                  <a:lnTo>
                    <a:pt x="366352" y="60028"/>
                  </a:lnTo>
                  <a:lnTo>
                    <a:pt x="410835" y="49207"/>
                  </a:lnTo>
                  <a:lnTo>
                    <a:pt x="441554" y="44692"/>
                  </a:lnTo>
                  <a:lnTo>
                    <a:pt x="475051" y="36069"/>
                  </a:lnTo>
                  <a:lnTo>
                    <a:pt x="509783" y="30913"/>
                  </a:lnTo>
                  <a:lnTo>
                    <a:pt x="545062" y="27631"/>
                  </a:lnTo>
                  <a:lnTo>
                    <a:pt x="580586" y="22864"/>
                  </a:lnTo>
                  <a:lnTo>
                    <a:pt x="618864" y="17439"/>
                  </a:lnTo>
                  <a:lnTo>
                    <a:pt x="657042" y="11720"/>
                  </a:lnTo>
                  <a:lnTo>
                    <a:pt x="75009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9" name="SMARTInkShape-1030"/>
            <p:cNvSpPr/>
            <p:nvPr/>
          </p:nvSpPr>
          <p:spPr>
            <a:xfrm>
              <a:off x="4116586" y="5973961"/>
              <a:ext cx="17860" cy="276821"/>
            </a:xfrm>
            <a:custGeom>
              <a:avLst/>
              <a:gdLst/>
              <a:ahLst/>
              <a:cxnLst/>
              <a:rect l="0" t="0" r="0" b="0"/>
              <a:pathLst>
                <a:path w="17860" h="276821">
                  <a:moveTo>
                    <a:pt x="17859" y="0"/>
                  </a:moveTo>
                  <a:lnTo>
                    <a:pt x="17859" y="4740"/>
                  </a:lnTo>
                  <a:lnTo>
                    <a:pt x="10171" y="38160"/>
                  </a:lnTo>
                  <a:lnTo>
                    <a:pt x="9175" y="73904"/>
                  </a:lnTo>
                  <a:lnTo>
                    <a:pt x="8010" y="111635"/>
                  </a:lnTo>
                  <a:lnTo>
                    <a:pt x="2814" y="149383"/>
                  </a:lnTo>
                  <a:lnTo>
                    <a:pt x="833" y="190554"/>
                  </a:lnTo>
                  <a:lnTo>
                    <a:pt x="247" y="226345"/>
                  </a:lnTo>
                  <a:lnTo>
                    <a:pt x="21" y="268110"/>
                  </a:lnTo>
                  <a:lnTo>
                    <a:pt x="0"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0" name="SMARTInkShape-1031"/>
            <p:cNvSpPr/>
            <p:nvPr/>
          </p:nvSpPr>
          <p:spPr>
            <a:xfrm>
              <a:off x="3955851" y="6179874"/>
              <a:ext cx="71423" cy="285220"/>
            </a:xfrm>
            <a:custGeom>
              <a:avLst/>
              <a:gdLst/>
              <a:ahLst/>
              <a:cxnLst/>
              <a:rect l="0" t="0" r="0" b="0"/>
              <a:pathLst>
                <a:path w="71423" h="285220">
                  <a:moveTo>
                    <a:pt x="0" y="26258"/>
                  </a:moveTo>
                  <a:lnTo>
                    <a:pt x="0" y="39561"/>
                  </a:lnTo>
                  <a:lnTo>
                    <a:pt x="2646" y="44738"/>
                  </a:lnTo>
                  <a:lnTo>
                    <a:pt x="7689" y="51406"/>
                  </a:lnTo>
                  <a:lnTo>
                    <a:pt x="11024" y="52318"/>
                  </a:lnTo>
                  <a:lnTo>
                    <a:pt x="16510" y="52904"/>
                  </a:lnTo>
                  <a:lnTo>
                    <a:pt x="22200" y="48265"/>
                  </a:lnTo>
                  <a:lnTo>
                    <a:pt x="49633" y="11590"/>
                  </a:lnTo>
                  <a:lnTo>
                    <a:pt x="51825" y="5517"/>
                  </a:lnTo>
                  <a:lnTo>
                    <a:pt x="53402" y="3502"/>
                  </a:lnTo>
                  <a:lnTo>
                    <a:pt x="61113" y="0"/>
                  </a:lnTo>
                  <a:lnTo>
                    <a:pt x="66836" y="4367"/>
                  </a:lnTo>
                  <a:lnTo>
                    <a:pt x="69392" y="11898"/>
                  </a:lnTo>
                  <a:lnTo>
                    <a:pt x="71168" y="46747"/>
                  </a:lnTo>
                  <a:lnTo>
                    <a:pt x="71385" y="87228"/>
                  </a:lnTo>
                  <a:lnTo>
                    <a:pt x="71422" y="120391"/>
                  </a:lnTo>
                  <a:lnTo>
                    <a:pt x="68787" y="158991"/>
                  </a:lnTo>
                  <a:lnTo>
                    <a:pt x="64369" y="195562"/>
                  </a:lnTo>
                  <a:lnTo>
                    <a:pt x="62876" y="238737"/>
                  </a:lnTo>
                  <a:lnTo>
                    <a:pt x="62508" y="2852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1" name="SMARTInkShape-1032"/>
            <p:cNvSpPr/>
            <p:nvPr/>
          </p:nvSpPr>
          <p:spPr>
            <a:xfrm>
              <a:off x="3786296" y="6215753"/>
              <a:ext cx="107048" cy="168406"/>
            </a:xfrm>
            <a:custGeom>
              <a:avLst/>
              <a:gdLst/>
              <a:ahLst/>
              <a:cxnLst/>
              <a:rect l="0" t="0" r="0" b="0"/>
              <a:pathLst>
                <a:path w="107048" h="168406">
                  <a:moveTo>
                    <a:pt x="8821" y="61817"/>
                  </a:moveTo>
                  <a:lnTo>
                    <a:pt x="8821" y="103798"/>
                  </a:lnTo>
                  <a:lnTo>
                    <a:pt x="719" y="144186"/>
                  </a:lnTo>
                  <a:lnTo>
                    <a:pt x="0" y="162500"/>
                  </a:lnTo>
                  <a:lnTo>
                    <a:pt x="956" y="164657"/>
                  </a:lnTo>
                  <a:lnTo>
                    <a:pt x="2586" y="166096"/>
                  </a:lnTo>
                  <a:lnTo>
                    <a:pt x="7589" y="168405"/>
                  </a:lnTo>
                  <a:lnTo>
                    <a:pt x="8000" y="167602"/>
                  </a:lnTo>
                  <a:lnTo>
                    <a:pt x="9792" y="130789"/>
                  </a:lnTo>
                  <a:lnTo>
                    <a:pt x="21247" y="88282"/>
                  </a:lnTo>
                  <a:lnTo>
                    <a:pt x="28611" y="46561"/>
                  </a:lnTo>
                  <a:lnTo>
                    <a:pt x="41817" y="15527"/>
                  </a:lnTo>
                  <a:lnTo>
                    <a:pt x="47629" y="7178"/>
                  </a:lnTo>
                  <a:lnTo>
                    <a:pt x="53520" y="2807"/>
                  </a:lnTo>
                  <a:lnTo>
                    <a:pt x="62414" y="345"/>
                  </a:lnTo>
                  <a:lnTo>
                    <a:pt x="65386" y="0"/>
                  </a:lnTo>
                  <a:lnTo>
                    <a:pt x="71333" y="2262"/>
                  </a:lnTo>
                  <a:lnTo>
                    <a:pt x="74309" y="4255"/>
                  </a:lnTo>
                  <a:lnTo>
                    <a:pt x="76292" y="6575"/>
                  </a:lnTo>
                  <a:lnTo>
                    <a:pt x="84477" y="25058"/>
                  </a:lnTo>
                  <a:lnTo>
                    <a:pt x="88775" y="66700"/>
                  </a:lnTo>
                  <a:lnTo>
                    <a:pt x="90098" y="96516"/>
                  </a:lnTo>
                  <a:lnTo>
                    <a:pt x="96866" y="117453"/>
                  </a:lnTo>
                  <a:lnTo>
                    <a:pt x="98275" y="119744"/>
                  </a:lnTo>
                  <a:lnTo>
                    <a:pt x="100207" y="121271"/>
                  </a:lnTo>
                  <a:lnTo>
                    <a:pt x="102487" y="122288"/>
                  </a:lnTo>
                  <a:lnTo>
                    <a:pt x="104007" y="121975"/>
                  </a:lnTo>
                  <a:lnTo>
                    <a:pt x="107047" y="1153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2" name="SMARTInkShape-1033"/>
            <p:cNvSpPr/>
            <p:nvPr/>
          </p:nvSpPr>
          <p:spPr>
            <a:xfrm>
              <a:off x="3607593" y="6278149"/>
              <a:ext cx="142876" cy="159963"/>
            </a:xfrm>
            <a:custGeom>
              <a:avLst/>
              <a:gdLst/>
              <a:ahLst/>
              <a:cxnLst/>
              <a:rect l="0" t="0" r="0" b="0"/>
              <a:pathLst>
                <a:path w="142876" h="159963">
                  <a:moveTo>
                    <a:pt x="0" y="44069"/>
                  </a:moveTo>
                  <a:lnTo>
                    <a:pt x="0" y="86310"/>
                  </a:lnTo>
                  <a:lnTo>
                    <a:pt x="993" y="114811"/>
                  </a:lnTo>
                  <a:lnTo>
                    <a:pt x="11024" y="148975"/>
                  </a:lnTo>
                  <a:lnTo>
                    <a:pt x="16510" y="157947"/>
                  </a:lnTo>
                  <a:lnTo>
                    <a:pt x="17952" y="158683"/>
                  </a:lnTo>
                  <a:lnTo>
                    <a:pt x="25430" y="159962"/>
                  </a:lnTo>
                  <a:lnTo>
                    <a:pt x="31127" y="155357"/>
                  </a:lnTo>
                  <a:lnTo>
                    <a:pt x="33678" y="150416"/>
                  </a:lnTo>
                  <a:lnTo>
                    <a:pt x="41777" y="111158"/>
                  </a:lnTo>
                  <a:lnTo>
                    <a:pt x="51526" y="67683"/>
                  </a:lnTo>
                  <a:lnTo>
                    <a:pt x="62406" y="25123"/>
                  </a:lnTo>
                  <a:lnTo>
                    <a:pt x="69313" y="12769"/>
                  </a:lnTo>
                  <a:lnTo>
                    <a:pt x="74793" y="6015"/>
                  </a:lnTo>
                  <a:lnTo>
                    <a:pt x="80536" y="2351"/>
                  </a:lnTo>
                  <a:lnTo>
                    <a:pt x="89347" y="288"/>
                  </a:lnTo>
                  <a:lnTo>
                    <a:pt x="92307" y="0"/>
                  </a:lnTo>
                  <a:lnTo>
                    <a:pt x="98242" y="2324"/>
                  </a:lnTo>
                  <a:lnTo>
                    <a:pt x="101214" y="4333"/>
                  </a:lnTo>
                  <a:lnTo>
                    <a:pt x="103195" y="6664"/>
                  </a:lnTo>
                  <a:lnTo>
                    <a:pt x="125180" y="47521"/>
                  </a:lnTo>
                  <a:lnTo>
                    <a:pt x="131349" y="69235"/>
                  </a:lnTo>
                  <a:lnTo>
                    <a:pt x="133784" y="81052"/>
                  </a:lnTo>
                  <a:lnTo>
                    <a:pt x="142875" y="976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3" name="SMARTInkShape-1034"/>
            <p:cNvSpPr/>
            <p:nvPr/>
          </p:nvSpPr>
          <p:spPr>
            <a:xfrm>
              <a:off x="3339703" y="6313289"/>
              <a:ext cx="241102" cy="115932"/>
            </a:xfrm>
            <a:custGeom>
              <a:avLst/>
              <a:gdLst/>
              <a:ahLst/>
              <a:cxnLst/>
              <a:rect l="0" t="0" r="0" b="0"/>
              <a:pathLst>
                <a:path w="241102" h="115932">
                  <a:moveTo>
                    <a:pt x="0" y="62507"/>
                  </a:moveTo>
                  <a:lnTo>
                    <a:pt x="4741" y="62507"/>
                  </a:lnTo>
                  <a:lnTo>
                    <a:pt x="9714" y="59862"/>
                  </a:lnTo>
                  <a:lnTo>
                    <a:pt x="25731" y="50079"/>
                  </a:lnTo>
                  <a:lnTo>
                    <a:pt x="47012" y="45720"/>
                  </a:lnTo>
                  <a:lnTo>
                    <a:pt x="88683" y="44667"/>
                  </a:lnTo>
                  <a:lnTo>
                    <a:pt x="91864" y="44661"/>
                  </a:lnTo>
                  <a:lnTo>
                    <a:pt x="98045" y="47300"/>
                  </a:lnTo>
                  <a:lnTo>
                    <a:pt x="136921" y="83357"/>
                  </a:lnTo>
                  <a:lnTo>
                    <a:pt x="140228" y="89303"/>
                  </a:lnTo>
                  <a:lnTo>
                    <a:pt x="142691" y="95252"/>
                  </a:lnTo>
                  <a:lnTo>
                    <a:pt x="155149" y="110132"/>
                  </a:lnTo>
                  <a:lnTo>
                    <a:pt x="160898" y="113440"/>
                  </a:lnTo>
                  <a:lnTo>
                    <a:pt x="169502" y="115737"/>
                  </a:lnTo>
                  <a:lnTo>
                    <a:pt x="173891" y="115931"/>
                  </a:lnTo>
                  <a:lnTo>
                    <a:pt x="179150" y="113371"/>
                  </a:lnTo>
                  <a:lnTo>
                    <a:pt x="200681" y="93961"/>
                  </a:lnTo>
                  <a:lnTo>
                    <a:pt x="221545" y="60770"/>
                  </a:lnTo>
                  <a:lnTo>
                    <a:pt x="238963" y="18278"/>
                  </a:lnTo>
                  <a:lnTo>
                    <a:pt x="24110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4" name="SMARTInkShape-1035"/>
            <p:cNvSpPr/>
            <p:nvPr/>
          </p:nvSpPr>
          <p:spPr>
            <a:xfrm>
              <a:off x="3437962" y="6206825"/>
              <a:ext cx="116054" cy="347566"/>
            </a:xfrm>
            <a:custGeom>
              <a:avLst/>
              <a:gdLst/>
              <a:ahLst/>
              <a:cxnLst/>
              <a:rect l="0" t="0" r="0" b="0"/>
              <a:pathLst>
                <a:path w="116054" h="347566">
                  <a:moveTo>
                    <a:pt x="8897" y="347565"/>
                  </a:moveTo>
                  <a:lnTo>
                    <a:pt x="7905" y="315357"/>
                  </a:lnTo>
                  <a:lnTo>
                    <a:pt x="1829" y="281341"/>
                  </a:lnTo>
                  <a:lnTo>
                    <a:pt x="335" y="236698"/>
                  </a:lnTo>
                  <a:lnTo>
                    <a:pt x="77" y="201497"/>
                  </a:lnTo>
                  <a:lnTo>
                    <a:pt x="0" y="161191"/>
                  </a:lnTo>
                  <a:lnTo>
                    <a:pt x="4718" y="122569"/>
                  </a:lnTo>
                  <a:lnTo>
                    <a:pt x="9064" y="81092"/>
                  </a:lnTo>
                  <a:lnTo>
                    <a:pt x="21218" y="39953"/>
                  </a:lnTo>
                  <a:lnTo>
                    <a:pt x="35741" y="11140"/>
                  </a:lnTo>
                  <a:lnTo>
                    <a:pt x="38699" y="7196"/>
                  </a:lnTo>
                  <a:lnTo>
                    <a:pt x="47278" y="2813"/>
                  </a:lnTo>
                  <a:lnTo>
                    <a:pt x="64214" y="0"/>
                  </a:lnTo>
                  <a:lnTo>
                    <a:pt x="70854" y="2262"/>
                  </a:lnTo>
                  <a:lnTo>
                    <a:pt x="74015" y="4253"/>
                  </a:lnTo>
                  <a:lnTo>
                    <a:pt x="112083" y="48855"/>
                  </a:lnTo>
                  <a:lnTo>
                    <a:pt x="116053" y="528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21" name="SMARTInkShape-Group112"/>
          <p:cNvGrpSpPr/>
          <p:nvPr/>
        </p:nvGrpSpPr>
        <p:grpSpPr>
          <a:xfrm>
            <a:off x="3929062" y="5181186"/>
            <a:ext cx="731712" cy="367740"/>
            <a:chOff x="3929062" y="5181186"/>
            <a:chExt cx="731712" cy="367740"/>
          </a:xfrm>
        </p:grpSpPr>
        <p:sp>
          <p:nvSpPr>
            <p:cNvPr id="1816" name="SMARTInkShape-1036"/>
            <p:cNvSpPr/>
            <p:nvPr/>
          </p:nvSpPr>
          <p:spPr>
            <a:xfrm>
              <a:off x="4566927" y="5295305"/>
              <a:ext cx="93847" cy="151125"/>
            </a:xfrm>
            <a:custGeom>
              <a:avLst/>
              <a:gdLst/>
              <a:ahLst/>
              <a:cxnLst/>
              <a:rect l="0" t="0" r="0" b="0"/>
              <a:pathLst>
                <a:path w="93847" h="151125">
                  <a:moveTo>
                    <a:pt x="14002" y="8929"/>
                  </a:moveTo>
                  <a:lnTo>
                    <a:pt x="14002" y="21358"/>
                  </a:lnTo>
                  <a:lnTo>
                    <a:pt x="5625" y="65405"/>
                  </a:lnTo>
                  <a:lnTo>
                    <a:pt x="4326" y="80663"/>
                  </a:lnTo>
                  <a:lnTo>
                    <a:pt x="0" y="100408"/>
                  </a:lnTo>
                  <a:lnTo>
                    <a:pt x="5488" y="135860"/>
                  </a:lnTo>
                  <a:lnTo>
                    <a:pt x="12685" y="149508"/>
                  </a:lnTo>
                  <a:lnTo>
                    <a:pt x="14116" y="150274"/>
                  </a:lnTo>
                  <a:lnTo>
                    <a:pt x="18353" y="151124"/>
                  </a:lnTo>
                  <a:lnTo>
                    <a:pt x="23543" y="148856"/>
                  </a:lnTo>
                  <a:lnTo>
                    <a:pt x="51492" y="130795"/>
                  </a:lnTo>
                  <a:lnTo>
                    <a:pt x="70452" y="100665"/>
                  </a:lnTo>
                  <a:lnTo>
                    <a:pt x="88408" y="57748"/>
                  </a:lnTo>
                  <a:lnTo>
                    <a:pt x="92603" y="43789"/>
                  </a:lnTo>
                  <a:lnTo>
                    <a:pt x="93846" y="28629"/>
                  </a:lnTo>
                  <a:lnTo>
                    <a:pt x="91491" y="19999"/>
                  </a:lnTo>
                  <a:lnTo>
                    <a:pt x="78105" y="1888"/>
                  </a:lnTo>
                  <a:lnTo>
                    <a:pt x="74573" y="838"/>
                  </a:lnTo>
                  <a:lnTo>
                    <a:pt x="6758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7" name="SMARTInkShape-1037"/>
            <p:cNvSpPr/>
            <p:nvPr/>
          </p:nvSpPr>
          <p:spPr>
            <a:xfrm>
              <a:off x="4321979" y="5181186"/>
              <a:ext cx="186894" cy="301071"/>
            </a:xfrm>
            <a:custGeom>
              <a:avLst/>
              <a:gdLst/>
              <a:ahLst/>
              <a:cxnLst/>
              <a:rect l="0" t="0" r="0" b="0"/>
              <a:pathLst>
                <a:path w="186894" h="301071">
                  <a:moveTo>
                    <a:pt x="26778" y="239134"/>
                  </a:moveTo>
                  <a:lnTo>
                    <a:pt x="22038" y="243874"/>
                  </a:lnTo>
                  <a:lnTo>
                    <a:pt x="19711" y="248847"/>
                  </a:lnTo>
                  <a:lnTo>
                    <a:pt x="19091" y="251563"/>
                  </a:lnTo>
                  <a:lnTo>
                    <a:pt x="17684" y="253373"/>
                  </a:lnTo>
                  <a:lnTo>
                    <a:pt x="13476" y="255384"/>
                  </a:lnTo>
                  <a:lnTo>
                    <a:pt x="11957" y="256912"/>
                  </a:lnTo>
                  <a:lnTo>
                    <a:pt x="10270" y="261257"/>
                  </a:lnTo>
                  <a:lnTo>
                    <a:pt x="8827" y="262812"/>
                  </a:lnTo>
                  <a:lnTo>
                    <a:pt x="4579" y="264541"/>
                  </a:lnTo>
                  <a:lnTo>
                    <a:pt x="3049" y="264009"/>
                  </a:lnTo>
                  <a:lnTo>
                    <a:pt x="2029" y="262663"/>
                  </a:lnTo>
                  <a:lnTo>
                    <a:pt x="392" y="258113"/>
                  </a:lnTo>
                  <a:lnTo>
                    <a:pt x="0" y="223602"/>
                  </a:lnTo>
                  <a:lnTo>
                    <a:pt x="2640" y="214702"/>
                  </a:lnTo>
                  <a:lnTo>
                    <a:pt x="26847" y="177239"/>
                  </a:lnTo>
                  <a:lnTo>
                    <a:pt x="42663" y="161824"/>
                  </a:lnTo>
                  <a:lnTo>
                    <a:pt x="56731" y="153830"/>
                  </a:lnTo>
                  <a:lnTo>
                    <a:pt x="70877" y="150626"/>
                  </a:lnTo>
                  <a:lnTo>
                    <a:pt x="115404" y="149851"/>
                  </a:lnTo>
                  <a:lnTo>
                    <a:pt x="141141" y="149837"/>
                  </a:lnTo>
                  <a:lnTo>
                    <a:pt x="141716" y="150828"/>
                  </a:lnTo>
                  <a:lnTo>
                    <a:pt x="142713" y="162266"/>
                  </a:lnTo>
                  <a:lnTo>
                    <a:pt x="140151" y="167929"/>
                  </a:lnTo>
                  <a:lnTo>
                    <a:pt x="138079" y="170827"/>
                  </a:lnTo>
                  <a:lnTo>
                    <a:pt x="129558" y="208663"/>
                  </a:lnTo>
                  <a:lnTo>
                    <a:pt x="112976" y="252714"/>
                  </a:lnTo>
                  <a:lnTo>
                    <a:pt x="107914" y="280965"/>
                  </a:lnTo>
                  <a:lnTo>
                    <a:pt x="107658" y="284882"/>
                  </a:lnTo>
                  <a:lnTo>
                    <a:pt x="110019" y="291877"/>
                  </a:lnTo>
                  <a:lnTo>
                    <a:pt x="112038" y="295132"/>
                  </a:lnTo>
                  <a:lnTo>
                    <a:pt x="114376" y="297302"/>
                  </a:lnTo>
                  <a:lnTo>
                    <a:pt x="119620" y="299713"/>
                  </a:lnTo>
                  <a:lnTo>
                    <a:pt x="128151" y="301070"/>
                  </a:lnTo>
                  <a:lnTo>
                    <a:pt x="134009" y="298742"/>
                  </a:lnTo>
                  <a:lnTo>
                    <a:pt x="136961" y="296732"/>
                  </a:lnTo>
                  <a:lnTo>
                    <a:pt x="148828" y="279248"/>
                  </a:lnTo>
                  <a:lnTo>
                    <a:pt x="166678" y="237822"/>
                  </a:lnTo>
                  <a:lnTo>
                    <a:pt x="175938" y="203156"/>
                  </a:lnTo>
                  <a:lnTo>
                    <a:pt x="184372" y="158732"/>
                  </a:lnTo>
                  <a:lnTo>
                    <a:pt x="186893" y="120395"/>
                  </a:lnTo>
                  <a:lnTo>
                    <a:pt x="184684" y="89189"/>
                  </a:lnTo>
                  <a:lnTo>
                    <a:pt x="179788" y="51978"/>
                  </a:lnTo>
                  <a:lnTo>
                    <a:pt x="177661" y="11485"/>
                  </a:lnTo>
                  <a:lnTo>
                    <a:pt x="170905" y="0"/>
                  </a:lnTo>
                  <a:lnTo>
                    <a:pt x="170487" y="336"/>
                  </a:lnTo>
                  <a:lnTo>
                    <a:pt x="170024" y="3355"/>
                  </a:lnTo>
                  <a:lnTo>
                    <a:pt x="163590" y="15363"/>
                  </a:lnTo>
                  <a:lnTo>
                    <a:pt x="156360" y="52717"/>
                  </a:lnTo>
                  <a:lnTo>
                    <a:pt x="149750" y="96405"/>
                  </a:lnTo>
                  <a:lnTo>
                    <a:pt x="146917" y="115175"/>
                  </a:lnTo>
                  <a:lnTo>
                    <a:pt x="150537" y="159564"/>
                  </a:lnTo>
                  <a:lnTo>
                    <a:pt x="156286" y="201808"/>
                  </a:lnTo>
                  <a:lnTo>
                    <a:pt x="165984" y="241977"/>
                  </a:lnTo>
                  <a:lnTo>
                    <a:pt x="169653" y="2569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8" name="SMARTInkShape-1038"/>
            <p:cNvSpPr/>
            <p:nvPr/>
          </p:nvSpPr>
          <p:spPr>
            <a:xfrm>
              <a:off x="4241601" y="5295305"/>
              <a:ext cx="17861" cy="1"/>
            </a:xfrm>
            <a:custGeom>
              <a:avLst/>
              <a:gdLst/>
              <a:ahLst/>
              <a:cxnLst/>
              <a:rect l="0" t="0" r="0" b="0"/>
              <a:pathLst>
                <a:path w="17861" h="1">
                  <a:moveTo>
                    <a:pt x="1786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9" name="SMARTInkShape-1039"/>
            <p:cNvSpPr/>
            <p:nvPr/>
          </p:nvSpPr>
          <p:spPr>
            <a:xfrm>
              <a:off x="4259461" y="5384602"/>
              <a:ext cx="26790" cy="98227"/>
            </a:xfrm>
            <a:custGeom>
              <a:avLst/>
              <a:gdLst/>
              <a:ahLst/>
              <a:cxnLst/>
              <a:rect l="0" t="0" r="0" b="0"/>
              <a:pathLst>
                <a:path w="26790" h="98227">
                  <a:moveTo>
                    <a:pt x="0" y="0"/>
                  </a:moveTo>
                  <a:lnTo>
                    <a:pt x="0" y="42240"/>
                  </a:lnTo>
                  <a:lnTo>
                    <a:pt x="992" y="59458"/>
                  </a:lnTo>
                  <a:lnTo>
                    <a:pt x="7128" y="74282"/>
                  </a:lnTo>
                  <a:lnTo>
                    <a:pt x="15446" y="88683"/>
                  </a:lnTo>
                  <a:lnTo>
                    <a:pt x="16250" y="91863"/>
                  </a:lnTo>
                  <a:lnTo>
                    <a:pt x="17778" y="93984"/>
                  </a:lnTo>
                  <a:lnTo>
                    <a:pt x="19789" y="95398"/>
                  </a:lnTo>
                  <a:lnTo>
                    <a:pt x="26789"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0" name="SMARTInkShape-1040"/>
            <p:cNvSpPr/>
            <p:nvPr/>
          </p:nvSpPr>
          <p:spPr>
            <a:xfrm>
              <a:off x="3929062" y="5304760"/>
              <a:ext cx="249988" cy="244166"/>
            </a:xfrm>
            <a:custGeom>
              <a:avLst/>
              <a:gdLst/>
              <a:ahLst/>
              <a:cxnLst/>
              <a:rect l="0" t="0" r="0" b="0"/>
              <a:pathLst>
                <a:path w="249988" h="244166">
                  <a:moveTo>
                    <a:pt x="0" y="79842"/>
                  </a:moveTo>
                  <a:lnTo>
                    <a:pt x="0" y="119161"/>
                  </a:lnTo>
                  <a:lnTo>
                    <a:pt x="0" y="162891"/>
                  </a:lnTo>
                  <a:lnTo>
                    <a:pt x="993" y="178268"/>
                  </a:lnTo>
                  <a:lnTo>
                    <a:pt x="9677" y="219320"/>
                  </a:lnTo>
                  <a:lnTo>
                    <a:pt x="17748" y="231487"/>
                  </a:lnTo>
                  <a:lnTo>
                    <a:pt x="22567" y="231598"/>
                  </a:lnTo>
                  <a:lnTo>
                    <a:pt x="23975" y="230622"/>
                  </a:lnTo>
                  <a:lnTo>
                    <a:pt x="24913" y="228979"/>
                  </a:lnTo>
                  <a:lnTo>
                    <a:pt x="33808" y="188006"/>
                  </a:lnTo>
                  <a:lnTo>
                    <a:pt x="40082" y="158644"/>
                  </a:lnTo>
                  <a:lnTo>
                    <a:pt x="51936" y="118923"/>
                  </a:lnTo>
                  <a:lnTo>
                    <a:pt x="55494" y="109448"/>
                  </a:lnTo>
                  <a:lnTo>
                    <a:pt x="69786" y="90700"/>
                  </a:lnTo>
                  <a:lnTo>
                    <a:pt x="73350" y="89627"/>
                  </a:lnTo>
                  <a:lnTo>
                    <a:pt x="75689" y="89342"/>
                  </a:lnTo>
                  <a:lnTo>
                    <a:pt x="77248" y="90144"/>
                  </a:lnTo>
                  <a:lnTo>
                    <a:pt x="78288" y="91670"/>
                  </a:lnTo>
                  <a:lnTo>
                    <a:pt x="78981" y="93681"/>
                  </a:lnTo>
                  <a:lnTo>
                    <a:pt x="87253" y="106885"/>
                  </a:lnTo>
                  <a:lnTo>
                    <a:pt x="100268" y="148872"/>
                  </a:lnTo>
                  <a:lnTo>
                    <a:pt x="104095" y="156162"/>
                  </a:lnTo>
                  <a:lnTo>
                    <a:pt x="107241" y="165844"/>
                  </a:lnTo>
                  <a:lnTo>
                    <a:pt x="111494" y="171974"/>
                  </a:lnTo>
                  <a:lnTo>
                    <a:pt x="116691" y="175359"/>
                  </a:lnTo>
                  <a:lnTo>
                    <a:pt x="123371" y="177533"/>
                  </a:lnTo>
                  <a:lnTo>
                    <a:pt x="126931" y="175184"/>
                  </a:lnTo>
                  <a:lnTo>
                    <a:pt x="148903" y="153150"/>
                  </a:lnTo>
                  <a:lnTo>
                    <a:pt x="174627" y="112641"/>
                  </a:lnTo>
                  <a:lnTo>
                    <a:pt x="178411" y="101576"/>
                  </a:lnTo>
                  <a:lnTo>
                    <a:pt x="182812" y="95124"/>
                  </a:lnTo>
                  <a:lnTo>
                    <a:pt x="188075" y="91594"/>
                  </a:lnTo>
                  <a:lnTo>
                    <a:pt x="195963" y="88937"/>
                  </a:lnTo>
                  <a:lnTo>
                    <a:pt x="209743" y="88776"/>
                  </a:lnTo>
                  <a:lnTo>
                    <a:pt x="211266" y="87781"/>
                  </a:lnTo>
                  <a:lnTo>
                    <a:pt x="212282" y="86126"/>
                  </a:lnTo>
                  <a:lnTo>
                    <a:pt x="212959" y="84032"/>
                  </a:lnTo>
                  <a:lnTo>
                    <a:pt x="221203" y="70679"/>
                  </a:lnTo>
                  <a:lnTo>
                    <a:pt x="221882" y="67781"/>
                  </a:lnTo>
                  <a:lnTo>
                    <a:pt x="248303" y="23653"/>
                  </a:lnTo>
                  <a:lnTo>
                    <a:pt x="249987" y="1248"/>
                  </a:lnTo>
                  <a:lnTo>
                    <a:pt x="249009" y="657"/>
                  </a:lnTo>
                  <a:lnTo>
                    <a:pt x="245278" y="0"/>
                  </a:lnTo>
                  <a:lnTo>
                    <a:pt x="242893" y="1809"/>
                  </a:lnTo>
                  <a:lnTo>
                    <a:pt x="220220" y="41470"/>
                  </a:lnTo>
                  <a:lnTo>
                    <a:pt x="198310" y="83313"/>
                  </a:lnTo>
                  <a:lnTo>
                    <a:pt x="184914" y="123412"/>
                  </a:lnTo>
                  <a:lnTo>
                    <a:pt x="173705" y="159996"/>
                  </a:lnTo>
                  <a:lnTo>
                    <a:pt x="170196" y="200087"/>
                  </a:lnTo>
                  <a:lnTo>
                    <a:pt x="170762" y="224346"/>
                  </a:lnTo>
                  <a:lnTo>
                    <a:pt x="174451" y="232702"/>
                  </a:lnTo>
                  <a:lnTo>
                    <a:pt x="182107" y="242983"/>
                  </a:lnTo>
                  <a:lnTo>
                    <a:pt x="185897" y="244165"/>
                  </a:lnTo>
                  <a:lnTo>
                    <a:pt x="226167" y="239716"/>
                  </a:lnTo>
                  <a:lnTo>
                    <a:pt x="241102" y="2316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22" name="SMARTInkShape-1041"/>
          <p:cNvSpPr/>
          <p:nvPr/>
        </p:nvSpPr>
        <p:spPr>
          <a:xfrm>
            <a:off x="821531" y="4724212"/>
            <a:ext cx="1107266" cy="830055"/>
          </a:xfrm>
          <a:custGeom>
            <a:avLst/>
            <a:gdLst/>
            <a:ahLst/>
            <a:cxnLst/>
            <a:rect l="0" t="0" r="0" b="0"/>
            <a:pathLst>
              <a:path w="1107266" h="830055">
                <a:moveTo>
                  <a:pt x="0" y="740757"/>
                </a:moveTo>
                <a:lnTo>
                  <a:pt x="29470" y="741749"/>
                </a:lnTo>
                <a:lnTo>
                  <a:pt x="46648" y="747824"/>
                </a:lnTo>
                <a:lnTo>
                  <a:pt x="86438" y="749577"/>
                </a:lnTo>
                <a:lnTo>
                  <a:pt x="110156" y="750657"/>
                </a:lnTo>
                <a:lnTo>
                  <a:pt x="127999" y="754824"/>
                </a:lnTo>
                <a:lnTo>
                  <a:pt x="172311" y="750074"/>
                </a:lnTo>
                <a:lnTo>
                  <a:pt x="201395" y="748745"/>
                </a:lnTo>
                <a:lnTo>
                  <a:pt x="229454" y="742004"/>
                </a:lnTo>
                <a:lnTo>
                  <a:pt x="258995" y="738275"/>
                </a:lnTo>
                <a:lnTo>
                  <a:pt x="276831" y="733737"/>
                </a:lnTo>
                <a:lnTo>
                  <a:pt x="294683" y="729747"/>
                </a:lnTo>
                <a:lnTo>
                  <a:pt x="309894" y="722280"/>
                </a:lnTo>
                <a:lnTo>
                  <a:pt x="350821" y="693121"/>
                </a:lnTo>
                <a:lnTo>
                  <a:pt x="359650" y="689820"/>
                </a:lnTo>
                <a:lnTo>
                  <a:pt x="364782" y="688940"/>
                </a:lnTo>
                <a:lnTo>
                  <a:pt x="369196" y="686368"/>
                </a:lnTo>
                <a:lnTo>
                  <a:pt x="389678" y="662956"/>
                </a:lnTo>
                <a:lnTo>
                  <a:pt x="416712" y="620778"/>
                </a:lnTo>
                <a:lnTo>
                  <a:pt x="424655" y="603564"/>
                </a:lnTo>
                <a:lnTo>
                  <a:pt x="435460" y="562146"/>
                </a:lnTo>
                <a:lnTo>
                  <a:pt x="437371" y="519375"/>
                </a:lnTo>
                <a:lnTo>
                  <a:pt x="438523" y="480864"/>
                </a:lnTo>
                <a:lnTo>
                  <a:pt x="445240" y="437025"/>
                </a:lnTo>
                <a:lnTo>
                  <a:pt x="453389" y="399550"/>
                </a:lnTo>
                <a:lnTo>
                  <a:pt x="461284" y="356533"/>
                </a:lnTo>
                <a:lnTo>
                  <a:pt x="468681" y="312099"/>
                </a:lnTo>
                <a:lnTo>
                  <a:pt x="482382" y="274547"/>
                </a:lnTo>
                <a:lnTo>
                  <a:pt x="497110" y="232511"/>
                </a:lnTo>
                <a:lnTo>
                  <a:pt x="515940" y="192404"/>
                </a:lnTo>
                <a:lnTo>
                  <a:pt x="541899" y="149277"/>
                </a:lnTo>
                <a:lnTo>
                  <a:pt x="576737" y="105648"/>
                </a:lnTo>
                <a:lnTo>
                  <a:pt x="619655" y="66695"/>
                </a:lnTo>
                <a:lnTo>
                  <a:pt x="646423" y="48713"/>
                </a:lnTo>
                <a:lnTo>
                  <a:pt x="676699" y="32960"/>
                </a:lnTo>
                <a:lnTo>
                  <a:pt x="683305" y="27791"/>
                </a:lnTo>
                <a:lnTo>
                  <a:pt x="698582" y="22047"/>
                </a:lnTo>
                <a:lnTo>
                  <a:pt x="743208" y="10787"/>
                </a:lnTo>
                <a:lnTo>
                  <a:pt x="785090" y="2684"/>
                </a:lnTo>
                <a:lnTo>
                  <a:pt x="822808" y="0"/>
                </a:lnTo>
                <a:lnTo>
                  <a:pt x="859280" y="6714"/>
                </a:lnTo>
                <a:lnTo>
                  <a:pt x="881995" y="10632"/>
                </a:lnTo>
                <a:lnTo>
                  <a:pt x="922224" y="22145"/>
                </a:lnTo>
                <a:lnTo>
                  <a:pt x="963839" y="43869"/>
                </a:lnTo>
                <a:lnTo>
                  <a:pt x="982097" y="55706"/>
                </a:lnTo>
                <a:lnTo>
                  <a:pt x="1023928" y="87302"/>
                </a:lnTo>
                <a:lnTo>
                  <a:pt x="1043988" y="115862"/>
                </a:lnTo>
                <a:lnTo>
                  <a:pt x="1062564" y="158481"/>
                </a:lnTo>
                <a:lnTo>
                  <a:pt x="1080486" y="202951"/>
                </a:lnTo>
                <a:lnTo>
                  <a:pt x="1094382" y="240611"/>
                </a:lnTo>
                <a:lnTo>
                  <a:pt x="1104140" y="285258"/>
                </a:lnTo>
                <a:lnTo>
                  <a:pt x="1107006" y="329906"/>
                </a:lnTo>
                <a:lnTo>
                  <a:pt x="1107265" y="374461"/>
                </a:lnTo>
                <a:lnTo>
                  <a:pt x="1104631" y="395091"/>
                </a:lnTo>
                <a:lnTo>
                  <a:pt x="1096257" y="436591"/>
                </a:lnTo>
                <a:lnTo>
                  <a:pt x="1092460" y="449798"/>
                </a:lnTo>
                <a:lnTo>
                  <a:pt x="1088696" y="492854"/>
                </a:lnTo>
                <a:lnTo>
                  <a:pt x="1078414" y="530902"/>
                </a:lnTo>
                <a:lnTo>
                  <a:pt x="1067223" y="569096"/>
                </a:lnTo>
                <a:lnTo>
                  <a:pt x="1053807" y="611811"/>
                </a:lnTo>
                <a:lnTo>
                  <a:pt x="1037496" y="652751"/>
                </a:lnTo>
                <a:lnTo>
                  <a:pt x="1029041" y="672147"/>
                </a:lnTo>
                <a:lnTo>
                  <a:pt x="1021702" y="683276"/>
                </a:lnTo>
                <a:lnTo>
                  <a:pt x="1019637" y="689743"/>
                </a:lnTo>
                <a:lnTo>
                  <a:pt x="1013427" y="695924"/>
                </a:lnTo>
                <a:lnTo>
                  <a:pt x="973370" y="729180"/>
                </a:lnTo>
                <a:lnTo>
                  <a:pt x="935524" y="740135"/>
                </a:lnTo>
                <a:lnTo>
                  <a:pt x="924781" y="741473"/>
                </a:lnTo>
                <a:lnTo>
                  <a:pt x="895823" y="748409"/>
                </a:lnTo>
                <a:lnTo>
                  <a:pt x="873101" y="750426"/>
                </a:lnTo>
                <a:lnTo>
                  <a:pt x="859411" y="755748"/>
                </a:lnTo>
                <a:lnTo>
                  <a:pt x="817412" y="761094"/>
                </a:lnTo>
                <a:lnTo>
                  <a:pt x="783470" y="766696"/>
                </a:lnTo>
                <a:lnTo>
                  <a:pt x="741201" y="767496"/>
                </a:lnTo>
                <a:lnTo>
                  <a:pt x="730267" y="768515"/>
                </a:lnTo>
                <a:lnTo>
                  <a:pt x="712516" y="774609"/>
                </a:lnTo>
                <a:lnTo>
                  <a:pt x="672595" y="776366"/>
                </a:lnTo>
                <a:lnTo>
                  <a:pt x="648869" y="777446"/>
                </a:lnTo>
                <a:lnTo>
                  <a:pt x="613170" y="784576"/>
                </a:lnTo>
                <a:lnTo>
                  <a:pt x="571500" y="785357"/>
                </a:lnTo>
                <a:lnTo>
                  <a:pt x="541735" y="786391"/>
                </a:lnTo>
                <a:lnTo>
                  <a:pt x="498850" y="793966"/>
                </a:lnTo>
                <a:lnTo>
                  <a:pt x="461122" y="795304"/>
                </a:lnTo>
                <a:lnTo>
                  <a:pt x="425627" y="802435"/>
                </a:lnTo>
                <a:lnTo>
                  <a:pt x="383975" y="803216"/>
                </a:lnTo>
                <a:lnTo>
                  <a:pt x="342305" y="803261"/>
                </a:lnTo>
                <a:lnTo>
                  <a:pt x="299641" y="803265"/>
                </a:lnTo>
                <a:lnTo>
                  <a:pt x="276637" y="804256"/>
                </a:lnTo>
                <a:lnTo>
                  <a:pt x="237378" y="811366"/>
                </a:lnTo>
                <a:lnTo>
                  <a:pt x="193334" y="812121"/>
                </a:lnTo>
                <a:lnTo>
                  <a:pt x="160118" y="814825"/>
                </a:lnTo>
                <a:lnTo>
                  <a:pt x="116997" y="821287"/>
                </a:lnTo>
                <a:lnTo>
                  <a:pt x="80367" y="8300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37" name="SMARTInkShape-Group114"/>
          <p:cNvGrpSpPr/>
          <p:nvPr/>
        </p:nvGrpSpPr>
        <p:grpSpPr>
          <a:xfrm>
            <a:off x="5947325" y="314302"/>
            <a:ext cx="2830558" cy="1703808"/>
            <a:chOff x="5947325" y="314302"/>
            <a:chExt cx="2830558" cy="1703808"/>
          </a:xfrm>
        </p:grpSpPr>
        <p:sp>
          <p:nvSpPr>
            <p:cNvPr id="1823" name="SMARTInkShape-1042"/>
            <p:cNvSpPr/>
            <p:nvPr/>
          </p:nvSpPr>
          <p:spPr>
            <a:xfrm>
              <a:off x="5947325" y="1884164"/>
              <a:ext cx="69512" cy="123218"/>
            </a:xfrm>
            <a:custGeom>
              <a:avLst/>
              <a:gdLst/>
              <a:ahLst/>
              <a:cxnLst/>
              <a:rect l="0" t="0" r="0" b="0"/>
              <a:pathLst>
                <a:path w="69512" h="123218">
                  <a:moveTo>
                    <a:pt x="35564" y="44648"/>
                  </a:moveTo>
                  <a:lnTo>
                    <a:pt x="30825" y="44648"/>
                  </a:lnTo>
                  <a:lnTo>
                    <a:pt x="25851" y="47294"/>
                  </a:lnTo>
                  <a:lnTo>
                    <a:pt x="20334" y="52770"/>
                  </a:lnTo>
                  <a:lnTo>
                    <a:pt x="3785" y="77658"/>
                  </a:lnTo>
                  <a:lnTo>
                    <a:pt x="192" y="103288"/>
                  </a:lnTo>
                  <a:lnTo>
                    <a:pt x="0" y="109737"/>
                  </a:lnTo>
                  <a:lnTo>
                    <a:pt x="2561" y="115910"/>
                  </a:lnTo>
                  <a:lnTo>
                    <a:pt x="4633" y="118945"/>
                  </a:lnTo>
                  <a:lnTo>
                    <a:pt x="9580" y="122318"/>
                  </a:lnTo>
                  <a:lnTo>
                    <a:pt x="12289" y="123217"/>
                  </a:lnTo>
                  <a:lnTo>
                    <a:pt x="20590" y="121570"/>
                  </a:lnTo>
                  <a:lnTo>
                    <a:pt x="33774" y="115065"/>
                  </a:lnTo>
                  <a:lnTo>
                    <a:pt x="40722" y="108687"/>
                  </a:lnTo>
                  <a:lnTo>
                    <a:pt x="67294" y="65553"/>
                  </a:lnTo>
                  <a:lnTo>
                    <a:pt x="69511" y="55262"/>
                  </a:lnTo>
                  <a:lnTo>
                    <a:pt x="67850" y="44074"/>
                  </a:lnTo>
                  <a:lnTo>
                    <a:pt x="61337" y="29265"/>
                  </a:lnTo>
                  <a:lnTo>
                    <a:pt x="56941" y="21936"/>
                  </a:lnTo>
                  <a:lnTo>
                    <a:pt x="53475" y="12232"/>
                  </a:lnTo>
                  <a:lnTo>
                    <a:pt x="4449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4" name="SMARTInkShape-1043"/>
            <p:cNvSpPr/>
            <p:nvPr/>
          </p:nvSpPr>
          <p:spPr>
            <a:xfrm>
              <a:off x="6197203" y="1706111"/>
              <a:ext cx="88517" cy="70898"/>
            </a:xfrm>
            <a:custGeom>
              <a:avLst/>
              <a:gdLst/>
              <a:ahLst/>
              <a:cxnLst/>
              <a:rect l="0" t="0" r="0" b="0"/>
              <a:pathLst>
                <a:path w="88517" h="70898">
                  <a:moveTo>
                    <a:pt x="35718" y="70897"/>
                  </a:moveTo>
                  <a:lnTo>
                    <a:pt x="48147" y="70897"/>
                  </a:lnTo>
                  <a:lnTo>
                    <a:pt x="53810" y="68251"/>
                  </a:lnTo>
                  <a:lnTo>
                    <a:pt x="59634" y="64760"/>
                  </a:lnTo>
                  <a:lnTo>
                    <a:pt x="65530" y="63208"/>
                  </a:lnTo>
                  <a:lnTo>
                    <a:pt x="67499" y="61802"/>
                  </a:lnTo>
                  <a:lnTo>
                    <a:pt x="68813" y="59873"/>
                  </a:lnTo>
                  <a:lnTo>
                    <a:pt x="88125" y="18367"/>
                  </a:lnTo>
                  <a:lnTo>
                    <a:pt x="88516" y="15041"/>
                  </a:lnTo>
                  <a:lnTo>
                    <a:pt x="86793" y="11832"/>
                  </a:lnTo>
                  <a:lnTo>
                    <a:pt x="79584" y="5620"/>
                  </a:lnTo>
                  <a:lnTo>
                    <a:pt x="72412" y="2197"/>
                  </a:lnTo>
                  <a:lnTo>
                    <a:pt x="59725" y="0"/>
                  </a:lnTo>
                  <a:lnTo>
                    <a:pt x="40534" y="558"/>
                  </a:lnTo>
                  <a:lnTo>
                    <a:pt x="24467" y="6620"/>
                  </a:lnTo>
                  <a:lnTo>
                    <a:pt x="0" y="262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5" name="SMARTInkShape-1044"/>
            <p:cNvSpPr/>
            <p:nvPr/>
          </p:nvSpPr>
          <p:spPr>
            <a:xfrm>
              <a:off x="6384759" y="1545204"/>
              <a:ext cx="35644" cy="62127"/>
            </a:xfrm>
            <a:custGeom>
              <a:avLst/>
              <a:gdLst/>
              <a:ahLst/>
              <a:cxnLst/>
              <a:rect l="0" t="0" r="0" b="0"/>
              <a:pathLst>
                <a:path w="35644" h="62127">
                  <a:moveTo>
                    <a:pt x="17827" y="8562"/>
                  </a:moveTo>
                  <a:lnTo>
                    <a:pt x="17827" y="873"/>
                  </a:lnTo>
                  <a:lnTo>
                    <a:pt x="16835" y="459"/>
                  </a:lnTo>
                  <a:lnTo>
                    <a:pt x="13087" y="0"/>
                  </a:lnTo>
                  <a:lnTo>
                    <a:pt x="11690" y="869"/>
                  </a:lnTo>
                  <a:lnTo>
                    <a:pt x="10759" y="2441"/>
                  </a:lnTo>
                  <a:lnTo>
                    <a:pt x="9448" y="9394"/>
                  </a:lnTo>
                  <a:lnTo>
                    <a:pt x="9265" y="12093"/>
                  </a:lnTo>
                  <a:lnTo>
                    <a:pt x="6414" y="17738"/>
                  </a:lnTo>
                  <a:lnTo>
                    <a:pt x="2833" y="23554"/>
                  </a:lnTo>
                  <a:lnTo>
                    <a:pt x="533" y="35372"/>
                  </a:lnTo>
                  <a:lnTo>
                    <a:pt x="0" y="56188"/>
                  </a:lnTo>
                  <a:lnTo>
                    <a:pt x="981" y="58172"/>
                  </a:lnTo>
                  <a:lnTo>
                    <a:pt x="2628" y="59494"/>
                  </a:lnTo>
                  <a:lnTo>
                    <a:pt x="7659" y="61617"/>
                  </a:lnTo>
                  <a:lnTo>
                    <a:pt x="22167" y="62126"/>
                  </a:lnTo>
                  <a:lnTo>
                    <a:pt x="27363" y="59488"/>
                  </a:lnTo>
                  <a:lnTo>
                    <a:pt x="30137" y="57395"/>
                  </a:lnTo>
                  <a:lnTo>
                    <a:pt x="33220" y="52424"/>
                  </a:lnTo>
                  <a:lnTo>
                    <a:pt x="35361" y="44361"/>
                  </a:lnTo>
                  <a:lnTo>
                    <a:pt x="35643" y="31993"/>
                  </a:lnTo>
                  <a:lnTo>
                    <a:pt x="34665" y="30136"/>
                  </a:lnTo>
                  <a:lnTo>
                    <a:pt x="33021" y="28897"/>
                  </a:lnTo>
                  <a:lnTo>
                    <a:pt x="28548" y="27521"/>
                  </a:lnTo>
                  <a:lnTo>
                    <a:pt x="8897" y="264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6" name="SMARTInkShape-1045"/>
            <p:cNvSpPr/>
            <p:nvPr/>
          </p:nvSpPr>
          <p:spPr>
            <a:xfrm>
              <a:off x="6893718" y="366117"/>
              <a:ext cx="116087" cy="26790"/>
            </a:xfrm>
            <a:custGeom>
              <a:avLst/>
              <a:gdLst/>
              <a:ahLst/>
              <a:cxnLst/>
              <a:rect l="0" t="0" r="0" b="0"/>
              <a:pathLst>
                <a:path w="116087" h="26790">
                  <a:moveTo>
                    <a:pt x="116086" y="0"/>
                  </a:moveTo>
                  <a:lnTo>
                    <a:pt x="81748" y="4741"/>
                  </a:lnTo>
                  <a:lnTo>
                    <a:pt x="52538" y="12360"/>
                  </a:lnTo>
                  <a:lnTo>
                    <a:pt x="0"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7" name="SMARTInkShape-1046"/>
            <p:cNvSpPr/>
            <p:nvPr/>
          </p:nvSpPr>
          <p:spPr>
            <a:xfrm>
              <a:off x="7304484" y="314302"/>
              <a:ext cx="1187649" cy="239340"/>
            </a:xfrm>
            <a:custGeom>
              <a:avLst/>
              <a:gdLst/>
              <a:ahLst/>
              <a:cxnLst/>
              <a:rect l="0" t="0" r="0" b="0"/>
              <a:pathLst>
                <a:path w="1187649" h="239340">
                  <a:moveTo>
                    <a:pt x="1187648" y="239339"/>
                  </a:moveTo>
                  <a:lnTo>
                    <a:pt x="1153311" y="234598"/>
                  </a:lnTo>
                  <a:lnTo>
                    <a:pt x="1111328" y="231650"/>
                  </a:lnTo>
                  <a:lnTo>
                    <a:pt x="1075676" y="230961"/>
                  </a:lnTo>
                  <a:lnTo>
                    <a:pt x="1038663" y="229662"/>
                  </a:lnTo>
                  <a:lnTo>
                    <a:pt x="1005678" y="225777"/>
                  </a:lnTo>
                  <a:lnTo>
                    <a:pt x="963956" y="218012"/>
                  </a:lnTo>
                  <a:lnTo>
                    <a:pt x="931200" y="209428"/>
                  </a:lnTo>
                  <a:lnTo>
                    <a:pt x="917237" y="200909"/>
                  </a:lnTo>
                  <a:lnTo>
                    <a:pt x="912124" y="195860"/>
                  </a:lnTo>
                  <a:lnTo>
                    <a:pt x="909708" y="190509"/>
                  </a:lnTo>
                  <a:lnTo>
                    <a:pt x="909669" y="179272"/>
                  </a:lnTo>
                  <a:lnTo>
                    <a:pt x="915225" y="161789"/>
                  </a:lnTo>
                  <a:lnTo>
                    <a:pt x="923036" y="152617"/>
                  </a:lnTo>
                  <a:lnTo>
                    <a:pt x="966518" y="118228"/>
                  </a:lnTo>
                  <a:lnTo>
                    <a:pt x="974605" y="111759"/>
                  </a:lnTo>
                  <a:lnTo>
                    <a:pt x="976166" y="108645"/>
                  </a:lnTo>
                  <a:lnTo>
                    <a:pt x="976214" y="105577"/>
                  </a:lnTo>
                  <a:lnTo>
                    <a:pt x="975255" y="102539"/>
                  </a:lnTo>
                  <a:lnTo>
                    <a:pt x="968897" y="96518"/>
                  </a:lnTo>
                  <a:lnTo>
                    <a:pt x="943906" y="84568"/>
                  </a:lnTo>
                  <a:lnTo>
                    <a:pt x="909494" y="75631"/>
                  </a:lnTo>
                  <a:lnTo>
                    <a:pt x="867878" y="71439"/>
                  </a:lnTo>
                  <a:lnTo>
                    <a:pt x="833532" y="67813"/>
                  </a:lnTo>
                  <a:lnTo>
                    <a:pt x="797099" y="62894"/>
                  </a:lnTo>
                  <a:lnTo>
                    <a:pt x="764371" y="57401"/>
                  </a:lnTo>
                  <a:lnTo>
                    <a:pt x="733287" y="54298"/>
                  </a:lnTo>
                  <a:lnTo>
                    <a:pt x="702937" y="51926"/>
                  </a:lnTo>
                  <a:lnTo>
                    <a:pt x="659943" y="45013"/>
                  </a:lnTo>
                  <a:lnTo>
                    <a:pt x="626478" y="36681"/>
                  </a:lnTo>
                  <a:lnTo>
                    <a:pt x="582765" y="24976"/>
                  </a:lnTo>
                  <a:lnTo>
                    <a:pt x="540432" y="13110"/>
                  </a:lnTo>
                  <a:lnTo>
                    <a:pt x="500889" y="4187"/>
                  </a:lnTo>
                  <a:lnTo>
                    <a:pt x="457754" y="0"/>
                  </a:lnTo>
                  <a:lnTo>
                    <a:pt x="413553" y="3500"/>
                  </a:lnTo>
                  <a:lnTo>
                    <a:pt x="378601" y="8183"/>
                  </a:lnTo>
                  <a:lnTo>
                    <a:pt x="340907" y="14564"/>
                  </a:lnTo>
                  <a:lnTo>
                    <a:pt x="304311" y="24014"/>
                  </a:lnTo>
                  <a:lnTo>
                    <a:pt x="265557" y="32183"/>
                  </a:lnTo>
                  <a:lnTo>
                    <a:pt x="226173" y="39121"/>
                  </a:lnTo>
                  <a:lnTo>
                    <a:pt x="188827" y="45512"/>
                  </a:lnTo>
                  <a:lnTo>
                    <a:pt x="152383" y="49014"/>
                  </a:lnTo>
                  <a:lnTo>
                    <a:pt x="117336" y="50570"/>
                  </a:lnTo>
                  <a:lnTo>
                    <a:pt x="85222" y="51262"/>
                  </a:lnTo>
                  <a:lnTo>
                    <a:pt x="43992" y="51651"/>
                  </a:lnTo>
                  <a:lnTo>
                    <a:pt x="0" y="5181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8" name="SMARTInkShape-1047"/>
            <p:cNvSpPr/>
            <p:nvPr/>
          </p:nvSpPr>
          <p:spPr>
            <a:xfrm>
              <a:off x="8742163" y="732234"/>
              <a:ext cx="17861" cy="44650"/>
            </a:xfrm>
            <a:custGeom>
              <a:avLst/>
              <a:gdLst/>
              <a:ahLst/>
              <a:cxnLst/>
              <a:rect l="0" t="0" r="0" b="0"/>
              <a:pathLst>
                <a:path w="17861" h="44650">
                  <a:moveTo>
                    <a:pt x="17860" y="44649"/>
                  </a:moveTo>
                  <a:lnTo>
                    <a:pt x="17860" y="31346"/>
                  </a:lnTo>
                  <a:lnTo>
                    <a:pt x="15215" y="26169"/>
                  </a:lnTo>
                  <a:lnTo>
                    <a:pt x="11722" y="20561"/>
                  </a:lnTo>
                  <a:lnTo>
                    <a:pt x="8766" y="11825"/>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9" name="SMARTInkShape-1048"/>
            <p:cNvSpPr/>
            <p:nvPr/>
          </p:nvSpPr>
          <p:spPr>
            <a:xfrm>
              <a:off x="8742163" y="857250"/>
              <a:ext cx="35720" cy="116087"/>
            </a:xfrm>
            <a:custGeom>
              <a:avLst/>
              <a:gdLst/>
              <a:ahLst/>
              <a:cxnLst/>
              <a:rect l="0" t="0" r="0" b="0"/>
              <a:pathLst>
                <a:path w="35720" h="116087">
                  <a:moveTo>
                    <a:pt x="35719" y="116086"/>
                  </a:moveTo>
                  <a:lnTo>
                    <a:pt x="30979" y="76133"/>
                  </a:lnTo>
                  <a:lnTo>
                    <a:pt x="14982" y="3182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0" name="SMARTInkShape-1049"/>
            <p:cNvSpPr/>
            <p:nvPr/>
          </p:nvSpPr>
          <p:spPr>
            <a:xfrm>
              <a:off x="8643937" y="1134070"/>
              <a:ext cx="17860" cy="71439"/>
            </a:xfrm>
            <a:custGeom>
              <a:avLst/>
              <a:gdLst/>
              <a:ahLst/>
              <a:cxnLst/>
              <a:rect l="0" t="0" r="0" b="0"/>
              <a:pathLst>
                <a:path w="17860" h="71439">
                  <a:moveTo>
                    <a:pt x="0" y="71438"/>
                  </a:moveTo>
                  <a:lnTo>
                    <a:pt x="0" y="59009"/>
                  </a:lnTo>
                  <a:lnTo>
                    <a:pt x="2646" y="53346"/>
                  </a:lnTo>
                  <a:lnTo>
                    <a:pt x="6137" y="47522"/>
                  </a:lnTo>
                  <a:lnTo>
                    <a:pt x="8103" y="37673"/>
                  </a:lnTo>
                  <a:lnTo>
                    <a:pt x="8822" y="16120"/>
                  </a:lnTo>
                  <a:lnTo>
                    <a:pt x="11527" y="9480"/>
                  </a:lnTo>
                  <a:lnTo>
                    <a:pt x="1785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1" name="SMARTInkShape-1050"/>
            <p:cNvSpPr/>
            <p:nvPr/>
          </p:nvSpPr>
          <p:spPr>
            <a:xfrm>
              <a:off x="8518921" y="1330523"/>
              <a:ext cx="26790" cy="169665"/>
            </a:xfrm>
            <a:custGeom>
              <a:avLst/>
              <a:gdLst/>
              <a:ahLst/>
              <a:cxnLst/>
              <a:rect l="0" t="0" r="0" b="0"/>
              <a:pathLst>
                <a:path w="26790" h="169665">
                  <a:moveTo>
                    <a:pt x="0" y="169664"/>
                  </a:moveTo>
                  <a:lnTo>
                    <a:pt x="7690" y="169664"/>
                  </a:lnTo>
                  <a:lnTo>
                    <a:pt x="8103" y="168672"/>
                  </a:lnTo>
                  <a:lnTo>
                    <a:pt x="9851" y="154433"/>
                  </a:lnTo>
                  <a:lnTo>
                    <a:pt x="15982" y="142806"/>
                  </a:lnTo>
                  <a:lnTo>
                    <a:pt x="17750" y="100126"/>
                  </a:lnTo>
                  <a:lnTo>
                    <a:pt x="17838" y="61891"/>
                  </a:lnTo>
                  <a:lnTo>
                    <a:pt x="20501" y="22442"/>
                  </a:lnTo>
                  <a:lnTo>
                    <a:pt x="2678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2" name="SMARTInkShape-1051"/>
            <p:cNvSpPr/>
            <p:nvPr/>
          </p:nvSpPr>
          <p:spPr>
            <a:xfrm>
              <a:off x="8277820" y="1669851"/>
              <a:ext cx="53579" cy="44650"/>
            </a:xfrm>
            <a:custGeom>
              <a:avLst/>
              <a:gdLst/>
              <a:ahLst/>
              <a:cxnLst/>
              <a:rect l="0" t="0" r="0" b="0"/>
              <a:pathLst>
                <a:path w="53579" h="44650">
                  <a:moveTo>
                    <a:pt x="0" y="44649"/>
                  </a:moveTo>
                  <a:lnTo>
                    <a:pt x="7689" y="44649"/>
                  </a:lnTo>
                  <a:lnTo>
                    <a:pt x="16509" y="36960"/>
                  </a:lnTo>
                  <a:lnTo>
                    <a:pt x="22200" y="36087"/>
                  </a:lnTo>
                  <a:lnTo>
                    <a:pt x="23730" y="34972"/>
                  </a:lnTo>
                  <a:lnTo>
                    <a:pt x="24749" y="33237"/>
                  </a:lnTo>
                  <a:lnTo>
                    <a:pt x="25429" y="31088"/>
                  </a:lnTo>
                  <a:lnTo>
                    <a:pt x="36324" y="17642"/>
                  </a:lnTo>
                  <a:lnTo>
                    <a:pt x="5357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3" name="SMARTInkShape-1052"/>
            <p:cNvSpPr/>
            <p:nvPr/>
          </p:nvSpPr>
          <p:spPr>
            <a:xfrm>
              <a:off x="6136777" y="607219"/>
              <a:ext cx="1846364" cy="1319690"/>
            </a:xfrm>
            <a:custGeom>
              <a:avLst/>
              <a:gdLst/>
              <a:ahLst/>
              <a:cxnLst/>
              <a:rect l="0" t="0" r="0" b="0"/>
              <a:pathLst>
                <a:path w="1846364" h="1319690">
                  <a:moveTo>
                    <a:pt x="149723" y="0"/>
                  </a:moveTo>
                  <a:lnTo>
                    <a:pt x="149723" y="4740"/>
                  </a:lnTo>
                  <a:lnTo>
                    <a:pt x="144431" y="9713"/>
                  </a:lnTo>
                  <a:lnTo>
                    <a:pt x="101179" y="36571"/>
                  </a:lnTo>
                  <a:lnTo>
                    <a:pt x="61420" y="64440"/>
                  </a:lnTo>
                  <a:lnTo>
                    <a:pt x="21199" y="97697"/>
                  </a:lnTo>
                  <a:lnTo>
                    <a:pt x="4942" y="121934"/>
                  </a:lnTo>
                  <a:lnTo>
                    <a:pt x="0" y="139867"/>
                  </a:lnTo>
                  <a:lnTo>
                    <a:pt x="1489" y="151791"/>
                  </a:lnTo>
                  <a:lnTo>
                    <a:pt x="3276" y="157748"/>
                  </a:lnTo>
                  <a:lnTo>
                    <a:pt x="10552" y="167014"/>
                  </a:lnTo>
                  <a:lnTo>
                    <a:pt x="31392" y="181047"/>
                  </a:lnTo>
                  <a:lnTo>
                    <a:pt x="70236" y="189316"/>
                  </a:lnTo>
                  <a:lnTo>
                    <a:pt x="100507" y="199784"/>
                  </a:lnTo>
                  <a:lnTo>
                    <a:pt x="119485" y="213204"/>
                  </a:lnTo>
                  <a:lnTo>
                    <a:pt x="132935" y="229749"/>
                  </a:lnTo>
                  <a:lnTo>
                    <a:pt x="143204" y="251959"/>
                  </a:lnTo>
                  <a:lnTo>
                    <a:pt x="144180" y="268747"/>
                  </a:lnTo>
                  <a:lnTo>
                    <a:pt x="136721" y="308519"/>
                  </a:lnTo>
                  <a:lnTo>
                    <a:pt x="119081" y="342877"/>
                  </a:lnTo>
                  <a:lnTo>
                    <a:pt x="99743" y="378193"/>
                  </a:lnTo>
                  <a:lnTo>
                    <a:pt x="81447" y="413792"/>
                  </a:lnTo>
                  <a:lnTo>
                    <a:pt x="59470" y="454248"/>
                  </a:lnTo>
                  <a:lnTo>
                    <a:pt x="55040" y="472755"/>
                  </a:lnTo>
                  <a:lnTo>
                    <a:pt x="55716" y="485611"/>
                  </a:lnTo>
                  <a:lnTo>
                    <a:pt x="57286" y="490428"/>
                  </a:lnTo>
                  <a:lnTo>
                    <a:pt x="64322" y="498426"/>
                  </a:lnTo>
                  <a:lnTo>
                    <a:pt x="82086" y="508507"/>
                  </a:lnTo>
                  <a:lnTo>
                    <a:pt x="106200" y="515132"/>
                  </a:lnTo>
                  <a:lnTo>
                    <a:pt x="145756" y="517371"/>
                  </a:lnTo>
                  <a:lnTo>
                    <a:pt x="180078" y="517758"/>
                  </a:lnTo>
                  <a:lnTo>
                    <a:pt x="220100" y="525018"/>
                  </a:lnTo>
                  <a:lnTo>
                    <a:pt x="246643" y="534135"/>
                  </a:lnTo>
                  <a:lnTo>
                    <a:pt x="266524" y="548964"/>
                  </a:lnTo>
                  <a:lnTo>
                    <a:pt x="275388" y="560161"/>
                  </a:lnTo>
                  <a:lnTo>
                    <a:pt x="279987" y="571752"/>
                  </a:lnTo>
                  <a:lnTo>
                    <a:pt x="282941" y="600102"/>
                  </a:lnTo>
                  <a:lnTo>
                    <a:pt x="275916" y="644338"/>
                  </a:lnTo>
                  <a:lnTo>
                    <a:pt x="275963" y="670811"/>
                  </a:lnTo>
                  <a:lnTo>
                    <a:pt x="279583" y="679469"/>
                  </a:lnTo>
                  <a:lnTo>
                    <a:pt x="291938" y="694662"/>
                  </a:lnTo>
                  <a:lnTo>
                    <a:pt x="305203" y="700652"/>
                  </a:lnTo>
                  <a:lnTo>
                    <a:pt x="348361" y="714738"/>
                  </a:lnTo>
                  <a:lnTo>
                    <a:pt x="390119" y="730297"/>
                  </a:lnTo>
                  <a:lnTo>
                    <a:pt x="409578" y="745330"/>
                  </a:lnTo>
                  <a:lnTo>
                    <a:pt x="418341" y="756576"/>
                  </a:lnTo>
                  <a:lnTo>
                    <a:pt x="422898" y="768188"/>
                  </a:lnTo>
                  <a:lnTo>
                    <a:pt x="424112" y="774063"/>
                  </a:lnTo>
                  <a:lnTo>
                    <a:pt x="422817" y="785882"/>
                  </a:lnTo>
                  <a:lnTo>
                    <a:pt x="411002" y="828605"/>
                  </a:lnTo>
                  <a:lnTo>
                    <a:pt x="410706" y="840550"/>
                  </a:lnTo>
                  <a:lnTo>
                    <a:pt x="413882" y="849166"/>
                  </a:lnTo>
                  <a:lnTo>
                    <a:pt x="421249" y="859595"/>
                  </a:lnTo>
                  <a:lnTo>
                    <a:pt x="446885" y="872008"/>
                  </a:lnTo>
                  <a:lnTo>
                    <a:pt x="489377" y="886999"/>
                  </a:lnTo>
                  <a:lnTo>
                    <a:pt x="523842" y="899910"/>
                  </a:lnTo>
                  <a:lnTo>
                    <a:pt x="537917" y="909614"/>
                  </a:lnTo>
                  <a:lnTo>
                    <a:pt x="545496" y="920541"/>
                  </a:lnTo>
                  <a:lnTo>
                    <a:pt x="549763" y="940495"/>
                  </a:lnTo>
                  <a:lnTo>
                    <a:pt x="549768" y="956755"/>
                  </a:lnTo>
                  <a:lnTo>
                    <a:pt x="539025" y="1000293"/>
                  </a:lnTo>
                  <a:lnTo>
                    <a:pt x="534400" y="1042150"/>
                  </a:lnTo>
                  <a:lnTo>
                    <a:pt x="535003" y="1054521"/>
                  </a:lnTo>
                  <a:lnTo>
                    <a:pt x="538578" y="1063327"/>
                  </a:lnTo>
                  <a:lnTo>
                    <a:pt x="546120" y="1070548"/>
                  </a:lnTo>
                  <a:lnTo>
                    <a:pt x="567131" y="1083268"/>
                  </a:lnTo>
                  <a:lnTo>
                    <a:pt x="603657" y="1089198"/>
                  </a:lnTo>
                  <a:lnTo>
                    <a:pt x="640564" y="1098895"/>
                  </a:lnTo>
                  <a:lnTo>
                    <a:pt x="671776" y="1110365"/>
                  </a:lnTo>
                  <a:lnTo>
                    <a:pt x="690917" y="1123959"/>
                  </a:lnTo>
                  <a:lnTo>
                    <a:pt x="708034" y="1146331"/>
                  </a:lnTo>
                  <a:lnTo>
                    <a:pt x="724030" y="1171048"/>
                  </a:lnTo>
                  <a:lnTo>
                    <a:pt x="737819" y="1181186"/>
                  </a:lnTo>
                  <a:lnTo>
                    <a:pt x="759212" y="1190474"/>
                  </a:lnTo>
                  <a:lnTo>
                    <a:pt x="778456" y="1191219"/>
                  </a:lnTo>
                  <a:lnTo>
                    <a:pt x="814249" y="1188706"/>
                  </a:lnTo>
                  <a:lnTo>
                    <a:pt x="856273" y="1185316"/>
                  </a:lnTo>
                  <a:lnTo>
                    <a:pt x="900144" y="1180673"/>
                  </a:lnTo>
                  <a:lnTo>
                    <a:pt x="941917" y="1181943"/>
                  </a:lnTo>
                  <a:lnTo>
                    <a:pt x="979428" y="1188604"/>
                  </a:lnTo>
                  <a:lnTo>
                    <a:pt x="1001676" y="1195018"/>
                  </a:lnTo>
                  <a:lnTo>
                    <a:pt x="1032128" y="1215305"/>
                  </a:lnTo>
                  <a:lnTo>
                    <a:pt x="1075186" y="1252009"/>
                  </a:lnTo>
                  <a:lnTo>
                    <a:pt x="1085577" y="1255941"/>
                  </a:lnTo>
                  <a:lnTo>
                    <a:pt x="1122674" y="1257472"/>
                  </a:lnTo>
                  <a:lnTo>
                    <a:pt x="1157561" y="1251772"/>
                  </a:lnTo>
                  <a:lnTo>
                    <a:pt x="1198877" y="1244792"/>
                  </a:lnTo>
                  <a:lnTo>
                    <a:pt x="1241545" y="1242283"/>
                  </a:lnTo>
                  <a:lnTo>
                    <a:pt x="1279764" y="1242531"/>
                  </a:lnTo>
                  <a:lnTo>
                    <a:pt x="1315231" y="1248448"/>
                  </a:lnTo>
                  <a:lnTo>
                    <a:pt x="1358856" y="1262229"/>
                  </a:lnTo>
                  <a:lnTo>
                    <a:pt x="1369409" y="1270735"/>
                  </a:lnTo>
                  <a:lnTo>
                    <a:pt x="1401399" y="1305106"/>
                  </a:lnTo>
                  <a:lnTo>
                    <a:pt x="1420835" y="1315165"/>
                  </a:lnTo>
                  <a:lnTo>
                    <a:pt x="1445445" y="1319689"/>
                  </a:lnTo>
                  <a:lnTo>
                    <a:pt x="1489540" y="1307951"/>
                  </a:lnTo>
                  <a:lnTo>
                    <a:pt x="1520096" y="1301309"/>
                  </a:lnTo>
                  <a:lnTo>
                    <a:pt x="1550874" y="1292404"/>
                  </a:lnTo>
                  <a:lnTo>
                    <a:pt x="1582081" y="1282823"/>
                  </a:lnTo>
                  <a:lnTo>
                    <a:pt x="1615796" y="1275258"/>
                  </a:lnTo>
                  <a:lnTo>
                    <a:pt x="1658763" y="1270161"/>
                  </a:lnTo>
                  <a:lnTo>
                    <a:pt x="1701708" y="1268439"/>
                  </a:lnTo>
                  <a:lnTo>
                    <a:pt x="1728758" y="1269133"/>
                  </a:lnTo>
                  <a:lnTo>
                    <a:pt x="1773015" y="1281323"/>
                  </a:lnTo>
                  <a:lnTo>
                    <a:pt x="1786976" y="1281206"/>
                  </a:lnTo>
                  <a:lnTo>
                    <a:pt x="1821786" y="1270377"/>
                  </a:lnTo>
                  <a:lnTo>
                    <a:pt x="1846363" y="12590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4" name="SMARTInkShape-1053"/>
            <p:cNvSpPr/>
            <p:nvPr/>
          </p:nvSpPr>
          <p:spPr>
            <a:xfrm>
              <a:off x="6438304" y="1482328"/>
              <a:ext cx="8931" cy="35720"/>
            </a:xfrm>
            <a:custGeom>
              <a:avLst/>
              <a:gdLst/>
              <a:ahLst/>
              <a:cxnLst/>
              <a:rect l="0" t="0" r="0" b="0"/>
              <a:pathLst>
                <a:path w="8931" h="35720">
                  <a:moveTo>
                    <a:pt x="0" y="35719"/>
                  </a:moveTo>
                  <a:lnTo>
                    <a:pt x="0" y="28030"/>
                  </a:lnTo>
                  <a:lnTo>
                    <a:pt x="4740" y="22416"/>
                  </a:lnTo>
                  <a:lnTo>
                    <a:pt x="7068" y="14593"/>
                  </a:lnTo>
                  <a:lnTo>
                    <a:pt x="893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5" name="SMARTInkShape-1054"/>
            <p:cNvSpPr/>
            <p:nvPr/>
          </p:nvSpPr>
          <p:spPr>
            <a:xfrm>
              <a:off x="6259711" y="1625203"/>
              <a:ext cx="98227" cy="89298"/>
            </a:xfrm>
            <a:custGeom>
              <a:avLst/>
              <a:gdLst/>
              <a:ahLst/>
              <a:cxnLst/>
              <a:rect l="0" t="0" r="0" b="0"/>
              <a:pathLst>
                <a:path w="98227" h="89298">
                  <a:moveTo>
                    <a:pt x="0" y="89297"/>
                  </a:moveTo>
                  <a:lnTo>
                    <a:pt x="0" y="84557"/>
                  </a:lnTo>
                  <a:lnTo>
                    <a:pt x="992" y="83160"/>
                  </a:lnTo>
                  <a:lnTo>
                    <a:pt x="2645" y="82229"/>
                  </a:lnTo>
                  <a:lnTo>
                    <a:pt x="4740" y="81608"/>
                  </a:lnTo>
                  <a:lnTo>
                    <a:pt x="6136" y="79210"/>
                  </a:lnTo>
                  <a:lnTo>
                    <a:pt x="7688" y="71254"/>
                  </a:lnTo>
                  <a:lnTo>
                    <a:pt x="10086" y="67346"/>
                  </a:lnTo>
                  <a:lnTo>
                    <a:pt x="50879" y="29316"/>
                  </a:lnTo>
                  <a:lnTo>
                    <a:pt x="9822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6" name="SMARTInkShape-1055"/>
            <p:cNvSpPr/>
            <p:nvPr/>
          </p:nvSpPr>
          <p:spPr>
            <a:xfrm>
              <a:off x="5965031" y="1857375"/>
              <a:ext cx="133946" cy="160735"/>
            </a:xfrm>
            <a:custGeom>
              <a:avLst/>
              <a:gdLst/>
              <a:ahLst/>
              <a:cxnLst/>
              <a:rect l="0" t="0" r="0" b="0"/>
              <a:pathLst>
                <a:path w="133946" h="160735">
                  <a:moveTo>
                    <a:pt x="0" y="160734"/>
                  </a:moveTo>
                  <a:lnTo>
                    <a:pt x="0" y="139485"/>
                  </a:lnTo>
                  <a:lnTo>
                    <a:pt x="2645" y="133761"/>
                  </a:lnTo>
                  <a:lnTo>
                    <a:pt x="39147" y="94894"/>
                  </a:lnTo>
                  <a:lnTo>
                    <a:pt x="75446" y="53363"/>
                  </a:lnTo>
                  <a:lnTo>
                    <a:pt x="117246" y="16117"/>
                  </a:lnTo>
                  <a:lnTo>
                    <a:pt x="13394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45" name="SMARTInkShape-Group115"/>
          <p:cNvGrpSpPr/>
          <p:nvPr/>
        </p:nvGrpSpPr>
        <p:grpSpPr>
          <a:xfrm>
            <a:off x="1393031" y="4813104"/>
            <a:ext cx="696512" cy="401835"/>
            <a:chOff x="1393031" y="4813104"/>
            <a:chExt cx="696512" cy="401835"/>
          </a:xfrm>
        </p:grpSpPr>
        <p:sp>
          <p:nvSpPr>
            <p:cNvPr id="1838" name="SMARTInkShape-1056"/>
            <p:cNvSpPr/>
            <p:nvPr/>
          </p:nvSpPr>
          <p:spPr>
            <a:xfrm>
              <a:off x="1982500" y="5116711"/>
              <a:ext cx="107043" cy="98228"/>
            </a:xfrm>
            <a:custGeom>
              <a:avLst/>
              <a:gdLst/>
              <a:ahLst/>
              <a:cxnLst/>
              <a:rect l="0" t="0" r="0" b="0"/>
              <a:pathLst>
                <a:path w="107043" h="98228">
                  <a:moveTo>
                    <a:pt x="17750" y="0"/>
                  </a:moveTo>
                  <a:lnTo>
                    <a:pt x="13010" y="4740"/>
                  </a:lnTo>
                  <a:lnTo>
                    <a:pt x="10682" y="12358"/>
                  </a:lnTo>
                  <a:lnTo>
                    <a:pt x="8852" y="39841"/>
                  </a:lnTo>
                  <a:lnTo>
                    <a:pt x="7850" y="41444"/>
                  </a:lnTo>
                  <a:lnTo>
                    <a:pt x="6189" y="42512"/>
                  </a:lnTo>
                  <a:lnTo>
                    <a:pt x="0" y="44611"/>
                  </a:lnTo>
                  <a:lnTo>
                    <a:pt x="23980" y="21552"/>
                  </a:lnTo>
                  <a:lnTo>
                    <a:pt x="32714" y="18953"/>
                  </a:lnTo>
                  <a:lnTo>
                    <a:pt x="61189" y="17902"/>
                  </a:lnTo>
                  <a:lnTo>
                    <a:pt x="69468" y="20524"/>
                  </a:lnTo>
                  <a:lnTo>
                    <a:pt x="77447" y="24004"/>
                  </a:lnTo>
                  <a:lnTo>
                    <a:pt x="92103" y="26956"/>
                  </a:lnTo>
                  <a:lnTo>
                    <a:pt x="99744" y="31162"/>
                  </a:lnTo>
                  <a:lnTo>
                    <a:pt x="103801" y="36340"/>
                  </a:lnTo>
                  <a:lnTo>
                    <a:pt x="106085" y="44831"/>
                  </a:lnTo>
                  <a:lnTo>
                    <a:pt x="107042" y="74524"/>
                  </a:lnTo>
                  <a:lnTo>
                    <a:pt x="104399" y="80416"/>
                  </a:lnTo>
                  <a:lnTo>
                    <a:pt x="100909" y="86341"/>
                  </a:lnTo>
                  <a:lnTo>
                    <a:pt x="98117" y="982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9" name="SMARTInkShape-1057"/>
            <p:cNvSpPr/>
            <p:nvPr/>
          </p:nvSpPr>
          <p:spPr>
            <a:xfrm>
              <a:off x="1973461" y="5027414"/>
              <a:ext cx="1" cy="8931"/>
            </a:xfrm>
            <a:custGeom>
              <a:avLst/>
              <a:gdLst/>
              <a:ahLst/>
              <a:cxnLst/>
              <a:rect l="0" t="0" r="0" b="0"/>
              <a:pathLst>
                <a:path w="1" h="8931">
                  <a:moveTo>
                    <a:pt x="0" y="893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0" name="SMARTInkShape-1058"/>
            <p:cNvSpPr/>
            <p:nvPr/>
          </p:nvSpPr>
          <p:spPr>
            <a:xfrm>
              <a:off x="1937742" y="5063133"/>
              <a:ext cx="17860" cy="71438"/>
            </a:xfrm>
            <a:custGeom>
              <a:avLst/>
              <a:gdLst/>
              <a:ahLst/>
              <a:cxnLst/>
              <a:rect l="0" t="0" r="0" b="0"/>
              <a:pathLst>
                <a:path w="17860" h="71438">
                  <a:moveTo>
                    <a:pt x="17859" y="0"/>
                  </a:moveTo>
                  <a:lnTo>
                    <a:pt x="10171" y="0"/>
                  </a:lnTo>
                  <a:lnTo>
                    <a:pt x="9757" y="992"/>
                  </a:lnTo>
                  <a:lnTo>
                    <a:pt x="9298" y="4739"/>
                  </a:lnTo>
                  <a:lnTo>
                    <a:pt x="6447" y="9713"/>
                  </a:lnTo>
                  <a:lnTo>
                    <a:pt x="2866" y="15231"/>
                  </a:lnTo>
                  <a:lnTo>
                    <a:pt x="849" y="23915"/>
                  </a:lnTo>
                  <a:lnTo>
                    <a:pt x="2" y="67469"/>
                  </a:lnTo>
                  <a:lnTo>
                    <a:pt x="0"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1" name="SMARTInkShape-1059"/>
            <p:cNvSpPr/>
            <p:nvPr/>
          </p:nvSpPr>
          <p:spPr>
            <a:xfrm>
              <a:off x="1759148" y="4982766"/>
              <a:ext cx="142876" cy="125016"/>
            </a:xfrm>
            <a:custGeom>
              <a:avLst/>
              <a:gdLst/>
              <a:ahLst/>
              <a:cxnLst/>
              <a:rect l="0" t="0" r="0" b="0"/>
              <a:pathLst>
                <a:path w="142876" h="125016">
                  <a:moveTo>
                    <a:pt x="8930" y="0"/>
                  </a:moveTo>
                  <a:lnTo>
                    <a:pt x="8930" y="16249"/>
                  </a:lnTo>
                  <a:lnTo>
                    <a:pt x="2793" y="24669"/>
                  </a:lnTo>
                  <a:lnTo>
                    <a:pt x="828" y="32996"/>
                  </a:lnTo>
                  <a:lnTo>
                    <a:pt x="1" y="53455"/>
                  </a:lnTo>
                  <a:lnTo>
                    <a:pt x="0" y="41138"/>
                  </a:lnTo>
                  <a:lnTo>
                    <a:pt x="992" y="39331"/>
                  </a:lnTo>
                  <a:lnTo>
                    <a:pt x="2646" y="38127"/>
                  </a:lnTo>
                  <a:lnTo>
                    <a:pt x="4741" y="37323"/>
                  </a:lnTo>
                  <a:lnTo>
                    <a:pt x="6137" y="35797"/>
                  </a:lnTo>
                  <a:lnTo>
                    <a:pt x="11024" y="26215"/>
                  </a:lnTo>
                  <a:lnTo>
                    <a:pt x="30170" y="5573"/>
                  </a:lnTo>
                  <a:lnTo>
                    <a:pt x="35899" y="2477"/>
                  </a:lnTo>
                  <a:lnTo>
                    <a:pt x="50625" y="326"/>
                  </a:lnTo>
                  <a:lnTo>
                    <a:pt x="65488" y="43"/>
                  </a:lnTo>
                  <a:lnTo>
                    <a:pt x="94423" y="9096"/>
                  </a:lnTo>
                  <a:lnTo>
                    <a:pt x="113037" y="24088"/>
                  </a:lnTo>
                  <a:lnTo>
                    <a:pt x="122018" y="31831"/>
                  </a:lnTo>
                  <a:lnTo>
                    <a:pt x="133941" y="37596"/>
                  </a:lnTo>
                  <a:lnTo>
                    <a:pt x="142352" y="44235"/>
                  </a:lnTo>
                  <a:lnTo>
                    <a:pt x="142720" y="49266"/>
                  </a:lnTo>
                  <a:lnTo>
                    <a:pt x="141780" y="50703"/>
                  </a:lnTo>
                  <a:lnTo>
                    <a:pt x="140161" y="51660"/>
                  </a:lnTo>
                  <a:lnTo>
                    <a:pt x="133141" y="53010"/>
                  </a:lnTo>
                  <a:lnTo>
                    <a:pt x="121880" y="53465"/>
                  </a:lnTo>
                  <a:lnTo>
                    <a:pt x="116016" y="56173"/>
                  </a:lnTo>
                  <a:lnTo>
                    <a:pt x="84169" y="76499"/>
                  </a:lnTo>
                  <a:lnTo>
                    <a:pt x="77758" y="78648"/>
                  </a:lnTo>
                  <a:lnTo>
                    <a:pt x="75651" y="80213"/>
                  </a:lnTo>
                  <a:lnTo>
                    <a:pt x="74247" y="82249"/>
                  </a:lnTo>
                  <a:lnTo>
                    <a:pt x="72686" y="87156"/>
                  </a:lnTo>
                  <a:lnTo>
                    <a:pt x="71487" y="105424"/>
                  </a:lnTo>
                  <a:lnTo>
                    <a:pt x="72462" y="106001"/>
                  </a:lnTo>
                  <a:lnTo>
                    <a:pt x="92430" y="107111"/>
                  </a:lnTo>
                  <a:lnTo>
                    <a:pt x="101250" y="107142"/>
                  </a:lnTo>
                  <a:lnTo>
                    <a:pt x="107177" y="104504"/>
                  </a:lnTo>
                  <a:lnTo>
                    <a:pt x="141111" y="73187"/>
                  </a:lnTo>
                  <a:lnTo>
                    <a:pt x="142092" y="69569"/>
                  </a:lnTo>
                  <a:lnTo>
                    <a:pt x="142862" y="62630"/>
                  </a:lnTo>
                  <a:lnTo>
                    <a:pt x="142875" y="84631"/>
                  </a:lnTo>
                  <a:lnTo>
                    <a:pt x="135187" y="104263"/>
                  </a:lnTo>
                  <a:lnTo>
                    <a:pt x="135765" y="106220"/>
                  </a:lnTo>
                  <a:lnTo>
                    <a:pt x="140328" y="113714"/>
                  </a:lnTo>
                  <a:lnTo>
                    <a:pt x="142875" y="12501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2" name="SMARTInkShape-1060"/>
            <p:cNvSpPr/>
            <p:nvPr/>
          </p:nvSpPr>
          <p:spPr>
            <a:xfrm>
              <a:off x="1634653" y="4885815"/>
              <a:ext cx="79433" cy="96952"/>
            </a:xfrm>
            <a:custGeom>
              <a:avLst/>
              <a:gdLst/>
              <a:ahLst/>
              <a:cxnLst/>
              <a:rect l="0" t="0" r="0" b="0"/>
              <a:pathLst>
                <a:path w="79433" h="96952">
                  <a:moveTo>
                    <a:pt x="8409" y="43373"/>
                  </a:moveTo>
                  <a:lnTo>
                    <a:pt x="13150" y="43373"/>
                  </a:lnTo>
                  <a:lnTo>
                    <a:pt x="14546" y="42379"/>
                  </a:lnTo>
                  <a:lnTo>
                    <a:pt x="15477" y="40727"/>
                  </a:lnTo>
                  <a:lnTo>
                    <a:pt x="16098" y="38632"/>
                  </a:lnTo>
                  <a:lnTo>
                    <a:pt x="17504" y="37235"/>
                  </a:lnTo>
                  <a:lnTo>
                    <a:pt x="21712" y="35684"/>
                  </a:lnTo>
                  <a:lnTo>
                    <a:pt x="58790" y="33472"/>
                  </a:lnTo>
                  <a:lnTo>
                    <a:pt x="69124" y="26758"/>
                  </a:lnTo>
                  <a:lnTo>
                    <a:pt x="78448" y="17934"/>
                  </a:lnTo>
                  <a:lnTo>
                    <a:pt x="79432" y="12243"/>
                  </a:lnTo>
                  <a:lnTo>
                    <a:pt x="78578" y="10713"/>
                  </a:lnTo>
                  <a:lnTo>
                    <a:pt x="77017" y="9693"/>
                  </a:lnTo>
                  <a:lnTo>
                    <a:pt x="70079" y="8257"/>
                  </a:lnTo>
                  <a:lnTo>
                    <a:pt x="67382" y="8056"/>
                  </a:lnTo>
                  <a:lnTo>
                    <a:pt x="65584" y="6930"/>
                  </a:lnTo>
                  <a:lnTo>
                    <a:pt x="64385" y="5187"/>
                  </a:lnTo>
                  <a:lnTo>
                    <a:pt x="63586" y="3032"/>
                  </a:lnTo>
                  <a:lnTo>
                    <a:pt x="61069" y="1596"/>
                  </a:lnTo>
                  <a:lnTo>
                    <a:pt x="52980" y="0"/>
                  </a:lnTo>
                  <a:lnTo>
                    <a:pt x="45417" y="1937"/>
                  </a:lnTo>
                  <a:lnTo>
                    <a:pt x="35552" y="7892"/>
                  </a:lnTo>
                  <a:lnTo>
                    <a:pt x="5403" y="37455"/>
                  </a:lnTo>
                  <a:lnTo>
                    <a:pt x="2112" y="43389"/>
                  </a:lnTo>
                  <a:lnTo>
                    <a:pt x="0" y="55282"/>
                  </a:lnTo>
                  <a:lnTo>
                    <a:pt x="2357" y="61232"/>
                  </a:lnTo>
                  <a:lnTo>
                    <a:pt x="5719" y="67185"/>
                  </a:lnTo>
                  <a:lnTo>
                    <a:pt x="7214" y="73138"/>
                  </a:lnTo>
                  <a:lnTo>
                    <a:pt x="8605" y="75123"/>
                  </a:lnTo>
                  <a:lnTo>
                    <a:pt x="10524" y="76445"/>
                  </a:lnTo>
                  <a:lnTo>
                    <a:pt x="15302" y="78907"/>
                  </a:lnTo>
                  <a:lnTo>
                    <a:pt x="23571" y="84880"/>
                  </a:lnTo>
                  <a:lnTo>
                    <a:pt x="32304" y="88082"/>
                  </a:lnTo>
                  <a:lnTo>
                    <a:pt x="41176" y="93881"/>
                  </a:lnTo>
                  <a:lnTo>
                    <a:pt x="50089" y="96041"/>
                  </a:lnTo>
                  <a:lnTo>
                    <a:pt x="70917" y="969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3" name="SMARTInkShape-1061"/>
            <p:cNvSpPr/>
            <p:nvPr/>
          </p:nvSpPr>
          <p:spPr>
            <a:xfrm>
              <a:off x="1393031" y="4813104"/>
              <a:ext cx="223243" cy="169663"/>
            </a:xfrm>
            <a:custGeom>
              <a:avLst/>
              <a:gdLst/>
              <a:ahLst/>
              <a:cxnLst/>
              <a:rect l="0" t="0" r="0" b="0"/>
              <a:pathLst>
                <a:path w="223243" h="169663">
                  <a:moveTo>
                    <a:pt x="0" y="44646"/>
                  </a:moveTo>
                  <a:lnTo>
                    <a:pt x="0" y="39906"/>
                  </a:lnTo>
                  <a:lnTo>
                    <a:pt x="992" y="38510"/>
                  </a:lnTo>
                  <a:lnTo>
                    <a:pt x="2646" y="37578"/>
                  </a:lnTo>
                  <a:lnTo>
                    <a:pt x="9095" y="35961"/>
                  </a:lnTo>
                  <a:lnTo>
                    <a:pt x="13303" y="35825"/>
                  </a:lnTo>
                  <a:lnTo>
                    <a:pt x="18480" y="33118"/>
                  </a:lnTo>
                  <a:lnTo>
                    <a:pt x="24088" y="29600"/>
                  </a:lnTo>
                  <a:lnTo>
                    <a:pt x="33816" y="27620"/>
                  </a:lnTo>
                  <a:lnTo>
                    <a:pt x="71675" y="24189"/>
                  </a:lnTo>
                  <a:lnTo>
                    <a:pt x="113998" y="10954"/>
                  </a:lnTo>
                  <a:lnTo>
                    <a:pt x="121111" y="8835"/>
                  </a:lnTo>
                  <a:lnTo>
                    <a:pt x="131686" y="3057"/>
                  </a:lnTo>
                  <a:lnTo>
                    <a:pt x="160602" y="0"/>
                  </a:lnTo>
                  <a:lnTo>
                    <a:pt x="160734" y="41864"/>
                  </a:lnTo>
                  <a:lnTo>
                    <a:pt x="159742" y="83259"/>
                  </a:lnTo>
                  <a:lnTo>
                    <a:pt x="153667" y="100266"/>
                  </a:lnTo>
                  <a:lnTo>
                    <a:pt x="151837" y="123497"/>
                  </a:lnTo>
                  <a:lnTo>
                    <a:pt x="144119" y="132568"/>
                  </a:lnTo>
                  <a:lnTo>
                    <a:pt x="150673" y="126134"/>
                  </a:lnTo>
                  <a:lnTo>
                    <a:pt x="151705" y="117423"/>
                  </a:lnTo>
                  <a:lnTo>
                    <a:pt x="167247" y="98043"/>
                  </a:lnTo>
                  <a:lnTo>
                    <a:pt x="168053" y="95127"/>
                  </a:lnTo>
                  <a:lnTo>
                    <a:pt x="169582" y="93183"/>
                  </a:lnTo>
                  <a:lnTo>
                    <a:pt x="173927" y="91023"/>
                  </a:lnTo>
                  <a:lnTo>
                    <a:pt x="184801" y="88643"/>
                  </a:lnTo>
                  <a:lnTo>
                    <a:pt x="194723" y="81650"/>
                  </a:lnTo>
                  <a:lnTo>
                    <a:pt x="200681" y="80746"/>
                  </a:lnTo>
                  <a:lnTo>
                    <a:pt x="202248" y="81611"/>
                  </a:lnTo>
                  <a:lnTo>
                    <a:pt x="203293" y="83180"/>
                  </a:lnTo>
                  <a:lnTo>
                    <a:pt x="204970" y="88086"/>
                  </a:lnTo>
                  <a:lnTo>
                    <a:pt x="205261" y="93677"/>
                  </a:lnTo>
                  <a:lnTo>
                    <a:pt x="207974" y="98849"/>
                  </a:lnTo>
                  <a:lnTo>
                    <a:pt x="211496" y="104455"/>
                  </a:lnTo>
                  <a:lnTo>
                    <a:pt x="213756" y="116138"/>
                  </a:lnTo>
                  <a:lnTo>
                    <a:pt x="215298" y="153971"/>
                  </a:lnTo>
                  <a:lnTo>
                    <a:pt x="216954" y="156224"/>
                  </a:lnTo>
                  <a:lnTo>
                    <a:pt x="219050" y="157727"/>
                  </a:lnTo>
                  <a:lnTo>
                    <a:pt x="220448" y="159720"/>
                  </a:lnTo>
                  <a:lnTo>
                    <a:pt x="223242" y="1696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 name="SMARTInkShape-1062"/>
            <p:cNvSpPr/>
            <p:nvPr/>
          </p:nvSpPr>
          <p:spPr>
            <a:xfrm>
              <a:off x="1446719" y="4839889"/>
              <a:ext cx="35610" cy="125018"/>
            </a:xfrm>
            <a:custGeom>
              <a:avLst/>
              <a:gdLst/>
              <a:ahLst/>
              <a:cxnLst/>
              <a:rect l="0" t="0" r="0" b="0"/>
              <a:pathLst>
                <a:path w="35610" h="125018">
                  <a:moveTo>
                    <a:pt x="35609" y="0"/>
                  </a:moveTo>
                  <a:lnTo>
                    <a:pt x="26712" y="0"/>
                  </a:lnTo>
                  <a:lnTo>
                    <a:pt x="26679" y="26414"/>
                  </a:lnTo>
                  <a:lnTo>
                    <a:pt x="18991" y="34446"/>
                  </a:lnTo>
                  <a:lnTo>
                    <a:pt x="17859" y="43297"/>
                  </a:lnTo>
                  <a:lnTo>
                    <a:pt x="17759" y="56961"/>
                  </a:lnTo>
                  <a:lnTo>
                    <a:pt x="16764" y="58809"/>
                  </a:lnTo>
                  <a:lnTo>
                    <a:pt x="15108" y="60043"/>
                  </a:lnTo>
                  <a:lnTo>
                    <a:pt x="13012" y="60865"/>
                  </a:lnTo>
                  <a:lnTo>
                    <a:pt x="11615" y="62405"/>
                  </a:lnTo>
                  <a:lnTo>
                    <a:pt x="10062" y="66762"/>
                  </a:lnTo>
                  <a:lnTo>
                    <a:pt x="7900" y="86396"/>
                  </a:lnTo>
                  <a:lnTo>
                    <a:pt x="1767" y="98243"/>
                  </a:lnTo>
                  <a:lnTo>
                    <a:pt x="0" y="114324"/>
                  </a:lnTo>
                  <a:lnTo>
                    <a:pt x="8820" y="1250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49" name="SMARTInkShape-Group116"/>
          <p:cNvGrpSpPr/>
          <p:nvPr/>
        </p:nvGrpSpPr>
        <p:grpSpPr>
          <a:xfrm>
            <a:off x="7215187" y="536149"/>
            <a:ext cx="401837" cy="283605"/>
            <a:chOff x="7215187" y="536149"/>
            <a:chExt cx="401837" cy="283605"/>
          </a:xfrm>
        </p:grpSpPr>
        <p:sp>
          <p:nvSpPr>
            <p:cNvPr id="1846" name="SMARTInkShape-1063"/>
            <p:cNvSpPr/>
            <p:nvPr/>
          </p:nvSpPr>
          <p:spPr>
            <a:xfrm>
              <a:off x="7438429" y="662333"/>
              <a:ext cx="178595" cy="139576"/>
            </a:xfrm>
            <a:custGeom>
              <a:avLst/>
              <a:gdLst/>
              <a:ahLst/>
              <a:cxnLst/>
              <a:rect l="0" t="0" r="0" b="0"/>
              <a:pathLst>
                <a:path w="178595" h="139576">
                  <a:moveTo>
                    <a:pt x="0" y="78831"/>
                  </a:moveTo>
                  <a:lnTo>
                    <a:pt x="4741" y="83572"/>
                  </a:lnTo>
                  <a:lnTo>
                    <a:pt x="7068" y="88545"/>
                  </a:lnTo>
                  <a:lnTo>
                    <a:pt x="7689" y="91260"/>
                  </a:lnTo>
                  <a:lnTo>
                    <a:pt x="15835" y="105689"/>
                  </a:lnTo>
                  <a:lnTo>
                    <a:pt x="16510" y="108643"/>
                  </a:lnTo>
                  <a:lnTo>
                    <a:pt x="24750" y="123486"/>
                  </a:lnTo>
                  <a:lnTo>
                    <a:pt x="25429" y="126460"/>
                  </a:lnTo>
                  <a:lnTo>
                    <a:pt x="34358" y="139575"/>
                  </a:lnTo>
                  <a:lnTo>
                    <a:pt x="35804" y="139171"/>
                  </a:lnTo>
                  <a:lnTo>
                    <a:pt x="40056" y="136076"/>
                  </a:lnTo>
                  <a:lnTo>
                    <a:pt x="42607" y="131393"/>
                  </a:lnTo>
                  <a:lnTo>
                    <a:pt x="51663" y="87502"/>
                  </a:lnTo>
                  <a:lnTo>
                    <a:pt x="59463" y="46679"/>
                  </a:lnTo>
                  <a:lnTo>
                    <a:pt x="61154" y="35437"/>
                  </a:lnTo>
                  <a:lnTo>
                    <a:pt x="62598" y="32042"/>
                  </a:lnTo>
                  <a:lnTo>
                    <a:pt x="64552" y="29779"/>
                  </a:lnTo>
                  <a:lnTo>
                    <a:pt x="66848" y="28270"/>
                  </a:lnTo>
                  <a:lnTo>
                    <a:pt x="67386" y="27265"/>
                  </a:lnTo>
                  <a:lnTo>
                    <a:pt x="66752" y="26594"/>
                  </a:lnTo>
                  <a:lnTo>
                    <a:pt x="63346" y="25518"/>
                  </a:lnTo>
                  <a:lnTo>
                    <a:pt x="70270" y="32965"/>
                  </a:lnTo>
                  <a:lnTo>
                    <a:pt x="72199" y="41071"/>
                  </a:lnTo>
                  <a:lnTo>
                    <a:pt x="87679" y="59244"/>
                  </a:lnTo>
                  <a:lnTo>
                    <a:pt x="91224" y="60204"/>
                  </a:lnTo>
                  <a:lnTo>
                    <a:pt x="101584" y="60820"/>
                  </a:lnTo>
                  <a:lnTo>
                    <a:pt x="107325" y="58258"/>
                  </a:lnTo>
                  <a:lnTo>
                    <a:pt x="110246" y="56186"/>
                  </a:lnTo>
                  <a:lnTo>
                    <a:pt x="113491" y="51238"/>
                  </a:lnTo>
                  <a:lnTo>
                    <a:pt x="132843" y="8641"/>
                  </a:lnTo>
                  <a:lnTo>
                    <a:pt x="133456" y="3648"/>
                  </a:lnTo>
                  <a:lnTo>
                    <a:pt x="132627" y="1920"/>
                  </a:lnTo>
                  <a:lnTo>
                    <a:pt x="131082" y="768"/>
                  </a:lnTo>
                  <a:lnTo>
                    <a:pt x="129059" y="0"/>
                  </a:lnTo>
                  <a:lnTo>
                    <a:pt x="126719" y="480"/>
                  </a:lnTo>
                  <a:lnTo>
                    <a:pt x="118686" y="5896"/>
                  </a:lnTo>
                  <a:lnTo>
                    <a:pt x="101170" y="23398"/>
                  </a:lnTo>
                  <a:lnTo>
                    <a:pt x="84334" y="49242"/>
                  </a:lnTo>
                  <a:lnTo>
                    <a:pt x="80715" y="74955"/>
                  </a:lnTo>
                  <a:lnTo>
                    <a:pt x="80522" y="81408"/>
                  </a:lnTo>
                  <a:lnTo>
                    <a:pt x="81463" y="83526"/>
                  </a:lnTo>
                  <a:lnTo>
                    <a:pt x="83082" y="84937"/>
                  </a:lnTo>
                  <a:lnTo>
                    <a:pt x="108874" y="93526"/>
                  </a:lnTo>
                  <a:lnTo>
                    <a:pt x="151878" y="96412"/>
                  </a:lnTo>
                  <a:lnTo>
                    <a:pt x="178594" y="966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7" name="SMARTInkShape-1064"/>
            <p:cNvSpPr/>
            <p:nvPr/>
          </p:nvSpPr>
          <p:spPr>
            <a:xfrm>
              <a:off x="7324261" y="660797"/>
              <a:ext cx="123099" cy="133410"/>
            </a:xfrm>
            <a:custGeom>
              <a:avLst/>
              <a:gdLst/>
              <a:ahLst/>
              <a:cxnLst/>
              <a:rect l="0" t="0" r="0" b="0"/>
              <a:pathLst>
                <a:path w="123099" h="133410">
                  <a:moveTo>
                    <a:pt x="123098" y="0"/>
                  </a:moveTo>
                  <a:lnTo>
                    <a:pt x="110670" y="0"/>
                  </a:lnTo>
                  <a:lnTo>
                    <a:pt x="105006" y="2646"/>
                  </a:lnTo>
                  <a:lnTo>
                    <a:pt x="63039" y="42240"/>
                  </a:lnTo>
                  <a:lnTo>
                    <a:pt x="22856" y="83377"/>
                  </a:lnTo>
                  <a:lnTo>
                    <a:pt x="959" y="115304"/>
                  </a:lnTo>
                  <a:lnTo>
                    <a:pt x="0" y="118541"/>
                  </a:lnTo>
                  <a:lnTo>
                    <a:pt x="353" y="121691"/>
                  </a:lnTo>
                  <a:lnTo>
                    <a:pt x="5939" y="132136"/>
                  </a:lnTo>
                  <a:lnTo>
                    <a:pt x="9181" y="133141"/>
                  </a:lnTo>
                  <a:lnTo>
                    <a:pt x="11435" y="133409"/>
                  </a:lnTo>
                  <a:lnTo>
                    <a:pt x="16585" y="131061"/>
                  </a:lnTo>
                  <a:lnTo>
                    <a:pt x="50459" y="99389"/>
                  </a:lnTo>
                  <a:lnTo>
                    <a:pt x="56088" y="91136"/>
                  </a:lnTo>
                  <a:lnTo>
                    <a:pt x="59581" y="84161"/>
                  </a:lnTo>
                  <a:lnTo>
                    <a:pt x="66134" y="74656"/>
                  </a:lnTo>
                  <a:lnTo>
                    <a:pt x="68516" y="65556"/>
                  </a:lnTo>
                  <a:lnTo>
                    <a:pt x="69074" y="59563"/>
                  </a:lnTo>
                  <a:lnTo>
                    <a:pt x="66675" y="53592"/>
                  </a:lnTo>
                  <a:lnTo>
                    <a:pt x="63294" y="47631"/>
                  </a:lnTo>
                  <a:lnTo>
                    <a:pt x="60590"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8" name="SMARTInkShape-1065"/>
            <p:cNvSpPr/>
            <p:nvPr/>
          </p:nvSpPr>
          <p:spPr>
            <a:xfrm>
              <a:off x="7215187" y="536149"/>
              <a:ext cx="133946" cy="283605"/>
            </a:xfrm>
            <a:custGeom>
              <a:avLst/>
              <a:gdLst/>
              <a:ahLst/>
              <a:cxnLst/>
              <a:rect l="0" t="0" r="0" b="0"/>
              <a:pathLst>
                <a:path w="133946" h="283605">
                  <a:moveTo>
                    <a:pt x="0" y="8562"/>
                  </a:moveTo>
                  <a:lnTo>
                    <a:pt x="0" y="0"/>
                  </a:lnTo>
                  <a:lnTo>
                    <a:pt x="0" y="42824"/>
                  </a:lnTo>
                  <a:lnTo>
                    <a:pt x="0" y="84845"/>
                  </a:lnTo>
                  <a:lnTo>
                    <a:pt x="0" y="129263"/>
                  </a:lnTo>
                  <a:lnTo>
                    <a:pt x="0" y="170943"/>
                  </a:lnTo>
                  <a:lnTo>
                    <a:pt x="992" y="204348"/>
                  </a:lnTo>
                  <a:lnTo>
                    <a:pt x="11024" y="246804"/>
                  </a:lnTo>
                  <a:lnTo>
                    <a:pt x="26972" y="267272"/>
                  </a:lnTo>
                  <a:lnTo>
                    <a:pt x="41696" y="281380"/>
                  </a:lnTo>
                  <a:lnTo>
                    <a:pt x="47636" y="283604"/>
                  </a:lnTo>
                  <a:lnTo>
                    <a:pt x="50608" y="283204"/>
                  </a:lnTo>
                  <a:lnTo>
                    <a:pt x="74599" y="270047"/>
                  </a:lnTo>
                  <a:lnTo>
                    <a:pt x="118346" y="235596"/>
                  </a:lnTo>
                  <a:lnTo>
                    <a:pt x="133945" y="2228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52" name="SMARTInkShape-Group117"/>
          <p:cNvGrpSpPr/>
          <p:nvPr/>
        </p:nvGrpSpPr>
        <p:grpSpPr>
          <a:xfrm>
            <a:off x="7754826" y="653263"/>
            <a:ext cx="415838" cy="177142"/>
            <a:chOff x="7754826" y="653263"/>
            <a:chExt cx="415838" cy="177142"/>
          </a:xfrm>
        </p:grpSpPr>
        <p:sp>
          <p:nvSpPr>
            <p:cNvPr id="1850" name="SMARTInkShape-1066"/>
            <p:cNvSpPr/>
            <p:nvPr/>
          </p:nvSpPr>
          <p:spPr>
            <a:xfrm>
              <a:off x="8000999" y="653263"/>
              <a:ext cx="169665" cy="123621"/>
            </a:xfrm>
            <a:custGeom>
              <a:avLst/>
              <a:gdLst/>
              <a:ahLst/>
              <a:cxnLst/>
              <a:rect l="0" t="0" r="0" b="0"/>
              <a:pathLst>
                <a:path w="169665" h="123621">
                  <a:moveTo>
                    <a:pt x="0" y="87901"/>
                  </a:moveTo>
                  <a:lnTo>
                    <a:pt x="12429" y="87901"/>
                  </a:lnTo>
                  <a:lnTo>
                    <a:pt x="51185" y="76877"/>
                  </a:lnTo>
                  <a:lnTo>
                    <a:pt x="94494" y="55077"/>
                  </a:lnTo>
                  <a:lnTo>
                    <a:pt x="117591" y="40265"/>
                  </a:lnTo>
                  <a:lnTo>
                    <a:pt x="121717" y="34318"/>
                  </a:lnTo>
                  <a:lnTo>
                    <a:pt x="124038" y="25392"/>
                  </a:lnTo>
                  <a:lnTo>
                    <a:pt x="124960" y="9298"/>
                  </a:lnTo>
                  <a:lnTo>
                    <a:pt x="120260" y="3316"/>
                  </a:lnTo>
                  <a:lnTo>
                    <a:pt x="115296" y="698"/>
                  </a:lnTo>
                  <a:lnTo>
                    <a:pt x="112583" y="0"/>
                  </a:lnTo>
                  <a:lnTo>
                    <a:pt x="109782" y="527"/>
                  </a:lnTo>
                  <a:lnTo>
                    <a:pt x="100107" y="5017"/>
                  </a:lnTo>
                  <a:lnTo>
                    <a:pt x="86107" y="7780"/>
                  </a:lnTo>
                  <a:lnTo>
                    <a:pt x="51951" y="28496"/>
                  </a:lnTo>
                  <a:lnTo>
                    <a:pt x="38962" y="41293"/>
                  </a:lnTo>
                  <a:lnTo>
                    <a:pt x="20521" y="69491"/>
                  </a:lnTo>
                  <a:lnTo>
                    <a:pt x="18210" y="84852"/>
                  </a:lnTo>
                  <a:lnTo>
                    <a:pt x="17906" y="99798"/>
                  </a:lnTo>
                  <a:lnTo>
                    <a:pt x="20526" y="105756"/>
                  </a:lnTo>
                  <a:lnTo>
                    <a:pt x="22614" y="108734"/>
                  </a:lnTo>
                  <a:lnTo>
                    <a:pt x="25991" y="110719"/>
                  </a:lnTo>
                  <a:lnTo>
                    <a:pt x="43021" y="116552"/>
                  </a:lnTo>
                  <a:lnTo>
                    <a:pt x="46540" y="118908"/>
                  </a:lnTo>
                  <a:lnTo>
                    <a:pt x="60974" y="122224"/>
                  </a:lnTo>
                  <a:lnTo>
                    <a:pt x="100117" y="123497"/>
                  </a:lnTo>
                  <a:lnTo>
                    <a:pt x="139542" y="123609"/>
                  </a:lnTo>
                  <a:lnTo>
                    <a:pt x="169664" y="1236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1" name="SMARTInkShape-1067"/>
            <p:cNvSpPr/>
            <p:nvPr/>
          </p:nvSpPr>
          <p:spPr>
            <a:xfrm>
              <a:off x="7754826" y="660797"/>
              <a:ext cx="210455" cy="169608"/>
            </a:xfrm>
            <a:custGeom>
              <a:avLst/>
              <a:gdLst/>
              <a:ahLst/>
              <a:cxnLst/>
              <a:rect l="0" t="0" r="0" b="0"/>
              <a:pathLst>
                <a:path w="210455" h="169608">
                  <a:moveTo>
                    <a:pt x="58650" y="0"/>
                  </a:moveTo>
                  <a:lnTo>
                    <a:pt x="53911" y="0"/>
                  </a:lnTo>
                  <a:lnTo>
                    <a:pt x="52514" y="992"/>
                  </a:lnTo>
                  <a:lnTo>
                    <a:pt x="51583" y="2646"/>
                  </a:lnTo>
                  <a:lnTo>
                    <a:pt x="50089" y="7688"/>
                  </a:lnTo>
                  <a:lnTo>
                    <a:pt x="45089" y="13302"/>
                  </a:lnTo>
                  <a:lnTo>
                    <a:pt x="42701" y="21126"/>
                  </a:lnTo>
                  <a:lnTo>
                    <a:pt x="40648" y="30225"/>
                  </a:lnTo>
                  <a:lnTo>
                    <a:pt x="34906" y="41918"/>
                  </a:lnTo>
                  <a:lnTo>
                    <a:pt x="27239" y="86446"/>
                  </a:lnTo>
                  <a:lnTo>
                    <a:pt x="23184" y="127007"/>
                  </a:lnTo>
                  <a:lnTo>
                    <a:pt x="21961" y="154617"/>
                  </a:lnTo>
                  <a:lnTo>
                    <a:pt x="14034" y="169607"/>
                  </a:lnTo>
                  <a:lnTo>
                    <a:pt x="6938" y="152875"/>
                  </a:lnTo>
                  <a:lnTo>
                    <a:pt x="0" y="112803"/>
                  </a:lnTo>
                  <a:lnTo>
                    <a:pt x="7334" y="71419"/>
                  </a:lnTo>
                  <a:lnTo>
                    <a:pt x="12026" y="53573"/>
                  </a:lnTo>
                  <a:lnTo>
                    <a:pt x="14115" y="42661"/>
                  </a:lnTo>
                  <a:lnTo>
                    <a:pt x="20871" y="30941"/>
                  </a:lnTo>
                  <a:lnTo>
                    <a:pt x="34958" y="15037"/>
                  </a:lnTo>
                  <a:lnTo>
                    <a:pt x="40844" y="11644"/>
                  </a:lnTo>
                  <a:lnTo>
                    <a:pt x="52708" y="9466"/>
                  </a:lnTo>
                  <a:lnTo>
                    <a:pt x="58654" y="11814"/>
                  </a:lnTo>
                  <a:lnTo>
                    <a:pt x="88415" y="38745"/>
                  </a:lnTo>
                  <a:lnTo>
                    <a:pt x="91724" y="44670"/>
                  </a:lnTo>
                  <a:lnTo>
                    <a:pt x="94185" y="50611"/>
                  </a:lnTo>
                  <a:lnTo>
                    <a:pt x="108505" y="74599"/>
                  </a:lnTo>
                  <a:lnTo>
                    <a:pt x="111902" y="88868"/>
                  </a:lnTo>
                  <a:lnTo>
                    <a:pt x="112083" y="93406"/>
                  </a:lnTo>
                  <a:lnTo>
                    <a:pt x="113124" y="95013"/>
                  </a:lnTo>
                  <a:lnTo>
                    <a:pt x="114810" y="96084"/>
                  </a:lnTo>
                  <a:lnTo>
                    <a:pt x="116926" y="96798"/>
                  </a:lnTo>
                  <a:lnTo>
                    <a:pt x="118336" y="98266"/>
                  </a:lnTo>
                  <a:lnTo>
                    <a:pt x="120786" y="105789"/>
                  </a:lnTo>
                  <a:lnTo>
                    <a:pt x="121048" y="102011"/>
                  </a:lnTo>
                  <a:lnTo>
                    <a:pt x="120093" y="100749"/>
                  </a:lnTo>
                  <a:lnTo>
                    <a:pt x="116386" y="99348"/>
                  </a:lnTo>
                  <a:lnTo>
                    <a:pt x="115992" y="97982"/>
                  </a:lnTo>
                  <a:lnTo>
                    <a:pt x="120282" y="85896"/>
                  </a:lnTo>
                  <a:lnTo>
                    <a:pt x="120899" y="77265"/>
                  </a:lnTo>
                  <a:lnTo>
                    <a:pt x="123688" y="71382"/>
                  </a:lnTo>
                  <a:lnTo>
                    <a:pt x="150967" y="33109"/>
                  </a:lnTo>
                  <a:lnTo>
                    <a:pt x="164607" y="23921"/>
                  </a:lnTo>
                  <a:lnTo>
                    <a:pt x="176475" y="19655"/>
                  </a:lnTo>
                  <a:lnTo>
                    <a:pt x="195463" y="18017"/>
                  </a:lnTo>
                  <a:lnTo>
                    <a:pt x="197484" y="18957"/>
                  </a:lnTo>
                  <a:lnTo>
                    <a:pt x="198831" y="20575"/>
                  </a:lnTo>
                  <a:lnTo>
                    <a:pt x="201320" y="25019"/>
                  </a:lnTo>
                  <a:lnTo>
                    <a:pt x="207307" y="33100"/>
                  </a:lnTo>
                  <a:lnTo>
                    <a:pt x="209522" y="41778"/>
                  </a:lnTo>
                  <a:lnTo>
                    <a:pt x="210439" y="82463"/>
                  </a:lnTo>
                  <a:lnTo>
                    <a:pt x="210454" y="124963"/>
                  </a:lnTo>
                  <a:lnTo>
                    <a:pt x="210454"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054588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3</a:t>
            </a:r>
            <a:endParaRPr lang="en-US" dirty="0"/>
          </a:p>
        </p:txBody>
      </p:sp>
      <p:grpSp>
        <p:nvGrpSpPr>
          <p:cNvPr id="1347" name="SMARTInkShape-Group118"/>
          <p:cNvGrpSpPr/>
          <p:nvPr/>
        </p:nvGrpSpPr>
        <p:grpSpPr>
          <a:xfrm>
            <a:off x="2964656" y="2455664"/>
            <a:ext cx="1401803" cy="337302"/>
            <a:chOff x="2964656" y="2455664"/>
            <a:chExt cx="1401803" cy="337302"/>
          </a:xfrm>
        </p:grpSpPr>
        <p:sp>
          <p:nvSpPr>
            <p:cNvPr id="1338" name="SMARTInkShape-1068"/>
            <p:cNvSpPr/>
            <p:nvPr/>
          </p:nvSpPr>
          <p:spPr>
            <a:xfrm>
              <a:off x="3710035" y="2598657"/>
              <a:ext cx="129731" cy="160617"/>
            </a:xfrm>
            <a:custGeom>
              <a:avLst/>
              <a:gdLst/>
              <a:ahLst/>
              <a:cxnLst/>
              <a:rect l="0" t="0" r="0" b="0"/>
              <a:pathLst>
                <a:path w="129731" h="160617">
                  <a:moveTo>
                    <a:pt x="111871" y="17741"/>
                  </a:moveTo>
                  <a:lnTo>
                    <a:pt x="111871" y="4439"/>
                  </a:lnTo>
                  <a:lnTo>
                    <a:pt x="110879" y="2920"/>
                  </a:lnTo>
                  <a:lnTo>
                    <a:pt x="109225" y="1907"/>
                  </a:lnTo>
                  <a:lnTo>
                    <a:pt x="102777" y="148"/>
                  </a:lnTo>
                  <a:lnTo>
                    <a:pt x="98569" y="0"/>
                  </a:lnTo>
                  <a:lnTo>
                    <a:pt x="58006" y="17978"/>
                  </a:lnTo>
                  <a:lnTo>
                    <a:pt x="47252" y="24792"/>
                  </a:lnTo>
                  <a:lnTo>
                    <a:pt x="29617" y="42689"/>
                  </a:lnTo>
                  <a:lnTo>
                    <a:pt x="19751" y="50657"/>
                  </a:lnTo>
                  <a:lnTo>
                    <a:pt x="12059" y="60813"/>
                  </a:lnTo>
                  <a:lnTo>
                    <a:pt x="7980" y="71942"/>
                  </a:lnTo>
                  <a:lnTo>
                    <a:pt x="5173" y="82510"/>
                  </a:lnTo>
                  <a:lnTo>
                    <a:pt x="620" y="90514"/>
                  </a:lnTo>
                  <a:lnTo>
                    <a:pt x="0" y="94038"/>
                  </a:lnTo>
                  <a:lnTo>
                    <a:pt x="580" y="97379"/>
                  </a:lnTo>
                  <a:lnTo>
                    <a:pt x="3489" y="106822"/>
                  </a:lnTo>
                  <a:lnTo>
                    <a:pt x="3898" y="109871"/>
                  </a:lnTo>
                  <a:lnTo>
                    <a:pt x="6155" y="111903"/>
                  </a:lnTo>
                  <a:lnTo>
                    <a:pt x="17819" y="114763"/>
                  </a:lnTo>
                  <a:lnTo>
                    <a:pt x="24761" y="115432"/>
                  </a:lnTo>
                  <a:lnTo>
                    <a:pt x="31153" y="113084"/>
                  </a:lnTo>
                  <a:lnTo>
                    <a:pt x="68952" y="86152"/>
                  </a:lnTo>
                  <a:lnTo>
                    <a:pt x="72952" y="77581"/>
                  </a:lnTo>
                  <a:lnTo>
                    <a:pt x="75722" y="68149"/>
                  </a:lnTo>
                  <a:lnTo>
                    <a:pt x="83654" y="55590"/>
                  </a:lnTo>
                  <a:lnTo>
                    <a:pt x="84957" y="45959"/>
                  </a:lnTo>
                  <a:lnTo>
                    <a:pt x="85082" y="87724"/>
                  </a:lnTo>
                  <a:lnTo>
                    <a:pt x="87728" y="96139"/>
                  </a:lnTo>
                  <a:lnTo>
                    <a:pt x="91219" y="104178"/>
                  </a:lnTo>
                  <a:lnTo>
                    <a:pt x="98384" y="131258"/>
                  </a:lnTo>
                  <a:lnTo>
                    <a:pt x="109170" y="147614"/>
                  </a:lnTo>
                  <a:lnTo>
                    <a:pt x="114971" y="154176"/>
                  </a:lnTo>
                  <a:lnTo>
                    <a:pt x="120855" y="157754"/>
                  </a:lnTo>
                  <a:lnTo>
                    <a:pt x="129730" y="1606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9" name="SMARTInkShape-1069"/>
            <p:cNvSpPr/>
            <p:nvPr/>
          </p:nvSpPr>
          <p:spPr>
            <a:xfrm>
              <a:off x="3946943" y="2500313"/>
              <a:ext cx="17839" cy="285751"/>
            </a:xfrm>
            <a:custGeom>
              <a:avLst/>
              <a:gdLst/>
              <a:ahLst/>
              <a:cxnLst/>
              <a:rect l="0" t="0" r="0" b="0"/>
              <a:pathLst>
                <a:path w="17839" h="285751">
                  <a:moveTo>
                    <a:pt x="8908" y="0"/>
                  </a:moveTo>
                  <a:lnTo>
                    <a:pt x="8908" y="40894"/>
                  </a:lnTo>
                  <a:lnTo>
                    <a:pt x="7916" y="63048"/>
                  </a:lnTo>
                  <a:lnTo>
                    <a:pt x="1220" y="99669"/>
                  </a:lnTo>
                  <a:lnTo>
                    <a:pt x="142" y="143065"/>
                  </a:lnTo>
                  <a:lnTo>
                    <a:pt x="0" y="187548"/>
                  </a:lnTo>
                  <a:lnTo>
                    <a:pt x="2629" y="220600"/>
                  </a:lnTo>
                  <a:lnTo>
                    <a:pt x="11003" y="256083"/>
                  </a:lnTo>
                  <a:lnTo>
                    <a:pt x="14800" y="263635"/>
                  </a:lnTo>
                  <a:lnTo>
                    <a:pt x="17838"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0" name="SMARTInkShape-1070"/>
            <p:cNvSpPr/>
            <p:nvPr/>
          </p:nvSpPr>
          <p:spPr>
            <a:xfrm>
              <a:off x="3821906" y="2625841"/>
              <a:ext cx="357188" cy="151293"/>
            </a:xfrm>
            <a:custGeom>
              <a:avLst/>
              <a:gdLst/>
              <a:ahLst/>
              <a:cxnLst/>
              <a:rect l="0" t="0" r="0" b="0"/>
              <a:pathLst>
                <a:path w="357188" h="151293">
                  <a:moveTo>
                    <a:pt x="0" y="35206"/>
                  </a:moveTo>
                  <a:lnTo>
                    <a:pt x="4741" y="39946"/>
                  </a:lnTo>
                  <a:lnTo>
                    <a:pt x="9714" y="42274"/>
                  </a:lnTo>
                  <a:lnTo>
                    <a:pt x="51721" y="51715"/>
                  </a:lnTo>
                  <a:lnTo>
                    <a:pt x="90914" y="58935"/>
                  </a:lnTo>
                  <a:lnTo>
                    <a:pt x="128251" y="62080"/>
                  </a:lnTo>
                  <a:lnTo>
                    <a:pt x="171185" y="68884"/>
                  </a:lnTo>
                  <a:lnTo>
                    <a:pt x="212849" y="70522"/>
                  </a:lnTo>
                  <a:lnTo>
                    <a:pt x="255333" y="63200"/>
                  </a:lnTo>
                  <a:lnTo>
                    <a:pt x="273651" y="57612"/>
                  </a:lnTo>
                  <a:lnTo>
                    <a:pt x="286906" y="49672"/>
                  </a:lnTo>
                  <a:lnTo>
                    <a:pt x="291225" y="43950"/>
                  </a:lnTo>
                  <a:lnTo>
                    <a:pt x="293656" y="35151"/>
                  </a:lnTo>
                  <a:lnTo>
                    <a:pt x="294478" y="28029"/>
                  </a:lnTo>
                  <a:lnTo>
                    <a:pt x="287511" y="19493"/>
                  </a:lnTo>
                  <a:lnTo>
                    <a:pt x="270760" y="3383"/>
                  </a:lnTo>
                  <a:lnTo>
                    <a:pt x="264867" y="1218"/>
                  </a:lnTo>
                  <a:lnTo>
                    <a:pt x="251229" y="0"/>
                  </a:lnTo>
                  <a:lnTo>
                    <a:pt x="242958" y="2361"/>
                  </a:lnTo>
                  <a:lnTo>
                    <a:pt x="235973" y="5725"/>
                  </a:lnTo>
                  <a:lnTo>
                    <a:pt x="226464" y="8611"/>
                  </a:lnTo>
                  <a:lnTo>
                    <a:pt x="211368" y="20741"/>
                  </a:lnTo>
                  <a:lnTo>
                    <a:pt x="208043" y="29107"/>
                  </a:lnTo>
                  <a:lnTo>
                    <a:pt x="205573" y="38448"/>
                  </a:lnTo>
                  <a:lnTo>
                    <a:pt x="199596" y="50278"/>
                  </a:lnTo>
                  <a:lnTo>
                    <a:pt x="196867" y="72554"/>
                  </a:lnTo>
                  <a:lnTo>
                    <a:pt x="201316" y="87172"/>
                  </a:lnTo>
                  <a:lnTo>
                    <a:pt x="211709" y="102760"/>
                  </a:lnTo>
                  <a:lnTo>
                    <a:pt x="221368" y="112328"/>
                  </a:lnTo>
                  <a:lnTo>
                    <a:pt x="265073" y="136399"/>
                  </a:lnTo>
                  <a:lnTo>
                    <a:pt x="289750" y="147321"/>
                  </a:lnTo>
                  <a:lnTo>
                    <a:pt x="332550" y="150943"/>
                  </a:lnTo>
                  <a:lnTo>
                    <a:pt x="357187" y="1512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1" name="SMARTInkShape-1071"/>
            <p:cNvSpPr/>
            <p:nvPr/>
          </p:nvSpPr>
          <p:spPr>
            <a:xfrm>
              <a:off x="4233044" y="2509242"/>
              <a:ext cx="133415" cy="283724"/>
            </a:xfrm>
            <a:custGeom>
              <a:avLst/>
              <a:gdLst/>
              <a:ahLst/>
              <a:cxnLst/>
              <a:rect l="0" t="0" r="0" b="0"/>
              <a:pathLst>
                <a:path w="133415" h="283724">
                  <a:moveTo>
                    <a:pt x="79995" y="196453"/>
                  </a:moveTo>
                  <a:lnTo>
                    <a:pt x="84735" y="191713"/>
                  </a:lnTo>
                  <a:lnTo>
                    <a:pt x="87062" y="186739"/>
                  </a:lnTo>
                  <a:lnTo>
                    <a:pt x="87683" y="184024"/>
                  </a:lnTo>
                  <a:lnTo>
                    <a:pt x="93297" y="175462"/>
                  </a:lnTo>
                  <a:lnTo>
                    <a:pt x="93824" y="172538"/>
                  </a:lnTo>
                  <a:lnTo>
                    <a:pt x="93183" y="169595"/>
                  </a:lnTo>
                  <a:lnTo>
                    <a:pt x="90817" y="163680"/>
                  </a:lnTo>
                  <a:lnTo>
                    <a:pt x="88493" y="154772"/>
                  </a:lnTo>
                  <a:lnTo>
                    <a:pt x="84433" y="148824"/>
                  </a:lnTo>
                  <a:lnTo>
                    <a:pt x="79321" y="145519"/>
                  </a:lnTo>
                  <a:lnTo>
                    <a:pt x="76569" y="144638"/>
                  </a:lnTo>
                  <a:lnTo>
                    <a:pt x="73742" y="145042"/>
                  </a:lnTo>
                  <a:lnTo>
                    <a:pt x="64031" y="149360"/>
                  </a:lnTo>
                  <a:lnTo>
                    <a:pt x="50019" y="152072"/>
                  </a:lnTo>
                  <a:lnTo>
                    <a:pt x="38151" y="159711"/>
                  </a:lnTo>
                  <a:lnTo>
                    <a:pt x="12434" y="184796"/>
                  </a:lnTo>
                  <a:lnTo>
                    <a:pt x="3863" y="200385"/>
                  </a:lnTo>
                  <a:lnTo>
                    <a:pt x="0" y="236225"/>
                  </a:lnTo>
                  <a:lnTo>
                    <a:pt x="730" y="258177"/>
                  </a:lnTo>
                  <a:lnTo>
                    <a:pt x="4417" y="267873"/>
                  </a:lnTo>
                  <a:lnTo>
                    <a:pt x="17301" y="275490"/>
                  </a:lnTo>
                  <a:lnTo>
                    <a:pt x="43688" y="283723"/>
                  </a:lnTo>
                  <a:lnTo>
                    <a:pt x="54267" y="282203"/>
                  </a:lnTo>
                  <a:lnTo>
                    <a:pt x="83111" y="275545"/>
                  </a:lnTo>
                  <a:lnTo>
                    <a:pt x="94940" y="267654"/>
                  </a:lnTo>
                  <a:lnTo>
                    <a:pt x="108015" y="252056"/>
                  </a:lnTo>
                  <a:lnTo>
                    <a:pt x="127467" y="217206"/>
                  </a:lnTo>
                  <a:lnTo>
                    <a:pt x="131764" y="199405"/>
                  </a:lnTo>
                  <a:lnTo>
                    <a:pt x="133414" y="156021"/>
                  </a:lnTo>
                  <a:lnTo>
                    <a:pt x="123839" y="115465"/>
                  </a:lnTo>
                  <a:lnTo>
                    <a:pt x="109655" y="77493"/>
                  </a:lnTo>
                  <a:lnTo>
                    <a:pt x="91892" y="34658"/>
                  </a:lnTo>
                  <a:lnTo>
                    <a:pt x="6213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2" name="SMARTInkShape-1072"/>
            <p:cNvSpPr/>
            <p:nvPr/>
          </p:nvSpPr>
          <p:spPr>
            <a:xfrm>
              <a:off x="3549417" y="2473523"/>
              <a:ext cx="31388" cy="258962"/>
            </a:xfrm>
            <a:custGeom>
              <a:avLst/>
              <a:gdLst/>
              <a:ahLst/>
              <a:cxnLst/>
              <a:rect l="0" t="0" r="0" b="0"/>
              <a:pathLst>
                <a:path w="31388" h="258962">
                  <a:moveTo>
                    <a:pt x="31387" y="0"/>
                  </a:moveTo>
                  <a:lnTo>
                    <a:pt x="31387" y="21250"/>
                  </a:lnTo>
                  <a:lnTo>
                    <a:pt x="28742" y="26973"/>
                  </a:lnTo>
                  <a:lnTo>
                    <a:pt x="26647" y="29889"/>
                  </a:lnTo>
                  <a:lnTo>
                    <a:pt x="23699" y="43472"/>
                  </a:lnTo>
                  <a:lnTo>
                    <a:pt x="19976" y="71675"/>
                  </a:lnTo>
                  <a:lnTo>
                    <a:pt x="7026" y="114245"/>
                  </a:lnTo>
                  <a:lnTo>
                    <a:pt x="2166" y="158711"/>
                  </a:lnTo>
                  <a:lnTo>
                    <a:pt x="0" y="165339"/>
                  </a:lnTo>
                  <a:lnTo>
                    <a:pt x="239" y="180640"/>
                  </a:lnTo>
                  <a:lnTo>
                    <a:pt x="6862" y="219992"/>
                  </a:lnTo>
                  <a:lnTo>
                    <a:pt x="10565" y="228744"/>
                  </a:lnTo>
                  <a:lnTo>
                    <a:pt x="13643" y="243834"/>
                  </a:lnTo>
                  <a:lnTo>
                    <a:pt x="17879" y="251577"/>
                  </a:lnTo>
                  <a:lnTo>
                    <a:pt x="23068" y="255679"/>
                  </a:lnTo>
                  <a:lnTo>
                    <a:pt x="31387"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3" name="SMARTInkShape-1073"/>
            <p:cNvSpPr/>
            <p:nvPr/>
          </p:nvSpPr>
          <p:spPr>
            <a:xfrm>
              <a:off x="3334977" y="2652117"/>
              <a:ext cx="145648" cy="106624"/>
            </a:xfrm>
            <a:custGeom>
              <a:avLst/>
              <a:gdLst/>
              <a:ahLst/>
              <a:cxnLst/>
              <a:rect l="0" t="0" r="0" b="0"/>
              <a:pathLst>
                <a:path w="145648" h="106624">
                  <a:moveTo>
                    <a:pt x="58304" y="8930"/>
                  </a:moveTo>
                  <a:lnTo>
                    <a:pt x="53563" y="8930"/>
                  </a:lnTo>
                  <a:lnTo>
                    <a:pt x="52167" y="9922"/>
                  </a:lnTo>
                  <a:lnTo>
                    <a:pt x="51236" y="11576"/>
                  </a:lnTo>
                  <a:lnTo>
                    <a:pt x="50616" y="13670"/>
                  </a:lnTo>
                  <a:lnTo>
                    <a:pt x="49210" y="15067"/>
                  </a:lnTo>
                  <a:lnTo>
                    <a:pt x="39824" y="19953"/>
                  </a:lnTo>
                  <a:lnTo>
                    <a:pt x="15463" y="38548"/>
                  </a:lnTo>
                  <a:lnTo>
                    <a:pt x="9498" y="47890"/>
                  </a:lnTo>
                  <a:lnTo>
                    <a:pt x="614" y="69868"/>
                  </a:lnTo>
                  <a:lnTo>
                    <a:pt x="0" y="74360"/>
                  </a:lnTo>
                  <a:lnTo>
                    <a:pt x="3908" y="91874"/>
                  </a:lnTo>
                  <a:lnTo>
                    <a:pt x="9654" y="98049"/>
                  </a:lnTo>
                  <a:lnTo>
                    <a:pt x="18823" y="103109"/>
                  </a:lnTo>
                  <a:lnTo>
                    <a:pt x="51427" y="106623"/>
                  </a:lnTo>
                  <a:lnTo>
                    <a:pt x="79361" y="106059"/>
                  </a:lnTo>
                  <a:lnTo>
                    <a:pt x="116492" y="94714"/>
                  </a:lnTo>
                  <a:lnTo>
                    <a:pt x="134253" y="83238"/>
                  </a:lnTo>
                  <a:lnTo>
                    <a:pt x="141007" y="77344"/>
                  </a:lnTo>
                  <a:lnTo>
                    <a:pt x="144671" y="71417"/>
                  </a:lnTo>
                  <a:lnTo>
                    <a:pt x="145647" y="68447"/>
                  </a:lnTo>
                  <a:lnTo>
                    <a:pt x="145306" y="65475"/>
                  </a:lnTo>
                  <a:lnTo>
                    <a:pt x="132255" y="41488"/>
                  </a:lnTo>
                  <a:lnTo>
                    <a:pt x="126559" y="33983"/>
                  </a:lnTo>
                  <a:lnTo>
                    <a:pt x="118075" y="29986"/>
                  </a:lnTo>
                  <a:lnTo>
                    <a:pt x="96459" y="22680"/>
                  </a:lnTo>
                  <a:lnTo>
                    <a:pt x="672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4" name="SMARTInkShape-1074"/>
            <p:cNvSpPr/>
            <p:nvPr/>
          </p:nvSpPr>
          <p:spPr>
            <a:xfrm>
              <a:off x="3099323" y="2571750"/>
              <a:ext cx="172534" cy="214314"/>
            </a:xfrm>
            <a:custGeom>
              <a:avLst/>
              <a:gdLst/>
              <a:ahLst/>
              <a:cxnLst/>
              <a:rect l="0" t="0" r="0" b="0"/>
              <a:pathLst>
                <a:path w="172534" h="214314">
                  <a:moveTo>
                    <a:pt x="160013" y="0"/>
                  </a:moveTo>
                  <a:lnTo>
                    <a:pt x="146711" y="0"/>
                  </a:lnTo>
                  <a:lnTo>
                    <a:pt x="103502" y="15446"/>
                  </a:lnTo>
                  <a:lnTo>
                    <a:pt x="61400" y="24670"/>
                  </a:lnTo>
                  <a:lnTo>
                    <a:pt x="21828" y="38808"/>
                  </a:lnTo>
                  <a:lnTo>
                    <a:pt x="1715" y="51824"/>
                  </a:lnTo>
                  <a:lnTo>
                    <a:pt x="361" y="55444"/>
                  </a:lnTo>
                  <a:lnTo>
                    <a:pt x="0" y="57799"/>
                  </a:lnTo>
                  <a:lnTo>
                    <a:pt x="2245" y="63061"/>
                  </a:lnTo>
                  <a:lnTo>
                    <a:pt x="4233" y="65853"/>
                  </a:lnTo>
                  <a:lnTo>
                    <a:pt x="27112" y="80415"/>
                  </a:lnTo>
                  <a:lnTo>
                    <a:pt x="71591" y="98231"/>
                  </a:lnTo>
                  <a:lnTo>
                    <a:pt x="114488" y="113110"/>
                  </a:lnTo>
                  <a:lnTo>
                    <a:pt x="157141" y="133945"/>
                  </a:lnTo>
                  <a:lnTo>
                    <a:pt x="171352" y="145852"/>
                  </a:lnTo>
                  <a:lnTo>
                    <a:pt x="172533" y="148828"/>
                  </a:lnTo>
                  <a:lnTo>
                    <a:pt x="172328" y="151805"/>
                  </a:lnTo>
                  <a:lnTo>
                    <a:pt x="169455" y="157758"/>
                  </a:lnTo>
                  <a:lnTo>
                    <a:pt x="148010" y="181570"/>
                  </a:lnTo>
                  <a:lnTo>
                    <a:pt x="110068" y="201414"/>
                  </a:lnTo>
                  <a:lnTo>
                    <a:pt x="65878" y="213382"/>
                  </a:lnTo>
                  <a:lnTo>
                    <a:pt x="52856"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5" name="SMARTInkShape-1075"/>
            <p:cNvSpPr/>
            <p:nvPr/>
          </p:nvSpPr>
          <p:spPr>
            <a:xfrm>
              <a:off x="2964656" y="2455664"/>
              <a:ext cx="8931" cy="26790"/>
            </a:xfrm>
            <a:custGeom>
              <a:avLst/>
              <a:gdLst/>
              <a:ahLst/>
              <a:cxnLst/>
              <a:rect l="0" t="0" r="0" b="0"/>
              <a:pathLst>
                <a:path w="8931" h="26790">
                  <a:moveTo>
                    <a:pt x="8930" y="26789"/>
                  </a:moveTo>
                  <a:lnTo>
                    <a:pt x="8930" y="14360"/>
                  </a:lnTo>
                  <a:lnTo>
                    <a:pt x="7938" y="12550"/>
                  </a:lnTo>
                  <a:lnTo>
                    <a:pt x="6284" y="11343"/>
                  </a:lnTo>
                  <a:lnTo>
                    <a:pt x="4189" y="10539"/>
                  </a:lnTo>
                  <a:lnTo>
                    <a:pt x="2793" y="9010"/>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6" name="SMARTInkShape-1076"/>
            <p:cNvSpPr/>
            <p:nvPr/>
          </p:nvSpPr>
          <p:spPr>
            <a:xfrm>
              <a:off x="3027542" y="2580680"/>
              <a:ext cx="26412" cy="205384"/>
            </a:xfrm>
            <a:custGeom>
              <a:avLst/>
              <a:gdLst/>
              <a:ahLst/>
              <a:cxnLst/>
              <a:rect l="0" t="0" r="0" b="0"/>
              <a:pathLst>
                <a:path w="26412" h="205384">
                  <a:moveTo>
                    <a:pt x="26411" y="0"/>
                  </a:moveTo>
                  <a:lnTo>
                    <a:pt x="26411" y="4740"/>
                  </a:lnTo>
                  <a:lnTo>
                    <a:pt x="23765" y="9713"/>
                  </a:lnTo>
                  <a:lnTo>
                    <a:pt x="21670" y="12429"/>
                  </a:lnTo>
                  <a:lnTo>
                    <a:pt x="15388" y="51576"/>
                  </a:lnTo>
                  <a:lnTo>
                    <a:pt x="9901" y="91326"/>
                  </a:lnTo>
                  <a:lnTo>
                    <a:pt x="6084" y="124498"/>
                  </a:lnTo>
                  <a:lnTo>
                    <a:pt x="1536" y="142721"/>
                  </a:lnTo>
                  <a:lnTo>
                    <a:pt x="0" y="166657"/>
                  </a:lnTo>
                  <a:lnTo>
                    <a:pt x="2436" y="175934"/>
                  </a:lnTo>
                  <a:lnTo>
                    <a:pt x="6739" y="186735"/>
                  </a:lnTo>
                  <a:lnTo>
                    <a:pt x="8552" y="205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59" name="SMARTInkShape-Group119"/>
          <p:cNvGrpSpPr/>
          <p:nvPr/>
        </p:nvGrpSpPr>
        <p:grpSpPr>
          <a:xfrm>
            <a:off x="2973586" y="2991445"/>
            <a:ext cx="1276413" cy="357188"/>
            <a:chOff x="2973586" y="2991445"/>
            <a:chExt cx="1276413" cy="357188"/>
          </a:xfrm>
        </p:grpSpPr>
        <p:sp>
          <p:nvSpPr>
            <p:cNvPr id="1348" name="SMARTInkShape-1077"/>
            <p:cNvSpPr/>
            <p:nvPr/>
          </p:nvSpPr>
          <p:spPr>
            <a:xfrm>
              <a:off x="4045148" y="3179491"/>
              <a:ext cx="204851" cy="169142"/>
            </a:xfrm>
            <a:custGeom>
              <a:avLst/>
              <a:gdLst/>
              <a:ahLst/>
              <a:cxnLst/>
              <a:rect l="0" t="0" r="0" b="0"/>
              <a:pathLst>
                <a:path w="204851" h="169142">
                  <a:moveTo>
                    <a:pt x="0" y="35196"/>
                  </a:moveTo>
                  <a:lnTo>
                    <a:pt x="0" y="73311"/>
                  </a:lnTo>
                  <a:lnTo>
                    <a:pt x="2646" y="79587"/>
                  </a:lnTo>
                  <a:lnTo>
                    <a:pt x="12429" y="91700"/>
                  </a:lnTo>
                  <a:lnTo>
                    <a:pt x="18092" y="95035"/>
                  </a:lnTo>
                  <a:lnTo>
                    <a:pt x="26636" y="97353"/>
                  </a:lnTo>
                  <a:lnTo>
                    <a:pt x="31021" y="97548"/>
                  </a:lnTo>
                  <a:lnTo>
                    <a:pt x="36277" y="94989"/>
                  </a:lnTo>
                  <a:lnTo>
                    <a:pt x="56587" y="76709"/>
                  </a:lnTo>
                  <a:lnTo>
                    <a:pt x="59876" y="70845"/>
                  </a:lnTo>
                  <a:lnTo>
                    <a:pt x="61729" y="59318"/>
                  </a:lnTo>
                  <a:lnTo>
                    <a:pt x="63154" y="49886"/>
                  </a:lnTo>
                  <a:lnTo>
                    <a:pt x="69507" y="35746"/>
                  </a:lnTo>
                  <a:lnTo>
                    <a:pt x="71184" y="22370"/>
                  </a:lnTo>
                  <a:lnTo>
                    <a:pt x="71324" y="23873"/>
                  </a:lnTo>
                  <a:lnTo>
                    <a:pt x="71404" y="30298"/>
                  </a:lnTo>
                  <a:lnTo>
                    <a:pt x="74069" y="35665"/>
                  </a:lnTo>
                  <a:lnTo>
                    <a:pt x="77568" y="41358"/>
                  </a:lnTo>
                  <a:lnTo>
                    <a:pt x="79124" y="47195"/>
                  </a:lnTo>
                  <a:lnTo>
                    <a:pt x="85106" y="53097"/>
                  </a:lnTo>
                  <a:lnTo>
                    <a:pt x="93387" y="58035"/>
                  </a:lnTo>
                  <a:lnTo>
                    <a:pt x="106788" y="63851"/>
                  </a:lnTo>
                  <a:lnTo>
                    <a:pt x="109888" y="66206"/>
                  </a:lnTo>
                  <a:lnTo>
                    <a:pt x="118623" y="68822"/>
                  </a:lnTo>
                  <a:lnTo>
                    <a:pt x="153166" y="70793"/>
                  </a:lnTo>
                  <a:lnTo>
                    <a:pt x="167973" y="66138"/>
                  </a:lnTo>
                  <a:lnTo>
                    <a:pt x="183625" y="55676"/>
                  </a:lnTo>
                  <a:lnTo>
                    <a:pt x="199308" y="41103"/>
                  </a:lnTo>
                  <a:lnTo>
                    <a:pt x="202683" y="35176"/>
                  </a:lnTo>
                  <a:lnTo>
                    <a:pt x="204850" y="23286"/>
                  </a:lnTo>
                  <a:lnTo>
                    <a:pt x="202500" y="17335"/>
                  </a:lnTo>
                  <a:lnTo>
                    <a:pt x="192907" y="5430"/>
                  </a:lnTo>
                  <a:lnTo>
                    <a:pt x="187270" y="2124"/>
                  </a:lnTo>
                  <a:lnTo>
                    <a:pt x="175567" y="0"/>
                  </a:lnTo>
                  <a:lnTo>
                    <a:pt x="135524" y="12793"/>
                  </a:lnTo>
                  <a:lnTo>
                    <a:pt x="127040" y="20609"/>
                  </a:lnTo>
                  <a:lnTo>
                    <a:pt x="113510" y="41796"/>
                  </a:lnTo>
                  <a:lnTo>
                    <a:pt x="109039" y="54460"/>
                  </a:lnTo>
                  <a:lnTo>
                    <a:pt x="107714" y="69236"/>
                  </a:lnTo>
                  <a:lnTo>
                    <a:pt x="112062" y="86183"/>
                  </a:lnTo>
                  <a:lnTo>
                    <a:pt x="123412" y="109687"/>
                  </a:lnTo>
                  <a:lnTo>
                    <a:pt x="132902" y="121550"/>
                  </a:lnTo>
                  <a:lnTo>
                    <a:pt x="174546" y="149550"/>
                  </a:lnTo>
                  <a:lnTo>
                    <a:pt x="196453" y="1691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9" name="SMARTInkShape-1078"/>
            <p:cNvSpPr/>
            <p:nvPr/>
          </p:nvSpPr>
          <p:spPr>
            <a:xfrm>
              <a:off x="3991570" y="3107531"/>
              <a:ext cx="1" cy="17860"/>
            </a:xfrm>
            <a:custGeom>
              <a:avLst/>
              <a:gdLst/>
              <a:ahLst/>
              <a:cxnLst/>
              <a:rect l="0" t="0" r="0" b="0"/>
              <a:pathLst>
                <a:path w="1" h="17860">
                  <a:moveTo>
                    <a:pt x="0" y="17859"/>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0" name="SMARTInkShape-1079"/>
            <p:cNvSpPr/>
            <p:nvPr/>
          </p:nvSpPr>
          <p:spPr>
            <a:xfrm>
              <a:off x="3973711" y="3178969"/>
              <a:ext cx="8930" cy="116086"/>
            </a:xfrm>
            <a:custGeom>
              <a:avLst/>
              <a:gdLst/>
              <a:ahLst/>
              <a:cxnLst/>
              <a:rect l="0" t="0" r="0" b="0"/>
              <a:pathLst>
                <a:path w="8930" h="116086">
                  <a:moveTo>
                    <a:pt x="0" y="0"/>
                  </a:moveTo>
                  <a:lnTo>
                    <a:pt x="0" y="7688"/>
                  </a:lnTo>
                  <a:lnTo>
                    <a:pt x="4740" y="13302"/>
                  </a:lnTo>
                  <a:lnTo>
                    <a:pt x="7067" y="21125"/>
                  </a:lnTo>
                  <a:lnTo>
                    <a:pt x="8881" y="63144"/>
                  </a:lnTo>
                  <a:lnTo>
                    <a:pt x="8928" y="105078"/>
                  </a:lnTo>
                  <a:lnTo>
                    <a:pt x="8929" y="1160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1" name="SMARTInkShape-1080"/>
            <p:cNvSpPr/>
            <p:nvPr/>
          </p:nvSpPr>
          <p:spPr>
            <a:xfrm>
              <a:off x="3848695" y="3152547"/>
              <a:ext cx="78595" cy="115719"/>
            </a:xfrm>
            <a:custGeom>
              <a:avLst/>
              <a:gdLst/>
              <a:ahLst/>
              <a:cxnLst/>
              <a:rect l="0" t="0" r="0" b="0"/>
              <a:pathLst>
                <a:path w="78595" h="115719">
                  <a:moveTo>
                    <a:pt x="62508" y="8562"/>
                  </a:moveTo>
                  <a:lnTo>
                    <a:pt x="57767" y="8562"/>
                  </a:lnTo>
                  <a:lnTo>
                    <a:pt x="52794" y="5916"/>
                  </a:lnTo>
                  <a:lnTo>
                    <a:pt x="47277" y="2425"/>
                  </a:lnTo>
                  <a:lnTo>
                    <a:pt x="35650" y="184"/>
                  </a:lnTo>
                  <a:lnTo>
                    <a:pt x="32696" y="0"/>
                  </a:lnTo>
                  <a:lnTo>
                    <a:pt x="26769" y="2442"/>
                  </a:lnTo>
                  <a:lnTo>
                    <a:pt x="20827" y="5842"/>
                  </a:lnTo>
                  <a:lnTo>
                    <a:pt x="14879" y="7353"/>
                  </a:lnTo>
                  <a:lnTo>
                    <a:pt x="12896" y="8748"/>
                  </a:lnTo>
                  <a:lnTo>
                    <a:pt x="11574" y="10671"/>
                  </a:lnTo>
                  <a:lnTo>
                    <a:pt x="10693" y="12944"/>
                  </a:lnTo>
                  <a:lnTo>
                    <a:pt x="11097" y="15452"/>
                  </a:lnTo>
                  <a:lnTo>
                    <a:pt x="16407" y="23723"/>
                  </a:lnTo>
                  <a:lnTo>
                    <a:pt x="25256" y="32457"/>
                  </a:lnTo>
                  <a:lnTo>
                    <a:pt x="39013" y="42321"/>
                  </a:lnTo>
                  <a:lnTo>
                    <a:pt x="76378" y="85881"/>
                  </a:lnTo>
                  <a:lnTo>
                    <a:pt x="78594" y="91874"/>
                  </a:lnTo>
                  <a:lnTo>
                    <a:pt x="78193" y="93869"/>
                  </a:lnTo>
                  <a:lnTo>
                    <a:pt x="76933" y="95199"/>
                  </a:lnTo>
                  <a:lnTo>
                    <a:pt x="72888" y="97669"/>
                  </a:lnTo>
                  <a:lnTo>
                    <a:pt x="65032" y="103645"/>
                  </a:lnTo>
                  <a:lnTo>
                    <a:pt x="56421" y="106849"/>
                  </a:lnTo>
                  <a:lnTo>
                    <a:pt x="47585" y="112649"/>
                  </a:lnTo>
                  <a:lnTo>
                    <a:pt x="37691" y="114809"/>
                  </a:lnTo>
                  <a:lnTo>
                    <a:pt x="0" y="115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2" name="SMARTInkShape-1081"/>
            <p:cNvSpPr/>
            <p:nvPr/>
          </p:nvSpPr>
          <p:spPr>
            <a:xfrm>
              <a:off x="3741539" y="3161109"/>
              <a:ext cx="116087" cy="107154"/>
            </a:xfrm>
            <a:custGeom>
              <a:avLst/>
              <a:gdLst/>
              <a:ahLst/>
              <a:cxnLst/>
              <a:rect l="0" t="0" r="0" b="0"/>
              <a:pathLst>
                <a:path w="116087" h="107154">
                  <a:moveTo>
                    <a:pt x="116086" y="0"/>
                  </a:moveTo>
                  <a:lnTo>
                    <a:pt x="76356" y="993"/>
                  </a:lnTo>
                  <a:lnTo>
                    <a:pt x="38304" y="8378"/>
                  </a:lnTo>
                  <a:lnTo>
                    <a:pt x="34465" y="8562"/>
                  </a:lnTo>
                  <a:lnTo>
                    <a:pt x="27555" y="11412"/>
                  </a:lnTo>
                  <a:lnTo>
                    <a:pt x="24323" y="13562"/>
                  </a:lnTo>
                  <a:lnTo>
                    <a:pt x="20732" y="18595"/>
                  </a:lnTo>
                  <a:lnTo>
                    <a:pt x="19774" y="21326"/>
                  </a:lnTo>
                  <a:lnTo>
                    <a:pt x="20128" y="23148"/>
                  </a:lnTo>
                  <a:lnTo>
                    <a:pt x="21357" y="24361"/>
                  </a:lnTo>
                  <a:lnTo>
                    <a:pt x="23167" y="25171"/>
                  </a:lnTo>
                  <a:lnTo>
                    <a:pt x="38672" y="43358"/>
                  </a:lnTo>
                  <a:lnTo>
                    <a:pt x="82306" y="71404"/>
                  </a:lnTo>
                  <a:lnTo>
                    <a:pt x="91151" y="77376"/>
                  </a:lnTo>
                  <a:lnTo>
                    <a:pt x="105639" y="96462"/>
                  </a:lnTo>
                  <a:lnTo>
                    <a:pt x="105152" y="98043"/>
                  </a:lnTo>
                  <a:lnTo>
                    <a:pt x="101966" y="102444"/>
                  </a:lnTo>
                  <a:lnTo>
                    <a:pt x="97243" y="105062"/>
                  </a:lnTo>
                  <a:lnTo>
                    <a:pt x="82222" y="106881"/>
                  </a:lnTo>
                  <a:lnTo>
                    <a:pt x="38535" y="107146"/>
                  </a:lnTo>
                  <a:lnTo>
                    <a:pt x="25528" y="107153"/>
                  </a:lnTo>
                  <a:lnTo>
                    <a:pt x="18622" y="104509"/>
                  </a:lnTo>
                  <a:lnTo>
                    <a:pt x="12245" y="101019"/>
                  </a:lnTo>
                  <a:lnTo>
                    <a:pt x="0" y="982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3" name="SMARTInkShape-1082"/>
            <p:cNvSpPr/>
            <p:nvPr/>
          </p:nvSpPr>
          <p:spPr>
            <a:xfrm>
              <a:off x="3714750" y="3125390"/>
              <a:ext cx="8930" cy="8931"/>
            </a:xfrm>
            <a:custGeom>
              <a:avLst/>
              <a:gdLst/>
              <a:ahLst/>
              <a:cxnLst/>
              <a:rect l="0" t="0" r="0" b="0"/>
              <a:pathLst>
                <a:path w="8930" h="8931">
                  <a:moveTo>
                    <a:pt x="8929" y="8930"/>
                  </a:moveTo>
                  <a:lnTo>
                    <a:pt x="4189" y="8930"/>
                  </a:lnTo>
                  <a:lnTo>
                    <a:pt x="2792" y="7938"/>
                  </a:lnTo>
                  <a:lnTo>
                    <a:pt x="1862" y="6284"/>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4" name="SMARTInkShape-1083"/>
            <p:cNvSpPr/>
            <p:nvPr/>
          </p:nvSpPr>
          <p:spPr>
            <a:xfrm>
              <a:off x="3705820" y="3178969"/>
              <a:ext cx="8931" cy="89297"/>
            </a:xfrm>
            <a:custGeom>
              <a:avLst/>
              <a:gdLst/>
              <a:ahLst/>
              <a:cxnLst/>
              <a:rect l="0" t="0" r="0" b="0"/>
              <a:pathLst>
                <a:path w="8931" h="89297">
                  <a:moveTo>
                    <a:pt x="8930" y="0"/>
                  </a:moveTo>
                  <a:lnTo>
                    <a:pt x="1242" y="7688"/>
                  </a:lnTo>
                  <a:lnTo>
                    <a:pt x="368" y="13302"/>
                  </a:lnTo>
                  <a:lnTo>
                    <a:pt x="8571" y="52034"/>
                  </a:lnTo>
                  <a:lnTo>
                    <a:pt x="6125" y="60498"/>
                  </a:lnTo>
                  <a:lnTo>
                    <a:pt x="2722" y="67568"/>
                  </a:lnTo>
                  <a:lnTo>
                    <a:pt x="0" y="892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5" name="SMARTInkShape-1084"/>
            <p:cNvSpPr/>
            <p:nvPr/>
          </p:nvSpPr>
          <p:spPr>
            <a:xfrm>
              <a:off x="3500437" y="3134446"/>
              <a:ext cx="160735" cy="142750"/>
            </a:xfrm>
            <a:custGeom>
              <a:avLst/>
              <a:gdLst/>
              <a:ahLst/>
              <a:cxnLst/>
              <a:rect l="0" t="0" r="0" b="0"/>
              <a:pathLst>
                <a:path w="160735" h="142750">
                  <a:moveTo>
                    <a:pt x="0" y="26663"/>
                  </a:moveTo>
                  <a:lnTo>
                    <a:pt x="0" y="39092"/>
                  </a:lnTo>
                  <a:lnTo>
                    <a:pt x="2646" y="44755"/>
                  </a:lnTo>
                  <a:lnTo>
                    <a:pt x="6137" y="50579"/>
                  </a:lnTo>
                  <a:lnTo>
                    <a:pt x="7689" y="56475"/>
                  </a:lnTo>
                  <a:lnTo>
                    <a:pt x="7111" y="59436"/>
                  </a:lnTo>
                  <a:lnTo>
                    <a:pt x="1699" y="71317"/>
                  </a:lnTo>
                  <a:lnTo>
                    <a:pt x="3" y="97946"/>
                  </a:lnTo>
                  <a:lnTo>
                    <a:pt x="0" y="85658"/>
                  </a:lnTo>
                  <a:lnTo>
                    <a:pt x="2646" y="80003"/>
                  </a:lnTo>
                  <a:lnTo>
                    <a:pt x="4741" y="77106"/>
                  </a:lnTo>
                  <a:lnTo>
                    <a:pt x="19906" y="33109"/>
                  </a:lnTo>
                  <a:lnTo>
                    <a:pt x="27396" y="19643"/>
                  </a:lnTo>
                  <a:lnTo>
                    <a:pt x="43263" y="1304"/>
                  </a:lnTo>
                  <a:lnTo>
                    <a:pt x="46679" y="510"/>
                  </a:lnTo>
                  <a:lnTo>
                    <a:pt x="56956" y="0"/>
                  </a:lnTo>
                  <a:lnTo>
                    <a:pt x="58807" y="950"/>
                  </a:lnTo>
                  <a:lnTo>
                    <a:pt x="60041" y="2576"/>
                  </a:lnTo>
                  <a:lnTo>
                    <a:pt x="62403" y="7028"/>
                  </a:lnTo>
                  <a:lnTo>
                    <a:pt x="76651" y="23792"/>
                  </a:lnTo>
                  <a:lnTo>
                    <a:pt x="87911" y="55192"/>
                  </a:lnTo>
                  <a:lnTo>
                    <a:pt x="89261" y="83186"/>
                  </a:lnTo>
                  <a:lnTo>
                    <a:pt x="90265" y="85181"/>
                  </a:lnTo>
                  <a:lnTo>
                    <a:pt x="91927" y="86511"/>
                  </a:lnTo>
                  <a:lnTo>
                    <a:pt x="98117" y="89125"/>
                  </a:lnTo>
                  <a:lnTo>
                    <a:pt x="98227" y="59283"/>
                  </a:lnTo>
                  <a:lnTo>
                    <a:pt x="100873" y="53398"/>
                  </a:lnTo>
                  <a:lnTo>
                    <a:pt x="104364" y="47475"/>
                  </a:lnTo>
                  <a:lnTo>
                    <a:pt x="107321" y="38562"/>
                  </a:lnTo>
                  <a:lnTo>
                    <a:pt x="111529" y="32613"/>
                  </a:lnTo>
                  <a:lnTo>
                    <a:pt x="116707" y="29308"/>
                  </a:lnTo>
                  <a:lnTo>
                    <a:pt x="132218" y="26818"/>
                  </a:lnTo>
                  <a:lnTo>
                    <a:pt x="146223" y="26677"/>
                  </a:lnTo>
                  <a:lnTo>
                    <a:pt x="148084" y="27664"/>
                  </a:lnTo>
                  <a:lnTo>
                    <a:pt x="149324" y="29315"/>
                  </a:lnTo>
                  <a:lnTo>
                    <a:pt x="151695" y="33795"/>
                  </a:lnTo>
                  <a:lnTo>
                    <a:pt x="157615" y="41895"/>
                  </a:lnTo>
                  <a:lnTo>
                    <a:pt x="159811" y="50579"/>
                  </a:lnTo>
                  <a:lnTo>
                    <a:pt x="160719" y="93913"/>
                  </a:lnTo>
                  <a:lnTo>
                    <a:pt x="160734" y="137970"/>
                  </a:lnTo>
                  <a:lnTo>
                    <a:pt x="160734" y="1427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6" name="SMARTInkShape-1085"/>
            <p:cNvSpPr/>
            <p:nvPr/>
          </p:nvSpPr>
          <p:spPr>
            <a:xfrm>
              <a:off x="3339710" y="2991445"/>
              <a:ext cx="133403" cy="240937"/>
            </a:xfrm>
            <a:custGeom>
              <a:avLst/>
              <a:gdLst/>
              <a:ahLst/>
              <a:cxnLst/>
              <a:rect l="0" t="0" r="0" b="0"/>
              <a:pathLst>
                <a:path w="133403" h="240937">
                  <a:moveTo>
                    <a:pt x="8922" y="0"/>
                  </a:moveTo>
                  <a:lnTo>
                    <a:pt x="7930" y="31045"/>
                  </a:lnTo>
                  <a:lnTo>
                    <a:pt x="821" y="65597"/>
                  </a:lnTo>
                  <a:lnTo>
                    <a:pt x="66" y="107350"/>
                  </a:lnTo>
                  <a:lnTo>
                    <a:pt x="0" y="151744"/>
                  </a:lnTo>
                  <a:lnTo>
                    <a:pt x="986" y="189241"/>
                  </a:lnTo>
                  <a:lnTo>
                    <a:pt x="15224" y="217101"/>
                  </a:lnTo>
                  <a:lnTo>
                    <a:pt x="29804" y="234732"/>
                  </a:lnTo>
                  <a:lnTo>
                    <a:pt x="38378" y="238271"/>
                  </a:lnTo>
                  <a:lnTo>
                    <a:pt x="77540" y="240936"/>
                  </a:lnTo>
                  <a:lnTo>
                    <a:pt x="95289" y="236312"/>
                  </a:lnTo>
                  <a:lnTo>
                    <a:pt x="111936" y="225861"/>
                  </a:lnTo>
                  <a:lnTo>
                    <a:pt x="127831" y="211289"/>
                  </a:lnTo>
                  <a:lnTo>
                    <a:pt x="131224" y="202716"/>
                  </a:lnTo>
                  <a:lnTo>
                    <a:pt x="133402" y="185784"/>
                  </a:lnTo>
                  <a:lnTo>
                    <a:pt x="131055" y="179144"/>
                  </a:lnTo>
                  <a:lnTo>
                    <a:pt x="112934" y="157790"/>
                  </a:lnTo>
                  <a:lnTo>
                    <a:pt x="104428" y="154465"/>
                  </a:lnTo>
                  <a:lnTo>
                    <a:pt x="60410" y="143806"/>
                  </a:lnTo>
                  <a:lnTo>
                    <a:pt x="26782"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7" name="SMARTInkShape-1086"/>
            <p:cNvSpPr/>
            <p:nvPr/>
          </p:nvSpPr>
          <p:spPr>
            <a:xfrm>
              <a:off x="3161109" y="3125390"/>
              <a:ext cx="116087" cy="142427"/>
            </a:xfrm>
            <a:custGeom>
              <a:avLst/>
              <a:gdLst/>
              <a:ahLst/>
              <a:cxnLst/>
              <a:rect l="0" t="0" r="0" b="0"/>
              <a:pathLst>
                <a:path w="116087" h="142427">
                  <a:moveTo>
                    <a:pt x="0" y="0"/>
                  </a:moveTo>
                  <a:lnTo>
                    <a:pt x="0" y="42241"/>
                  </a:lnTo>
                  <a:lnTo>
                    <a:pt x="0" y="83377"/>
                  </a:lnTo>
                  <a:lnTo>
                    <a:pt x="993" y="112929"/>
                  </a:lnTo>
                  <a:lnTo>
                    <a:pt x="7688" y="130786"/>
                  </a:lnTo>
                  <a:lnTo>
                    <a:pt x="13302" y="137750"/>
                  </a:lnTo>
                  <a:lnTo>
                    <a:pt x="21126" y="140598"/>
                  </a:lnTo>
                  <a:lnTo>
                    <a:pt x="37577" y="142426"/>
                  </a:lnTo>
                  <a:lnTo>
                    <a:pt x="52034" y="138002"/>
                  </a:lnTo>
                  <a:lnTo>
                    <a:pt x="78758" y="121873"/>
                  </a:lnTo>
                  <a:lnTo>
                    <a:pt x="87259" y="113367"/>
                  </a:lnTo>
                  <a:lnTo>
                    <a:pt x="102919" y="92100"/>
                  </a:lnTo>
                  <a:lnTo>
                    <a:pt x="108965" y="73461"/>
                  </a:lnTo>
                  <a:lnTo>
                    <a:pt x="112921" y="66384"/>
                  </a:lnTo>
                  <a:lnTo>
                    <a:pt x="116086" y="535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8" name="SMARTInkShape-1087"/>
            <p:cNvSpPr/>
            <p:nvPr/>
          </p:nvSpPr>
          <p:spPr>
            <a:xfrm>
              <a:off x="2973586" y="3071861"/>
              <a:ext cx="186436" cy="201372"/>
            </a:xfrm>
            <a:custGeom>
              <a:avLst/>
              <a:gdLst/>
              <a:ahLst/>
              <a:cxnLst/>
              <a:rect l="0" t="0" r="0" b="0"/>
              <a:pathLst>
                <a:path w="186436" h="201372">
                  <a:moveTo>
                    <a:pt x="160734" y="8881"/>
                  </a:moveTo>
                  <a:lnTo>
                    <a:pt x="160734" y="4140"/>
                  </a:lnTo>
                  <a:lnTo>
                    <a:pt x="158750" y="2744"/>
                  </a:lnTo>
                  <a:lnTo>
                    <a:pt x="141307" y="503"/>
                  </a:lnTo>
                  <a:lnTo>
                    <a:pt x="99950" y="0"/>
                  </a:lnTo>
                  <a:lnTo>
                    <a:pt x="68688" y="950"/>
                  </a:lnTo>
                  <a:lnTo>
                    <a:pt x="38725" y="12381"/>
                  </a:lnTo>
                  <a:lnTo>
                    <a:pt x="32094" y="18043"/>
                  </a:lnTo>
                  <a:lnTo>
                    <a:pt x="29147" y="23867"/>
                  </a:lnTo>
                  <a:lnTo>
                    <a:pt x="27836" y="29763"/>
                  </a:lnTo>
                  <a:lnTo>
                    <a:pt x="31840" y="43401"/>
                  </a:lnTo>
                  <a:lnTo>
                    <a:pt x="39286" y="51674"/>
                  </a:lnTo>
                  <a:lnTo>
                    <a:pt x="78818" y="80940"/>
                  </a:lnTo>
                  <a:lnTo>
                    <a:pt x="117058" y="109174"/>
                  </a:lnTo>
                  <a:lnTo>
                    <a:pt x="156121" y="132172"/>
                  </a:lnTo>
                  <a:lnTo>
                    <a:pt x="179263" y="153988"/>
                  </a:lnTo>
                  <a:lnTo>
                    <a:pt x="183852" y="162008"/>
                  </a:lnTo>
                  <a:lnTo>
                    <a:pt x="186435" y="172102"/>
                  </a:lnTo>
                  <a:lnTo>
                    <a:pt x="181748" y="180973"/>
                  </a:lnTo>
                  <a:lnTo>
                    <a:pt x="177720" y="186117"/>
                  </a:lnTo>
                  <a:lnTo>
                    <a:pt x="167953" y="191832"/>
                  </a:lnTo>
                  <a:lnTo>
                    <a:pt x="124081" y="198649"/>
                  </a:lnTo>
                  <a:lnTo>
                    <a:pt x="106741" y="201371"/>
                  </a:lnTo>
                  <a:lnTo>
                    <a:pt x="67194" y="197254"/>
                  </a:lnTo>
                  <a:lnTo>
                    <a:pt x="26230" y="193871"/>
                  </a:lnTo>
                  <a:lnTo>
                    <a:pt x="0" y="1874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70" name="SMARTInkShape-Group120"/>
          <p:cNvGrpSpPr/>
          <p:nvPr/>
        </p:nvGrpSpPr>
        <p:grpSpPr>
          <a:xfrm>
            <a:off x="3071812" y="3509367"/>
            <a:ext cx="1223368" cy="366118"/>
            <a:chOff x="3071812" y="3509367"/>
            <a:chExt cx="1223368" cy="366118"/>
          </a:xfrm>
        </p:grpSpPr>
        <p:sp>
          <p:nvSpPr>
            <p:cNvPr id="1360" name="SMARTInkShape-1088"/>
            <p:cNvSpPr/>
            <p:nvPr/>
          </p:nvSpPr>
          <p:spPr>
            <a:xfrm>
              <a:off x="3205758" y="3625867"/>
              <a:ext cx="176663" cy="187110"/>
            </a:xfrm>
            <a:custGeom>
              <a:avLst/>
              <a:gdLst/>
              <a:ahLst/>
              <a:cxnLst/>
              <a:rect l="0" t="0" r="0" b="0"/>
              <a:pathLst>
                <a:path w="176663" h="187110">
                  <a:moveTo>
                    <a:pt x="0" y="79953"/>
                  </a:moveTo>
                  <a:lnTo>
                    <a:pt x="4740" y="75213"/>
                  </a:lnTo>
                  <a:lnTo>
                    <a:pt x="12359" y="72885"/>
                  </a:lnTo>
                  <a:lnTo>
                    <a:pt x="52017" y="71187"/>
                  </a:lnTo>
                  <a:lnTo>
                    <a:pt x="73621" y="68426"/>
                  </a:lnTo>
                  <a:lnTo>
                    <a:pt x="115381" y="61935"/>
                  </a:lnTo>
                  <a:lnTo>
                    <a:pt x="148343" y="49775"/>
                  </a:lnTo>
                  <a:lnTo>
                    <a:pt x="168816" y="35251"/>
                  </a:lnTo>
                  <a:lnTo>
                    <a:pt x="174248" y="29327"/>
                  </a:lnTo>
                  <a:lnTo>
                    <a:pt x="176662" y="23387"/>
                  </a:lnTo>
                  <a:lnTo>
                    <a:pt x="176313" y="20415"/>
                  </a:lnTo>
                  <a:lnTo>
                    <a:pt x="173281" y="14465"/>
                  </a:lnTo>
                  <a:lnTo>
                    <a:pt x="171083" y="12483"/>
                  </a:lnTo>
                  <a:lnTo>
                    <a:pt x="153652" y="2727"/>
                  </a:lnTo>
                  <a:lnTo>
                    <a:pt x="127451" y="0"/>
                  </a:lnTo>
                  <a:lnTo>
                    <a:pt x="86288" y="8704"/>
                  </a:lnTo>
                  <a:lnTo>
                    <a:pt x="69443" y="15406"/>
                  </a:lnTo>
                  <a:lnTo>
                    <a:pt x="46382" y="34216"/>
                  </a:lnTo>
                  <a:lnTo>
                    <a:pt x="34137" y="50747"/>
                  </a:lnTo>
                  <a:lnTo>
                    <a:pt x="28966" y="63472"/>
                  </a:lnTo>
                  <a:lnTo>
                    <a:pt x="30402" y="72959"/>
                  </a:lnTo>
                  <a:lnTo>
                    <a:pt x="34143" y="89457"/>
                  </a:lnTo>
                  <a:lnTo>
                    <a:pt x="37897" y="106912"/>
                  </a:lnTo>
                  <a:lnTo>
                    <a:pt x="43632" y="118724"/>
                  </a:lnTo>
                  <a:lnTo>
                    <a:pt x="69111" y="148424"/>
                  </a:lnTo>
                  <a:lnTo>
                    <a:pt x="86513" y="161536"/>
                  </a:lnTo>
                  <a:lnTo>
                    <a:pt x="133945" y="1871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1" name="SMARTInkShape-1089"/>
            <p:cNvSpPr/>
            <p:nvPr/>
          </p:nvSpPr>
          <p:spPr>
            <a:xfrm>
              <a:off x="3071812" y="3545244"/>
              <a:ext cx="169665" cy="178159"/>
            </a:xfrm>
            <a:custGeom>
              <a:avLst/>
              <a:gdLst/>
              <a:ahLst/>
              <a:cxnLst/>
              <a:rect l="0" t="0" r="0" b="0"/>
              <a:pathLst>
                <a:path w="169665" h="178159">
                  <a:moveTo>
                    <a:pt x="0" y="17701"/>
                  </a:moveTo>
                  <a:lnTo>
                    <a:pt x="0" y="57603"/>
                  </a:lnTo>
                  <a:lnTo>
                    <a:pt x="0" y="98139"/>
                  </a:lnTo>
                  <a:lnTo>
                    <a:pt x="0" y="139745"/>
                  </a:lnTo>
                  <a:lnTo>
                    <a:pt x="0" y="178158"/>
                  </a:lnTo>
                  <a:lnTo>
                    <a:pt x="0" y="139284"/>
                  </a:lnTo>
                  <a:lnTo>
                    <a:pt x="0" y="97844"/>
                  </a:lnTo>
                  <a:lnTo>
                    <a:pt x="0" y="56227"/>
                  </a:lnTo>
                  <a:lnTo>
                    <a:pt x="993" y="47722"/>
                  </a:lnTo>
                  <a:lnTo>
                    <a:pt x="11024" y="18326"/>
                  </a:lnTo>
                  <a:lnTo>
                    <a:pt x="21250" y="5918"/>
                  </a:lnTo>
                  <a:lnTo>
                    <a:pt x="26973" y="2542"/>
                  </a:lnTo>
                  <a:lnTo>
                    <a:pt x="38732" y="375"/>
                  </a:lnTo>
                  <a:lnTo>
                    <a:pt x="47636" y="0"/>
                  </a:lnTo>
                  <a:lnTo>
                    <a:pt x="53583" y="2558"/>
                  </a:lnTo>
                  <a:lnTo>
                    <a:pt x="92623" y="24752"/>
                  </a:lnTo>
                  <a:lnTo>
                    <a:pt x="133966" y="52874"/>
                  </a:lnTo>
                  <a:lnTo>
                    <a:pt x="156585" y="68231"/>
                  </a:lnTo>
                  <a:lnTo>
                    <a:pt x="169664" y="802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2" name="SMARTInkShape-1090"/>
            <p:cNvSpPr/>
            <p:nvPr/>
          </p:nvSpPr>
          <p:spPr>
            <a:xfrm>
              <a:off x="4071937" y="3643345"/>
              <a:ext cx="178595" cy="35687"/>
            </a:xfrm>
            <a:custGeom>
              <a:avLst/>
              <a:gdLst/>
              <a:ahLst/>
              <a:cxnLst/>
              <a:rect l="0" t="0" r="0" b="0"/>
              <a:pathLst>
                <a:path w="178595" h="35687">
                  <a:moveTo>
                    <a:pt x="0" y="8897"/>
                  </a:moveTo>
                  <a:lnTo>
                    <a:pt x="0" y="1209"/>
                  </a:lnTo>
                  <a:lnTo>
                    <a:pt x="993" y="795"/>
                  </a:lnTo>
                  <a:lnTo>
                    <a:pt x="38161" y="0"/>
                  </a:lnTo>
                  <a:lnTo>
                    <a:pt x="80689" y="9686"/>
                  </a:lnTo>
                  <a:lnTo>
                    <a:pt x="120890" y="20959"/>
                  </a:lnTo>
                  <a:lnTo>
                    <a:pt x="159407" y="28639"/>
                  </a:lnTo>
                  <a:lnTo>
                    <a:pt x="178594" y="356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3" name="SMARTInkShape-1091"/>
            <p:cNvSpPr/>
            <p:nvPr/>
          </p:nvSpPr>
          <p:spPr>
            <a:xfrm>
              <a:off x="4205897" y="3562945"/>
              <a:ext cx="89283" cy="312540"/>
            </a:xfrm>
            <a:custGeom>
              <a:avLst/>
              <a:gdLst/>
              <a:ahLst/>
              <a:cxnLst/>
              <a:rect l="0" t="0" r="0" b="0"/>
              <a:pathLst>
                <a:path w="89283" h="312540">
                  <a:moveTo>
                    <a:pt x="8915" y="0"/>
                  </a:moveTo>
                  <a:lnTo>
                    <a:pt x="8915" y="40894"/>
                  </a:lnTo>
                  <a:lnTo>
                    <a:pt x="7923" y="83614"/>
                  </a:lnTo>
                  <a:lnTo>
                    <a:pt x="813" y="128093"/>
                  </a:lnTo>
                  <a:lnTo>
                    <a:pt x="95" y="170069"/>
                  </a:lnTo>
                  <a:lnTo>
                    <a:pt x="0" y="207299"/>
                  </a:lnTo>
                  <a:lnTo>
                    <a:pt x="984" y="223101"/>
                  </a:lnTo>
                  <a:lnTo>
                    <a:pt x="12415" y="255574"/>
                  </a:lnTo>
                  <a:lnTo>
                    <a:pt x="25717" y="273722"/>
                  </a:lnTo>
                  <a:lnTo>
                    <a:pt x="67547" y="300277"/>
                  </a:lnTo>
                  <a:lnTo>
                    <a:pt x="89282" y="3125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4" name="SMARTInkShape-1092"/>
            <p:cNvSpPr/>
            <p:nvPr/>
          </p:nvSpPr>
          <p:spPr>
            <a:xfrm>
              <a:off x="3857625" y="3634537"/>
              <a:ext cx="250032" cy="133792"/>
            </a:xfrm>
            <a:custGeom>
              <a:avLst/>
              <a:gdLst/>
              <a:ahLst/>
              <a:cxnLst/>
              <a:rect l="0" t="0" r="0" b="0"/>
              <a:pathLst>
                <a:path w="250032" h="133792">
                  <a:moveTo>
                    <a:pt x="0" y="44494"/>
                  </a:moveTo>
                  <a:lnTo>
                    <a:pt x="7688" y="44494"/>
                  </a:lnTo>
                  <a:lnTo>
                    <a:pt x="28938" y="52183"/>
                  </a:lnTo>
                  <a:lnTo>
                    <a:pt x="43190" y="53056"/>
                  </a:lnTo>
                  <a:lnTo>
                    <a:pt x="51607" y="50614"/>
                  </a:lnTo>
                  <a:lnTo>
                    <a:pt x="58655" y="47214"/>
                  </a:lnTo>
                  <a:lnTo>
                    <a:pt x="68201" y="44308"/>
                  </a:lnTo>
                  <a:lnTo>
                    <a:pt x="83309" y="32171"/>
                  </a:lnTo>
                  <a:lnTo>
                    <a:pt x="86636" y="26450"/>
                  </a:lnTo>
                  <a:lnTo>
                    <a:pt x="88771" y="14692"/>
                  </a:lnTo>
                  <a:lnTo>
                    <a:pt x="86418" y="8759"/>
                  </a:lnTo>
                  <a:lnTo>
                    <a:pt x="81562" y="1607"/>
                  </a:lnTo>
                  <a:lnTo>
                    <a:pt x="78252" y="628"/>
                  </a:lnTo>
                  <a:lnTo>
                    <a:pt x="63303" y="0"/>
                  </a:lnTo>
                  <a:lnTo>
                    <a:pt x="55254" y="2560"/>
                  </a:lnTo>
                  <a:lnTo>
                    <a:pt x="42002" y="12288"/>
                  </a:lnTo>
                  <a:lnTo>
                    <a:pt x="14891" y="51857"/>
                  </a:lnTo>
                  <a:lnTo>
                    <a:pt x="10696" y="68725"/>
                  </a:lnTo>
                  <a:lnTo>
                    <a:pt x="12360" y="77753"/>
                  </a:lnTo>
                  <a:lnTo>
                    <a:pt x="15415" y="86065"/>
                  </a:lnTo>
                  <a:lnTo>
                    <a:pt x="16773" y="96373"/>
                  </a:lnTo>
                  <a:lnTo>
                    <a:pt x="19119" y="100909"/>
                  </a:lnTo>
                  <a:lnTo>
                    <a:pt x="42121" y="121611"/>
                  </a:lnTo>
                  <a:lnTo>
                    <a:pt x="52124" y="127717"/>
                  </a:lnTo>
                  <a:lnTo>
                    <a:pt x="73652" y="131991"/>
                  </a:lnTo>
                  <a:lnTo>
                    <a:pt x="94142" y="128517"/>
                  </a:lnTo>
                  <a:lnTo>
                    <a:pt x="117851" y="118454"/>
                  </a:lnTo>
                  <a:lnTo>
                    <a:pt x="160110" y="80757"/>
                  </a:lnTo>
                  <a:lnTo>
                    <a:pt x="184522" y="57414"/>
                  </a:lnTo>
                  <a:lnTo>
                    <a:pt x="194686" y="53949"/>
                  </a:lnTo>
                  <a:lnTo>
                    <a:pt x="198313" y="56303"/>
                  </a:lnTo>
                  <a:lnTo>
                    <a:pt x="200670" y="58319"/>
                  </a:lnTo>
                  <a:lnTo>
                    <a:pt x="203288" y="63207"/>
                  </a:lnTo>
                  <a:lnTo>
                    <a:pt x="203986" y="65899"/>
                  </a:lnTo>
                  <a:lnTo>
                    <a:pt x="209709" y="74428"/>
                  </a:lnTo>
                  <a:lnTo>
                    <a:pt x="219540" y="86199"/>
                  </a:lnTo>
                  <a:lnTo>
                    <a:pt x="232739" y="114072"/>
                  </a:lnTo>
                  <a:lnTo>
                    <a:pt x="250031" y="1337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5" name="SMARTInkShape-1093"/>
            <p:cNvSpPr/>
            <p:nvPr/>
          </p:nvSpPr>
          <p:spPr>
            <a:xfrm>
              <a:off x="3768328" y="3670101"/>
              <a:ext cx="8930" cy="71439"/>
            </a:xfrm>
            <a:custGeom>
              <a:avLst/>
              <a:gdLst/>
              <a:ahLst/>
              <a:cxnLst/>
              <a:rect l="0" t="0" r="0" b="0"/>
              <a:pathLst>
                <a:path w="8930" h="71439">
                  <a:moveTo>
                    <a:pt x="0" y="0"/>
                  </a:moveTo>
                  <a:lnTo>
                    <a:pt x="4741" y="0"/>
                  </a:lnTo>
                  <a:lnTo>
                    <a:pt x="5144" y="993"/>
                  </a:lnTo>
                  <a:lnTo>
                    <a:pt x="2948" y="4741"/>
                  </a:lnTo>
                  <a:lnTo>
                    <a:pt x="2958" y="7130"/>
                  </a:lnTo>
                  <a:lnTo>
                    <a:pt x="7456" y="20738"/>
                  </a:lnTo>
                  <a:lnTo>
                    <a:pt x="8918" y="62461"/>
                  </a:lnTo>
                  <a:lnTo>
                    <a:pt x="8929"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6" name="SMARTInkShape-1094"/>
            <p:cNvSpPr/>
            <p:nvPr/>
          </p:nvSpPr>
          <p:spPr>
            <a:xfrm>
              <a:off x="3706727" y="3509367"/>
              <a:ext cx="34813" cy="258962"/>
            </a:xfrm>
            <a:custGeom>
              <a:avLst/>
              <a:gdLst/>
              <a:ahLst/>
              <a:cxnLst/>
              <a:rect l="0" t="0" r="0" b="0"/>
              <a:pathLst>
                <a:path w="34813" h="258962">
                  <a:moveTo>
                    <a:pt x="34812" y="0"/>
                  </a:moveTo>
                  <a:lnTo>
                    <a:pt x="34812" y="12429"/>
                  </a:lnTo>
                  <a:lnTo>
                    <a:pt x="23788" y="53831"/>
                  </a:lnTo>
                  <a:lnTo>
                    <a:pt x="18978" y="71512"/>
                  </a:lnTo>
                  <a:lnTo>
                    <a:pt x="11082" y="110326"/>
                  </a:lnTo>
                  <a:lnTo>
                    <a:pt x="5981" y="154599"/>
                  </a:lnTo>
                  <a:lnTo>
                    <a:pt x="0" y="189692"/>
                  </a:lnTo>
                  <a:lnTo>
                    <a:pt x="354" y="208120"/>
                  </a:lnTo>
                  <a:lnTo>
                    <a:pt x="7665" y="251234"/>
                  </a:lnTo>
                  <a:lnTo>
                    <a:pt x="8777" y="253810"/>
                  </a:lnTo>
                  <a:lnTo>
                    <a:pt x="10510" y="255527"/>
                  </a:lnTo>
                  <a:lnTo>
                    <a:pt x="16952"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7" name="SMARTInkShape-1095"/>
            <p:cNvSpPr/>
            <p:nvPr/>
          </p:nvSpPr>
          <p:spPr>
            <a:xfrm>
              <a:off x="3607593" y="3527226"/>
              <a:ext cx="8931" cy="26790"/>
            </a:xfrm>
            <a:custGeom>
              <a:avLst/>
              <a:gdLst/>
              <a:ahLst/>
              <a:cxnLst/>
              <a:rect l="0" t="0" r="0" b="0"/>
              <a:pathLst>
                <a:path w="8931" h="26790">
                  <a:moveTo>
                    <a:pt x="8930" y="26789"/>
                  </a:moveTo>
                  <a:lnTo>
                    <a:pt x="4190" y="22049"/>
                  </a:lnTo>
                  <a:lnTo>
                    <a:pt x="1862" y="14430"/>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8" name="SMARTInkShape-1096"/>
            <p:cNvSpPr/>
            <p:nvPr/>
          </p:nvSpPr>
          <p:spPr>
            <a:xfrm>
              <a:off x="3607593" y="3705820"/>
              <a:ext cx="1" cy="80368"/>
            </a:xfrm>
            <a:custGeom>
              <a:avLst/>
              <a:gdLst/>
              <a:ahLst/>
              <a:cxnLst/>
              <a:rect l="0" t="0" r="0" b="0"/>
              <a:pathLst>
                <a:path w="1" h="80368">
                  <a:moveTo>
                    <a:pt x="0" y="0"/>
                  </a:moveTo>
                  <a:lnTo>
                    <a:pt x="0" y="42673"/>
                  </a:lnTo>
                  <a:lnTo>
                    <a:pt x="0"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9" name="SMARTInkShape-1097"/>
            <p:cNvSpPr/>
            <p:nvPr/>
          </p:nvSpPr>
          <p:spPr>
            <a:xfrm>
              <a:off x="3464718" y="3643354"/>
              <a:ext cx="114169" cy="124906"/>
            </a:xfrm>
            <a:custGeom>
              <a:avLst/>
              <a:gdLst/>
              <a:ahLst/>
              <a:cxnLst/>
              <a:rect l="0" t="0" r="0" b="0"/>
              <a:pathLst>
                <a:path w="114169" h="124906">
                  <a:moveTo>
                    <a:pt x="71438" y="17817"/>
                  </a:moveTo>
                  <a:lnTo>
                    <a:pt x="63317" y="10688"/>
                  </a:lnTo>
                  <a:lnTo>
                    <a:pt x="50070" y="3579"/>
                  </a:lnTo>
                  <a:lnTo>
                    <a:pt x="38428" y="1031"/>
                  </a:lnTo>
                  <a:lnTo>
                    <a:pt x="6350" y="0"/>
                  </a:lnTo>
                  <a:lnTo>
                    <a:pt x="4233" y="1970"/>
                  </a:lnTo>
                  <a:lnTo>
                    <a:pt x="1882" y="9451"/>
                  </a:lnTo>
                  <a:lnTo>
                    <a:pt x="2247" y="13232"/>
                  </a:lnTo>
                  <a:lnTo>
                    <a:pt x="5298" y="20079"/>
                  </a:lnTo>
                  <a:lnTo>
                    <a:pt x="44972" y="51647"/>
                  </a:lnTo>
                  <a:lnTo>
                    <a:pt x="86340" y="81950"/>
                  </a:lnTo>
                  <a:lnTo>
                    <a:pt x="109612" y="101043"/>
                  </a:lnTo>
                  <a:lnTo>
                    <a:pt x="113209" y="107062"/>
                  </a:lnTo>
                  <a:lnTo>
                    <a:pt x="114168" y="110056"/>
                  </a:lnTo>
                  <a:lnTo>
                    <a:pt x="113816" y="113044"/>
                  </a:lnTo>
                  <a:lnTo>
                    <a:pt x="110777" y="119011"/>
                  </a:lnTo>
                  <a:lnTo>
                    <a:pt x="108578" y="120998"/>
                  </a:lnTo>
                  <a:lnTo>
                    <a:pt x="103489" y="123207"/>
                  </a:lnTo>
                  <a:lnTo>
                    <a:pt x="62249" y="124905"/>
                  </a:lnTo>
                  <a:lnTo>
                    <a:pt x="33701" y="123973"/>
                  </a:lnTo>
                  <a:lnTo>
                    <a:pt x="15991" y="117904"/>
                  </a:lnTo>
                  <a:lnTo>
                    <a:pt x="10661" y="117284"/>
                  </a:lnTo>
                  <a:lnTo>
                    <a:pt x="7108" y="115879"/>
                  </a:lnTo>
                  <a:lnTo>
                    <a:pt x="4739" y="113950"/>
                  </a:lnTo>
                  <a:lnTo>
                    <a:pt x="0" y="1071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78" name="SMARTInkShape-Group121"/>
          <p:cNvGrpSpPr/>
          <p:nvPr/>
        </p:nvGrpSpPr>
        <p:grpSpPr>
          <a:xfrm>
            <a:off x="2946806" y="3929062"/>
            <a:ext cx="1276937" cy="401837"/>
            <a:chOff x="2946806" y="3929062"/>
            <a:chExt cx="1276937" cy="401837"/>
          </a:xfrm>
        </p:grpSpPr>
        <p:sp>
          <p:nvSpPr>
            <p:cNvPr id="1371" name="SMARTInkShape-1098"/>
            <p:cNvSpPr/>
            <p:nvPr/>
          </p:nvSpPr>
          <p:spPr>
            <a:xfrm>
              <a:off x="4134970" y="4179138"/>
              <a:ext cx="88773" cy="151761"/>
            </a:xfrm>
            <a:custGeom>
              <a:avLst/>
              <a:gdLst/>
              <a:ahLst/>
              <a:cxnLst/>
              <a:rect l="0" t="0" r="0" b="0"/>
              <a:pathLst>
                <a:path w="88773" h="151761">
                  <a:moveTo>
                    <a:pt x="88772" y="26744"/>
                  </a:moveTo>
                  <a:lnTo>
                    <a:pt x="81084" y="26744"/>
                  </a:lnTo>
                  <a:lnTo>
                    <a:pt x="80670" y="25752"/>
                  </a:lnTo>
                  <a:lnTo>
                    <a:pt x="80210" y="22004"/>
                  </a:lnTo>
                  <a:lnTo>
                    <a:pt x="77360" y="17031"/>
                  </a:lnTo>
                  <a:lnTo>
                    <a:pt x="67446" y="5754"/>
                  </a:lnTo>
                  <a:lnTo>
                    <a:pt x="61765" y="2532"/>
                  </a:lnTo>
                  <a:lnTo>
                    <a:pt x="50342" y="719"/>
                  </a:lnTo>
                  <a:lnTo>
                    <a:pt x="23651" y="0"/>
                  </a:lnTo>
                  <a:lnTo>
                    <a:pt x="17496" y="2621"/>
                  </a:lnTo>
                  <a:lnTo>
                    <a:pt x="5461" y="12389"/>
                  </a:lnTo>
                  <a:lnTo>
                    <a:pt x="2135" y="18049"/>
                  </a:lnTo>
                  <a:lnTo>
                    <a:pt x="0" y="29767"/>
                  </a:lnTo>
                  <a:lnTo>
                    <a:pt x="4371" y="43405"/>
                  </a:lnTo>
                  <a:lnTo>
                    <a:pt x="29290" y="86690"/>
                  </a:lnTo>
                  <a:lnTo>
                    <a:pt x="57741" y="124979"/>
                  </a:lnTo>
                  <a:lnTo>
                    <a:pt x="61611" y="148495"/>
                  </a:lnTo>
                  <a:lnTo>
                    <a:pt x="60743" y="149583"/>
                  </a:lnTo>
                  <a:lnTo>
                    <a:pt x="57132" y="150793"/>
                  </a:lnTo>
                  <a:lnTo>
                    <a:pt x="17334" y="1517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2" name="SMARTInkShape-1099"/>
            <p:cNvSpPr/>
            <p:nvPr/>
          </p:nvSpPr>
          <p:spPr>
            <a:xfrm>
              <a:off x="3920132" y="4197119"/>
              <a:ext cx="142876" cy="133622"/>
            </a:xfrm>
            <a:custGeom>
              <a:avLst/>
              <a:gdLst/>
              <a:ahLst/>
              <a:cxnLst/>
              <a:rect l="0" t="0" r="0" b="0"/>
              <a:pathLst>
                <a:path w="142876" h="133622">
                  <a:moveTo>
                    <a:pt x="0" y="8763"/>
                  </a:moveTo>
                  <a:lnTo>
                    <a:pt x="0" y="22066"/>
                  </a:lnTo>
                  <a:lnTo>
                    <a:pt x="8379" y="55561"/>
                  </a:lnTo>
                  <a:lnTo>
                    <a:pt x="9849" y="83461"/>
                  </a:lnTo>
                  <a:lnTo>
                    <a:pt x="18019" y="111792"/>
                  </a:lnTo>
                  <a:lnTo>
                    <a:pt x="30179" y="127675"/>
                  </a:lnTo>
                  <a:lnTo>
                    <a:pt x="35903" y="131066"/>
                  </a:lnTo>
                  <a:lnTo>
                    <a:pt x="47661" y="133243"/>
                  </a:lnTo>
                  <a:lnTo>
                    <a:pt x="56566" y="133621"/>
                  </a:lnTo>
                  <a:lnTo>
                    <a:pt x="62513" y="131063"/>
                  </a:lnTo>
                  <a:lnTo>
                    <a:pt x="65488" y="128992"/>
                  </a:lnTo>
                  <a:lnTo>
                    <a:pt x="92274" y="90664"/>
                  </a:lnTo>
                  <a:lnTo>
                    <a:pt x="103188" y="68009"/>
                  </a:lnTo>
                  <a:lnTo>
                    <a:pt x="106973" y="51343"/>
                  </a:lnTo>
                  <a:lnTo>
                    <a:pt x="112945" y="38688"/>
                  </a:lnTo>
                  <a:lnTo>
                    <a:pt x="115673" y="16109"/>
                  </a:lnTo>
                  <a:lnTo>
                    <a:pt x="113257" y="9383"/>
                  </a:lnTo>
                  <a:lnTo>
                    <a:pt x="107263" y="0"/>
                  </a:lnTo>
                  <a:lnTo>
                    <a:pt x="107157" y="43985"/>
                  </a:lnTo>
                  <a:lnTo>
                    <a:pt x="107157" y="56290"/>
                  </a:lnTo>
                  <a:lnTo>
                    <a:pt x="111897" y="70029"/>
                  </a:lnTo>
                  <a:lnTo>
                    <a:pt x="119586" y="81928"/>
                  </a:lnTo>
                  <a:lnTo>
                    <a:pt x="127894" y="85929"/>
                  </a:lnTo>
                  <a:lnTo>
                    <a:pt x="142875" y="891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3" name="SMARTInkShape-1100"/>
            <p:cNvSpPr/>
            <p:nvPr/>
          </p:nvSpPr>
          <p:spPr>
            <a:xfrm>
              <a:off x="3687961" y="4196964"/>
              <a:ext cx="214267" cy="115921"/>
            </a:xfrm>
            <a:custGeom>
              <a:avLst/>
              <a:gdLst/>
              <a:ahLst/>
              <a:cxnLst/>
              <a:rect l="0" t="0" r="0" b="0"/>
              <a:pathLst>
                <a:path w="214267" h="115921">
                  <a:moveTo>
                    <a:pt x="0" y="62497"/>
                  </a:moveTo>
                  <a:lnTo>
                    <a:pt x="4740" y="67237"/>
                  </a:lnTo>
                  <a:lnTo>
                    <a:pt x="7067" y="72210"/>
                  </a:lnTo>
                  <a:lnTo>
                    <a:pt x="7688" y="74926"/>
                  </a:lnTo>
                  <a:lnTo>
                    <a:pt x="15834" y="89354"/>
                  </a:lnTo>
                  <a:lnTo>
                    <a:pt x="17824" y="106624"/>
                  </a:lnTo>
                  <a:lnTo>
                    <a:pt x="22997" y="107042"/>
                  </a:lnTo>
                  <a:lnTo>
                    <a:pt x="20804" y="107099"/>
                  </a:lnTo>
                  <a:lnTo>
                    <a:pt x="19822" y="106123"/>
                  </a:lnTo>
                  <a:lnTo>
                    <a:pt x="18732" y="102391"/>
                  </a:lnTo>
                  <a:lnTo>
                    <a:pt x="17861" y="59516"/>
                  </a:lnTo>
                  <a:lnTo>
                    <a:pt x="17860" y="45849"/>
                  </a:lnTo>
                  <a:lnTo>
                    <a:pt x="18852" y="42469"/>
                  </a:lnTo>
                  <a:lnTo>
                    <a:pt x="20505" y="40215"/>
                  </a:lnTo>
                  <a:lnTo>
                    <a:pt x="22600" y="38713"/>
                  </a:lnTo>
                  <a:lnTo>
                    <a:pt x="23996" y="36719"/>
                  </a:lnTo>
                  <a:lnTo>
                    <a:pt x="25548" y="31857"/>
                  </a:lnTo>
                  <a:lnTo>
                    <a:pt x="27535" y="20653"/>
                  </a:lnTo>
                  <a:lnTo>
                    <a:pt x="31421" y="14795"/>
                  </a:lnTo>
                  <a:lnTo>
                    <a:pt x="36454" y="11530"/>
                  </a:lnTo>
                  <a:lnTo>
                    <a:pt x="41999" y="9087"/>
                  </a:lnTo>
                  <a:lnTo>
                    <a:pt x="47770" y="4694"/>
                  </a:lnTo>
                  <a:lnTo>
                    <a:pt x="56288" y="2080"/>
                  </a:lnTo>
                  <a:lnTo>
                    <a:pt x="95408" y="111"/>
                  </a:lnTo>
                  <a:lnTo>
                    <a:pt x="126242" y="0"/>
                  </a:lnTo>
                  <a:lnTo>
                    <a:pt x="133167" y="2639"/>
                  </a:lnTo>
                  <a:lnTo>
                    <a:pt x="139552" y="6128"/>
                  </a:lnTo>
                  <a:lnTo>
                    <a:pt x="151736" y="8367"/>
                  </a:lnTo>
                  <a:lnTo>
                    <a:pt x="154735" y="8551"/>
                  </a:lnTo>
                  <a:lnTo>
                    <a:pt x="156735" y="9666"/>
                  </a:lnTo>
                  <a:lnTo>
                    <a:pt x="158068" y="11401"/>
                  </a:lnTo>
                  <a:lnTo>
                    <a:pt x="159549" y="15975"/>
                  </a:lnTo>
                  <a:lnTo>
                    <a:pt x="160207" y="21315"/>
                  </a:lnTo>
                  <a:lnTo>
                    <a:pt x="157854" y="26996"/>
                  </a:lnTo>
                  <a:lnTo>
                    <a:pt x="154493" y="32828"/>
                  </a:lnTo>
                  <a:lnTo>
                    <a:pt x="142780" y="67625"/>
                  </a:lnTo>
                  <a:lnTo>
                    <a:pt x="135984" y="80193"/>
                  </a:lnTo>
                  <a:lnTo>
                    <a:pt x="135304" y="83224"/>
                  </a:lnTo>
                  <a:lnTo>
                    <a:pt x="129608" y="92230"/>
                  </a:lnTo>
                  <a:lnTo>
                    <a:pt x="129069" y="95217"/>
                  </a:lnTo>
                  <a:lnTo>
                    <a:pt x="129702" y="98201"/>
                  </a:lnTo>
                  <a:lnTo>
                    <a:pt x="132059" y="104162"/>
                  </a:lnTo>
                  <a:lnTo>
                    <a:pt x="133107" y="110119"/>
                  </a:lnTo>
                  <a:lnTo>
                    <a:pt x="134378" y="112104"/>
                  </a:lnTo>
                  <a:lnTo>
                    <a:pt x="136218" y="113428"/>
                  </a:lnTo>
                  <a:lnTo>
                    <a:pt x="140908" y="114898"/>
                  </a:lnTo>
                  <a:lnTo>
                    <a:pt x="154914" y="115920"/>
                  </a:lnTo>
                  <a:lnTo>
                    <a:pt x="160793" y="113360"/>
                  </a:lnTo>
                  <a:lnTo>
                    <a:pt x="192651" y="93149"/>
                  </a:lnTo>
                  <a:lnTo>
                    <a:pt x="205220" y="87403"/>
                  </a:lnTo>
                  <a:lnTo>
                    <a:pt x="208250" y="85054"/>
                  </a:lnTo>
                  <a:lnTo>
                    <a:pt x="211618" y="77152"/>
                  </a:lnTo>
                  <a:lnTo>
                    <a:pt x="214266" y="41760"/>
                  </a:lnTo>
                  <a:lnTo>
                    <a:pt x="213289" y="39743"/>
                  </a:lnTo>
                  <a:lnTo>
                    <a:pt x="211646" y="38398"/>
                  </a:lnTo>
                  <a:lnTo>
                    <a:pt x="207174" y="35911"/>
                  </a:lnTo>
                  <a:lnTo>
                    <a:pt x="201879" y="31499"/>
                  </a:lnTo>
                  <a:lnTo>
                    <a:pt x="198865" y="26230"/>
                  </a:lnTo>
                  <a:lnTo>
                    <a:pt x="198061" y="23436"/>
                  </a:lnTo>
                  <a:lnTo>
                    <a:pt x="195540" y="21573"/>
                  </a:lnTo>
                  <a:lnTo>
                    <a:pt x="178593" y="178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4" name="SMARTInkShape-1101"/>
            <p:cNvSpPr/>
            <p:nvPr/>
          </p:nvSpPr>
          <p:spPr>
            <a:xfrm>
              <a:off x="3572428" y="4161234"/>
              <a:ext cx="88277" cy="124774"/>
            </a:xfrm>
            <a:custGeom>
              <a:avLst/>
              <a:gdLst/>
              <a:ahLst/>
              <a:cxnLst/>
              <a:rect l="0" t="0" r="0" b="0"/>
              <a:pathLst>
                <a:path w="88277" h="124774">
                  <a:moveTo>
                    <a:pt x="61954" y="0"/>
                  </a:moveTo>
                  <a:lnTo>
                    <a:pt x="53057" y="0"/>
                  </a:lnTo>
                  <a:lnTo>
                    <a:pt x="22973" y="37182"/>
                  </a:lnTo>
                  <a:lnTo>
                    <a:pt x="5754" y="73002"/>
                  </a:lnTo>
                  <a:lnTo>
                    <a:pt x="0" y="115672"/>
                  </a:lnTo>
                  <a:lnTo>
                    <a:pt x="808" y="118787"/>
                  </a:lnTo>
                  <a:lnTo>
                    <a:pt x="2339" y="120864"/>
                  </a:lnTo>
                  <a:lnTo>
                    <a:pt x="4351" y="122248"/>
                  </a:lnTo>
                  <a:lnTo>
                    <a:pt x="9233" y="123785"/>
                  </a:lnTo>
                  <a:lnTo>
                    <a:pt x="25192" y="124773"/>
                  </a:lnTo>
                  <a:lnTo>
                    <a:pt x="66836" y="104877"/>
                  </a:lnTo>
                  <a:lnTo>
                    <a:pt x="74046" y="98537"/>
                  </a:lnTo>
                  <a:lnTo>
                    <a:pt x="86375" y="80395"/>
                  </a:lnTo>
                  <a:lnTo>
                    <a:pt x="88276" y="68466"/>
                  </a:lnTo>
                  <a:lnTo>
                    <a:pt x="85890" y="62511"/>
                  </a:lnTo>
                  <a:lnTo>
                    <a:pt x="73280" y="44648"/>
                  </a:lnTo>
                  <a:lnTo>
                    <a:pt x="70957" y="38696"/>
                  </a:lnTo>
                  <a:lnTo>
                    <a:pt x="58596" y="23812"/>
                  </a:lnTo>
                  <a:lnTo>
                    <a:pt x="52855" y="20505"/>
                  </a:lnTo>
                  <a:lnTo>
                    <a:pt x="35165"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5" name="SMARTInkShape-1102"/>
            <p:cNvSpPr/>
            <p:nvPr/>
          </p:nvSpPr>
          <p:spPr>
            <a:xfrm>
              <a:off x="3303984" y="4134859"/>
              <a:ext cx="187524" cy="124603"/>
            </a:xfrm>
            <a:custGeom>
              <a:avLst/>
              <a:gdLst/>
              <a:ahLst/>
              <a:cxnLst/>
              <a:rect l="0" t="0" r="0" b="0"/>
              <a:pathLst>
                <a:path w="187524" h="124603">
                  <a:moveTo>
                    <a:pt x="0" y="17445"/>
                  </a:moveTo>
                  <a:lnTo>
                    <a:pt x="0" y="22186"/>
                  </a:lnTo>
                  <a:lnTo>
                    <a:pt x="2646" y="27159"/>
                  </a:lnTo>
                  <a:lnTo>
                    <a:pt x="4741" y="29874"/>
                  </a:lnTo>
                  <a:lnTo>
                    <a:pt x="7068" y="38183"/>
                  </a:lnTo>
                  <a:lnTo>
                    <a:pt x="9849" y="73948"/>
                  </a:lnTo>
                  <a:lnTo>
                    <a:pt x="17850" y="88866"/>
                  </a:lnTo>
                  <a:lnTo>
                    <a:pt x="18852" y="58830"/>
                  </a:lnTo>
                  <a:lnTo>
                    <a:pt x="25548" y="41612"/>
                  </a:lnTo>
                  <a:lnTo>
                    <a:pt x="27536" y="29422"/>
                  </a:lnTo>
                  <a:lnTo>
                    <a:pt x="39186" y="14478"/>
                  </a:lnTo>
                  <a:lnTo>
                    <a:pt x="44867" y="11166"/>
                  </a:lnTo>
                  <a:lnTo>
                    <a:pt x="50699" y="8702"/>
                  </a:lnTo>
                  <a:lnTo>
                    <a:pt x="59560" y="2728"/>
                  </a:lnTo>
                  <a:lnTo>
                    <a:pt x="69678" y="0"/>
                  </a:lnTo>
                  <a:lnTo>
                    <a:pt x="75657" y="4449"/>
                  </a:lnTo>
                  <a:lnTo>
                    <a:pt x="92383" y="20588"/>
                  </a:lnTo>
                  <a:lnTo>
                    <a:pt x="95629" y="26449"/>
                  </a:lnTo>
                  <a:lnTo>
                    <a:pt x="98065" y="32361"/>
                  </a:lnTo>
                  <a:lnTo>
                    <a:pt x="102454" y="38296"/>
                  </a:lnTo>
                  <a:lnTo>
                    <a:pt x="105066" y="46887"/>
                  </a:lnTo>
                  <a:lnTo>
                    <a:pt x="107140" y="88834"/>
                  </a:lnTo>
                  <a:lnTo>
                    <a:pt x="107156" y="105345"/>
                  </a:lnTo>
                  <a:lnTo>
                    <a:pt x="107156" y="98931"/>
                  </a:lnTo>
                  <a:lnTo>
                    <a:pt x="118180" y="71387"/>
                  </a:lnTo>
                  <a:lnTo>
                    <a:pt x="120459" y="68289"/>
                  </a:lnTo>
                  <a:lnTo>
                    <a:pt x="122991" y="59555"/>
                  </a:lnTo>
                  <a:lnTo>
                    <a:pt x="125108" y="50051"/>
                  </a:lnTo>
                  <a:lnTo>
                    <a:pt x="140168" y="24456"/>
                  </a:lnTo>
                  <a:lnTo>
                    <a:pt x="147916" y="18531"/>
                  </a:lnTo>
                  <a:lnTo>
                    <a:pt x="160322" y="87"/>
                  </a:lnTo>
                  <a:lnTo>
                    <a:pt x="165353" y="4475"/>
                  </a:lnTo>
                  <a:lnTo>
                    <a:pt x="167748" y="9365"/>
                  </a:lnTo>
                  <a:lnTo>
                    <a:pt x="169590" y="33354"/>
                  </a:lnTo>
                  <a:lnTo>
                    <a:pt x="169663" y="77929"/>
                  </a:lnTo>
                  <a:lnTo>
                    <a:pt x="170656" y="85999"/>
                  </a:lnTo>
                  <a:lnTo>
                    <a:pt x="177766" y="111789"/>
                  </a:lnTo>
                  <a:lnTo>
                    <a:pt x="178226" y="118246"/>
                  </a:lnTo>
                  <a:lnTo>
                    <a:pt x="179341" y="120364"/>
                  </a:lnTo>
                  <a:lnTo>
                    <a:pt x="181076" y="121777"/>
                  </a:lnTo>
                  <a:lnTo>
                    <a:pt x="187523" y="1246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6" name="SMARTInkShape-1103"/>
            <p:cNvSpPr/>
            <p:nvPr/>
          </p:nvSpPr>
          <p:spPr>
            <a:xfrm>
              <a:off x="3178978" y="4098726"/>
              <a:ext cx="116077" cy="106999"/>
            </a:xfrm>
            <a:custGeom>
              <a:avLst/>
              <a:gdLst/>
              <a:ahLst/>
              <a:cxnLst/>
              <a:rect l="0" t="0" r="0" b="0"/>
              <a:pathLst>
                <a:path w="116077" h="106999">
                  <a:moveTo>
                    <a:pt x="8920" y="0"/>
                  </a:moveTo>
                  <a:lnTo>
                    <a:pt x="4180" y="0"/>
                  </a:lnTo>
                  <a:lnTo>
                    <a:pt x="2783" y="993"/>
                  </a:lnTo>
                  <a:lnTo>
                    <a:pt x="1852" y="2646"/>
                  </a:lnTo>
                  <a:lnTo>
                    <a:pt x="358" y="12429"/>
                  </a:lnTo>
                  <a:lnTo>
                    <a:pt x="0" y="43449"/>
                  </a:lnTo>
                  <a:lnTo>
                    <a:pt x="2641" y="51723"/>
                  </a:lnTo>
                  <a:lnTo>
                    <a:pt x="6129" y="59699"/>
                  </a:lnTo>
                  <a:lnTo>
                    <a:pt x="9840" y="94984"/>
                  </a:lnTo>
                  <a:lnTo>
                    <a:pt x="13629" y="101085"/>
                  </a:lnTo>
                  <a:lnTo>
                    <a:pt x="18620" y="104458"/>
                  </a:lnTo>
                  <a:lnTo>
                    <a:pt x="26697" y="106801"/>
                  </a:lnTo>
                  <a:lnTo>
                    <a:pt x="31042" y="106998"/>
                  </a:lnTo>
                  <a:lnTo>
                    <a:pt x="36281" y="104441"/>
                  </a:lnTo>
                  <a:lnTo>
                    <a:pt x="80359" y="62502"/>
                  </a:lnTo>
                  <a:lnTo>
                    <a:pt x="89288" y="50931"/>
                  </a:lnTo>
                  <a:lnTo>
                    <a:pt x="113431" y="10955"/>
                  </a:lnTo>
                  <a:lnTo>
                    <a:pt x="11607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7" name="SMARTInkShape-1104"/>
            <p:cNvSpPr/>
            <p:nvPr/>
          </p:nvSpPr>
          <p:spPr>
            <a:xfrm>
              <a:off x="2946806" y="3929062"/>
              <a:ext cx="151796" cy="303610"/>
            </a:xfrm>
            <a:custGeom>
              <a:avLst/>
              <a:gdLst/>
              <a:ahLst/>
              <a:cxnLst/>
              <a:rect l="0" t="0" r="0" b="0"/>
              <a:pathLst>
                <a:path w="151796" h="303610">
                  <a:moveTo>
                    <a:pt x="17850" y="0"/>
                  </a:moveTo>
                  <a:lnTo>
                    <a:pt x="17850" y="43450"/>
                  </a:lnTo>
                  <a:lnTo>
                    <a:pt x="17850" y="84440"/>
                  </a:lnTo>
                  <a:lnTo>
                    <a:pt x="16858" y="127174"/>
                  </a:lnTo>
                  <a:lnTo>
                    <a:pt x="9748" y="169777"/>
                  </a:lnTo>
                  <a:lnTo>
                    <a:pt x="8969" y="211500"/>
                  </a:lnTo>
                  <a:lnTo>
                    <a:pt x="6279" y="244284"/>
                  </a:lnTo>
                  <a:lnTo>
                    <a:pt x="0" y="267855"/>
                  </a:lnTo>
                  <a:lnTo>
                    <a:pt x="983" y="229736"/>
                  </a:lnTo>
                  <a:lnTo>
                    <a:pt x="7058" y="212362"/>
                  </a:lnTo>
                  <a:lnTo>
                    <a:pt x="11014" y="195875"/>
                  </a:lnTo>
                  <a:lnTo>
                    <a:pt x="21240" y="172527"/>
                  </a:lnTo>
                  <a:lnTo>
                    <a:pt x="29609" y="163330"/>
                  </a:lnTo>
                  <a:lnTo>
                    <a:pt x="60929" y="140051"/>
                  </a:lnTo>
                  <a:lnTo>
                    <a:pt x="73058" y="135755"/>
                  </a:lnTo>
                  <a:lnTo>
                    <a:pt x="105900" y="133993"/>
                  </a:lnTo>
                  <a:lnTo>
                    <a:pt x="114199" y="136613"/>
                  </a:lnTo>
                  <a:lnTo>
                    <a:pt x="130712" y="149180"/>
                  </a:lnTo>
                  <a:lnTo>
                    <a:pt x="138824" y="157863"/>
                  </a:lnTo>
                  <a:lnTo>
                    <a:pt x="148648" y="182756"/>
                  </a:lnTo>
                  <a:lnTo>
                    <a:pt x="151673" y="224502"/>
                  </a:lnTo>
                  <a:lnTo>
                    <a:pt x="151791" y="265410"/>
                  </a:lnTo>
                  <a:lnTo>
                    <a:pt x="151795" y="3036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3" name="SMARTInkShape-Group122"/>
          <p:cNvGrpSpPr/>
          <p:nvPr/>
        </p:nvGrpSpPr>
        <p:grpSpPr>
          <a:xfrm>
            <a:off x="3143250" y="1930593"/>
            <a:ext cx="960518" cy="310759"/>
            <a:chOff x="3143250" y="1930593"/>
            <a:chExt cx="960518" cy="310759"/>
          </a:xfrm>
        </p:grpSpPr>
        <p:sp>
          <p:nvSpPr>
            <p:cNvPr id="1379" name="SMARTInkShape-1105"/>
            <p:cNvSpPr/>
            <p:nvPr/>
          </p:nvSpPr>
          <p:spPr>
            <a:xfrm>
              <a:off x="3339905" y="2044898"/>
              <a:ext cx="160533" cy="160736"/>
            </a:xfrm>
            <a:custGeom>
              <a:avLst/>
              <a:gdLst/>
              <a:ahLst/>
              <a:cxnLst/>
              <a:rect l="0" t="0" r="0" b="0"/>
              <a:pathLst>
                <a:path w="160533" h="160736">
                  <a:moveTo>
                    <a:pt x="160532" y="0"/>
                  </a:moveTo>
                  <a:lnTo>
                    <a:pt x="155792" y="0"/>
                  </a:lnTo>
                  <a:lnTo>
                    <a:pt x="150819" y="2646"/>
                  </a:lnTo>
                  <a:lnTo>
                    <a:pt x="148103" y="4741"/>
                  </a:lnTo>
                  <a:lnTo>
                    <a:pt x="139795" y="7068"/>
                  </a:lnTo>
                  <a:lnTo>
                    <a:pt x="123961" y="11024"/>
                  </a:lnTo>
                  <a:lnTo>
                    <a:pt x="86374" y="26973"/>
                  </a:lnTo>
                  <a:lnTo>
                    <a:pt x="51217" y="42688"/>
                  </a:lnTo>
                  <a:lnTo>
                    <a:pt x="7547" y="81736"/>
                  </a:lnTo>
                  <a:lnTo>
                    <a:pt x="3242" y="91228"/>
                  </a:lnTo>
                  <a:lnTo>
                    <a:pt x="0" y="118653"/>
                  </a:lnTo>
                  <a:lnTo>
                    <a:pt x="2533" y="124834"/>
                  </a:lnTo>
                  <a:lnTo>
                    <a:pt x="12244" y="136886"/>
                  </a:lnTo>
                  <a:lnTo>
                    <a:pt x="25534" y="145841"/>
                  </a:lnTo>
                  <a:lnTo>
                    <a:pt x="68979" y="156022"/>
                  </a:lnTo>
                  <a:lnTo>
                    <a:pt x="89095" y="1607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0" name="SMARTInkShape-1106"/>
            <p:cNvSpPr/>
            <p:nvPr/>
          </p:nvSpPr>
          <p:spPr>
            <a:xfrm>
              <a:off x="3143250" y="2009179"/>
              <a:ext cx="205383" cy="232173"/>
            </a:xfrm>
            <a:custGeom>
              <a:avLst/>
              <a:gdLst/>
              <a:ahLst/>
              <a:cxnLst/>
              <a:rect l="0" t="0" r="0" b="0"/>
              <a:pathLst>
                <a:path w="205383" h="232173">
                  <a:moveTo>
                    <a:pt x="205382" y="0"/>
                  </a:moveTo>
                  <a:lnTo>
                    <a:pt x="166554" y="0"/>
                  </a:lnTo>
                  <a:lnTo>
                    <a:pt x="124606" y="993"/>
                  </a:lnTo>
                  <a:lnTo>
                    <a:pt x="80313" y="12429"/>
                  </a:lnTo>
                  <a:lnTo>
                    <a:pt x="48071" y="26859"/>
                  </a:lnTo>
                  <a:lnTo>
                    <a:pt x="33418" y="38710"/>
                  </a:lnTo>
                  <a:lnTo>
                    <a:pt x="32200" y="41681"/>
                  </a:lnTo>
                  <a:lnTo>
                    <a:pt x="32381" y="44655"/>
                  </a:lnTo>
                  <a:lnTo>
                    <a:pt x="34730" y="53580"/>
                  </a:lnTo>
                  <a:lnTo>
                    <a:pt x="35059" y="56556"/>
                  </a:lnTo>
                  <a:lnTo>
                    <a:pt x="40717" y="62509"/>
                  </a:lnTo>
                  <a:lnTo>
                    <a:pt x="84530" y="92458"/>
                  </a:lnTo>
                  <a:lnTo>
                    <a:pt x="127182" y="119001"/>
                  </a:lnTo>
                  <a:lnTo>
                    <a:pt x="144619" y="131061"/>
                  </a:lnTo>
                  <a:lnTo>
                    <a:pt x="163157" y="153422"/>
                  </a:lnTo>
                  <a:lnTo>
                    <a:pt x="166772" y="162777"/>
                  </a:lnTo>
                  <a:lnTo>
                    <a:pt x="169092" y="180210"/>
                  </a:lnTo>
                  <a:lnTo>
                    <a:pt x="167299" y="183641"/>
                  </a:lnTo>
                  <a:lnTo>
                    <a:pt x="145305" y="202327"/>
                  </a:lnTo>
                  <a:lnTo>
                    <a:pt x="135356" y="208325"/>
                  </a:lnTo>
                  <a:lnTo>
                    <a:pt x="93377" y="218528"/>
                  </a:lnTo>
                  <a:lnTo>
                    <a:pt x="48963" y="230517"/>
                  </a:lnTo>
                  <a:lnTo>
                    <a:pt x="6050" y="232076"/>
                  </a:lnTo>
                  <a:lnTo>
                    <a:pt x="0"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1" name="SMARTInkShape-1107"/>
            <p:cNvSpPr/>
            <p:nvPr/>
          </p:nvSpPr>
          <p:spPr>
            <a:xfrm>
              <a:off x="3915418" y="1930593"/>
              <a:ext cx="188350" cy="247463"/>
            </a:xfrm>
            <a:custGeom>
              <a:avLst/>
              <a:gdLst/>
              <a:ahLst/>
              <a:cxnLst/>
              <a:rect l="0" t="0" r="0" b="0"/>
              <a:pathLst>
                <a:path w="188350" h="247463">
                  <a:moveTo>
                    <a:pt x="129730" y="194672"/>
                  </a:moveTo>
                  <a:lnTo>
                    <a:pt x="134471" y="194672"/>
                  </a:lnTo>
                  <a:lnTo>
                    <a:pt x="135867" y="193680"/>
                  </a:lnTo>
                  <a:lnTo>
                    <a:pt x="136798" y="192026"/>
                  </a:lnTo>
                  <a:lnTo>
                    <a:pt x="138414" y="185578"/>
                  </a:lnTo>
                  <a:lnTo>
                    <a:pt x="138628" y="173423"/>
                  </a:lnTo>
                  <a:lnTo>
                    <a:pt x="135999" y="167700"/>
                  </a:lnTo>
                  <a:lnTo>
                    <a:pt x="133910" y="164784"/>
                  </a:lnTo>
                  <a:lnTo>
                    <a:pt x="128942" y="161545"/>
                  </a:lnTo>
                  <a:lnTo>
                    <a:pt x="121442" y="160105"/>
                  </a:lnTo>
                  <a:lnTo>
                    <a:pt x="82553" y="160047"/>
                  </a:lnTo>
                  <a:lnTo>
                    <a:pt x="52398" y="171396"/>
                  </a:lnTo>
                  <a:lnTo>
                    <a:pt x="19765" y="192719"/>
                  </a:lnTo>
                  <a:lnTo>
                    <a:pt x="9615" y="206772"/>
                  </a:lnTo>
                  <a:lnTo>
                    <a:pt x="3037" y="220912"/>
                  </a:lnTo>
                  <a:lnTo>
                    <a:pt x="619" y="224072"/>
                  </a:lnTo>
                  <a:lnTo>
                    <a:pt x="0" y="227170"/>
                  </a:lnTo>
                  <a:lnTo>
                    <a:pt x="580" y="230228"/>
                  </a:lnTo>
                  <a:lnTo>
                    <a:pt x="6135" y="239273"/>
                  </a:lnTo>
                  <a:lnTo>
                    <a:pt x="8638" y="242265"/>
                  </a:lnTo>
                  <a:lnTo>
                    <a:pt x="14065" y="245590"/>
                  </a:lnTo>
                  <a:lnTo>
                    <a:pt x="25344" y="247462"/>
                  </a:lnTo>
                  <a:lnTo>
                    <a:pt x="52705" y="247155"/>
                  </a:lnTo>
                  <a:lnTo>
                    <a:pt x="94228" y="232018"/>
                  </a:lnTo>
                  <a:lnTo>
                    <a:pt x="126390" y="206009"/>
                  </a:lnTo>
                  <a:lnTo>
                    <a:pt x="139765" y="188551"/>
                  </a:lnTo>
                  <a:lnTo>
                    <a:pt x="156273" y="149218"/>
                  </a:lnTo>
                  <a:lnTo>
                    <a:pt x="171369" y="106262"/>
                  </a:lnTo>
                  <a:lnTo>
                    <a:pt x="179330" y="84692"/>
                  </a:lnTo>
                  <a:lnTo>
                    <a:pt x="183951" y="41811"/>
                  </a:lnTo>
                  <a:lnTo>
                    <a:pt x="187894" y="33138"/>
                  </a:lnTo>
                  <a:lnTo>
                    <a:pt x="188349" y="29436"/>
                  </a:lnTo>
                  <a:lnTo>
                    <a:pt x="183383" y="0"/>
                  </a:lnTo>
                  <a:lnTo>
                    <a:pt x="183331" y="3488"/>
                  </a:lnTo>
                  <a:lnTo>
                    <a:pt x="182331" y="4708"/>
                  </a:lnTo>
                  <a:lnTo>
                    <a:pt x="178574" y="6064"/>
                  </a:lnTo>
                  <a:lnTo>
                    <a:pt x="177176" y="7418"/>
                  </a:lnTo>
                  <a:lnTo>
                    <a:pt x="167475" y="32266"/>
                  </a:lnTo>
                  <a:lnTo>
                    <a:pt x="163403" y="45018"/>
                  </a:lnTo>
                  <a:lnTo>
                    <a:pt x="159579" y="56722"/>
                  </a:lnTo>
                  <a:lnTo>
                    <a:pt x="156788" y="99671"/>
                  </a:lnTo>
                  <a:lnTo>
                    <a:pt x="156555" y="141519"/>
                  </a:lnTo>
                  <a:lnTo>
                    <a:pt x="165449" y="1946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2" name="SMARTInkShape-1108"/>
            <p:cNvSpPr/>
            <p:nvPr/>
          </p:nvSpPr>
          <p:spPr>
            <a:xfrm>
              <a:off x="3509558" y="2063171"/>
              <a:ext cx="382354" cy="133533"/>
            </a:xfrm>
            <a:custGeom>
              <a:avLst/>
              <a:gdLst/>
              <a:ahLst/>
              <a:cxnLst/>
              <a:rect l="0" t="0" r="0" b="0"/>
              <a:pathLst>
                <a:path w="382354" h="133533">
                  <a:moveTo>
                    <a:pt x="142684" y="26376"/>
                  </a:moveTo>
                  <a:lnTo>
                    <a:pt x="142684" y="18687"/>
                  </a:lnTo>
                  <a:lnTo>
                    <a:pt x="134996" y="9867"/>
                  </a:lnTo>
                  <a:lnTo>
                    <a:pt x="124641" y="4176"/>
                  </a:lnTo>
                  <a:lnTo>
                    <a:pt x="120734" y="3639"/>
                  </a:lnTo>
                  <a:lnTo>
                    <a:pt x="82703" y="13008"/>
                  </a:lnTo>
                  <a:lnTo>
                    <a:pt x="47395" y="29485"/>
                  </a:lnTo>
                  <a:lnTo>
                    <a:pt x="38156" y="38010"/>
                  </a:lnTo>
                  <a:lnTo>
                    <a:pt x="29750" y="47422"/>
                  </a:lnTo>
                  <a:lnTo>
                    <a:pt x="10831" y="64194"/>
                  </a:lnTo>
                  <a:lnTo>
                    <a:pt x="3075" y="77930"/>
                  </a:lnTo>
                  <a:lnTo>
                    <a:pt x="239" y="94570"/>
                  </a:lnTo>
                  <a:lnTo>
                    <a:pt x="0" y="100671"/>
                  </a:lnTo>
                  <a:lnTo>
                    <a:pt x="929" y="102695"/>
                  </a:lnTo>
                  <a:lnTo>
                    <a:pt x="2540" y="104045"/>
                  </a:lnTo>
                  <a:lnTo>
                    <a:pt x="6976" y="105544"/>
                  </a:lnTo>
                  <a:lnTo>
                    <a:pt x="42050" y="106696"/>
                  </a:lnTo>
                  <a:lnTo>
                    <a:pt x="59509" y="101989"/>
                  </a:lnTo>
                  <a:lnTo>
                    <a:pt x="99814" y="73322"/>
                  </a:lnTo>
                  <a:lnTo>
                    <a:pt x="108748" y="64439"/>
                  </a:lnTo>
                  <a:lnTo>
                    <a:pt x="123165" y="46136"/>
                  </a:lnTo>
                  <a:lnTo>
                    <a:pt x="124087" y="42434"/>
                  </a:lnTo>
                  <a:lnTo>
                    <a:pt x="124497" y="39466"/>
                  </a:lnTo>
                  <a:lnTo>
                    <a:pt x="124812" y="48731"/>
                  </a:lnTo>
                  <a:lnTo>
                    <a:pt x="116263" y="82602"/>
                  </a:lnTo>
                  <a:lnTo>
                    <a:pt x="125011" y="111850"/>
                  </a:lnTo>
                  <a:lnTo>
                    <a:pt x="131733" y="124435"/>
                  </a:lnTo>
                  <a:lnTo>
                    <a:pt x="132407" y="127468"/>
                  </a:lnTo>
                  <a:lnTo>
                    <a:pt x="133848" y="129489"/>
                  </a:lnTo>
                  <a:lnTo>
                    <a:pt x="135801" y="130837"/>
                  </a:lnTo>
                  <a:lnTo>
                    <a:pt x="141324" y="132999"/>
                  </a:lnTo>
                  <a:lnTo>
                    <a:pt x="147022" y="133374"/>
                  </a:lnTo>
                  <a:lnTo>
                    <a:pt x="152219" y="130816"/>
                  </a:lnTo>
                  <a:lnTo>
                    <a:pt x="154993" y="128745"/>
                  </a:lnTo>
                  <a:lnTo>
                    <a:pt x="158077" y="121152"/>
                  </a:lnTo>
                  <a:lnTo>
                    <a:pt x="160439" y="112155"/>
                  </a:lnTo>
                  <a:lnTo>
                    <a:pt x="167394" y="98295"/>
                  </a:lnTo>
                  <a:lnTo>
                    <a:pt x="170384" y="65917"/>
                  </a:lnTo>
                  <a:lnTo>
                    <a:pt x="176525" y="53332"/>
                  </a:lnTo>
                  <a:lnTo>
                    <a:pt x="177151" y="50300"/>
                  </a:lnTo>
                  <a:lnTo>
                    <a:pt x="185981" y="32338"/>
                  </a:lnTo>
                  <a:lnTo>
                    <a:pt x="187424" y="31343"/>
                  </a:lnTo>
                  <a:lnTo>
                    <a:pt x="189377" y="31672"/>
                  </a:lnTo>
                  <a:lnTo>
                    <a:pt x="194195" y="33691"/>
                  </a:lnTo>
                  <a:lnTo>
                    <a:pt x="234091" y="46301"/>
                  </a:lnTo>
                  <a:lnTo>
                    <a:pt x="244825" y="50114"/>
                  </a:lnTo>
                  <a:lnTo>
                    <a:pt x="285614" y="55632"/>
                  </a:lnTo>
                  <a:lnTo>
                    <a:pt x="291549" y="57786"/>
                  </a:lnTo>
                  <a:lnTo>
                    <a:pt x="303434" y="57534"/>
                  </a:lnTo>
                  <a:lnTo>
                    <a:pt x="344907" y="52343"/>
                  </a:lnTo>
                  <a:lnTo>
                    <a:pt x="359809" y="46086"/>
                  </a:lnTo>
                  <a:lnTo>
                    <a:pt x="367507" y="40759"/>
                  </a:lnTo>
                  <a:lnTo>
                    <a:pt x="371589" y="35083"/>
                  </a:lnTo>
                  <a:lnTo>
                    <a:pt x="374396" y="29254"/>
                  </a:lnTo>
                  <a:lnTo>
                    <a:pt x="380562" y="20393"/>
                  </a:lnTo>
                  <a:lnTo>
                    <a:pt x="382353" y="14457"/>
                  </a:lnTo>
                  <a:lnTo>
                    <a:pt x="381838" y="12477"/>
                  </a:lnTo>
                  <a:lnTo>
                    <a:pt x="380503" y="11156"/>
                  </a:lnTo>
                  <a:lnTo>
                    <a:pt x="378621" y="10276"/>
                  </a:lnTo>
                  <a:lnTo>
                    <a:pt x="377366" y="8698"/>
                  </a:lnTo>
                  <a:lnTo>
                    <a:pt x="375971" y="4297"/>
                  </a:lnTo>
                  <a:lnTo>
                    <a:pt x="373615" y="2727"/>
                  </a:lnTo>
                  <a:lnTo>
                    <a:pt x="358221" y="207"/>
                  </a:lnTo>
                  <a:lnTo>
                    <a:pt x="354836" y="0"/>
                  </a:lnTo>
                  <a:lnTo>
                    <a:pt x="340592" y="4450"/>
                  </a:lnTo>
                  <a:lnTo>
                    <a:pt x="313950" y="20588"/>
                  </a:lnTo>
                  <a:lnTo>
                    <a:pt x="305454" y="29095"/>
                  </a:lnTo>
                  <a:lnTo>
                    <a:pt x="297377" y="38498"/>
                  </a:lnTo>
                  <a:lnTo>
                    <a:pt x="283659" y="49371"/>
                  </a:lnTo>
                  <a:lnTo>
                    <a:pt x="272815" y="69704"/>
                  </a:lnTo>
                  <a:lnTo>
                    <a:pt x="269215" y="81657"/>
                  </a:lnTo>
                  <a:lnTo>
                    <a:pt x="267833" y="108366"/>
                  </a:lnTo>
                  <a:lnTo>
                    <a:pt x="270405" y="115071"/>
                  </a:lnTo>
                  <a:lnTo>
                    <a:pt x="272480" y="118249"/>
                  </a:lnTo>
                  <a:lnTo>
                    <a:pt x="284881" y="127460"/>
                  </a:lnTo>
                  <a:lnTo>
                    <a:pt x="301123" y="131733"/>
                  </a:lnTo>
                  <a:lnTo>
                    <a:pt x="343909" y="133374"/>
                  </a:lnTo>
                  <a:lnTo>
                    <a:pt x="374856" y="1335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4" name="SMARTInkShape-Group123"/>
          <p:cNvGrpSpPr/>
          <p:nvPr/>
        </p:nvGrpSpPr>
        <p:grpSpPr>
          <a:xfrm>
            <a:off x="2911615" y="4518458"/>
            <a:ext cx="1486864" cy="499489"/>
            <a:chOff x="2911615" y="4518458"/>
            <a:chExt cx="1486864" cy="499489"/>
          </a:xfrm>
        </p:grpSpPr>
        <p:sp>
          <p:nvSpPr>
            <p:cNvPr id="1384" name="SMARTInkShape-1109"/>
            <p:cNvSpPr/>
            <p:nvPr/>
          </p:nvSpPr>
          <p:spPr>
            <a:xfrm>
              <a:off x="2911615" y="4518458"/>
              <a:ext cx="190932" cy="240497"/>
            </a:xfrm>
            <a:custGeom>
              <a:avLst/>
              <a:gdLst/>
              <a:ahLst/>
              <a:cxnLst/>
              <a:rect l="0" t="0" r="0" b="0"/>
              <a:pathLst>
                <a:path w="190932" h="240497">
                  <a:moveTo>
                    <a:pt x="26252" y="89260"/>
                  </a:moveTo>
                  <a:lnTo>
                    <a:pt x="69701" y="89260"/>
                  </a:lnTo>
                  <a:lnTo>
                    <a:pt x="109700" y="80166"/>
                  </a:lnTo>
                  <a:lnTo>
                    <a:pt x="126494" y="73447"/>
                  </a:lnTo>
                  <a:lnTo>
                    <a:pt x="161779" y="50529"/>
                  </a:lnTo>
                  <a:lnTo>
                    <a:pt x="189927" y="15213"/>
                  </a:lnTo>
                  <a:lnTo>
                    <a:pt x="190931" y="13107"/>
                  </a:lnTo>
                  <a:lnTo>
                    <a:pt x="190609" y="11702"/>
                  </a:lnTo>
                  <a:lnTo>
                    <a:pt x="189401" y="10766"/>
                  </a:lnTo>
                  <a:lnTo>
                    <a:pt x="188059" y="7080"/>
                  </a:lnTo>
                  <a:lnTo>
                    <a:pt x="187702" y="4708"/>
                  </a:lnTo>
                  <a:lnTo>
                    <a:pt x="186471" y="3126"/>
                  </a:lnTo>
                  <a:lnTo>
                    <a:pt x="182458" y="1370"/>
                  </a:lnTo>
                  <a:lnTo>
                    <a:pt x="139138" y="0"/>
                  </a:lnTo>
                  <a:lnTo>
                    <a:pt x="119341" y="4715"/>
                  </a:lnTo>
                  <a:lnTo>
                    <a:pt x="78138" y="28643"/>
                  </a:lnTo>
                  <a:lnTo>
                    <a:pt x="38532" y="67611"/>
                  </a:lnTo>
                  <a:lnTo>
                    <a:pt x="14902" y="111760"/>
                  </a:lnTo>
                  <a:lnTo>
                    <a:pt x="3542" y="137619"/>
                  </a:lnTo>
                  <a:lnTo>
                    <a:pt x="0" y="174306"/>
                  </a:lnTo>
                  <a:lnTo>
                    <a:pt x="4363" y="193062"/>
                  </a:lnTo>
                  <a:lnTo>
                    <a:pt x="11939" y="211188"/>
                  </a:lnTo>
                  <a:lnTo>
                    <a:pt x="22867" y="220510"/>
                  </a:lnTo>
                  <a:lnTo>
                    <a:pt x="61709" y="236742"/>
                  </a:lnTo>
                  <a:lnTo>
                    <a:pt x="94287" y="240496"/>
                  </a:lnTo>
                  <a:lnTo>
                    <a:pt x="124578" y="233824"/>
                  </a:lnTo>
                  <a:lnTo>
                    <a:pt x="169127" y="2232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5" name="SMARTInkShape-1110"/>
            <p:cNvSpPr/>
            <p:nvPr/>
          </p:nvSpPr>
          <p:spPr>
            <a:xfrm>
              <a:off x="3127313" y="4607718"/>
              <a:ext cx="123094" cy="160568"/>
            </a:xfrm>
            <a:custGeom>
              <a:avLst/>
              <a:gdLst/>
              <a:ahLst/>
              <a:cxnLst/>
              <a:rect l="0" t="0" r="0" b="0"/>
              <a:pathLst>
                <a:path w="123094" h="160568">
                  <a:moveTo>
                    <a:pt x="78445" y="0"/>
                  </a:moveTo>
                  <a:lnTo>
                    <a:pt x="73704" y="4740"/>
                  </a:lnTo>
                  <a:lnTo>
                    <a:pt x="68731" y="7068"/>
                  </a:lnTo>
                  <a:lnTo>
                    <a:pt x="66016" y="7689"/>
                  </a:lnTo>
                  <a:lnTo>
                    <a:pt x="57454" y="13303"/>
                  </a:lnTo>
                  <a:lnTo>
                    <a:pt x="45672" y="25081"/>
                  </a:lnTo>
                  <a:lnTo>
                    <a:pt x="18913" y="66423"/>
                  </a:lnTo>
                  <a:lnTo>
                    <a:pt x="10975" y="83622"/>
                  </a:lnTo>
                  <a:lnTo>
                    <a:pt x="171" y="125032"/>
                  </a:lnTo>
                  <a:lnTo>
                    <a:pt x="0" y="135937"/>
                  </a:lnTo>
                  <a:lnTo>
                    <a:pt x="6676" y="158816"/>
                  </a:lnTo>
                  <a:lnTo>
                    <a:pt x="7779" y="159456"/>
                  </a:lnTo>
                  <a:lnTo>
                    <a:pt x="19407" y="160567"/>
                  </a:lnTo>
                  <a:lnTo>
                    <a:pt x="25085" y="158015"/>
                  </a:lnTo>
                  <a:lnTo>
                    <a:pt x="27989" y="155945"/>
                  </a:lnTo>
                  <a:lnTo>
                    <a:pt x="54636" y="117620"/>
                  </a:lnTo>
                  <a:lnTo>
                    <a:pt x="58823" y="100776"/>
                  </a:lnTo>
                  <a:lnTo>
                    <a:pt x="60540" y="60042"/>
                  </a:lnTo>
                  <a:lnTo>
                    <a:pt x="57919" y="53806"/>
                  </a:lnTo>
                  <a:lnTo>
                    <a:pt x="54439" y="47726"/>
                  </a:lnTo>
                  <a:lnTo>
                    <a:pt x="51764" y="36245"/>
                  </a:lnTo>
                  <a:lnTo>
                    <a:pt x="51656" y="62586"/>
                  </a:lnTo>
                  <a:lnTo>
                    <a:pt x="54302" y="70150"/>
                  </a:lnTo>
                  <a:lnTo>
                    <a:pt x="56396" y="73556"/>
                  </a:lnTo>
                  <a:lnTo>
                    <a:pt x="62679" y="96252"/>
                  </a:lnTo>
                  <a:lnTo>
                    <a:pt x="90387" y="127959"/>
                  </a:lnTo>
                  <a:lnTo>
                    <a:pt x="108401" y="138900"/>
                  </a:lnTo>
                  <a:lnTo>
                    <a:pt x="123093"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6" name="SMARTInkShape-1111"/>
            <p:cNvSpPr/>
            <p:nvPr/>
          </p:nvSpPr>
          <p:spPr>
            <a:xfrm>
              <a:off x="4290477" y="4768453"/>
              <a:ext cx="108002" cy="249494"/>
            </a:xfrm>
            <a:custGeom>
              <a:avLst/>
              <a:gdLst/>
              <a:ahLst/>
              <a:cxnLst/>
              <a:rect l="0" t="0" r="0" b="0"/>
              <a:pathLst>
                <a:path w="108002" h="249494">
                  <a:moveTo>
                    <a:pt x="85069" y="0"/>
                  </a:moveTo>
                  <a:lnTo>
                    <a:pt x="55258" y="0"/>
                  </a:lnTo>
                  <a:lnTo>
                    <a:pt x="20226" y="10086"/>
                  </a:lnTo>
                  <a:lnTo>
                    <a:pt x="626" y="30761"/>
                  </a:lnTo>
                  <a:lnTo>
                    <a:pt x="0" y="33406"/>
                  </a:lnTo>
                  <a:lnTo>
                    <a:pt x="575" y="36161"/>
                  </a:lnTo>
                  <a:lnTo>
                    <a:pt x="2868" y="41869"/>
                  </a:lnTo>
                  <a:lnTo>
                    <a:pt x="3887" y="47712"/>
                  </a:lnTo>
                  <a:lnTo>
                    <a:pt x="6144" y="49668"/>
                  </a:lnTo>
                  <a:lnTo>
                    <a:pt x="13942" y="51840"/>
                  </a:lnTo>
                  <a:lnTo>
                    <a:pt x="29489" y="53063"/>
                  </a:lnTo>
                  <a:lnTo>
                    <a:pt x="46663" y="48685"/>
                  </a:lnTo>
                  <a:lnTo>
                    <a:pt x="63115" y="38317"/>
                  </a:lnTo>
                  <a:lnTo>
                    <a:pt x="81994" y="21795"/>
                  </a:lnTo>
                  <a:lnTo>
                    <a:pt x="88003" y="19608"/>
                  </a:lnTo>
                  <a:lnTo>
                    <a:pt x="90001" y="18033"/>
                  </a:lnTo>
                  <a:lnTo>
                    <a:pt x="93807" y="12068"/>
                  </a:lnTo>
                  <a:lnTo>
                    <a:pt x="98213" y="10324"/>
                  </a:lnTo>
                  <a:lnTo>
                    <a:pt x="98793" y="10852"/>
                  </a:lnTo>
                  <a:lnTo>
                    <a:pt x="94826" y="16740"/>
                  </a:lnTo>
                  <a:lnTo>
                    <a:pt x="94020" y="59812"/>
                  </a:lnTo>
                  <a:lnTo>
                    <a:pt x="94001" y="100015"/>
                  </a:lnTo>
                  <a:lnTo>
                    <a:pt x="96646" y="136043"/>
                  </a:lnTo>
                  <a:lnTo>
                    <a:pt x="102101" y="177878"/>
                  </a:lnTo>
                  <a:lnTo>
                    <a:pt x="103675" y="198336"/>
                  </a:lnTo>
                  <a:lnTo>
                    <a:pt x="108001" y="215973"/>
                  </a:lnTo>
                  <a:lnTo>
                    <a:pt x="103793" y="234583"/>
                  </a:lnTo>
                  <a:lnTo>
                    <a:pt x="100667" y="240850"/>
                  </a:lnTo>
                  <a:lnTo>
                    <a:pt x="95316" y="248218"/>
                  </a:lnTo>
                  <a:lnTo>
                    <a:pt x="91939" y="249224"/>
                  </a:lnTo>
                  <a:lnTo>
                    <a:pt x="89649" y="249493"/>
                  </a:lnTo>
                  <a:lnTo>
                    <a:pt x="84459" y="247147"/>
                  </a:lnTo>
                  <a:lnTo>
                    <a:pt x="78845" y="243788"/>
                  </a:lnTo>
                  <a:lnTo>
                    <a:pt x="70107" y="240905"/>
                  </a:lnTo>
                  <a:lnTo>
                    <a:pt x="49351" y="2232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7" name="SMARTInkShape-1112"/>
            <p:cNvSpPr/>
            <p:nvPr/>
          </p:nvSpPr>
          <p:spPr>
            <a:xfrm>
              <a:off x="4152304" y="4707711"/>
              <a:ext cx="97821" cy="123251"/>
            </a:xfrm>
            <a:custGeom>
              <a:avLst/>
              <a:gdLst/>
              <a:ahLst/>
              <a:cxnLst/>
              <a:rect l="0" t="0" r="0" b="0"/>
              <a:pathLst>
                <a:path w="97821" h="123251">
                  <a:moveTo>
                    <a:pt x="0" y="60742"/>
                  </a:moveTo>
                  <a:lnTo>
                    <a:pt x="0" y="69562"/>
                  </a:lnTo>
                  <a:lnTo>
                    <a:pt x="0" y="61973"/>
                  </a:lnTo>
                  <a:lnTo>
                    <a:pt x="11024" y="34321"/>
                  </a:lnTo>
                  <a:lnTo>
                    <a:pt x="14821" y="28164"/>
                  </a:lnTo>
                  <a:lnTo>
                    <a:pt x="17952" y="19118"/>
                  </a:lnTo>
                  <a:lnTo>
                    <a:pt x="30171" y="4194"/>
                  </a:lnTo>
                  <a:lnTo>
                    <a:pt x="38544" y="883"/>
                  </a:lnTo>
                  <a:lnTo>
                    <a:pt x="43556" y="0"/>
                  </a:lnTo>
                  <a:lnTo>
                    <a:pt x="51770" y="1665"/>
                  </a:lnTo>
                  <a:lnTo>
                    <a:pt x="59720" y="4719"/>
                  </a:lnTo>
                  <a:lnTo>
                    <a:pt x="73368" y="7432"/>
                  </a:lnTo>
                  <a:lnTo>
                    <a:pt x="75701" y="9327"/>
                  </a:lnTo>
                  <a:lnTo>
                    <a:pt x="85890" y="28468"/>
                  </a:lnTo>
                  <a:lnTo>
                    <a:pt x="97311" y="66794"/>
                  </a:lnTo>
                  <a:lnTo>
                    <a:pt x="97820" y="76992"/>
                  </a:lnTo>
                  <a:lnTo>
                    <a:pt x="95400" y="85493"/>
                  </a:lnTo>
                  <a:lnTo>
                    <a:pt x="92009" y="92578"/>
                  </a:lnTo>
                  <a:lnTo>
                    <a:pt x="89655" y="108247"/>
                  </a:lnTo>
                  <a:lnTo>
                    <a:pt x="89297" y="1232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8" name="SMARTInkShape-1113"/>
            <p:cNvSpPr/>
            <p:nvPr/>
          </p:nvSpPr>
          <p:spPr>
            <a:xfrm>
              <a:off x="4117827" y="4652367"/>
              <a:ext cx="7689" cy="17860"/>
            </a:xfrm>
            <a:custGeom>
              <a:avLst/>
              <a:gdLst/>
              <a:ahLst/>
              <a:cxnLst/>
              <a:rect l="0" t="0" r="0" b="0"/>
              <a:pathLst>
                <a:path w="7689" h="17860">
                  <a:moveTo>
                    <a:pt x="7688" y="17859"/>
                  </a:moveTo>
                  <a:lnTo>
                    <a:pt x="2948" y="17859"/>
                  </a:lnTo>
                  <a:lnTo>
                    <a:pt x="1552" y="16867"/>
                  </a:lnTo>
                  <a:lnTo>
                    <a:pt x="621" y="15214"/>
                  </a:lnTo>
                  <a:lnTo>
                    <a:pt x="0" y="13119"/>
                  </a:lnTo>
                  <a:lnTo>
                    <a:pt x="579" y="10730"/>
                  </a:lnTo>
                  <a:lnTo>
                    <a:pt x="768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9" name="SMARTInkShape-1114"/>
            <p:cNvSpPr/>
            <p:nvPr/>
          </p:nvSpPr>
          <p:spPr>
            <a:xfrm>
              <a:off x="4071937" y="4714875"/>
              <a:ext cx="17860" cy="62508"/>
            </a:xfrm>
            <a:custGeom>
              <a:avLst/>
              <a:gdLst/>
              <a:ahLst/>
              <a:cxnLst/>
              <a:rect l="0" t="0" r="0" b="0"/>
              <a:pathLst>
                <a:path w="17860" h="62508">
                  <a:moveTo>
                    <a:pt x="17859" y="0"/>
                  </a:moveTo>
                  <a:lnTo>
                    <a:pt x="17859" y="12429"/>
                  </a:lnTo>
                  <a:lnTo>
                    <a:pt x="15214" y="18092"/>
                  </a:lnTo>
                  <a:lnTo>
                    <a:pt x="11723" y="23915"/>
                  </a:lnTo>
                  <a:lnTo>
                    <a:pt x="9482" y="35739"/>
                  </a:lnTo>
                  <a:lnTo>
                    <a:pt x="9298" y="38708"/>
                  </a:lnTo>
                  <a:lnTo>
                    <a:pt x="6448" y="44653"/>
                  </a:lnTo>
                  <a:lnTo>
                    <a:pt x="2866" y="50604"/>
                  </a:lnTo>
                  <a:lnTo>
                    <a:pt x="0" y="625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0" name="SMARTInkShape-1115"/>
            <p:cNvSpPr/>
            <p:nvPr/>
          </p:nvSpPr>
          <p:spPr>
            <a:xfrm>
              <a:off x="3768863" y="4679581"/>
              <a:ext cx="258227" cy="301330"/>
            </a:xfrm>
            <a:custGeom>
              <a:avLst/>
              <a:gdLst/>
              <a:ahLst/>
              <a:cxnLst/>
              <a:rect l="0" t="0" r="0" b="0"/>
              <a:pathLst>
                <a:path w="258227" h="301330">
                  <a:moveTo>
                    <a:pt x="97691" y="17433"/>
                  </a:moveTo>
                  <a:lnTo>
                    <a:pt x="85263" y="17433"/>
                  </a:lnTo>
                  <a:lnTo>
                    <a:pt x="79600" y="14789"/>
                  </a:lnTo>
                  <a:lnTo>
                    <a:pt x="73775" y="11298"/>
                  </a:lnTo>
                  <a:lnTo>
                    <a:pt x="67880" y="9746"/>
                  </a:lnTo>
                  <a:lnTo>
                    <a:pt x="54242" y="13613"/>
                  </a:lnTo>
                  <a:lnTo>
                    <a:pt x="28666" y="26645"/>
                  </a:lnTo>
                  <a:lnTo>
                    <a:pt x="14824" y="38326"/>
                  </a:lnTo>
                  <a:lnTo>
                    <a:pt x="5560" y="51957"/>
                  </a:lnTo>
                  <a:lnTo>
                    <a:pt x="1270" y="63823"/>
                  </a:lnTo>
                  <a:lnTo>
                    <a:pt x="0" y="78363"/>
                  </a:lnTo>
                  <a:lnTo>
                    <a:pt x="2348" y="86847"/>
                  </a:lnTo>
                  <a:lnTo>
                    <a:pt x="4364" y="90499"/>
                  </a:lnTo>
                  <a:lnTo>
                    <a:pt x="6700" y="92933"/>
                  </a:lnTo>
                  <a:lnTo>
                    <a:pt x="11941" y="95638"/>
                  </a:lnTo>
                  <a:lnTo>
                    <a:pt x="28975" y="97517"/>
                  </a:lnTo>
                  <a:lnTo>
                    <a:pt x="39369" y="96683"/>
                  </a:lnTo>
                  <a:lnTo>
                    <a:pt x="73985" y="87704"/>
                  </a:lnTo>
                  <a:lnTo>
                    <a:pt x="98918" y="68862"/>
                  </a:lnTo>
                  <a:lnTo>
                    <a:pt x="103198" y="59805"/>
                  </a:lnTo>
                  <a:lnTo>
                    <a:pt x="106421" y="32707"/>
                  </a:lnTo>
                  <a:lnTo>
                    <a:pt x="103886" y="26537"/>
                  </a:lnTo>
                  <a:lnTo>
                    <a:pt x="98915" y="19233"/>
                  </a:lnTo>
                  <a:lnTo>
                    <a:pt x="95589" y="18234"/>
                  </a:lnTo>
                  <a:lnTo>
                    <a:pt x="93313" y="17968"/>
                  </a:lnTo>
                  <a:lnTo>
                    <a:pt x="91796" y="18782"/>
                  </a:lnTo>
                  <a:lnTo>
                    <a:pt x="90785" y="20317"/>
                  </a:lnTo>
                  <a:lnTo>
                    <a:pt x="89362" y="27218"/>
                  </a:lnTo>
                  <a:lnTo>
                    <a:pt x="89162" y="29910"/>
                  </a:lnTo>
                  <a:lnTo>
                    <a:pt x="86294" y="35547"/>
                  </a:lnTo>
                  <a:lnTo>
                    <a:pt x="84140" y="38439"/>
                  </a:lnTo>
                  <a:lnTo>
                    <a:pt x="81747" y="46945"/>
                  </a:lnTo>
                  <a:lnTo>
                    <a:pt x="80001" y="89894"/>
                  </a:lnTo>
                  <a:lnTo>
                    <a:pt x="80847" y="133655"/>
                  </a:lnTo>
                  <a:lnTo>
                    <a:pt x="87523" y="178186"/>
                  </a:lnTo>
                  <a:lnTo>
                    <a:pt x="95667" y="222819"/>
                  </a:lnTo>
                  <a:lnTo>
                    <a:pt x="103562" y="265481"/>
                  </a:lnTo>
                  <a:lnTo>
                    <a:pt x="106218" y="287256"/>
                  </a:lnTo>
                  <a:lnTo>
                    <a:pt x="103796" y="293790"/>
                  </a:lnTo>
                  <a:lnTo>
                    <a:pt x="101762" y="296921"/>
                  </a:lnTo>
                  <a:lnTo>
                    <a:pt x="99413" y="299009"/>
                  </a:lnTo>
                  <a:lnTo>
                    <a:pt x="94157" y="301329"/>
                  </a:lnTo>
                  <a:lnTo>
                    <a:pt x="91366" y="300954"/>
                  </a:lnTo>
                  <a:lnTo>
                    <a:pt x="85620" y="297894"/>
                  </a:lnTo>
                  <a:lnTo>
                    <a:pt x="54252" y="268618"/>
                  </a:lnTo>
                  <a:lnTo>
                    <a:pt x="29475" y="228664"/>
                  </a:lnTo>
                  <a:lnTo>
                    <a:pt x="21366" y="209887"/>
                  </a:lnTo>
                  <a:lnTo>
                    <a:pt x="17857" y="173453"/>
                  </a:lnTo>
                  <a:lnTo>
                    <a:pt x="22223" y="154724"/>
                  </a:lnTo>
                  <a:lnTo>
                    <a:pt x="46018" y="110981"/>
                  </a:lnTo>
                  <a:lnTo>
                    <a:pt x="84972" y="74101"/>
                  </a:lnTo>
                  <a:lnTo>
                    <a:pt x="116566" y="51191"/>
                  </a:lnTo>
                  <a:lnTo>
                    <a:pt x="160333" y="28102"/>
                  </a:lnTo>
                  <a:lnTo>
                    <a:pt x="182679" y="13404"/>
                  </a:lnTo>
                  <a:lnTo>
                    <a:pt x="197397" y="8965"/>
                  </a:lnTo>
                  <a:lnTo>
                    <a:pt x="199880" y="6827"/>
                  </a:lnTo>
                  <a:lnTo>
                    <a:pt x="201537" y="4410"/>
                  </a:lnTo>
                  <a:lnTo>
                    <a:pt x="203633" y="2798"/>
                  </a:lnTo>
                  <a:lnTo>
                    <a:pt x="212246" y="0"/>
                  </a:lnTo>
                  <a:lnTo>
                    <a:pt x="210450" y="2410"/>
                  </a:lnTo>
                  <a:lnTo>
                    <a:pt x="196945" y="15396"/>
                  </a:lnTo>
                  <a:lnTo>
                    <a:pt x="183545" y="24658"/>
                  </a:lnTo>
                  <a:lnTo>
                    <a:pt x="164388" y="49373"/>
                  </a:lnTo>
                  <a:lnTo>
                    <a:pt x="162061" y="55773"/>
                  </a:lnTo>
                  <a:lnTo>
                    <a:pt x="160751" y="69694"/>
                  </a:lnTo>
                  <a:lnTo>
                    <a:pt x="163090" y="78034"/>
                  </a:lnTo>
                  <a:lnTo>
                    <a:pt x="172677" y="91472"/>
                  </a:lnTo>
                  <a:lnTo>
                    <a:pt x="180958" y="94988"/>
                  </a:lnTo>
                  <a:lnTo>
                    <a:pt x="219900" y="97637"/>
                  </a:lnTo>
                  <a:lnTo>
                    <a:pt x="242584" y="96777"/>
                  </a:lnTo>
                  <a:lnTo>
                    <a:pt x="250724" y="93047"/>
                  </a:lnTo>
                  <a:lnTo>
                    <a:pt x="253291" y="90663"/>
                  </a:lnTo>
                  <a:lnTo>
                    <a:pt x="256144" y="85368"/>
                  </a:lnTo>
                  <a:lnTo>
                    <a:pt x="258125" y="70943"/>
                  </a:lnTo>
                  <a:lnTo>
                    <a:pt x="258226" y="67990"/>
                  </a:lnTo>
                  <a:lnTo>
                    <a:pt x="255691" y="62063"/>
                  </a:lnTo>
                  <a:lnTo>
                    <a:pt x="252250" y="56119"/>
                  </a:lnTo>
                  <a:lnTo>
                    <a:pt x="249320" y="47198"/>
                  </a:lnTo>
                  <a:lnTo>
                    <a:pt x="240566" y="352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1" name="SMARTInkShape-1116"/>
            <p:cNvSpPr/>
            <p:nvPr/>
          </p:nvSpPr>
          <p:spPr>
            <a:xfrm>
              <a:off x="3643312" y="4714875"/>
              <a:ext cx="26790" cy="1"/>
            </a:xfrm>
            <a:custGeom>
              <a:avLst/>
              <a:gdLst/>
              <a:ahLst/>
              <a:cxnLst/>
              <a:rect l="0" t="0" r="0" b="0"/>
              <a:pathLst>
                <a:path w="26790" h="1">
                  <a:moveTo>
                    <a:pt x="0" y="0"/>
                  </a:moveTo>
                  <a:lnTo>
                    <a:pt x="2678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2" name="SMARTInkShape-1117"/>
            <p:cNvSpPr/>
            <p:nvPr/>
          </p:nvSpPr>
          <p:spPr>
            <a:xfrm>
              <a:off x="3446892" y="4634507"/>
              <a:ext cx="142829" cy="285214"/>
            </a:xfrm>
            <a:custGeom>
              <a:avLst/>
              <a:gdLst/>
              <a:ahLst/>
              <a:cxnLst/>
              <a:rect l="0" t="0" r="0" b="0"/>
              <a:pathLst>
                <a:path w="142829" h="285214">
                  <a:moveTo>
                    <a:pt x="8897" y="0"/>
                  </a:moveTo>
                  <a:lnTo>
                    <a:pt x="7904" y="31045"/>
                  </a:lnTo>
                  <a:lnTo>
                    <a:pt x="795" y="64605"/>
                  </a:lnTo>
                  <a:lnTo>
                    <a:pt x="0" y="99812"/>
                  </a:lnTo>
                  <a:lnTo>
                    <a:pt x="981" y="102260"/>
                  </a:lnTo>
                  <a:lnTo>
                    <a:pt x="2627" y="103893"/>
                  </a:lnTo>
                  <a:lnTo>
                    <a:pt x="7103" y="105706"/>
                  </a:lnTo>
                  <a:lnTo>
                    <a:pt x="34519" y="107100"/>
                  </a:lnTo>
                  <a:lnTo>
                    <a:pt x="45420" y="101840"/>
                  </a:lnTo>
                  <a:lnTo>
                    <a:pt x="86335" y="72863"/>
                  </a:lnTo>
                  <a:lnTo>
                    <a:pt x="113414" y="51512"/>
                  </a:lnTo>
                  <a:lnTo>
                    <a:pt x="142306" y="18417"/>
                  </a:lnTo>
                  <a:lnTo>
                    <a:pt x="142828" y="43606"/>
                  </a:lnTo>
                  <a:lnTo>
                    <a:pt x="140190" y="51792"/>
                  </a:lnTo>
                  <a:lnTo>
                    <a:pt x="138098" y="55364"/>
                  </a:lnTo>
                  <a:lnTo>
                    <a:pt x="134464" y="90708"/>
                  </a:lnTo>
                  <a:lnTo>
                    <a:pt x="133985" y="134132"/>
                  </a:lnTo>
                  <a:lnTo>
                    <a:pt x="131281" y="169702"/>
                  </a:lnTo>
                  <a:lnTo>
                    <a:pt x="125812" y="213326"/>
                  </a:lnTo>
                  <a:lnTo>
                    <a:pt x="124237" y="233975"/>
                  </a:lnTo>
                  <a:lnTo>
                    <a:pt x="117927" y="251668"/>
                  </a:lnTo>
                  <a:lnTo>
                    <a:pt x="104001" y="270299"/>
                  </a:lnTo>
                  <a:lnTo>
                    <a:pt x="90434" y="279629"/>
                  </a:lnTo>
                  <a:lnTo>
                    <a:pt x="78586" y="283937"/>
                  </a:lnTo>
                  <a:lnTo>
                    <a:pt x="68792" y="285213"/>
                  </a:lnTo>
                  <a:lnTo>
                    <a:pt x="62637" y="282866"/>
                  </a:lnTo>
                  <a:lnTo>
                    <a:pt x="56594" y="279508"/>
                  </a:lnTo>
                  <a:lnTo>
                    <a:pt x="44615" y="2768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3" name="SMARTInkShape-1118"/>
            <p:cNvSpPr/>
            <p:nvPr/>
          </p:nvSpPr>
          <p:spPr>
            <a:xfrm>
              <a:off x="3279036" y="4609078"/>
              <a:ext cx="165979" cy="141394"/>
            </a:xfrm>
            <a:custGeom>
              <a:avLst/>
              <a:gdLst/>
              <a:ahLst/>
              <a:cxnLst/>
              <a:rect l="0" t="0" r="0" b="0"/>
              <a:pathLst>
                <a:path w="165979" h="141394">
                  <a:moveTo>
                    <a:pt x="114245" y="25429"/>
                  </a:moveTo>
                  <a:lnTo>
                    <a:pt x="114245" y="20689"/>
                  </a:lnTo>
                  <a:lnTo>
                    <a:pt x="113253" y="19293"/>
                  </a:lnTo>
                  <a:lnTo>
                    <a:pt x="111599" y="18362"/>
                  </a:lnTo>
                  <a:lnTo>
                    <a:pt x="109504" y="17742"/>
                  </a:lnTo>
                  <a:lnTo>
                    <a:pt x="96154" y="9596"/>
                  </a:lnTo>
                  <a:lnTo>
                    <a:pt x="63107" y="0"/>
                  </a:lnTo>
                  <a:lnTo>
                    <a:pt x="24930" y="6448"/>
                  </a:lnTo>
                  <a:lnTo>
                    <a:pt x="17333" y="9718"/>
                  </a:lnTo>
                  <a:lnTo>
                    <a:pt x="4372" y="19900"/>
                  </a:lnTo>
                  <a:lnTo>
                    <a:pt x="920" y="25618"/>
                  </a:lnTo>
                  <a:lnTo>
                    <a:pt x="0" y="28532"/>
                  </a:lnTo>
                  <a:lnTo>
                    <a:pt x="379" y="30474"/>
                  </a:lnTo>
                  <a:lnTo>
                    <a:pt x="1623" y="31769"/>
                  </a:lnTo>
                  <a:lnTo>
                    <a:pt x="45776" y="52383"/>
                  </a:lnTo>
                  <a:lnTo>
                    <a:pt x="86855" y="73260"/>
                  </a:lnTo>
                  <a:lnTo>
                    <a:pt x="130982" y="93648"/>
                  </a:lnTo>
                  <a:lnTo>
                    <a:pt x="155296" y="111728"/>
                  </a:lnTo>
                  <a:lnTo>
                    <a:pt x="163671" y="120672"/>
                  </a:lnTo>
                  <a:lnTo>
                    <a:pt x="165978" y="126630"/>
                  </a:lnTo>
                  <a:lnTo>
                    <a:pt x="165601" y="128615"/>
                  </a:lnTo>
                  <a:lnTo>
                    <a:pt x="164357" y="129939"/>
                  </a:lnTo>
                  <a:lnTo>
                    <a:pt x="142592" y="139421"/>
                  </a:lnTo>
                  <a:lnTo>
                    <a:pt x="100172" y="141393"/>
                  </a:lnTo>
                  <a:lnTo>
                    <a:pt x="56069" y="132829"/>
                  </a:lnTo>
                  <a:lnTo>
                    <a:pt x="51737" y="1325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03" name="SMARTInkShape-Group124"/>
          <p:cNvGrpSpPr/>
          <p:nvPr/>
        </p:nvGrpSpPr>
        <p:grpSpPr>
          <a:xfrm>
            <a:off x="136238" y="339328"/>
            <a:ext cx="917466" cy="348259"/>
            <a:chOff x="136238" y="339328"/>
            <a:chExt cx="917466" cy="348259"/>
          </a:xfrm>
        </p:grpSpPr>
        <p:sp>
          <p:nvSpPr>
            <p:cNvPr id="1395" name="SMARTInkShape-1119"/>
            <p:cNvSpPr/>
            <p:nvPr/>
          </p:nvSpPr>
          <p:spPr>
            <a:xfrm>
              <a:off x="607219" y="482203"/>
              <a:ext cx="8930" cy="98228"/>
            </a:xfrm>
            <a:custGeom>
              <a:avLst/>
              <a:gdLst/>
              <a:ahLst/>
              <a:cxnLst/>
              <a:rect l="0" t="0" r="0" b="0"/>
              <a:pathLst>
                <a:path w="8930" h="98228">
                  <a:moveTo>
                    <a:pt x="0" y="0"/>
                  </a:moveTo>
                  <a:lnTo>
                    <a:pt x="0" y="43449"/>
                  </a:lnTo>
                  <a:lnTo>
                    <a:pt x="992" y="64843"/>
                  </a:lnTo>
                  <a:lnTo>
                    <a:pt x="7688" y="82867"/>
                  </a:lnTo>
                  <a:lnTo>
                    <a:pt x="8929"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6" name="SMARTInkShape-1120"/>
            <p:cNvSpPr/>
            <p:nvPr/>
          </p:nvSpPr>
          <p:spPr>
            <a:xfrm>
              <a:off x="375047" y="339328"/>
              <a:ext cx="196454" cy="308303"/>
            </a:xfrm>
            <a:custGeom>
              <a:avLst/>
              <a:gdLst/>
              <a:ahLst/>
              <a:cxnLst/>
              <a:rect l="0" t="0" r="0" b="0"/>
              <a:pathLst>
                <a:path w="196454" h="308303">
                  <a:moveTo>
                    <a:pt x="0" y="0"/>
                  </a:moveTo>
                  <a:lnTo>
                    <a:pt x="992" y="22943"/>
                  </a:lnTo>
                  <a:lnTo>
                    <a:pt x="7688" y="50879"/>
                  </a:lnTo>
                  <a:lnTo>
                    <a:pt x="8766" y="90117"/>
                  </a:lnTo>
                  <a:lnTo>
                    <a:pt x="8908" y="134053"/>
                  </a:lnTo>
                  <a:lnTo>
                    <a:pt x="11571" y="169686"/>
                  </a:lnTo>
                  <a:lnTo>
                    <a:pt x="18023" y="213323"/>
                  </a:lnTo>
                  <a:lnTo>
                    <a:pt x="26881" y="252660"/>
                  </a:lnTo>
                  <a:lnTo>
                    <a:pt x="34812" y="287704"/>
                  </a:lnTo>
                  <a:lnTo>
                    <a:pt x="35695" y="308302"/>
                  </a:lnTo>
                  <a:lnTo>
                    <a:pt x="35718" y="267070"/>
                  </a:lnTo>
                  <a:lnTo>
                    <a:pt x="38364" y="247142"/>
                  </a:lnTo>
                  <a:lnTo>
                    <a:pt x="51942" y="211139"/>
                  </a:lnTo>
                  <a:lnTo>
                    <a:pt x="83723" y="167585"/>
                  </a:lnTo>
                  <a:lnTo>
                    <a:pt x="122392" y="125068"/>
                  </a:lnTo>
                  <a:lnTo>
                    <a:pt x="136403" y="105954"/>
                  </a:lnTo>
                  <a:lnTo>
                    <a:pt x="142645" y="101661"/>
                  </a:lnTo>
                  <a:lnTo>
                    <a:pt x="151268" y="98428"/>
                  </a:lnTo>
                  <a:lnTo>
                    <a:pt x="151646" y="103027"/>
                  </a:lnTo>
                  <a:lnTo>
                    <a:pt x="149088" y="107967"/>
                  </a:lnTo>
                  <a:lnTo>
                    <a:pt x="110929" y="149002"/>
                  </a:lnTo>
                  <a:lnTo>
                    <a:pt x="86351" y="193600"/>
                  </a:lnTo>
                  <a:lnTo>
                    <a:pt x="82140" y="206632"/>
                  </a:lnTo>
                  <a:lnTo>
                    <a:pt x="82541" y="210184"/>
                  </a:lnTo>
                  <a:lnTo>
                    <a:pt x="85633" y="216777"/>
                  </a:lnTo>
                  <a:lnTo>
                    <a:pt x="115309" y="239172"/>
                  </a:lnTo>
                  <a:lnTo>
                    <a:pt x="121521" y="242792"/>
                  </a:lnTo>
                  <a:lnTo>
                    <a:pt x="196453"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7" name="SMARTInkShape-1121"/>
            <p:cNvSpPr/>
            <p:nvPr/>
          </p:nvSpPr>
          <p:spPr>
            <a:xfrm>
              <a:off x="136238" y="348258"/>
              <a:ext cx="220302" cy="339283"/>
            </a:xfrm>
            <a:custGeom>
              <a:avLst/>
              <a:gdLst/>
              <a:ahLst/>
              <a:cxnLst/>
              <a:rect l="0" t="0" r="0" b="0"/>
              <a:pathLst>
                <a:path w="220302" h="339283">
                  <a:moveTo>
                    <a:pt x="194160" y="0"/>
                  </a:moveTo>
                  <a:lnTo>
                    <a:pt x="151920" y="0"/>
                  </a:lnTo>
                  <a:lnTo>
                    <a:pt x="110289" y="9713"/>
                  </a:lnTo>
                  <a:lnTo>
                    <a:pt x="74957" y="20991"/>
                  </a:lnTo>
                  <a:lnTo>
                    <a:pt x="30615" y="50775"/>
                  </a:lnTo>
                  <a:lnTo>
                    <a:pt x="5446" y="73065"/>
                  </a:lnTo>
                  <a:lnTo>
                    <a:pt x="1147" y="79767"/>
                  </a:lnTo>
                  <a:lnTo>
                    <a:pt x="0" y="82944"/>
                  </a:lnTo>
                  <a:lnTo>
                    <a:pt x="228" y="86054"/>
                  </a:lnTo>
                  <a:lnTo>
                    <a:pt x="3127" y="92155"/>
                  </a:lnTo>
                  <a:lnTo>
                    <a:pt x="18758" y="110122"/>
                  </a:lnTo>
                  <a:lnTo>
                    <a:pt x="56539" y="132731"/>
                  </a:lnTo>
                  <a:lnTo>
                    <a:pt x="96626" y="151253"/>
                  </a:lnTo>
                  <a:lnTo>
                    <a:pt x="113109" y="158505"/>
                  </a:lnTo>
                  <a:lnTo>
                    <a:pt x="150794" y="185037"/>
                  </a:lnTo>
                  <a:lnTo>
                    <a:pt x="177363" y="202319"/>
                  </a:lnTo>
                  <a:lnTo>
                    <a:pt x="209872" y="241271"/>
                  </a:lnTo>
                  <a:lnTo>
                    <a:pt x="217667" y="256365"/>
                  </a:lnTo>
                  <a:lnTo>
                    <a:pt x="220301" y="275095"/>
                  </a:lnTo>
                  <a:lnTo>
                    <a:pt x="216017" y="292074"/>
                  </a:lnTo>
                  <a:lnTo>
                    <a:pt x="205680" y="308460"/>
                  </a:lnTo>
                  <a:lnTo>
                    <a:pt x="196030" y="318165"/>
                  </a:lnTo>
                  <a:lnTo>
                    <a:pt x="169810" y="333332"/>
                  </a:lnTo>
                  <a:lnTo>
                    <a:pt x="152329" y="337551"/>
                  </a:lnTo>
                  <a:lnTo>
                    <a:pt x="110807" y="339224"/>
                  </a:lnTo>
                  <a:lnTo>
                    <a:pt x="98906" y="339282"/>
                  </a:lnTo>
                  <a:lnTo>
                    <a:pt x="94939" y="338305"/>
                  </a:lnTo>
                  <a:lnTo>
                    <a:pt x="92294" y="336662"/>
                  </a:lnTo>
                  <a:lnTo>
                    <a:pt x="87004" y="330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8" name="SMARTInkShape-1122"/>
            <p:cNvSpPr/>
            <p:nvPr/>
          </p:nvSpPr>
          <p:spPr>
            <a:xfrm>
              <a:off x="678656" y="448003"/>
              <a:ext cx="125017" cy="146082"/>
            </a:xfrm>
            <a:custGeom>
              <a:avLst/>
              <a:gdLst/>
              <a:ahLst/>
              <a:cxnLst/>
              <a:rect l="0" t="0" r="0" b="0"/>
              <a:pathLst>
                <a:path w="125017" h="146082">
                  <a:moveTo>
                    <a:pt x="0" y="87778"/>
                  </a:moveTo>
                  <a:lnTo>
                    <a:pt x="0" y="108769"/>
                  </a:lnTo>
                  <a:lnTo>
                    <a:pt x="4741" y="122330"/>
                  </a:lnTo>
                  <a:lnTo>
                    <a:pt x="16787" y="140930"/>
                  </a:lnTo>
                  <a:lnTo>
                    <a:pt x="17542" y="146081"/>
                  </a:lnTo>
                  <a:lnTo>
                    <a:pt x="17858" y="102344"/>
                  </a:lnTo>
                  <a:lnTo>
                    <a:pt x="26954" y="58168"/>
                  </a:lnTo>
                  <a:lnTo>
                    <a:pt x="33673" y="41192"/>
                  </a:lnTo>
                  <a:lnTo>
                    <a:pt x="50683" y="14525"/>
                  </a:lnTo>
                  <a:lnTo>
                    <a:pt x="68468" y="1899"/>
                  </a:lnTo>
                  <a:lnTo>
                    <a:pt x="74418" y="0"/>
                  </a:lnTo>
                  <a:lnTo>
                    <a:pt x="76401" y="486"/>
                  </a:lnTo>
                  <a:lnTo>
                    <a:pt x="77723" y="1802"/>
                  </a:lnTo>
                  <a:lnTo>
                    <a:pt x="78605" y="3672"/>
                  </a:lnTo>
                  <a:lnTo>
                    <a:pt x="80184" y="4918"/>
                  </a:lnTo>
                  <a:lnTo>
                    <a:pt x="84586" y="6303"/>
                  </a:lnTo>
                  <a:lnTo>
                    <a:pt x="86156" y="7665"/>
                  </a:lnTo>
                  <a:lnTo>
                    <a:pt x="87901" y="11823"/>
                  </a:lnTo>
                  <a:lnTo>
                    <a:pt x="90014" y="28714"/>
                  </a:lnTo>
                  <a:lnTo>
                    <a:pt x="112213" y="72186"/>
                  </a:lnTo>
                  <a:lnTo>
                    <a:pt x="115576" y="90269"/>
                  </a:lnTo>
                  <a:lnTo>
                    <a:pt x="115935" y="99541"/>
                  </a:lnTo>
                  <a:lnTo>
                    <a:pt x="118665" y="105574"/>
                  </a:lnTo>
                  <a:lnTo>
                    <a:pt x="125016" y="1145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9" name="SMARTInkShape-1123"/>
            <p:cNvSpPr/>
            <p:nvPr/>
          </p:nvSpPr>
          <p:spPr>
            <a:xfrm>
              <a:off x="973336" y="446484"/>
              <a:ext cx="44649" cy="89298"/>
            </a:xfrm>
            <a:custGeom>
              <a:avLst/>
              <a:gdLst/>
              <a:ahLst/>
              <a:cxnLst/>
              <a:rect l="0" t="0" r="0" b="0"/>
              <a:pathLst>
                <a:path w="44649" h="89298">
                  <a:moveTo>
                    <a:pt x="0" y="0"/>
                  </a:moveTo>
                  <a:lnTo>
                    <a:pt x="0" y="29812"/>
                  </a:lnTo>
                  <a:lnTo>
                    <a:pt x="11024" y="69026"/>
                  </a:lnTo>
                  <a:lnTo>
                    <a:pt x="14821" y="76319"/>
                  </a:lnTo>
                  <a:lnTo>
                    <a:pt x="16509" y="82868"/>
                  </a:lnTo>
                  <a:lnTo>
                    <a:pt x="17951" y="85011"/>
                  </a:lnTo>
                  <a:lnTo>
                    <a:pt x="19905" y="86440"/>
                  </a:lnTo>
                  <a:lnTo>
                    <a:pt x="24722" y="88027"/>
                  </a:lnTo>
                  <a:lnTo>
                    <a:pt x="44648"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0" name="SMARTInkShape-1124"/>
            <p:cNvSpPr/>
            <p:nvPr/>
          </p:nvSpPr>
          <p:spPr>
            <a:xfrm>
              <a:off x="858494" y="455570"/>
              <a:ext cx="88054" cy="115931"/>
            </a:xfrm>
            <a:custGeom>
              <a:avLst/>
              <a:gdLst/>
              <a:ahLst/>
              <a:cxnLst/>
              <a:rect l="0" t="0" r="0" b="0"/>
              <a:pathLst>
                <a:path w="88054" h="115931">
                  <a:moveTo>
                    <a:pt x="16615" y="80211"/>
                  </a:moveTo>
                  <a:lnTo>
                    <a:pt x="16615" y="105282"/>
                  </a:lnTo>
                  <a:lnTo>
                    <a:pt x="7795" y="115808"/>
                  </a:lnTo>
                  <a:lnTo>
                    <a:pt x="7718" y="111153"/>
                  </a:lnTo>
                  <a:lnTo>
                    <a:pt x="5054" y="106200"/>
                  </a:lnTo>
                  <a:lnTo>
                    <a:pt x="1555" y="100692"/>
                  </a:lnTo>
                  <a:lnTo>
                    <a:pt x="0" y="94936"/>
                  </a:lnTo>
                  <a:lnTo>
                    <a:pt x="9828" y="53184"/>
                  </a:lnTo>
                  <a:lnTo>
                    <a:pt x="17250" y="38138"/>
                  </a:lnTo>
                  <a:lnTo>
                    <a:pt x="46392" y="5842"/>
                  </a:lnTo>
                  <a:lnTo>
                    <a:pt x="52339" y="2510"/>
                  </a:lnTo>
                  <a:lnTo>
                    <a:pt x="60741" y="0"/>
                  </a:lnTo>
                  <a:lnTo>
                    <a:pt x="65849" y="4631"/>
                  </a:lnTo>
                  <a:lnTo>
                    <a:pt x="68263" y="9578"/>
                  </a:lnTo>
                  <a:lnTo>
                    <a:pt x="72789" y="42652"/>
                  </a:lnTo>
                  <a:lnTo>
                    <a:pt x="76308" y="50620"/>
                  </a:lnTo>
                  <a:lnTo>
                    <a:pt x="81604" y="86679"/>
                  </a:lnTo>
                  <a:lnTo>
                    <a:pt x="85187" y="94992"/>
                  </a:lnTo>
                  <a:lnTo>
                    <a:pt x="88053" y="115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1" name="SMARTInkShape-1125"/>
            <p:cNvSpPr/>
            <p:nvPr/>
          </p:nvSpPr>
          <p:spPr>
            <a:xfrm>
              <a:off x="598289" y="366117"/>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2" name="SMARTInkShape-1126"/>
            <p:cNvSpPr/>
            <p:nvPr/>
          </p:nvSpPr>
          <p:spPr>
            <a:xfrm>
              <a:off x="1044773" y="437555"/>
              <a:ext cx="8931" cy="250032"/>
            </a:xfrm>
            <a:custGeom>
              <a:avLst/>
              <a:gdLst/>
              <a:ahLst/>
              <a:cxnLst/>
              <a:rect l="0" t="0" r="0" b="0"/>
              <a:pathLst>
                <a:path w="8931" h="250032">
                  <a:moveTo>
                    <a:pt x="8930" y="0"/>
                  </a:moveTo>
                  <a:lnTo>
                    <a:pt x="1242" y="0"/>
                  </a:lnTo>
                  <a:lnTo>
                    <a:pt x="828" y="992"/>
                  </a:lnTo>
                  <a:lnTo>
                    <a:pt x="10" y="43114"/>
                  </a:lnTo>
                  <a:lnTo>
                    <a:pt x="1" y="83428"/>
                  </a:lnTo>
                  <a:lnTo>
                    <a:pt x="0" y="122046"/>
                  </a:lnTo>
                  <a:lnTo>
                    <a:pt x="0" y="164080"/>
                  </a:lnTo>
                  <a:lnTo>
                    <a:pt x="0" y="204892"/>
                  </a:lnTo>
                  <a:lnTo>
                    <a:pt x="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15" name="SMARTInkShape-Group125"/>
          <p:cNvGrpSpPr/>
          <p:nvPr/>
        </p:nvGrpSpPr>
        <p:grpSpPr>
          <a:xfrm>
            <a:off x="3085427" y="205383"/>
            <a:ext cx="1084203" cy="660271"/>
            <a:chOff x="3085427" y="205383"/>
            <a:chExt cx="1084203" cy="660271"/>
          </a:xfrm>
        </p:grpSpPr>
        <p:sp>
          <p:nvSpPr>
            <p:cNvPr id="1404" name="SMARTInkShape-1127"/>
            <p:cNvSpPr/>
            <p:nvPr/>
          </p:nvSpPr>
          <p:spPr>
            <a:xfrm>
              <a:off x="3197241" y="642952"/>
              <a:ext cx="517510" cy="222702"/>
            </a:xfrm>
            <a:custGeom>
              <a:avLst/>
              <a:gdLst/>
              <a:ahLst/>
              <a:cxnLst/>
              <a:rect l="0" t="0" r="0" b="0"/>
              <a:pathLst>
                <a:path w="517510" h="222702">
                  <a:moveTo>
                    <a:pt x="62095" y="80353"/>
                  </a:moveTo>
                  <a:lnTo>
                    <a:pt x="57354" y="85093"/>
                  </a:lnTo>
                  <a:lnTo>
                    <a:pt x="52381" y="87420"/>
                  </a:lnTo>
                  <a:lnTo>
                    <a:pt x="49666" y="88041"/>
                  </a:lnTo>
                  <a:lnTo>
                    <a:pt x="41104" y="93655"/>
                  </a:lnTo>
                  <a:lnTo>
                    <a:pt x="29322" y="105433"/>
                  </a:lnTo>
                  <a:lnTo>
                    <a:pt x="12483" y="131143"/>
                  </a:lnTo>
                  <a:lnTo>
                    <a:pt x="983" y="175726"/>
                  </a:lnTo>
                  <a:lnTo>
                    <a:pt x="0" y="188758"/>
                  </a:lnTo>
                  <a:lnTo>
                    <a:pt x="2416" y="195671"/>
                  </a:lnTo>
                  <a:lnTo>
                    <a:pt x="5805" y="202051"/>
                  </a:lnTo>
                  <a:lnTo>
                    <a:pt x="8705" y="211220"/>
                  </a:lnTo>
                  <a:lnTo>
                    <a:pt x="12900" y="217230"/>
                  </a:lnTo>
                  <a:lnTo>
                    <a:pt x="18071" y="220562"/>
                  </a:lnTo>
                  <a:lnTo>
                    <a:pt x="29476" y="222701"/>
                  </a:lnTo>
                  <a:lnTo>
                    <a:pt x="43059" y="218331"/>
                  </a:lnTo>
                  <a:lnTo>
                    <a:pt x="69447" y="202223"/>
                  </a:lnTo>
                  <a:lnTo>
                    <a:pt x="77930" y="193718"/>
                  </a:lnTo>
                  <a:lnTo>
                    <a:pt x="106690" y="149857"/>
                  </a:lnTo>
                  <a:lnTo>
                    <a:pt x="111681" y="138033"/>
                  </a:lnTo>
                  <a:lnTo>
                    <a:pt x="113898" y="122855"/>
                  </a:lnTo>
                  <a:lnTo>
                    <a:pt x="107829" y="83663"/>
                  </a:lnTo>
                  <a:lnTo>
                    <a:pt x="102324" y="65569"/>
                  </a:lnTo>
                  <a:lnTo>
                    <a:pt x="75736" y="22831"/>
                  </a:lnTo>
                  <a:lnTo>
                    <a:pt x="73119" y="15761"/>
                  </a:lnTo>
                  <a:lnTo>
                    <a:pt x="66664" y="9312"/>
                  </a:lnTo>
                  <a:lnTo>
                    <a:pt x="55832" y="1828"/>
                  </a:lnTo>
                  <a:lnTo>
                    <a:pt x="44365" y="0"/>
                  </a:lnTo>
                  <a:lnTo>
                    <a:pt x="44236" y="42226"/>
                  </a:lnTo>
                  <a:lnTo>
                    <a:pt x="45228" y="65582"/>
                  </a:lnTo>
                  <a:lnTo>
                    <a:pt x="55259" y="107148"/>
                  </a:lnTo>
                  <a:lnTo>
                    <a:pt x="74124" y="148814"/>
                  </a:lnTo>
                  <a:lnTo>
                    <a:pt x="94844" y="175254"/>
                  </a:lnTo>
                  <a:lnTo>
                    <a:pt x="114277" y="195039"/>
                  </a:lnTo>
                  <a:lnTo>
                    <a:pt x="115734" y="194513"/>
                  </a:lnTo>
                  <a:lnTo>
                    <a:pt x="123238" y="188627"/>
                  </a:lnTo>
                  <a:lnTo>
                    <a:pt x="123996" y="185360"/>
                  </a:lnTo>
                  <a:lnTo>
                    <a:pt x="125588" y="153750"/>
                  </a:lnTo>
                  <a:lnTo>
                    <a:pt x="132290" y="132192"/>
                  </a:lnTo>
                  <a:lnTo>
                    <a:pt x="134279" y="113156"/>
                  </a:lnTo>
                  <a:lnTo>
                    <a:pt x="155652" y="68849"/>
                  </a:lnTo>
                  <a:lnTo>
                    <a:pt x="183382" y="48626"/>
                  </a:lnTo>
                  <a:lnTo>
                    <a:pt x="189752" y="46408"/>
                  </a:lnTo>
                  <a:lnTo>
                    <a:pt x="231592" y="44654"/>
                  </a:lnTo>
                  <a:lnTo>
                    <a:pt x="244896" y="44635"/>
                  </a:lnTo>
                  <a:lnTo>
                    <a:pt x="246470" y="45627"/>
                  </a:lnTo>
                  <a:lnTo>
                    <a:pt x="247520" y="47280"/>
                  </a:lnTo>
                  <a:lnTo>
                    <a:pt x="249204" y="52322"/>
                  </a:lnTo>
                  <a:lnTo>
                    <a:pt x="249496" y="57936"/>
                  </a:lnTo>
                  <a:lnTo>
                    <a:pt x="246918" y="63114"/>
                  </a:lnTo>
                  <a:lnTo>
                    <a:pt x="235372" y="78450"/>
                  </a:lnTo>
                  <a:lnTo>
                    <a:pt x="219471" y="122183"/>
                  </a:lnTo>
                  <a:lnTo>
                    <a:pt x="207565" y="149165"/>
                  </a:lnTo>
                  <a:lnTo>
                    <a:pt x="205015" y="176770"/>
                  </a:lnTo>
                  <a:lnTo>
                    <a:pt x="205992" y="177373"/>
                  </a:lnTo>
                  <a:lnTo>
                    <a:pt x="212662" y="178420"/>
                  </a:lnTo>
                  <a:lnTo>
                    <a:pt x="213075" y="177481"/>
                  </a:lnTo>
                  <a:lnTo>
                    <a:pt x="213533" y="173792"/>
                  </a:lnTo>
                  <a:lnTo>
                    <a:pt x="216382" y="168845"/>
                  </a:lnTo>
                  <a:lnTo>
                    <a:pt x="219964" y="163339"/>
                  </a:lnTo>
                  <a:lnTo>
                    <a:pt x="230406" y="127441"/>
                  </a:lnTo>
                  <a:lnTo>
                    <a:pt x="231743" y="83613"/>
                  </a:lnTo>
                  <a:lnTo>
                    <a:pt x="231759" y="75335"/>
                  </a:lnTo>
                  <a:lnTo>
                    <a:pt x="231759" y="84839"/>
                  </a:lnTo>
                  <a:lnTo>
                    <a:pt x="234405" y="89954"/>
                  </a:lnTo>
                  <a:lnTo>
                    <a:pt x="237896" y="95534"/>
                  </a:lnTo>
                  <a:lnTo>
                    <a:pt x="240137" y="107201"/>
                  </a:lnTo>
                  <a:lnTo>
                    <a:pt x="241436" y="114113"/>
                  </a:lnTo>
                  <a:lnTo>
                    <a:pt x="247745" y="128169"/>
                  </a:lnTo>
                  <a:lnTo>
                    <a:pt x="254906" y="139059"/>
                  </a:lnTo>
                  <a:lnTo>
                    <a:pt x="256929" y="145470"/>
                  </a:lnTo>
                  <a:lnTo>
                    <a:pt x="258461" y="147577"/>
                  </a:lnTo>
                  <a:lnTo>
                    <a:pt x="260474" y="148981"/>
                  </a:lnTo>
                  <a:lnTo>
                    <a:pt x="265357" y="151534"/>
                  </a:lnTo>
                  <a:lnTo>
                    <a:pt x="273684" y="157557"/>
                  </a:lnTo>
                  <a:lnTo>
                    <a:pt x="279496" y="159314"/>
                  </a:lnTo>
                  <a:lnTo>
                    <a:pt x="282435" y="158791"/>
                  </a:lnTo>
                  <a:lnTo>
                    <a:pt x="301993" y="148168"/>
                  </a:lnTo>
                  <a:lnTo>
                    <a:pt x="310269" y="139928"/>
                  </a:lnTo>
                  <a:lnTo>
                    <a:pt x="340542" y="105757"/>
                  </a:lnTo>
                  <a:lnTo>
                    <a:pt x="341984" y="101258"/>
                  </a:lnTo>
                  <a:lnTo>
                    <a:pt x="339515" y="78757"/>
                  </a:lnTo>
                  <a:lnTo>
                    <a:pt x="341827" y="72037"/>
                  </a:lnTo>
                  <a:lnTo>
                    <a:pt x="347814" y="62542"/>
                  </a:lnTo>
                  <a:lnTo>
                    <a:pt x="347844" y="83485"/>
                  </a:lnTo>
                  <a:lnTo>
                    <a:pt x="350491" y="89352"/>
                  </a:lnTo>
                  <a:lnTo>
                    <a:pt x="352585" y="92305"/>
                  </a:lnTo>
                  <a:lnTo>
                    <a:pt x="358868" y="114216"/>
                  </a:lnTo>
                  <a:lnTo>
                    <a:pt x="370045" y="129110"/>
                  </a:lnTo>
                  <a:lnTo>
                    <a:pt x="375240" y="131788"/>
                  </a:lnTo>
                  <a:lnTo>
                    <a:pt x="385479" y="133743"/>
                  </a:lnTo>
                  <a:lnTo>
                    <a:pt x="387817" y="133805"/>
                  </a:lnTo>
                  <a:lnTo>
                    <a:pt x="393060" y="131229"/>
                  </a:lnTo>
                  <a:lnTo>
                    <a:pt x="399771" y="126231"/>
                  </a:lnTo>
                  <a:lnTo>
                    <a:pt x="409942" y="125033"/>
                  </a:lnTo>
                  <a:lnTo>
                    <a:pt x="414971" y="125011"/>
                  </a:lnTo>
                  <a:lnTo>
                    <a:pt x="416408" y="126000"/>
                  </a:lnTo>
                  <a:lnTo>
                    <a:pt x="417366" y="127651"/>
                  </a:lnTo>
                  <a:lnTo>
                    <a:pt x="418715" y="134716"/>
                  </a:lnTo>
                  <a:lnTo>
                    <a:pt x="418904" y="137431"/>
                  </a:lnTo>
                  <a:lnTo>
                    <a:pt x="420022" y="139241"/>
                  </a:lnTo>
                  <a:lnTo>
                    <a:pt x="421760" y="140447"/>
                  </a:lnTo>
                  <a:lnTo>
                    <a:pt x="426336" y="142780"/>
                  </a:lnTo>
                  <a:lnTo>
                    <a:pt x="435523" y="150408"/>
                  </a:lnTo>
                  <a:lnTo>
                    <a:pt x="441402" y="151381"/>
                  </a:lnTo>
                  <a:lnTo>
                    <a:pt x="449428" y="151669"/>
                  </a:lnTo>
                  <a:lnTo>
                    <a:pt x="455170" y="149090"/>
                  </a:lnTo>
                  <a:lnTo>
                    <a:pt x="483535" y="130796"/>
                  </a:lnTo>
                  <a:lnTo>
                    <a:pt x="513519" y="92501"/>
                  </a:lnTo>
                  <a:lnTo>
                    <a:pt x="516327" y="83401"/>
                  </a:lnTo>
                  <a:lnTo>
                    <a:pt x="517509" y="624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5" name="SMARTInkShape-1128"/>
            <p:cNvSpPr/>
            <p:nvPr/>
          </p:nvSpPr>
          <p:spPr>
            <a:xfrm>
              <a:off x="3920169" y="339329"/>
              <a:ext cx="249461" cy="132540"/>
            </a:xfrm>
            <a:custGeom>
              <a:avLst/>
              <a:gdLst/>
              <a:ahLst/>
              <a:cxnLst/>
              <a:rect l="0" t="0" r="0" b="0"/>
              <a:pathLst>
                <a:path w="249461" h="132540">
                  <a:moveTo>
                    <a:pt x="17823" y="53577"/>
                  </a:moveTo>
                  <a:lnTo>
                    <a:pt x="17823" y="58318"/>
                  </a:lnTo>
                  <a:lnTo>
                    <a:pt x="20469" y="63291"/>
                  </a:lnTo>
                  <a:lnTo>
                    <a:pt x="23960" y="68808"/>
                  </a:lnTo>
                  <a:lnTo>
                    <a:pt x="26201" y="80435"/>
                  </a:lnTo>
                  <a:lnTo>
                    <a:pt x="27672" y="101395"/>
                  </a:lnTo>
                  <a:lnTo>
                    <a:pt x="35311" y="123142"/>
                  </a:lnTo>
                  <a:lnTo>
                    <a:pt x="35650" y="132539"/>
                  </a:lnTo>
                  <a:lnTo>
                    <a:pt x="35679" y="121392"/>
                  </a:lnTo>
                  <a:lnTo>
                    <a:pt x="33035" y="115798"/>
                  </a:lnTo>
                  <a:lnTo>
                    <a:pt x="30941" y="112917"/>
                  </a:lnTo>
                  <a:lnTo>
                    <a:pt x="14433" y="73012"/>
                  </a:lnTo>
                  <a:lnTo>
                    <a:pt x="6977" y="47109"/>
                  </a:lnTo>
                  <a:lnTo>
                    <a:pt x="3080" y="39788"/>
                  </a:lnTo>
                  <a:lnTo>
                    <a:pt x="579" y="27004"/>
                  </a:lnTo>
                  <a:lnTo>
                    <a:pt x="0" y="13653"/>
                  </a:lnTo>
                  <a:lnTo>
                    <a:pt x="980" y="12078"/>
                  </a:lnTo>
                  <a:lnTo>
                    <a:pt x="2626" y="11029"/>
                  </a:lnTo>
                  <a:lnTo>
                    <a:pt x="9682" y="9551"/>
                  </a:lnTo>
                  <a:lnTo>
                    <a:pt x="50671" y="8983"/>
                  </a:lnTo>
                  <a:lnTo>
                    <a:pt x="91654" y="8934"/>
                  </a:lnTo>
                  <a:lnTo>
                    <a:pt x="133232" y="8929"/>
                  </a:lnTo>
                  <a:lnTo>
                    <a:pt x="172283" y="8929"/>
                  </a:lnTo>
                  <a:lnTo>
                    <a:pt x="190369" y="7937"/>
                  </a:lnTo>
                  <a:lnTo>
                    <a:pt x="223146" y="9"/>
                  </a:lnTo>
                  <a:lnTo>
                    <a:pt x="203083" y="0"/>
                  </a:lnTo>
                  <a:lnTo>
                    <a:pt x="196734" y="2645"/>
                  </a:lnTo>
                  <a:lnTo>
                    <a:pt x="190604" y="6136"/>
                  </a:lnTo>
                  <a:lnTo>
                    <a:pt x="178585" y="8377"/>
                  </a:lnTo>
                  <a:lnTo>
                    <a:pt x="175599" y="8561"/>
                  </a:lnTo>
                  <a:lnTo>
                    <a:pt x="173609" y="9676"/>
                  </a:lnTo>
                  <a:lnTo>
                    <a:pt x="172282" y="11411"/>
                  </a:lnTo>
                  <a:lnTo>
                    <a:pt x="170152" y="16585"/>
                  </a:lnTo>
                  <a:lnTo>
                    <a:pt x="174523" y="22222"/>
                  </a:lnTo>
                  <a:lnTo>
                    <a:pt x="185882" y="33015"/>
                  </a:lnTo>
                  <a:lnTo>
                    <a:pt x="216642" y="49633"/>
                  </a:lnTo>
                  <a:lnTo>
                    <a:pt x="228096" y="53401"/>
                  </a:lnTo>
                  <a:lnTo>
                    <a:pt x="243902" y="65852"/>
                  </a:lnTo>
                  <a:lnTo>
                    <a:pt x="247286" y="71601"/>
                  </a:lnTo>
                  <a:lnTo>
                    <a:pt x="249460" y="83375"/>
                  </a:lnTo>
                  <a:lnTo>
                    <a:pt x="247112" y="89310"/>
                  </a:lnTo>
                  <a:lnTo>
                    <a:pt x="245096" y="92282"/>
                  </a:lnTo>
                  <a:lnTo>
                    <a:pt x="242760" y="94263"/>
                  </a:lnTo>
                  <a:lnTo>
                    <a:pt x="225078" y="104015"/>
                  </a:lnTo>
                  <a:lnTo>
                    <a:pt x="187487" y="116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6" name="SMARTInkShape-1129"/>
            <p:cNvSpPr/>
            <p:nvPr/>
          </p:nvSpPr>
          <p:spPr>
            <a:xfrm>
              <a:off x="3750622" y="339328"/>
              <a:ext cx="71285" cy="98228"/>
            </a:xfrm>
            <a:custGeom>
              <a:avLst/>
              <a:gdLst/>
              <a:ahLst/>
              <a:cxnLst/>
              <a:rect l="0" t="0" r="0" b="0"/>
              <a:pathLst>
                <a:path w="71285" h="98228">
                  <a:moveTo>
                    <a:pt x="35565" y="0"/>
                  </a:moveTo>
                  <a:lnTo>
                    <a:pt x="30825" y="0"/>
                  </a:lnTo>
                  <a:lnTo>
                    <a:pt x="25852" y="2646"/>
                  </a:lnTo>
                  <a:lnTo>
                    <a:pt x="20334" y="6137"/>
                  </a:lnTo>
                  <a:lnTo>
                    <a:pt x="11649" y="9094"/>
                  </a:lnTo>
                  <a:lnTo>
                    <a:pt x="5754" y="13302"/>
                  </a:lnTo>
                  <a:lnTo>
                    <a:pt x="2472" y="21126"/>
                  </a:lnTo>
                  <a:lnTo>
                    <a:pt x="0" y="47294"/>
                  </a:lnTo>
                  <a:lnTo>
                    <a:pt x="2561" y="53431"/>
                  </a:lnTo>
                  <a:lnTo>
                    <a:pt x="20841" y="74406"/>
                  </a:lnTo>
                  <a:lnTo>
                    <a:pt x="34400" y="83341"/>
                  </a:lnTo>
                  <a:lnTo>
                    <a:pt x="71284"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7" name="SMARTInkShape-1130"/>
            <p:cNvSpPr/>
            <p:nvPr/>
          </p:nvSpPr>
          <p:spPr>
            <a:xfrm>
              <a:off x="3085427" y="232172"/>
              <a:ext cx="243043" cy="258962"/>
            </a:xfrm>
            <a:custGeom>
              <a:avLst/>
              <a:gdLst/>
              <a:ahLst/>
              <a:cxnLst/>
              <a:rect l="0" t="0" r="0" b="0"/>
              <a:pathLst>
                <a:path w="243043" h="258962">
                  <a:moveTo>
                    <a:pt x="22104" y="0"/>
                  </a:moveTo>
                  <a:lnTo>
                    <a:pt x="17363" y="0"/>
                  </a:lnTo>
                  <a:lnTo>
                    <a:pt x="15967" y="992"/>
                  </a:lnTo>
                  <a:lnTo>
                    <a:pt x="15036" y="2646"/>
                  </a:lnTo>
                  <a:lnTo>
                    <a:pt x="14416" y="4740"/>
                  </a:lnTo>
                  <a:lnTo>
                    <a:pt x="13010" y="6137"/>
                  </a:lnTo>
                  <a:lnTo>
                    <a:pt x="3625" y="11024"/>
                  </a:lnTo>
                  <a:lnTo>
                    <a:pt x="855" y="13302"/>
                  </a:lnTo>
                  <a:lnTo>
                    <a:pt x="0" y="14821"/>
                  </a:lnTo>
                  <a:lnTo>
                    <a:pt x="423" y="15834"/>
                  </a:lnTo>
                  <a:lnTo>
                    <a:pt x="3538" y="17951"/>
                  </a:lnTo>
                  <a:lnTo>
                    <a:pt x="21190" y="30170"/>
                  </a:lnTo>
                  <a:lnTo>
                    <a:pt x="58879" y="44702"/>
                  </a:lnTo>
                  <a:lnTo>
                    <a:pt x="98491" y="56565"/>
                  </a:lnTo>
                  <a:lnTo>
                    <a:pt x="132822" y="65487"/>
                  </a:lnTo>
                  <a:lnTo>
                    <a:pt x="172849" y="83528"/>
                  </a:lnTo>
                  <a:lnTo>
                    <a:pt x="213677" y="100835"/>
                  </a:lnTo>
                  <a:lnTo>
                    <a:pt x="223995" y="109639"/>
                  </a:lnTo>
                  <a:lnTo>
                    <a:pt x="238703" y="126719"/>
                  </a:lnTo>
                  <a:lnTo>
                    <a:pt x="242394" y="141317"/>
                  </a:lnTo>
                  <a:lnTo>
                    <a:pt x="243042" y="158057"/>
                  </a:lnTo>
                  <a:lnTo>
                    <a:pt x="235373" y="179535"/>
                  </a:lnTo>
                  <a:lnTo>
                    <a:pt x="224532" y="196732"/>
                  </a:lnTo>
                  <a:lnTo>
                    <a:pt x="213275" y="207491"/>
                  </a:lnTo>
                  <a:lnTo>
                    <a:pt x="173213" y="230453"/>
                  </a:lnTo>
                  <a:lnTo>
                    <a:pt x="144189" y="245135"/>
                  </a:lnTo>
                  <a:lnTo>
                    <a:pt x="102086" y="254127"/>
                  </a:lnTo>
                  <a:lnTo>
                    <a:pt x="84612"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8" name="SMARTInkShape-1131"/>
            <p:cNvSpPr/>
            <p:nvPr/>
          </p:nvSpPr>
          <p:spPr>
            <a:xfrm>
              <a:off x="3375421" y="258961"/>
              <a:ext cx="17861" cy="258962"/>
            </a:xfrm>
            <a:custGeom>
              <a:avLst/>
              <a:gdLst/>
              <a:ahLst/>
              <a:cxnLst/>
              <a:rect l="0" t="0" r="0" b="0"/>
              <a:pathLst>
                <a:path w="17861" h="258962">
                  <a:moveTo>
                    <a:pt x="0" y="0"/>
                  </a:moveTo>
                  <a:lnTo>
                    <a:pt x="0" y="39217"/>
                  </a:lnTo>
                  <a:lnTo>
                    <a:pt x="0" y="79890"/>
                  </a:lnTo>
                  <a:lnTo>
                    <a:pt x="0" y="118690"/>
                  </a:lnTo>
                  <a:lnTo>
                    <a:pt x="0" y="160085"/>
                  </a:lnTo>
                  <a:lnTo>
                    <a:pt x="2647" y="189453"/>
                  </a:lnTo>
                  <a:lnTo>
                    <a:pt x="9095" y="226289"/>
                  </a:lnTo>
                  <a:lnTo>
                    <a:pt x="1786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9" name="SMARTInkShape-1132"/>
            <p:cNvSpPr/>
            <p:nvPr/>
          </p:nvSpPr>
          <p:spPr>
            <a:xfrm>
              <a:off x="3723680" y="223242"/>
              <a:ext cx="17860" cy="223243"/>
            </a:xfrm>
            <a:custGeom>
              <a:avLst/>
              <a:gdLst/>
              <a:ahLst/>
              <a:cxnLst/>
              <a:rect l="0" t="0" r="0" b="0"/>
              <a:pathLst>
                <a:path w="17860" h="223243">
                  <a:moveTo>
                    <a:pt x="8929" y="0"/>
                  </a:moveTo>
                  <a:lnTo>
                    <a:pt x="8929" y="4741"/>
                  </a:lnTo>
                  <a:lnTo>
                    <a:pt x="6283" y="9714"/>
                  </a:lnTo>
                  <a:lnTo>
                    <a:pt x="2792" y="15231"/>
                  </a:lnTo>
                  <a:lnTo>
                    <a:pt x="551" y="26858"/>
                  </a:lnTo>
                  <a:lnTo>
                    <a:pt x="21" y="65836"/>
                  </a:lnTo>
                  <a:lnTo>
                    <a:pt x="0" y="107177"/>
                  </a:lnTo>
                  <a:lnTo>
                    <a:pt x="992" y="142069"/>
                  </a:lnTo>
                  <a:lnTo>
                    <a:pt x="7688" y="167561"/>
                  </a:lnTo>
                  <a:lnTo>
                    <a:pt x="8897" y="207860"/>
                  </a:lnTo>
                  <a:lnTo>
                    <a:pt x="11561" y="214090"/>
                  </a:lnTo>
                  <a:lnTo>
                    <a:pt x="17859"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0" name="SMARTInkShape-1133"/>
            <p:cNvSpPr/>
            <p:nvPr/>
          </p:nvSpPr>
          <p:spPr>
            <a:xfrm>
              <a:off x="3268265" y="330802"/>
              <a:ext cx="312540" cy="105325"/>
            </a:xfrm>
            <a:custGeom>
              <a:avLst/>
              <a:gdLst/>
              <a:ahLst/>
              <a:cxnLst/>
              <a:rect l="0" t="0" r="0" b="0"/>
              <a:pathLst>
                <a:path w="312540" h="105325">
                  <a:moveTo>
                    <a:pt x="0" y="71034"/>
                  </a:moveTo>
                  <a:lnTo>
                    <a:pt x="0" y="66294"/>
                  </a:lnTo>
                  <a:lnTo>
                    <a:pt x="2647" y="61320"/>
                  </a:lnTo>
                  <a:lnTo>
                    <a:pt x="12429" y="50043"/>
                  </a:lnTo>
                  <a:lnTo>
                    <a:pt x="18092" y="46822"/>
                  </a:lnTo>
                  <a:lnTo>
                    <a:pt x="34552" y="40013"/>
                  </a:lnTo>
                  <a:lnTo>
                    <a:pt x="50776" y="30106"/>
                  </a:lnTo>
                  <a:lnTo>
                    <a:pt x="95373" y="18842"/>
                  </a:lnTo>
                  <a:lnTo>
                    <a:pt x="104566" y="15426"/>
                  </a:lnTo>
                  <a:lnTo>
                    <a:pt x="112951" y="11593"/>
                  </a:lnTo>
                  <a:lnTo>
                    <a:pt x="126842" y="8443"/>
                  </a:lnTo>
                  <a:lnTo>
                    <a:pt x="129211" y="6486"/>
                  </a:lnTo>
                  <a:lnTo>
                    <a:pt x="130789" y="4189"/>
                  </a:lnTo>
                  <a:lnTo>
                    <a:pt x="132834" y="2658"/>
                  </a:lnTo>
                  <a:lnTo>
                    <a:pt x="137751" y="957"/>
                  </a:lnTo>
                  <a:lnTo>
                    <a:pt x="146097" y="0"/>
                  </a:lnTo>
                  <a:lnTo>
                    <a:pt x="148000" y="857"/>
                  </a:lnTo>
                  <a:lnTo>
                    <a:pt x="149269" y="2421"/>
                  </a:lnTo>
                  <a:lnTo>
                    <a:pt x="151304" y="7320"/>
                  </a:lnTo>
                  <a:lnTo>
                    <a:pt x="152794" y="49395"/>
                  </a:lnTo>
                  <a:lnTo>
                    <a:pt x="158873" y="61946"/>
                  </a:lnTo>
                  <a:lnTo>
                    <a:pt x="165107" y="78720"/>
                  </a:lnTo>
                  <a:lnTo>
                    <a:pt x="173055" y="90619"/>
                  </a:lnTo>
                  <a:lnTo>
                    <a:pt x="178778" y="94621"/>
                  </a:lnTo>
                  <a:lnTo>
                    <a:pt x="184629" y="97392"/>
                  </a:lnTo>
                  <a:lnTo>
                    <a:pt x="193501" y="103538"/>
                  </a:lnTo>
                  <a:lnTo>
                    <a:pt x="199441" y="105324"/>
                  </a:lnTo>
                  <a:lnTo>
                    <a:pt x="202413" y="104808"/>
                  </a:lnTo>
                  <a:lnTo>
                    <a:pt x="212331" y="100334"/>
                  </a:lnTo>
                  <a:lnTo>
                    <a:pt x="238648" y="93413"/>
                  </a:lnTo>
                  <a:lnTo>
                    <a:pt x="262041" y="81665"/>
                  </a:lnTo>
                  <a:lnTo>
                    <a:pt x="286977" y="60332"/>
                  </a:lnTo>
                  <a:lnTo>
                    <a:pt x="308468" y="30260"/>
                  </a:lnTo>
                  <a:lnTo>
                    <a:pt x="312539" y="17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1" name="SMARTInkShape-1134"/>
            <p:cNvSpPr/>
            <p:nvPr/>
          </p:nvSpPr>
          <p:spPr>
            <a:xfrm>
              <a:off x="3634382" y="205383"/>
              <a:ext cx="35720" cy="232173"/>
            </a:xfrm>
            <a:custGeom>
              <a:avLst/>
              <a:gdLst/>
              <a:ahLst/>
              <a:cxnLst/>
              <a:rect l="0" t="0" r="0" b="0"/>
              <a:pathLst>
                <a:path w="35720" h="232173">
                  <a:moveTo>
                    <a:pt x="0" y="0"/>
                  </a:moveTo>
                  <a:lnTo>
                    <a:pt x="0" y="37576"/>
                  </a:lnTo>
                  <a:lnTo>
                    <a:pt x="8563" y="81705"/>
                  </a:lnTo>
                  <a:lnTo>
                    <a:pt x="8916" y="125184"/>
                  </a:lnTo>
                  <a:lnTo>
                    <a:pt x="9916" y="136996"/>
                  </a:lnTo>
                  <a:lnTo>
                    <a:pt x="24376" y="178598"/>
                  </a:lnTo>
                  <a:lnTo>
                    <a:pt x="28720" y="196454"/>
                  </a:lnTo>
                  <a:lnTo>
                    <a:pt x="34336" y="215525"/>
                  </a:lnTo>
                  <a:lnTo>
                    <a:pt x="35719"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2" name="SMARTInkShape-1135"/>
            <p:cNvSpPr/>
            <p:nvPr/>
          </p:nvSpPr>
          <p:spPr>
            <a:xfrm>
              <a:off x="3607593" y="330398"/>
              <a:ext cx="62509" cy="44650"/>
            </a:xfrm>
            <a:custGeom>
              <a:avLst/>
              <a:gdLst/>
              <a:ahLst/>
              <a:cxnLst/>
              <a:rect l="0" t="0" r="0" b="0"/>
              <a:pathLst>
                <a:path w="62509" h="44650">
                  <a:moveTo>
                    <a:pt x="0" y="44649"/>
                  </a:moveTo>
                  <a:lnTo>
                    <a:pt x="0" y="39908"/>
                  </a:lnTo>
                  <a:lnTo>
                    <a:pt x="2647" y="34935"/>
                  </a:lnTo>
                  <a:lnTo>
                    <a:pt x="12429" y="23658"/>
                  </a:lnTo>
                  <a:lnTo>
                    <a:pt x="20738" y="20437"/>
                  </a:lnTo>
                  <a:lnTo>
                    <a:pt x="30053" y="18013"/>
                  </a:lnTo>
                  <a:lnTo>
                    <a:pt x="44117" y="8372"/>
                  </a:lnTo>
                  <a:lnTo>
                    <a:pt x="50366" y="3721"/>
                  </a:lnTo>
                  <a:lnTo>
                    <a:pt x="6250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3" name="SMARTInkShape-1136"/>
            <p:cNvSpPr/>
            <p:nvPr/>
          </p:nvSpPr>
          <p:spPr>
            <a:xfrm>
              <a:off x="3652242" y="330401"/>
              <a:ext cx="223243" cy="35717"/>
            </a:xfrm>
            <a:custGeom>
              <a:avLst/>
              <a:gdLst/>
              <a:ahLst/>
              <a:cxnLst/>
              <a:rect l="0" t="0" r="0" b="0"/>
              <a:pathLst>
                <a:path w="223243" h="35717">
                  <a:moveTo>
                    <a:pt x="0" y="35716"/>
                  </a:moveTo>
                  <a:lnTo>
                    <a:pt x="0" y="30976"/>
                  </a:lnTo>
                  <a:lnTo>
                    <a:pt x="992" y="29579"/>
                  </a:lnTo>
                  <a:lnTo>
                    <a:pt x="2646" y="28648"/>
                  </a:lnTo>
                  <a:lnTo>
                    <a:pt x="15231" y="26039"/>
                  </a:lnTo>
                  <a:lnTo>
                    <a:pt x="23916" y="20722"/>
                  </a:lnTo>
                  <a:lnTo>
                    <a:pt x="33765" y="18706"/>
                  </a:lnTo>
                  <a:lnTo>
                    <a:pt x="71672" y="15261"/>
                  </a:lnTo>
                  <a:lnTo>
                    <a:pt x="89366" y="10804"/>
                  </a:lnTo>
                  <a:lnTo>
                    <a:pt x="130973" y="9037"/>
                  </a:lnTo>
                  <a:lnTo>
                    <a:pt x="172641" y="831"/>
                  </a:lnTo>
                  <a:lnTo>
                    <a:pt x="216106" y="2"/>
                  </a:lnTo>
                  <a:lnTo>
                    <a:pt x="218485" y="0"/>
                  </a:lnTo>
                  <a:lnTo>
                    <a:pt x="220070" y="992"/>
                  </a:lnTo>
                  <a:lnTo>
                    <a:pt x="221128" y="2645"/>
                  </a:lnTo>
                  <a:lnTo>
                    <a:pt x="223242" y="89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4" name="SMARTInkShape-1137"/>
            <p:cNvSpPr/>
            <p:nvPr/>
          </p:nvSpPr>
          <p:spPr>
            <a:xfrm>
              <a:off x="3813018" y="642938"/>
              <a:ext cx="70865" cy="107157"/>
            </a:xfrm>
            <a:custGeom>
              <a:avLst/>
              <a:gdLst/>
              <a:ahLst/>
              <a:cxnLst/>
              <a:rect l="0" t="0" r="0" b="0"/>
              <a:pathLst>
                <a:path w="70865" h="107157">
                  <a:moveTo>
                    <a:pt x="17818" y="0"/>
                  </a:moveTo>
                  <a:lnTo>
                    <a:pt x="13077" y="0"/>
                  </a:lnTo>
                  <a:lnTo>
                    <a:pt x="8104" y="2645"/>
                  </a:lnTo>
                  <a:lnTo>
                    <a:pt x="1567" y="7688"/>
                  </a:lnTo>
                  <a:lnTo>
                    <a:pt x="673" y="11023"/>
                  </a:lnTo>
                  <a:lnTo>
                    <a:pt x="0" y="25147"/>
                  </a:lnTo>
                  <a:lnTo>
                    <a:pt x="4711" y="31043"/>
                  </a:lnTo>
                  <a:lnTo>
                    <a:pt x="9677" y="33640"/>
                  </a:lnTo>
                  <a:lnTo>
                    <a:pt x="12391" y="34333"/>
                  </a:lnTo>
                  <a:lnTo>
                    <a:pt x="42766" y="51110"/>
                  </a:lnTo>
                  <a:lnTo>
                    <a:pt x="49742" y="53473"/>
                  </a:lnTo>
                  <a:lnTo>
                    <a:pt x="69600" y="69785"/>
                  </a:lnTo>
                  <a:lnTo>
                    <a:pt x="70598" y="73349"/>
                  </a:lnTo>
                  <a:lnTo>
                    <a:pt x="70864" y="75688"/>
                  </a:lnTo>
                  <a:lnTo>
                    <a:pt x="68513" y="80933"/>
                  </a:lnTo>
                  <a:lnTo>
                    <a:pt x="58920" y="92385"/>
                  </a:lnTo>
                  <a:lnTo>
                    <a:pt x="53283" y="95630"/>
                  </a:lnTo>
                  <a:lnTo>
                    <a:pt x="44757" y="97884"/>
                  </a:lnTo>
                  <a:lnTo>
                    <a:pt x="32328" y="98181"/>
                  </a:lnTo>
                  <a:lnTo>
                    <a:pt x="26582" y="100852"/>
                  </a:lnTo>
                  <a:lnTo>
                    <a:pt x="20720" y="104354"/>
                  </a:lnTo>
                  <a:lnTo>
                    <a:pt x="8888"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7" name="SMARTInkShape-Group126"/>
          <p:cNvGrpSpPr/>
          <p:nvPr/>
        </p:nvGrpSpPr>
        <p:grpSpPr>
          <a:xfrm>
            <a:off x="6366867" y="4973836"/>
            <a:ext cx="1544285" cy="437541"/>
            <a:chOff x="6366867" y="4973836"/>
            <a:chExt cx="1544285" cy="437541"/>
          </a:xfrm>
        </p:grpSpPr>
        <p:sp>
          <p:nvSpPr>
            <p:cNvPr id="1416" name="SMARTInkShape-1138"/>
            <p:cNvSpPr/>
            <p:nvPr/>
          </p:nvSpPr>
          <p:spPr>
            <a:xfrm>
              <a:off x="7563445" y="5188148"/>
              <a:ext cx="17860" cy="98228"/>
            </a:xfrm>
            <a:custGeom>
              <a:avLst/>
              <a:gdLst/>
              <a:ahLst/>
              <a:cxnLst/>
              <a:rect l="0" t="0" r="0" b="0"/>
              <a:pathLst>
                <a:path w="17860" h="98228">
                  <a:moveTo>
                    <a:pt x="0" y="0"/>
                  </a:moveTo>
                  <a:lnTo>
                    <a:pt x="0" y="25731"/>
                  </a:lnTo>
                  <a:lnTo>
                    <a:pt x="2646" y="33925"/>
                  </a:lnTo>
                  <a:lnTo>
                    <a:pt x="6136" y="40874"/>
                  </a:lnTo>
                  <a:lnTo>
                    <a:pt x="8378" y="56067"/>
                  </a:lnTo>
                  <a:lnTo>
                    <a:pt x="8897" y="82967"/>
                  </a:lnTo>
                  <a:lnTo>
                    <a:pt x="11562" y="89129"/>
                  </a:lnTo>
                  <a:lnTo>
                    <a:pt x="17859"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7" name="SMARTInkShape-1139"/>
            <p:cNvSpPr/>
            <p:nvPr/>
          </p:nvSpPr>
          <p:spPr>
            <a:xfrm>
              <a:off x="7162033" y="5170408"/>
              <a:ext cx="115663" cy="107038"/>
            </a:xfrm>
            <a:custGeom>
              <a:avLst/>
              <a:gdLst/>
              <a:ahLst/>
              <a:cxnLst/>
              <a:rect l="0" t="0" r="0" b="0"/>
              <a:pathLst>
                <a:path w="115663" h="107038">
                  <a:moveTo>
                    <a:pt x="97802" y="26670"/>
                  </a:moveTo>
                  <a:lnTo>
                    <a:pt x="97802" y="18982"/>
                  </a:lnTo>
                  <a:lnTo>
                    <a:pt x="84501" y="4470"/>
                  </a:lnTo>
                  <a:lnTo>
                    <a:pt x="79323" y="1920"/>
                  </a:lnTo>
                  <a:lnTo>
                    <a:pt x="59383" y="60"/>
                  </a:lnTo>
                  <a:lnTo>
                    <a:pt x="54330" y="0"/>
                  </a:lnTo>
                  <a:lnTo>
                    <a:pt x="46070" y="2579"/>
                  </a:lnTo>
                  <a:lnTo>
                    <a:pt x="23449" y="14127"/>
                  </a:lnTo>
                  <a:lnTo>
                    <a:pt x="15809" y="16133"/>
                  </a:lnTo>
                  <a:lnTo>
                    <a:pt x="13374" y="17662"/>
                  </a:lnTo>
                  <a:lnTo>
                    <a:pt x="11752" y="19672"/>
                  </a:lnTo>
                  <a:lnTo>
                    <a:pt x="8956" y="24551"/>
                  </a:lnTo>
                  <a:lnTo>
                    <a:pt x="2796" y="32878"/>
                  </a:lnTo>
                  <a:lnTo>
                    <a:pt x="531" y="41629"/>
                  </a:lnTo>
                  <a:lnTo>
                    <a:pt x="0" y="47539"/>
                  </a:lnTo>
                  <a:lnTo>
                    <a:pt x="851" y="49512"/>
                  </a:lnTo>
                  <a:lnTo>
                    <a:pt x="2410" y="50827"/>
                  </a:lnTo>
                  <a:lnTo>
                    <a:pt x="6789" y="52289"/>
                  </a:lnTo>
                  <a:lnTo>
                    <a:pt x="37412" y="53446"/>
                  </a:lnTo>
                  <a:lnTo>
                    <a:pt x="43843" y="50808"/>
                  </a:lnTo>
                  <a:lnTo>
                    <a:pt x="50007" y="47320"/>
                  </a:lnTo>
                  <a:lnTo>
                    <a:pt x="59057" y="44364"/>
                  </a:lnTo>
                  <a:lnTo>
                    <a:pt x="65038" y="40156"/>
                  </a:lnTo>
                  <a:lnTo>
                    <a:pt x="68358" y="34979"/>
                  </a:lnTo>
                  <a:lnTo>
                    <a:pt x="69243" y="32209"/>
                  </a:lnTo>
                  <a:lnTo>
                    <a:pt x="70826" y="30363"/>
                  </a:lnTo>
                  <a:lnTo>
                    <a:pt x="79907" y="26683"/>
                  </a:lnTo>
                  <a:lnTo>
                    <a:pt x="79939" y="26672"/>
                  </a:lnTo>
                  <a:lnTo>
                    <a:pt x="79940" y="26671"/>
                  </a:lnTo>
                  <a:lnTo>
                    <a:pt x="79943" y="47661"/>
                  </a:lnTo>
                  <a:lnTo>
                    <a:pt x="82589" y="53529"/>
                  </a:lnTo>
                  <a:lnTo>
                    <a:pt x="84684" y="56481"/>
                  </a:lnTo>
                  <a:lnTo>
                    <a:pt x="90967" y="78392"/>
                  </a:lnTo>
                  <a:lnTo>
                    <a:pt x="115662" y="1070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8" name="SMARTInkShape-1140"/>
            <p:cNvSpPr/>
            <p:nvPr/>
          </p:nvSpPr>
          <p:spPr>
            <a:xfrm>
              <a:off x="7581304" y="5098852"/>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9" name="SMARTInkShape-1141"/>
            <p:cNvSpPr/>
            <p:nvPr/>
          </p:nvSpPr>
          <p:spPr>
            <a:xfrm>
              <a:off x="7643815" y="5152478"/>
              <a:ext cx="107154" cy="151757"/>
            </a:xfrm>
            <a:custGeom>
              <a:avLst/>
              <a:gdLst/>
              <a:ahLst/>
              <a:cxnLst/>
              <a:rect l="0" t="0" r="0" b="0"/>
              <a:pathLst>
                <a:path w="107154" h="151757">
                  <a:moveTo>
                    <a:pt x="8926" y="98178"/>
                  </a:moveTo>
                  <a:lnTo>
                    <a:pt x="8926" y="102918"/>
                  </a:lnTo>
                  <a:lnTo>
                    <a:pt x="7935" y="104314"/>
                  </a:lnTo>
                  <a:lnTo>
                    <a:pt x="6282" y="105246"/>
                  </a:lnTo>
                  <a:lnTo>
                    <a:pt x="1239" y="106740"/>
                  </a:lnTo>
                  <a:lnTo>
                    <a:pt x="549" y="109590"/>
                  </a:lnTo>
                  <a:lnTo>
                    <a:pt x="106" y="114764"/>
                  </a:lnTo>
                  <a:lnTo>
                    <a:pt x="0" y="102702"/>
                  </a:lnTo>
                  <a:lnTo>
                    <a:pt x="8559" y="68743"/>
                  </a:lnTo>
                  <a:lnTo>
                    <a:pt x="9847" y="50434"/>
                  </a:lnTo>
                  <a:lnTo>
                    <a:pt x="27014" y="19840"/>
                  </a:lnTo>
                  <a:lnTo>
                    <a:pt x="31849" y="12760"/>
                  </a:lnTo>
                  <a:lnTo>
                    <a:pt x="33997" y="6305"/>
                  </a:lnTo>
                  <a:lnTo>
                    <a:pt x="35563" y="4187"/>
                  </a:lnTo>
                  <a:lnTo>
                    <a:pt x="37598" y="2775"/>
                  </a:lnTo>
                  <a:lnTo>
                    <a:pt x="42506" y="1206"/>
                  </a:lnTo>
                  <a:lnTo>
                    <a:pt x="65514" y="0"/>
                  </a:lnTo>
                  <a:lnTo>
                    <a:pt x="67487" y="976"/>
                  </a:lnTo>
                  <a:lnTo>
                    <a:pt x="68803" y="2619"/>
                  </a:lnTo>
                  <a:lnTo>
                    <a:pt x="69680" y="4706"/>
                  </a:lnTo>
                  <a:lnTo>
                    <a:pt x="71257" y="6098"/>
                  </a:lnTo>
                  <a:lnTo>
                    <a:pt x="80917" y="10976"/>
                  </a:lnTo>
                  <a:lnTo>
                    <a:pt x="83709" y="13255"/>
                  </a:lnTo>
                  <a:lnTo>
                    <a:pt x="86812" y="21078"/>
                  </a:lnTo>
                  <a:lnTo>
                    <a:pt x="89183" y="30177"/>
                  </a:lnTo>
                  <a:lnTo>
                    <a:pt x="95104" y="41870"/>
                  </a:lnTo>
                  <a:lnTo>
                    <a:pt x="99135" y="83214"/>
                  </a:lnTo>
                  <a:lnTo>
                    <a:pt x="105276" y="100220"/>
                  </a:lnTo>
                  <a:lnTo>
                    <a:pt x="107139" y="142774"/>
                  </a:lnTo>
                  <a:lnTo>
                    <a:pt x="107153" y="151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0" name="SMARTInkShape-1142"/>
            <p:cNvSpPr/>
            <p:nvPr/>
          </p:nvSpPr>
          <p:spPr>
            <a:xfrm>
              <a:off x="7795616" y="5179740"/>
              <a:ext cx="115536" cy="231637"/>
            </a:xfrm>
            <a:custGeom>
              <a:avLst/>
              <a:gdLst/>
              <a:ahLst/>
              <a:cxnLst/>
              <a:rect l="0" t="0" r="0" b="0"/>
              <a:pathLst>
                <a:path w="115536" h="231637">
                  <a:moveTo>
                    <a:pt x="89297" y="26268"/>
                  </a:moveTo>
                  <a:lnTo>
                    <a:pt x="89297" y="17706"/>
                  </a:lnTo>
                  <a:lnTo>
                    <a:pt x="81609" y="9682"/>
                  </a:lnTo>
                  <a:lnTo>
                    <a:pt x="80203" y="10250"/>
                  </a:lnTo>
                  <a:lnTo>
                    <a:pt x="73485" y="14797"/>
                  </a:lnTo>
                  <a:lnTo>
                    <a:pt x="64150" y="17003"/>
                  </a:lnTo>
                  <a:lnTo>
                    <a:pt x="50224" y="29737"/>
                  </a:lnTo>
                  <a:lnTo>
                    <a:pt x="47127" y="35416"/>
                  </a:lnTo>
                  <a:lnTo>
                    <a:pt x="44867" y="46008"/>
                  </a:lnTo>
                  <a:lnTo>
                    <a:pt x="44794" y="48358"/>
                  </a:lnTo>
                  <a:lnTo>
                    <a:pt x="47360" y="53615"/>
                  </a:lnTo>
                  <a:lnTo>
                    <a:pt x="52351" y="60332"/>
                  </a:lnTo>
                  <a:lnTo>
                    <a:pt x="55678" y="61252"/>
                  </a:lnTo>
                  <a:lnTo>
                    <a:pt x="57955" y="61497"/>
                  </a:lnTo>
                  <a:lnTo>
                    <a:pt x="63131" y="59123"/>
                  </a:lnTo>
                  <a:lnTo>
                    <a:pt x="77473" y="47719"/>
                  </a:lnTo>
                  <a:lnTo>
                    <a:pt x="89313" y="42191"/>
                  </a:lnTo>
                  <a:lnTo>
                    <a:pt x="92285" y="39860"/>
                  </a:lnTo>
                  <a:lnTo>
                    <a:pt x="95586" y="34624"/>
                  </a:lnTo>
                  <a:lnTo>
                    <a:pt x="98046" y="28989"/>
                  </a:lnTo>
                  <a:lnTo>
                    <a:pt x="104017" y="20239"/>
                  </a:lnTo>
                  <a:lnTo>
                    <a:pt x="106226" y="11362"/>
                  </a:lnTo>
                  <a:lnTo>
                    <a:pt x="107121" y="0"/>
                  </a:lnTo>
                  <a:lnTo>
                    <a:pt x="107157" y="39383"/>
                  </a:lnTo>
                  <a:lnTo>
                    <a:pt x="109803" y="82562"/>
                  </a:lnTo>
                  <a:lnTo>
                    <a:pt x="115535" y="126595"/>
                  </a:lnTo>
                  <a:lnTo>
                    <a:pt x="114849" y="142295"/>
                  </a:lnTo>
                  <a:lnTo>
                    <a:pt x="108367" y="184176"/>
                  </a:lnTo>
                  <a:lnTo>
                    <a:pt x="106403" y="207904"/>
                  </a:lnTo>
                  <a:lnTo>
                    <a:pt x="100099" y="218881"/>
                  </a:lnTo>
                  <a:lnTo>
                    <a:pt x="90917" y="229773"/>
                  </a:lnTo>
                  <a:lnTo>
                    <a:pt x="87372" y="230815"/>
                  </a:lnTo>
                  <a:lnTo>
                    <a:pt x="59498" y="231636"/>
                  </a:lnTo>
                  <a:lnTo>
                    <a:pt x="53564" y="228998"/>
                  </a:lnTo>
                  <a:lnTo>
                    <a:pt x="41670" y="219220"/>
                  </a:lnTo>
                  <a:lnTo>
                    <a:pt x="38364" y="213558"/>
                  </a:lnTo>
                  <a:lnTo>
                    <a:pt x="35903" y="207735"/>
                  </a:lnTo>
                  <a:lnTo>
                    <a:pt x="31502" y="201839"/>
                  </a:lnTo>
                  <a:lnTo>
                    <a:pt x="0" y="1780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1" name="SMARTInkShape-1143"/>
            <p:cNvSpPr/>
            <p:nvPr/>
          </p:nvSpPr>
          <p:spPr>
            <a:xfrm>
              <a:off x="7058586" y="5134570"/>
              <a:ext cx="76235" cy="116087"/>
            </a:xfrm>
            <a:custGeom>
              <a:avLst/>
              <a:gdLst/>
              <a:ahLst/>
              <a:cxnLst/>
              <a:rect l="0" t="0" r="0" b="0"/>
              <a:pathLst>
                <a:path w="76235" h="116087">
                  <a:moveTo>
                    <a:pt x="76234" y="0"/>
                  </a:moveTo>
                  <a:lnTo>
                    <a:pt x="54908" y="0"/>
                  </a:lnTo>
                  <a:lnTo>
                    <a:pt x="49227" y="2645"/>
                  </a:lnTo>
                  <a:lnTo>
                    <a:pt x="10748" y="38710"/>
                  </a:lnTo>
                  <a:lnTo>
                    <a:pt x="7442" y="44655"/>
                  </a:lnTo>
                  <a:lnTo>
                    <a:pt x="0" y="65669"/>
                  </a:lnTo>
                  <a:lnTo>
                    <a:pt x="3969" y="82976"/>
                  </a:lnTo>
                  <a:lnTo>
                    <a:pt x="7075" y="89133"/>
                  </a:lnTo>
                  <a:lnTo>
                    <a:pt x="12754" y="95177"/>
                  </a:lnTo>
                  <a:lnTo>
                    <a:pt x="26116" y="103166"/>
                  </a:lnTo>
                  <a:lnTo>
                    <a:pt x="36800" y="106966"/>
                  </a:lnTo>
                  <a:lnTo>
                    <a:pt x="49444"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2" name="SMARTInkShape-1144"/>
            <p:cNvSpPr/>
            <p:nvPr/>
          </p:nvSpPr>
          <p:spPr>
            <a:xfrm>
              <a:off x="7358065" y="4973836"/>
              <a:ext cx="44646" cy="303610"/>
            </a:xfrm>
            <a:custGeom>
              <a:avLst/>
              <a:gdLst/>
              <a:ahLst/>
              <a:cxnLst/>
              <a:rect l="0" t="0" r="0" b="0"/>
              <a:pathLst>
                <a:path w="44646" h="303610">
                  <a:moveTo>
                    <a:pt x="8926" y="0"/>
                  </a:moveTo>
                  <a:lnTo>
                    <a:pt x="29" y="0"/>
                  </a:lnTo>
                  <a:lnTo>
                    <a:pt x="0" y="12428"/>
                  </a:lnTo>
                  <a:lnTo>
                    <a:pt x="8375" y="53830"/>
                  </a:lnTo>
                  <a:lnTo>
                    <a:pt x="9675" y="65596"/>
                  </a:lnTo>
                  <a:lnTo>
                    <a:pt x="16583" y="95264"/>
                  </a:lnTo>
                  <a:lnTo>
                    <a:pt x="17744" y="138658"/>
                  </a:lnTo>
                  <a:lnTo>
                    <a:pt x="18842" y="182490"/>
                  </a:lnTo>
                  <a:lnTo>
                    <a:pt x="26234" y="224548"/>
                  </a:lnTo>
                  <a:lnTo>
                    <a:pt x="26754" y="264990"/>
                  </a:lnTo>
                  <a:lnTo>
                    <a:pt x="29418" y="274208"/>
                  </a:lnTo>
                  <a:lnTo>
                    <a:pt x="32916" y="281612"/>
                  </a:lnTo>
                  <a:lnTo>
                    <a:pt x="35348" y="292762"/>
                  </a:lnTo>
                  <a:lnTo>
                    <a:pt x="44645" y="303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3" name="SMARTInkShape-1145"/>
            <p:cNvSpPr/>
            <p:nvPr/>
          </p:nvSpPr>
          <p:spPr>
            <a:xfrm>
              <a:off x="6858036" y="5098854"/>
              <a:ext cx="80322" cy="133944"/>
            </a:xfrm>
            <a:custGeom>
              <a:avLst/>
              <a:gdLst/>
              <a:ahLst/>
              <a:cxnLst/>
              <a:rect l="0" t="0" r="0" b="0"/>
              <a:pathLst>
                <a:path w="80322" h="133944">
                  <a:moveTo>
                    <a:pt x="17823" y="35716"/>
                  </a:moveTo>
                  <a:lnTo>
                    <a:pt x="25511" y="35716"/>
                  </a:lnTo>
                  <a:lnTo>
                    <a:pt x="33636" y="41852"/>
                  </a:lnTo>
                  <a:lnTo>
                    <a:pt x="39072" y="43404"/>
                  </a:lnTo>
                  <a:lnTo>
                    <a:pt x="41911" y="42826"/>
                  </a:lnTo>
                  <a:lnTo>
                    <a:pt x="53383" y="36471"/>
                  </a:lnTo>
                  <a:lnTo>
                    <a:pt x="57771" y="36051"/>
                  </a:lnTo>
                  <a:lnTo>
                    <a:pt x="63028" y="33220"/>
                  </a:lnTo>
                  <a:lnTo>
                    <a:pt x="65820" y="31075"/>
                  </a:lnTo>
                  <a:lnTo>
                    <a:pt x="68920" y="26047"/>
                  </a:lnTo>
                  <a:lnTo>
                    <a:pt x="69747" y="23317"/>
                  </a:lnTo>
                  <a:lnTo>
                    <a:pt x="71291" y="21496"/>
                  </a:lnTo>
                  <a:lnTo>
                    <a:pt x="75652" y="19474"/>
                  </a:lnTo>
                  <a:lnTo>
                    <a:pt x="77211" y="17943"/>
                  </a:lnTo>
                  <a:lnTo>
                    <a:pt x="79920" y="10310"/>
                  </a:lnTo>
                  <a:lnTo>
                    <a:pt x="80321" y="401"/>
                  </a:lnTo>
                  <a:lnTo>
                    <a:pt x="50520" y="0"/>
                  </a:lnTo>
                  <a:lnTo>
                    <a:pt x="44592" y="2644"/>
                  </a:lnTo>
                  <a:lnTo>
                    <a:pt x="14847" y="29809"/>
                  </a:lnTo>
                  <a:lnTo>
                    <a:pt x="11539" y="35736"/>
                  </a:lnTo>
                  <a:lnTo>
                    <a:pt x="9077" y="41679"/>
                  </a:lnTo>
                  <a:lnTo>
                    <a:pt x="4675" y="47627"/>
                  </a:lnTo>
                  <a:lnTo>
                    <a:pt x="2058" y="56222"/>
                  </a:lnTo>
                  <a:lnTo>
                    <a:pt x="0" y="92161"/>
                  </a:lnTo>
                  <a:lnTo>
                    <a:pt x="4716" y="105909"/>
                  </a:lnTo>
                  <a:lnTo>
                    <a:pt x="18057" y="124457"/>
                  </a:lnTo>
                  <a:lnTo>
                    <a:pt x="26752" y="1339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4" name="SMARTInkShape-1146"/>
            <p:cNvSpPr/>
            <p:nvPr/>
          </p:nvSpPr>
          <p:spPr>
            <a:xfrm>
              <a:off x="6545876" y="5055445"/>
              <a:ext cx="267476" cy="141634"/>
            </a:xfrm>
            <a:custGeom>
              <a:avLst/>
              <a:gdLst/>
              <a:ahLst/>
              <a:cxnLst/>
              <a:rect l="0" t="0" r="0" b="0"/>
              <a:pathLst>
                <a:path w="267476" h="141634">
                  <a:moveTo>
                    <a:pt x="88881" y="7688"/>
                  </a:moveTo>
                  <a:lnTo>
                    <a:pt x="81193" y="0"/>
                  </a:lnTo>
                  <a:lnTo>
                    <a:pt x="80779" y="578"/>
                  </a:lnTo>
                  <a:lnTo>
                    <a:pt x="80320" y="3866"/>
                  </a:lnTo>
                  <a:lnTo>
                    <a:pt x="79205" y="5140"/>
                  </a:lnTo>
                  <a:lnTo>
                    <a:pt x="75321" y="6555"/>
                  </a:lnTo>
                  <a:lnTo>
                    <a:pt x="64743" y="8456"/>
                  </a:lnTo>
                  <a:lnTo>
                    <a:pt x="24635" y="37496"/>
                  </a:lnTo>
                  <a:lnTo>
                    <a:pt x="14834" y="51136"/>
                  </a:lnTo>
                  <a:lnTo>
                    <a:pt x="990" y="81992"/>
                  </a:lnTo>
                  <a:lnTo>
                    <a:pt x="0" y="90999"/>
                  </a:lnTo>
                  <a:lnTo>
                    <a:pt x="854" y="92994"/>
                  </a:lnTo>
                  <a:lnTo>
                    <a:pt x="2416" y="94324"/>
                  </a:lnTo>
                  <a:lnTo>
                    <a:pt x="6795" y="95802"/>
                  </a:lnTo>
                  <a:lnTo>
                    <a:pt x="38293" y="96971"/>
                  </a:lnTo>
                  <a:lnTo>
                    <a:pt x="44240" y="94333"/>
                  </a:lnTo>
                  <a:lnTo>
                    <a:pt x="59117" y="82745"/>
                  </a:lnTo>
                  <a:lnTo>
                    <a:pt x="65069" y="80734"/>
                  </a:lnTo>
                  <a:lnTo>
                    <a:pt x="71022" y="74548"/>
                  </a:lnTo>
                  <a:lnTo>
                    <a:pt x="85741" y="54654"/>
                  </a:lnTo>
                  <a:lnTo>
                    <a:pt x="87951" y="46188"/>
                  </a:lnTo>
                  <a:lnTo>
                    <a:pt x="88881" y="34490"/>
                  </a:lnTo>
                  <a:lnTo>
                    <a:pt x="88881" y="77927"/>
                  </a:lnTo>
                  <a:lnTo>
                    <a:pt x="89873" y="94175"/>
                  </a:lnTo>
                  <a:lnTo>
                    <a:pt x="99905" y="123173"/>
                  </a:lnTo>
                  <a:lnTo>
                    <a:pt x="102184" y="126350"/>
                  </a:lnTo>
                  <a:lnTo>
                    <a:pt x="107361" y="129879"/>
                  </a:lnTo>
                  <a:lnTo>
                    <a:pt x="110131" y="130820"/>
                  </a:lnTo>
                  <a:lnTo>
                    <a:pt x="111977" y="132441"/>
                  </a:lnTo>
                  <a:lnTo>
                    <a:pt x="114029" y="136886"/>
                  </a:lnTo>
                  <a:lnTo>
                    <a:pt x="115569" y="138469"/>
                  </a:lnTo>
                  <a:lnTo>
                    <a:pt x="119926" y="140227"/>
                  </a:lnTo>
                  <a:lnTo>
                    <a:pt x="127955" y="141216"/>
                  </a:lnTo>
                  <a:lnTo>
                    <a:pt x="129813" y="140363"/>
                  </a:lnTo>
                  <a:lnTo>
                    <a:pt x="131052" y="138802"/>
                  </a:lnTo>
                  <a:lnTo>
                    <a:pt x="132429" y="134421"/>
                  </a:lnTo>
                  <a:lnTo>
                    <a:pt x="133041" y="129167"/>
                  </a:lnTo>
                  <a:lnTo>
                    <a:pt x="135958" y="123525"/>
                  </a:lnTo>
                  <a:lnTo>
                    <a:pt x="145916" y="107077"/>
                  </a:lnTo>
                  <a:lnTo>
                    <a:pt x="160889" y="62505"/>
                  </a:lnTo>
                  <a:lnTo>
                    <a:pt x="177768" y="18433"/>
                  </a:lnTo>
                  <a:lnTo>
                    <a:pt x="178896" y="17828"/>
                  </a:lnTo>
                  <a:lnTo>
                    <a:pt x="186729" y="16664"/>
                  </a:lnTo>
                  <a:lnTo>
                    <a:pt x="187108" y="61272"/>
                  </a:lnTo>
                  <a:lnTo>
                    <a:pt x="187108" y="64247"/>
                  </a:lnTo>
                  <a:lnTo>
                    <a:pt x="195875" y="105750"/>
                  </a:lnTo>
                  <a:lnTo>
                    <a:pt x="196037" y="114797"/>
                  </a:lnTo>
                  <a:lnTo>
                    <a:pt x="200778" y="114830"/>
                  </a:lnTo>
                  <a:lnTo>
                    <a:pt x="202174" y="113841"/>
                  </a:lnTo>
                  <a:lnTo>
                    <a:pt x="203105" y="112192"/>
                  </a:lnTo>
                  <a:lnTo>
                    <a:pt x="205714" y="99612"/>
                  </a:lnTo>
                  <a:lnTo>
                    <a:pt x="229175" y="61810"/>
                  </a:lnTo>
                  <a:lnTo>
                    <a:pt x="230036" y="58653"/>
                  </a:lnTo>
                  <a:lnTo>
                    <a:pt x="231602" y="56548"/>
                  </a:lnTo>
                  <a:lnTo>
                    <a:pt x="233638" y="55144"/>
                  </a:lnTo>
                  <a:lnTo>
                    <a:pt x="238546" y="52592"/>
                  </a:lnTo>
                  <a:lnTo>
                    <a:pt x="247962" y="44812"/>
                  </a:lnTo>
                  <a:lnTo>
                    <a:pt x="258424" y="43417"/>
                  </a:lnTo>
                  <a:lnTo>
                    <a:pt x="258509" y="48150"/>
                  </a:lnTo>
                  <a:lnTo>
                    <a:pt x="261175" y="53121"/>
                  </a:lnTo>
                  <a:lnTo>
                    <a:pt x="264675" y="58638"/>
                  </a:lnTo>
                  <a:lnTo>
                    <a:pt x="266923" y="70264"/>
                  </a:lnTo>
                  <a:lnTo>
                    <a:pt x="267471" y="114292"/>
                  </a:lnTo>
                  <a:lnTo>
                    <a:pt x="267475" y="1416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5" name="SMARTInkShape-1147"/>
            <p:cNvSpPr/>
            <p:nvPr/>
          </p:nvSpPr>
          <p:spPr>
            <a:xfrm>
              <a:off x="6366867" y="4991695"/>
              <a:ext cx="125016" cy="178595"/>
            </a:xfrm>
            <a:custGeom>
              <a:avLst/>
              <a:gdLst/>
              <a:ahLst/>
              <a:cxnLst/>
              <a:rect l="0" t="0" r="0" b="0"/>
              <a:pathLst>
                <a:path w="125016" h="178595">
                  <a:moveTo>
                    <a:pt x="26789" y="0"/>
                  </a:moveTo>
                  <a:lnTo>
                    <a:pt x="26789" y="43681"/>
                  </a:lnTo>
                  <a:lnTo>
                    <a:pt x="22049" y="86157"/>
                  </a:lnTo>
                  <a:lnTo>
                    <a:pt x="9010" y="129261"/>
                  </a:lnTo>
                  <a:lnTo>
                    <a:pt x="2074" y="142537"/>
                  </a:lnTo>
                  <a:lnTo>
                    <a:pt x="10" y="160578"/>
                  </a:lnTo>
                  <a:lnTo>
                    <a:pt x="0" y="132052"/>
                  </a:lnTo>
                  <a:lnTo>
                    <a:pt x="4740" y="117620"/>
                  </a:lnTo>
                  <a:lnTo>
                    <a:pt x="29811" y="74009"/>
                  </a:lnTo>
                  <a:lnTo>
                    <a:pt x="56556" y="34128"/>
                  </a:lnTo>
                  <a:lnTo>
                    <a:pt x="62508" y="30051"/>
                  </a:lnTo>
                  <a:lnTo>
                    <a:pt x="68461" y="27246"/>
                  </a:lnTo>
                  <a:lnTo>
                    <a:pt x="74414" y="22692"/>
                  </a:lnTo>
                  <a:lnTo>
                    <a:pt x="83013" y="20007"/>
                  </a:lnTo>
                  <a:lnTo>
                    <a:pt x="88084" y="19292"/>
                  </a:lnTo>
                  <a:lnTo>
                    <a:pt x="96364" y="21142"/>
                  </a:lnTo>
                  <a:lnTo>
                    <a:pt x="99961" y="23024"/>
                  </a:lnTo>
                  <a:lnTo>
                    <a:pt x="102360" y="26264"/>
                  </a:lnTo>
                  <a:lnTo>
                    <a:pt x="108854" y="43075"/>
                  </a:lnTo>
                  <a:lnTo>
                    <a:pt x="112872" y="49903"/>
                  </a:lnTo>
                  <a:lnTo>
                    <a:pt x="123648" y="86816"/>
                  </a:lnTo>
                  <a:lnTo>
                    <a:pt x="124980" y="131349"/>
                  </a:lnTo>
                  <a:lnTo>
                    <a:pt x="125015"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6" name="SMARTInkShape-1148"/>
            <p:cNvSpPr/>
            <p:nvPr/>
          </p:nvSpPr>
          <p:spPr>
            <a:xfrm>
              <a:off x="7500937" y="5009555"/>
              <a:ext cx="1" cy="241102"/>
            </a:xfrm>
            <a:custGeom>
              <a:avLst/>
              <a:gdLst/>
              <a:ahLst/>
              <a:cxnLst/>
              <a:rect l="0" t="0" r="0" b="0"/>
              <a:pathLst>
                <a:path w="1" h="241102">
                  <a:moveTo>
                    <a:pt x="0" y="0"/>
                  </a:moveTo>
                  <a:lnTo>
                    <a:pt x="0" y="39901"/>
                  </a:lnTo>
                  <a:lnTo>
                    <a:pt x="0" y="83083"/>
                  </a:lnTo>
                  <a:lnTo>
                    <a:pt x="0" y="124470"/>
                  </a:lnTo>
                  <a:lnTo>
                    <a:pt x="0" y="166655"/>
                  </a:lnTo>
                  <a:lnTo>
                    <a:pt x="0" y="207365"/>
                  </a:lnTo>
                  <a:lnTo>
                    <a:pt x="0" y="2411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42" name="SMARTInkShape-Group127"/>
          <p:cNvGrpSpPr/>
          <p:nvPr/>
        </p:nvGrpSpPr>
        <p:grpSpPr>
          <a:xfrm>
            <a:off x="6366867" y="5259586"/>
            <a:ext cx="1294805" cy="366118"/>
            <a:chOff x="6366867" y="5259586"/>
            <a:chExt cx="1294805" cy="366118"/>
          </a:xfrm>
        </p:grpSpPr>
        <p:sp>
          <p:nvSpPr>
            <p:cNvPr id="1428" name="SMARTInkShape-1149"/>
            <p:cNvSpPr/>
            <p:nvPr/>
          </p:nvSpPr>
          <p:spPr>
            <a:xfrm>
              <a:off x="7500937" y="5411391"/>
              <a:ext cx="133946" cy="125016"/>
            </a:xfrm>
            <a:custGeom>
              <a:avLst/>
              <a:gdLst/>
              <a:ahLst/>
              <a:cxnLst/>
              <a:rect l="0" t="0" r="0" b="0"/>
              <a:pathLst>
                <a:path w="133946" h="125016">
                  <a:moveTo>
                    <a:pt x="0" y="0"/>
                  </a:moveTo>
                  <a:lnTo>
                    <a:pt x="0" y="4739"/>
                  </a:lnTo>
                  <a:lnTo>
                    <a:pt x="2646" y="9713"/>
                  </a:lnTo>
                  <a:lnTo>
                    <a:pt x="40895" y="48809"/>
                  </a:lnTo>
                  <a:lnTo>
                    <a:pt x="81048" y="82286"/>
                  </a:lnTo>
                  <a:lnTo>
                    <a:pt x="121577" y="113996"/>
                  </a:lnTo>
                  <a:lnTo>
                    <a:pt x="133945" y="125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9" name="SMARTInkShape-1150"/>
            <p:cNvSpPr/>
            <p:nvPr/>
          </p:nvSpPr>
          <p:spPr>
            <a:xfrm>
              <a:off x="7402710" y="5500720"/>
              <a:ext cx="71393" cy="89265"/>
            </a:xfrm>
            <a:custGeom>
              <a:avLst/>
              <a:gdLst/>
              <a:ahLst/>
              <a:cxnLst/>
              <a:rect l="0" t="0" r="0" b="0"/>
              <a:pathLst>
                <a:path w="71393" h="89265">
                  <a:moveTo>
                    <a:pt x="0" y="53546"/>
                  </a:moveTo>
                  <a:lnTo>
                    <a:pt x="7689" y="53546"/>
                  </a:lnTo>
                  <a:lnTo>
                    <a:pt x="15813" y="47408"/>
                  </a:lnTo>
                  <a:lnTo>
                    <a:pt x="21250" y="45857"/>
                  </a:lnTo>
                  <a:lnTo>
                    <a:pt x="38961" y="43870"/>
                  </a:lnTo>
                  <a:lnTo>
                    <a:pt x="56198" y="36959"/>
                  </a:lnTo>
                  <a:lnTo>
                    <a:pt x="62350" y="30961"/>
                  </a:lnTo>
                  <a:lnTo>
                    <a:pt x="67399" y="22672"/>
                  </a:lnTo>
                  <a:lnTo>
                    <a:pt x="71280" y="9493"/>
                  </a:lnTo>
                  <a:lnTo>
                    <a:pt x="71392" y="4332"/>
                  </a:lnTo>
                  <a:lnTo>
                    <a:pt x="70415" y="2878"/>
                  </a:lnTo>
                  <a:lnTo>
                    <a:pt x="68772" y="1907"/>
                  </a:lnTo>
                  <a:lnTo>
                    <a:pt x="61718" y="542"/>
                  </a:lnTo>
                  <a:lnTo>
                    <a:pt x="41626" y="0"/>
                  </a:lnTo>
                  <a:lnTo>
                    <a:pt x="35699" y="2628"/>
                  </a:lnTo>
                  <a:lnTo>
                    <a:pt x="5954" y="29778"/>
                  </a:lnTo>
                  <a:lnTo>
                    <a:pt x="2647" y="35706"/>
                  </a:lnTo>
                  <a:lnTo>
                    <a:pt x="523" y="47596"/>
                  </a:lnTo>
                  <a:lnTo>
                    <a:pt x="155" y="56523"/>
                  </a:lnTo>
                  <a:lnTo>
                    <a:pt x="2716" y="62475"/>
                  </a:lnTo>
                  <a:lnTo>
                    <a:pt x="20996" y="83311"/>
                  </a:lnTo>
                  <a:lnTo>
                    <a:pt x="35719" y="892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0" name="SMARTInkShape-1151"/>
            <p:cNvSpPr/>
            <p:nvPr/>
          </p:nvSpPr>
          <p:spPr>
            <a:xfrm>
              <a:off x="7554634" y="5420320"/>
              <a:ext cx="107038" cy="205384"/>
            </a:xfrm>
            <a:custGeom>
              <a:avLst/>
              <a:gdLst/>
              <a:ahLst/>
              <a:cxnLst/>
              <a:rect l="0" t="0" r="0" b="0"/>
              <a:pathLst>
                <a:path w="107038" h="205384">
                  <a:moveTo>
                    <a:pt x="26670" y="0"/>
                  </a:moveTo>
                  <a:lnTo>
                    <a:pt x="26670" y="4740"/>
                  </a:lnTo>
                  <a:lnTo>
                    <a:pt x="25679" y="6136"/>
                  </a:lnTo>
                  <a:lnTo>
                    <a:pt x="24025" y="7068"/>
                  </a:lnTo>
                  <a:lnTo>
                    <a:pt x="21931" y="7688"/>
                  </a:lnTo>
                  <a:lnTo>
                    <a:pt x="20534" y="9094"/>
                  </a:lnTo>
                  <a:lnTo>
                    <a:pt x="18982" y="13302"/>
                  </a:lnTo>
                  <a:lnTo>
                    <a:pt x="15258" y="29619"/>
                  </a:lnTo>
                  <a:lnTo>
                    <a:pt x="10721" y="42841"/>
                  </a:lnTo>
                  <a:lnTo>
                    <a:pt x="6732" y="55689"/>
                  </a:lnTo>
                  <a:lnTo>
                    <a:pt x="1911" y="69416"/>
                  </a:lnTo>
                  <a:lnTo>
                    <a:pt x="0" y="104584"/>
                  </a:lnTo>
                  <a:lnTo>
                    <a:pt x="2580" y="113620"/>
                  </a:lnTo>
                  <a:lnTo>
                    <a:pt x="6041" y="121936"/>
                  </a:lnTo>
                  <a:lnTo>
                    <a:pt x="7580" y="132245"/>
                  </a:lnTo>
                  <a:lnTo>
                    <a:pt x="13555" y="143442"/>
                  </a:lnTo>
                  <a:lnTo>
                    <a:pt x="37879" y="175998"/>
                  </a:lnTo>
                  <a:lnTo>
                    <a:pt x="74220" y="201312"/>
                  </a:lnTo>
                  <a:lnTo>
                    <a:pt x="88575" y="204579"/>
                  </a:lnTo>
                  <a:lnTo>
                    <a:pt x="107037"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1" name="SMARTInkShape-1152"/>
            <p:cNvSpPr/>
            <p:nvPr/>
          </p:nvSpPr>
          <p:spPr>
            <a:xfrm>
              <a:off x="7045523" y="5465077"/>
              <a:ext cx="203952" cy="107028"/>
            </a:xfrm>
            <a:custGeom>
              <a:avLst/>
              <a:gdLst/>
              <a:ahLst/>
              <a:cxnLst/>
              <a:rect l="0" t="0" r="0" b="0"/>
              <a:pathLst>
                <a:path w="203952" h="107028">
                  <a:moveTo>
                    <a:pt x="0" y="8821"/>
                  </a:moveTo>
                  <a:lnTo>
                    <a:pt x="0" y="4081"/>
                  </a:lnTo>
                  <a:lnTo>
                    <a:pt x="992" y="2684"/>
                  </a:lnTo>
                  <a:lnTo>
                    <a:pt x="2646" y="1754"/>
                  </a:lnTo>
                  <a:lnTo>
                    <a:pt x="9094" y="137"/>
                  </a:lnTo>
                  <a:lnTo>
                    <a:pt x="13303" y="0"/>
                  </a:lnTo>
                  <a:lnTo>
                    <a:pt x="53865" y="10919"/>
                  </a:lnTo>
                  <a:lnTo>
                    <a:pt x="96390" y="24219"/>
                  </a:lnTo>
                  <a:lnTo>
                    <a:pt x="115541" y="28597"/>
                  </a:lnTo>
                  <a:lnTo>
                    <a:pt x="133784" y="33533"/>
                  </a:lnTo>
                  <a:lnTo>
                    <a:pt x="156561" y="36328"/>
                  </a:lnTo>
                  <a:lnTo>
                    <a:pt x="169427" y="42624"/>
                  </a:lnTo>
                  <a:lnTo>
                    <a:pt x="178435" y="44506"/>
                  </a:lnTo>
                  <a:lnTo>
                    <a:pt x="157599" y="44540"/>
                  </a:lnTo>
                  <a:lnTo>
                    <a:pt x="117662" y="57842"/>
                  </a:lnTo>
                  <a:lnTo>
                    <a:pt x="114160" y="60353"/>
                  </a:lnTo>
                  <a:lnTo>
                    <a:pt x="101635" y="77364"/>
                  </a:lnTo>
                  <a:lnTo>
                    <a:pt x="99742" y="83272"/>
                  </a:lnTo>
                  <a:lnTo>
                    <a:pt x="100228" y="86236"/>
                  </a:lnTo>
                  <a:lnTo>
                    <a:pt x="103416" y="92175"/>
                  </a:lnTo>
                  <a:lnTo>
                    <a:pt x="110788" y="101097"/>
                  </a:lnTo>
                  <a:lnTo>
                    <a:pt x="116377" y="104403"/>
                  </a:lnTo>
                  <a:lnTo>
                    <a:pt x="127747" y="106265"/>
                  </a:lnTo>
                  <a:lnTo>
                    <a:pt x="171597" y="107027"/>
                  </a:lnTo>
                  <a:lnTo>
                    <a:pt x="181437" y="106045"/>
                  </a:lnTo>
                  <a:lnTo>
                    <a:pt x="189118" y="102304"/>
                  </a:lnTo>
                  <a:lnTo>
                    <a:pt x="191562" y="99915"/>
                  </a:lnTo>
                  <a:lnTo>
                    <a:pt x="202161" y="76995"/>
                  </a:lnTo>
                  <a:lnTo>
                    <a:pt x="203951" y="69548"/>
                  </a:lnTo>
                  <a:lnTo>
                    <a:pt x="203437" y="66173"/>
                  </a:lnTo>
                  <a:lnTo>
                    <a:pt x="198126" y="50981"/>
                  </a:lnTo>
                  <a:lnTo>
                    <a:pt x="196206" y="41450"/>
                  </a:lnTo>
                  <a:lnTo>
                    <a:pt x="187523" y="266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2" name="SMARTInkShape-1153"/>
            <p:cNvSpPr/>
            <p:nvPr/>
          </p:nvSpPr>
          <p:spPr>
            <a:xfrm>
              <a:off x="7277695" y="5509617"/>
              <a:ext cx="8930" cy="62509"/>
            </a:xfrm>
            <a:custGeom>
              <a:avLst/>
              <a:gdLst/>
              <a:ahLst/>
              <a:cxnLst/>
              <a:rect l="0" t="0" r="0" b="0"/>
              <a:pathLst>
                <a:path w="8930" h="62509">
                  <a:moveTo>
                    <a:pt x="8929" y="0"/>
                  </a:moveTo>
                  <a:lnTo>
                    <a:pt x="8929" y="18042"/>
                  </a:lnTo>
                  <a:lnTo>
                    <a:pt x="6284" y="25548"/>
                  </a:lnTo>
                  <a:lnTo>
                    <a:pt x="2793" y="32190"/>
                  </a:lnTo>
                  <a:lnTo>
                    <a:pt x="245" y="44416"/>
                  </a:lnTo>
                  <a:lnTo>
                    <a:pt x="0"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3" name="SMARTInkShape-1154"/>
            <p:cNvSpPr/>
            <p:nvPr/>
          </p:nvSpPr>
          <p:spPr>
            <a:xfrm>
              <a:off x="7358062" y="5375672"/>
              <a:ext cx="17860" cy="178595"/>
            </a:xfrm>
            <a:custGeom>
              <a:avLst/>
              <a:gdLst/>
              <a:ahLst/>
              <a:cxnLst/>
              <a:rect l="0" t="0" r="0" b="0"/>
              <a:pathLst>
                <a:path w="17860" h="178595">
                  <a:moveTo>
                    <a:pt x="17859" y="0"/>
                  </a:moveTo>
                  <a:lnTo>
                    <a:pt x="17859" y="42807"/>
                  </a:lnTo>
                  <a:lnTo>
                    <a:pt x="17859" y="83621"/>
                  </a:lnTo>
                  <a:lnTo>
                    <a:pt x="16868" y="101285"/>
                  </a:lnTo>
                  <a:lnTo>
                    <a:pt x="9757" y="136928"/>
                  </a:lnTo>
                  <a:lnTo>
                    <a:pt x="8183" y="153790"/>
                  </a:lnTo>
                  <a:lnTo>
                    <a:pt x="0"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 name="SMARTInkShape-1155"/>
            <p:cNvSpPr/>
            <p:nvPr/>
          </p:nvSpPr>
          <p:spPr>
            <a:xfrm>
              <a:off x="7116960" y="5384602"/>
              <a:ext cx="26682" cy="169665"/>
            </a:xfrm>
            <a:custGeom>
              <a:avLst/>
              <a:gdLst/>
              <a:ahLst/>
              <a:cxnLst/>
              <a:rect l="0" t="0" r="0" b="0"/>
              <a:pathLst>
                <a:path w="26682" h="169665">
                  <a:moveTo>
                    <a:pt x="17860" y="0"/>
                  </a:moveTo>
                  <a:lnTo>
                    <a:pt x="25548" y="7687"/>
                  </a:lnTo>
                  <a:lnTo>
                    <a:pt x="26422" y="13301"/>
                  </a:lnTo>
                  <a:lnTo>
                    <a:pt x="26681" y="21249"/>
                  </a:lnTo>
                  <a:lnTo>
                    <a:pt x="13485" y="60937"/>
                  </a:lnTo>
                  <a:lnTo>
                    <a:pt x="3060" y="101285"/>
                  </a:lnTo>
                  <a:lnTo>
                    <a:pt x="120" y="141141"/>
                  </a:lnTo>
                  <a:lnTo>
                    <a:pt x="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 name="SMARTInkShape-1156"/>
            <p:cNvSpPr/>
            <p:nvPr/>
          </p:nvSpPr>
          <p:spPr>
            <a:xfrm>
              <a:off x="6929437" y="5456450"/>
              <a:ext cx="71438" cy="88887"/>
            </a:xfrm>
            <a:custGeom>
              <a:avLst/>
              <a:gdLst/>
              <a:ahLst/>
              <a:cxnLst/>
              <a:rect l="0" t="0" r="0" b="0"/>
              <a:pathLst>
                <a:path w="71438" h="88887">
                  <a:moveTo>
                    <a:pt x="0" y="26378"/>
                  </a:moveTo>
                  <a:lnTo>
                    <a:pt x="0" y="44205"/>
                  </a:lnTo>
                  <a:lnTo>
                    <a:pt x="0" y="30934"/>
                  </a:lnTo>
                  <a:lnTo>
                    <a:pt x="2646" y="25756"/>
                  </a:lnTo>
                  <a:lnTo>
                    <a:pt x="6137" y="20149"/>
                  </a:lnTo>
                  <a:lnTo>
                    <a:pt x="8562" y="10245"/>
                  </a:lnTo>
                  <a:lnTo>
                    <a:pt x="13562" y="4290"/>
                  </a:lnTo>
                  <a:lnTo>
                    <a:pt x="18595" y="1678"/>
                  </a:lnTo>
                  <a:lnTo>
                    <a:pt x="25170" y="0"/>
                  </a:lnTo>
                  <a:lnTo>
                    <a:pt x="34591" y="5807"/>
                  </a:lnTo>
                  <a:lnTo>
                    <a:pt x="48063" y="8707"/>
                  </a:lnTo>
                  <a:lnTo>
                    <a:pt x="60410" y="16101"/>
                  </a:lnTo>
                  <a:lnTo>
                    <a:pt x="66627" y="21789"/>
                  </a:lnTo>
                  <a:lnTo>
                    <a:pt x="69299" y="26984"/>
                  </a:lnTo>
                  <a:lnTo>
                    <a:pt x="71250" y="37224"/>
                  </a:lnTo>
                  <a:lnTo>
                    <a:pt x="71436" y="79419"/>
                  </a:lnTo>
                  <a:lnTo>
                    <a:pt x="71437" y="888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6" name="SMARTInkShape-1157"/>
            <p:cNvSpPr/>
            <p:nvPr/>
          </p:nvSpPr>
          <p:spPr>
            <a:xfrm>
              <a:off x="6884788" y="5348883"/>
              <a:ext cx="8931" cy="26790"/>
            </a:xfrm>
            <a:custGeom>
              <a:avLst/>
              <a:gdLst/>
              <a:ahLst/>
              <a:cxnLst/>
              <a:rect l="0" t="0" r="0" b="0"/>
              <a:pathLst>
                <a:path w="8931" h="26790">
                  <a:moveTo>
                    <a:pt x="8930" y="26789"/>
                  </a:moveTo>
                  <a:lnTo>
                    <a:pt x="4191" y="22048"/>
                  </a:lnTo>
                  <a:lnTo>
                    <a:pt x="1863" y="1707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7" name="SMARTInkShape-1158"/>
            <p:cNvSpPr/>
            <p:nvPr/>
          </p:nvSpPr>
          <p:spPr>
            <a:xfrm>
              <a:off x="6875859" y="5447109"/>
              <a:ext cx="1" cy="44650"/>
            </a:xfrm>
            <a:custGeom>
              <a:avLst/>
              <a:gdLst/>
              <a:ahLst/>
              <a:cxnLst/>
              <a:rect l="0" t="0" r="0" b="0"/>
              <a:pathLst>
                <a:path w="1" h="44650">
                  <a:moveTo>
                    <a:pt x="0" y="0"/>
                  </a:moveTo>
                  <a:lnTo>
                    <a:pt x="0" y="446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8" name="SMARTInkShape-1159"/>
            <p:cNvSpPr/>
            <p:nvPr/>
          </p:nvSpPr>
          <p:spPr>
            <a:xfrm>
              <a:off x="6724209" y="5357813"/>
              <a:ext cx="80213" cy="156616"/>
            </a:xfrm>
            <a:custGeom>
              <a:avLst/>
              <a:gdLst/>
              <a:ahLst/>
              <a:cxnLst/>
              <a:rect l="0" t="0" r="0" b="0"/>
              <a:pathLst>
                <a:path w="80213" h="156616">
                  <a:moveTo>
                    <a:pt x="80212" y="89296"/>
                  </a:moveTo>
                  <a:lnTo>
                    <a:pt x="72524" y="81608"/>
                  </a:lnTo>
                  <a:lnTo>
                    <a:pt x="71392" y="72787"/>
                  </a:lnTo>
                  <a:lnTo>
                    <a:pt x="66574" y="67096"/>
                  </a:lnTo>
                  <a:lnTo>
                    <a:pt x="64175" y="66558"/>
                  </a:lnTo>
                  <a:lnTo>
                    <a:pt x="61584" y="67192"/>
                  </a:lnTo>
                  <a:lnTo>
                    <a:pt x="56058" y="69550"/>
                  </a:lnTo>
                  <a:lnTo>
                    <a:pt x="38511" y="72264"/>
                  </a:lnTo>
                  <a:lnTo>
                    <a:pt x="23654" y="83844"/>
                  </a:lnTo>
                  <a:lnTo>
                    <a:pt x="3814" y="104208"/>
                  </a:lnTo>
                  <a:lnTo>
                    <a:pt x="1609" y="110145"/>
                  </a:lnTo>
                  <a:lnTo>
                    <a:pt x="0" y="130942"/>
                  </a:lnTo>
                  <a:lnTo>
                    <a:pt x="2560" y="135255"/>
                  </a:lnTo>
                  <a:lnTo>
                    <a:pt x="6013" y="140480"/>
                  </a:lnTo>
                  <a:lnTo>
                    <a:pt x="7548" y="146110"/>
                  </a:lnTo>
                  <a:lnTo>
                    <a:pt x="8948" y="148008"/>
                  </a:lnTo>
                  <a:lnTo>
                    <a:pt x="10875" y="149273"/>
                  </a:lnTo>
                  <a:lnTo>
                    <a:pt x="15663" y="151672"/>
                  </a:lnTo>
                  <a:lnTo>
                    <a:pt x="21096" y="156044"/>
                  </a:lnTo>
                  <a:lnTo>
                    <a:pt x="23934" y="156615"/>
                  </a:lnTo>
                  <a:lnTo>
                    <a:pt x="26818" y="156004"/>
                  </a:lnTo>
                  <a:lnTo>
                    <a:pt x="32669" y="153670"/>
                  </a:lnTo>
                  <a:lnTo>
                    <a:pt x="41542" y="151365"/>
                  </a:lnTo>
                  <a:lnTo>
                    <a:pt x="65331" y="130835"/>
                  </a:lnTo>
                  <a:lnTo>
                    <a:pt x="68638" y="124956"/>
                  </a:lnTo>
                  <a:lnTo>
                    <a:pt x="76325" y="95063"/>
                  </a:lnTo>
                  <a:lnTo>
                    <a:pt x="68750" y="51531"/>
                  </a:lnTo>
                  <a:lnTo>
                    <a:pt x="60269" y="27392"/>
                  </a:lnTo>
                  <a:lnTo>
                    <a:pt x="57987" y="24215"/>
                  </a:lnTo>
                  <a:lnTo>
                    <a:pt x="52806" y="20685"/>
                  </a:lnTo>
                  <a:lnTo>
                    <a:pt x="50035" y="19742"/>
                  </a:lnTo>
                  <a:lnTo>
                    <a:pt x="48188" y="18121"/>
                  </a:lnTo>
                  <a:lnTo>
                    <a:pt x="44980" y="10335"/>
                  </a:lnTo>
                  <a:lnTo>
                    <a:pt x="444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9" name="SMARTInkShape-1160"/>
            <p:cNvSpPr/>
            <p:nvPr/>
          </p:nvSpPr>
          <p:spPr>
            <a:xfrm>
              <a:off x="6608018" y="5411423"/>
              <a:ext cx="80318" cy="80336"/>
            </a:xfrm>
            <a:custGeom>
              <a:avLst/>
              <a:gdLst/>
              <a:ahLst/>
              <a:cxnLst/>
              <a:rect l="0" t="0" r="0" b="0"/>
              <a:pathLst>
                <a:path w="80318" h="80336">
                  <a:moveTo>
                    <a:pt x="62458" y="8897"/>
                  </a:moveTo>
                  <a:lnTo>
                    <a:pt x="62458" y="1209"/>
                  </a:lnTo>
                  <a:lnTo>
                    <a:pt x="61466" y="795"/>
                  </a:lnTo>
                  <a:lnTo>
                    <a:pt x="41468" y="0"/>
                  </a:lnTo>
                  <a:lnTo>
                    <a:pt x="32954" y="5273"/>
                  </a:lnTo>
                  <a:lnTo>
                    <a:pt x="6267" y="29521"/>
                  </a:lnTo>
                  <a:lnTo>
                    <a:pt x="2758" y="35592"/>
                  </a:lnTo>
                  <a:lnTo>
                    <a:pt x="505" y="47574"/>
                  </a:lnTo>
                  <a:lnTo>
                    <a:pt x="0" y="60710"/>
                  </a:lnTo>
                  <a:lnTo>
                    <a:pt x="4705" y="66693"/>
                  </a:lnTo>
                  <a:lnTo>
                    <a:pt x="9670" y="69310"/>
                  </a:lnTo>
                  <a:lnTo>
                    <a:pt x="16202" y="70991"/>
                  </a:lnTo>
                  <a:lnTo>
                    <a:pt x="22074" y="66542"/>
                  </a:lnTo>
                  <a:lnTo>
                    <a:pt x="32948" y="57141"/>
                  </a:lnTo>
                  <a:lnTo>
                    <a:pt x="44650" y="51610"/>
                  </a:lnTo>
                  <a:lnTo>
                    <a:pt x="56516" y="41257"/>
                  </a:lnTo>
                  <a:lnTo>
                    <a:pt x="59817" y="35516"/>
                  </a:lnTo>
                  <a:lnTo>
                    <a:pt x="62304" y="27269"/>
                  </a:lnTo>
                  <a:lnTo>
                    <a:pt x="70133" y="19113"/>
                  </a:lnTo>
                  <a:lnTo>
                    <a:pt x="70552" y="19676"/>
                  </a:lnTo>
                  <a:lnTo>
                    <a:pt x="71387" y="62529"/>
                  </a:lnTo>
                  <a:lnTo>
                    <a:pt x="71387" y="65488"/>
                  </a:lnTo>
                  <a:lnTo>
                    <a:pt x="74034" y="71422"/>
                  </a:lnTo>
                  <a:lnTo>
                    <a:pt x="80317" y="803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0" name="SMARTInkShape-1161"/>
            <p:cNvSpPr/>
            <p:nvPr/>
          </p:nvSpPr>
          <p:spPr>
            <a:xfrm>
              <a:off x="6509896" y="5375707"/>
              <a:ext cx="106479" cy="107122"/>
            </a:xfrm>
            <a:custGeom>
              <a:avLst/>
              <a:gdLst/>
              <a:ahLst/>
              <a:cxnLst/>
              <a:rect l="0" t="0" r="0" b="0"/>
              <a:pathLst>
                <a:path w="106479" h="107122">
                  <a:moveTo>
                    <a:pt x="17705" y="26754"/>
                  </a:moveTo>
                  <a:lnTo>
                    <a:pt x="60546" y="26754"/>
                  </a:lnTo>
                  <a:lnTo>
                    <a:pt x="101040" y="26754"/>
                  </a:lnTo>
                  <a:lnTo>
                    <a:pt x="103027" y="25762"/>
                  </a:lnTo>
                  <a:lnTo>
                    <a:pt x="104352" y="24108"/>
                  </a:lnTo>
                  <a:lnTo>
                    <a:pt x="106478" y="19066"/>
                  </a:lnTo>
                  <a:lnTo>
                    <a:pt x="99267" y="10245"/>
                  </a:lnTo>
                  <a:lnTo>
                    <a:pt x="93686" y="4554"/>
                  </a:lnTo>
                  <a:lnTo>
                    <a:pt x="88516" y="2004"/>
                  </a:lnTo>
                  <a:lnTo>
                    <a:pt x="68270" y="84"/>
                  </a:lnTo>
                  <a:lnTo>
                    <a:pt x="54625" y="0"/>
                  </a:lnTo>
                  <a:lnTo>
                    <a:pt x="46351" y="2626"/>
                  </a:lnTo>
                  <a:lnTo>
                    <a:pt x="39365" y="6108"/>
                  </a:lnTo>
                  <a:lnTo>
                    <a:pt x="29856" y="9061"/>
                  </a:lnTo>
                  <a:lnTo>
                    <a:pt x="5809" y="29853"/>
                  </a:lnTo>
                  <a:lnTo>
                    <a:pt x="2496" y="35738"/>
                  </a:lnTo>
                  <a:lnTo>
                    <a:pt x="631" y="47275"/>
                  </a:lnTo>
                  <a:lnTo>
                    <a:pt x="0" y="64212"/>
                  </a:lnTo>
                  <a:lnTo>
                    <a:pt x="2561" y="70852"/>
                  </a:lnTo>
                  <a:lnTo>
                    <a:pt x="20841" y="92206"/>
                  </a:lnTo>
                  <a:lnTo>
                    <a:pt x="44494" y="1071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1" name="SMARTInkShape-1162"/>
            <p:cNvSpPr/>
            <p:nvPr/>
          </p:nvSpPr>
          <p:spPr>
            <a:xfrm>
              <a:off x="6366867" y="5259586"/>
              <a:ext cx="125016" cy="214313"/>
            </a:xfrm>
            <a:custGeom>
              <a:avLst/>
              <a:gdLst/>
              <a:ahLst/>
              <a:cxnLst/>
              <a:rect l="0" t="0" r="0" b="0"/>
              <a:pathLst>
                <a:path w="125016" h="214313">
                  <a:moveTo>
                    <a:pt x="0" y="0"/>
                  </a:moveTo>
                  <a:lnTo>
                    <a:pt x="0" y="42965"/>
                  </a:lnTo>
                  <a:lnTo>
                    <a:pt x="0" y="86813"/>
                  </a:lnTo>
                  <a:lnTo>
                    <a:pt x="0" y="131349"/>
                  </a:lnTo>
                  <a:lnTo>
                    <a:pt x="0" y="175929"/>
                  </a:lnTo>
                  <a:lnTo>
                    <a:pt x="0" y="186126"/>
                  </a:lnTo>
                  <a:lnTo>
                    <a:pt x="2645" y="184255"/>
                  </a:lnTo>
                  <a:lnTo>
                    <a:pt x="7688" y="179712"/>
                  </a:lnTo>
                  <a:lnTo>
                    <a:pt x="9676" y="171686"/>
                  </a:lnTo>
                  <a:lnTo>
                    <a:pt x="35783" y="131834"/>
                  </a:lnTo>
                  <a:lnTo>
                    <a:pt x="50610" y="111031"/>
                  </a:lnTo>
                  <a:lnTo>
                    <a:pt x="77391" y="76257"/>
                  </a:lnTo>
                  <a:lnTo>
                    <a:pt x="98226" y="64651"/>
                  </a:lnTo>
                  <a:lnTo>
                    <a:pt x="107000" y="62545"/>
                  </a:lnTo>
                  <a:lnTo>
                    <a:pt x="107156" y="104426"/>
                  </a:lnTo>
                  <a:lnTo>
                    <a:pt x="107156" y="146763"/>
                  </a:lnTo>
                  <a:lnTo>
                    <a:pt x="108147" y="175514"/>
                  </a:lnTo>
                  <a:lnTo>
                    <a:pt x="118179" y="204767"/>
                  </a:lnTo>
                  <a:lnTo>
                    <a:pt x="125015"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50" name="SMARTInkShape-Group128"/>
          <p:cNvGrpSpPr/>
          <p:nvPr/>
        </p:nvGrpSpPr>
        <p:grpSpPr>
          <a:xfrm>
            <a:off x="6375796" y="5536406"/>
            <a:ext cx="848321" cy="428099"/>
            <a:chOff x="6375796" y="5536406"/>
            <a:chExt cx="848321" cy="428099"/>
          </a:xfrm>
        </p:grpSpPr>
        <p:sp>
          <p:nvSpPr>
            <p:cNvPr id="1443" name="SMARTInkShape-1163"/>
            <p:cNvSpPr/>
            <p:nvPr/>
          </p:nvSpPr>
          <p:spPr>
            <a:xfrm>
              <a:off x="7120849" y="5741789"/>
              <a:ext cx="103268" cy="169516"/>
            </a:xfrm>
            <a:custGeom>
              <a:avLst/>
              <a:gdLst/>
              <a:ahLst/>
              <a:cxnLst/>
              <a:rect l="0" t="0" r="0" b="0"/>
              <a:pathLst>
                <a:path w="103268" h="169516">
                  <a:moveTo>
                    <a:pt x="76478" y="89297"/>
                  </a:moveTo>
                  <a:lnTo>
                    <a:pt x="76478" y="80735"/>
                  </a:lnTo>
                  <a:lnTo>
                    <a:pt x="71739" y="75735"/>
                  </a:lnTo>
                  <a:lnTo>
                    <a:pt x="66765" y="73348"/>
                  </a:lnTo>
                  <a:lnTo>
                    <a:pt x="64050" y="72711"/>
                  </a:lnTo>
                  <a:lnTo>
                    <a:pt x="62240" y="73279"/>
                  </a:lnTo>
                  <a:lnTo>
                    <a:pt x="61034" y="74649"/>
                  </a:lnTo>
                  <a:lnTo>
                    <a:pt x="60229" y="76555"/>
                  </a:lnTo>
                  <a:lnTo>
                    <a:pt x="57708" y="77826"/>
                  </a:lnTo>
                  <a:lnTo>
                    <a:pt x="45671" y="80606"/>
                  </a:lnTo>
                  <a:lnTo>
                    <a:pt x="32213" y="87286"/>
                  </a:lnTo>
                  <a:lnTo>
                    <a:pt x="29108" y="87956"/>
                  </a:lnTo>
                  <a:lnTo>
                    <a:pt x="19999" y="93640"/>
                  </a:lnTo>
                  <a:lnTo>
                    <a:pt x="11016" y="101608"/>
                  </a:lnTo>
                  <a:lnTo>
                    <a:pt x="7697" y="107337"/>
                  </a:lnTo>
                  <a:lnTo>
                    <a:pt x="4399" y="122062"/>
                  </a:lnTo>
                  <a:lnTo>
                    <a:pt x="457" y="128002"/>
                  </a:lnTo>
                  <a:lnTo>
                    <a:pt x="0" y="131968"/>
                  </a:lnTo>
                  <a:lnTo>
                    <a:pt x="4182" y="148801"/>
                  </a:lnTo>
                  <a:lnTo>
                    <a:pt x="17394" y="163970"/>
                  </a:lnTo>
                  <a:lnTo>
                    <a:pt x="25745" y="167133"/>
                  </a:lnTo>
                  <a:lnTo>
                    <a:pt x="52310" y="169515"/>
                  </a:lnTo>
                  <a:lnTo>
                    <a:pt x="58461" y="166951"/>
                  </a:lnTo>
                  <a:lnTo>
                    <a:pt x="70494" y="157220"/>
                  </a:lnTo>
                  <a:lnTo>
                    <a:pt x="73819" y="151566"/>
                  </a:lnTo>
                  <a:lnTo>
                    <a:pt x="80694" y="135110"/>
                  </a:lnTo>
                  <a:lnTo>
                    <a:pt x="90614" y="118888"/>
                  </a:lnTo>
                  <a:lnTo>
                    <a:pt x="102343" y="74515"/>
                  </a:lnTo>
                  <a:lnTo>
                    <a:pt x="103244" y="32832"/>
                  </a:lnTo>
                  <a:lnTo>
                    <a:pt x="1032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4" name="SMARTInkShape-1164"/>
            <p:cNvSpPr/>
            <p:nvPr/>
          </p:nvSpPr>
          <p:spPr>
            <a:xfrm>
              <a:off x="7018734" y="5760028"/>
              <a:ext cx="89288" cy="97848"/>
            </a:xfrm>
            <a:custGeom>
              <a:avLst/>
              <a:gdLst/>
              <a:ahLst/>
              <a:cxnLst/>
              <a:rect l="0" t="0" r="0" b="0"/>
              <a:pathLst>
                <a:path w="89288" h="97848">
                  <a:moveTo>
                    <a:pt x="0" y="35339"/>
                  </a:moveTo>
                  <a:lnTo>
                    <a:pt x="42673" y="35339"/>
                  </a:lnTo>
                  <a:lnTo>
                    <a:pt x="74046" y="35339"/>
                  </a:lnTo>
                  <a:lnTo>
                    <a:pt x="76154" y="34347"/>
                  </a:lnTo>
                  <a:lnTo>
                    <a:pt x="77558" y="32693"/>
                  </a:lnTo>
                  <a:lnTo>
                    <a:pt x="78494" y="30600"/>
                  </a:lnTo>
                  <a:lnTo>
                    <a:pt x="80111" y="29202"/>
                  </a:lnTo>
                  <a:lnTo>
                    <a:pt x="87892" y="26777"/>
                  </a:lnTo>
                  <a:lnTo>
                    <a:pt x="88672" y="23926"/>
                  </a:lnTo>
                  <a:lnTo>
                    <a:pt x="89287" y="9029"/>
                  </a:lnTo>
                  <a:lnTo>
                    <a:pt x="81608" y="903"/>
                  </a:lnTo>
                  <a:lnTo>
                    <a:pt x="75994" y="0"/>
                  </a:lnTo>
                  <a:lnTo>
                    <a:pt x="70817" y="2435"/>
                  </a:lnTo>
                  <a:lnTo>
                    <a:pt x="65210" y="5832"/>
                  </a:lnTo>
                  <a:lnTo>
                    <a:pt x="45825" y="12932"/>
                  </a:lnTo>
                  <a:lnTo>
                    <a:pt x="42456" y="15441"/>
                  </a:lnTo>
                  <a:lnTo>
                    <a:pt x="30174" y="32445"/>
                  </a:lnTo>
                  <a:lnTo>
                    <a:pt x="22494" y="51997"/>
                  </a:lnTo>
                  <a:lnTo>
                    <a:pt x="21942" y="56366"/>
                  </a:lnTo>
                  <a:lnTo>
                    <a:pt x="27617" y="85868"/>
                  </a:lnTo>
                  <a:lnTo>
                    <a:pt x="35718" y="978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5" name="SMARTInkShape-1165"/>
            <p:cNvSpPr/>
            <p:nvPr/>
          </p:nvSpPr>
          <p:spPr>
            <a:xfrm>
              <a:off x="6911577" y="5643562"/>
              <a:ext cx="80369" cy="214314"/>
            </a:xfrm>
            <a:custGeom>
              <a:avLst/>
              <a:gdLst/>
              <a:ahLst/>
              <a:cxnLst/>
              <a:rect l="0" t="0" r="0" b="0"/>
              <a:pathLst>
                <a:path w="80369" h="214314">
                  <a:moveTo>
                    <a:pt x="8930" y="0"/>
                  </a:moveTo>
                  <a:lnTo>
                    <a:pt x="8930" y="39902"/>
                  </a:lnTo>
                  <a:lnTo>
                    <a:pt x="7939" y="56912"/>
                  </a:lnTo>
                  <a:lnTo>
                    <a:pt x="828" y="98442"/>
                  </a:lnTo>
                  <a:lnTo>
                    <a:pt x="49" y="142713"/>
                  </a:lnTo>
                  <a:lnTo>
                    <a:pt x="2" y="186735"/>
                  </a:lnTo>
                  <a:lnTo>
                    <a:pt x="0" y="196286"/>
                  </a:lnTo>
                  <a:lnTo>
                    <a:pt x="0" y="184009"/>
                  </a:lnTo>
                  <a:lnTo>
                    <a:pt x="2647" y="178356"/>
                  </a:lnTo>
                  <a:lnTo>
                    <a:pt x="6137" y="172535"/>
                  </a:lnTo>
                  <a:lnTo>
                    <a:pt x="9095" y="163680"/>
                  </a:lnTo>
                  <a:lnTo>
                    <a:pt x="49617" y="120055"/>
                  </a:lnTo>
                  <a:lnTo>
                    <a:pt x="51817" y="117850"/>
                  </a:lnTo>
                  <a:lnTo>
                    <a:pt x="55443" y="116870"/>
                  </a:lnTo>
                  <a:lnTo>
                    <a:pt x="66835" y="116132"/>
                  </a:lnTo>
                  <a:lnTo>
                    <a:pt x="68370" y="117108"/>
                  </a:lnTo>
                  <a:lnTo>
                    <a:pt x="69392" y="118753"/>
                  </a:lnTo>
                  <a:lnTo>
                    <a:pt x="70832" y="125806"/>
                  </a:lnTo>
                  <a:lnTo>
                    <a:pt x="71318" y="137079"/>
                  </a:lnTo>
                  <a:lnTo>
                    <a:pt x="74030" y="142945"/>
                  </a:lnTo>
                  <a:lnTo>
                    <a:pt x="77551" y="148860"/>
                  </a:lnTo>
                  <a:lnTo>
                    <a:pt x="79533" y="158759"/>
                  </a:lnTo>
                  <a:lnTo>
                    <a:pt x="80361" y="202334"/>
                  </a:lnTo>
                  <a:lnTo>
                    <a:pt x="80368"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6" name="SMARTInkShape-1166"/>
            <p:cNvSpPr/>
            <p:nvPr/>
          </p:nvSpPr>
          <p:spPr>
            <a:xfrm>
              <a:off x="6779424" y="5732859"/>
              <a:ext cx="96317" cy="231646"/>
            </a:xfrm>
            <a:custGeom>
              <a:avLst/>
              <a:gdLst/>
              <a:ahLst/>
              <a:cxnLst/>
              <a:rect l="0" t="0" r="0" b="0"/>
              <a:pathLst>
                <a:path w="96317" h="231646">
                  <a:moveTo>
                    <a:pt x="51786" y="0"/>
                  </a:moveTo>
                  <a:lnTo>
                    <a:pt x="47047" y="0"/>
                  </a:lnTo>
                  <a:lnTo>
                    <a:pt x="26627" y="16781"/>
                  </a:lnTo>
                  <a:lnTo>
                    <a:pt x="23107" y="20118"/>
                  </a:lnTo>
                  <a:lnTo>
                    <a:pt x="896" y="61375"/>
                  </a:lnTo>
                  <a:lnTo>
                    <a:pt x="0" y="64730"/>
                  </a:lnTo>
                  <a:lnTo>
                    <a:pt x="396" y="67958"/>
                  </a:lnTo>
                  <a:lnTo>
                    <a:pt x="3479" y="74191"/>
                  </a:lnTo>
                  <a:lnTo>
                    <a:pt x="6683" y="76250"/>
                  </a:lnTo>
                  <a:lnTo>
                    <a:pt x="23438" y="79554"/>
                  </a:lnTo>
                  <a:lnTo>
                    <a:pt x="26933" y="79826"/>
                  </a:lnTo>
                  <a:lnTo>
                    <a:pt x="41336" y="75466"/>
                  </a:lnTo>
                  <a:lnTo>
                    <a:pt x="44819" y="73131"/>
                  </a:lnTo>
                  <a:lnTo>
                    <a:pt x="58304" y="57434"/>
                  </a:lnTo>
                  <a:lnTo>
                    <a:pt x="69145" y="53728"/>
                  </a:lnTo>
                  <a:lnTo>
                    <a:pt x="77290" y="53591"/>
                  </a:lnTo>
                  <a:lnTo>
                    <a:pt x="77719" y="54579"/>
                  </a:lnTo>
                  <a:lnTo>
                    <a:pt x="81171" y="74316"/>
                  </a:lnTo>
                  <a:lnTo>
                    <a:pt x="84690" y="84623"/>
                  </a:lnTo>
                  <a:lnTo>
                    <a:pt x="94408" y="125090"/>
                  </a:lnTo>
                  <a:lnTo>
                    <a:pt x="96316" y="166691"/>
                  </a:lnTo>
                  <a:lnTo>
                    <a:pt x="95420" y="189509"/>
                  </a:lnTo>
                  <a:lnTo>
                    <a:pt x="85410" y="214080"/>
                  </a:lnTo>
                  <a:lnTo>
                    <a:pt x="81613" y="220163"/>
                  </a:lnTo>
                  <a:lnTo>
                    <a:pt x="79926" y="226173"/>
                  </a:lnTo>
                  <a:lnTo>
                    <a:pt x="78484" y="228172"/>
                  </a:lnTo>
                  <a:lnTo>
                    <a:pt x="76530" y="229506"/>
                  </a:lnTo>
                  <a:lnTo>
                    <a:pt x="69039" y="231382"/>
                  </a:lnTo>
                  <a:lnTo>
                    <a:pt x="66265" y="231645"/>
                  </a:lnTo>
                  <a:lnTo>
                    <a:pt x="60536" y="229292"/>
                  </a:lnTo>
                  <a:lnTo>
                    <a:pt x="48774" y="219697"/>
                  </a:lnTo>
                  <a:lnTo>
                    <a:pt x="45487" y="214060"/>
                  </a:lnTo>
                  <a:lnTo>
                    <a:pt x="43033" y="208248"/>
                  </a:lnTo>
                  <a:lnTo>
                    <a:pt x="33927"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7" name="SMARTInkShape-1167"/>
            <p:cNvSpPr/>
            <p:nvPr/>
          </p:nvSpPr>
          <p:spPr>
            <a:xfrm>
              <a:off x="6375796" y="5536406"/>
              <a:ext cx="17861" cy="250032"/>
            </a:xfrm>
            <a:custGeom>
              <a:avLst/>
              <a:gdLst/>
              <a:ahLst/>
              <a:cxnLst/>
              <a:rect l="0" t="0" r="0" b="0"/>
              <a:pathLst>
                <a:path w="17861" h="250032">
                  <a:moveTo>
                    <a:pt x="17860" y="0"/>
                  </a:moveTo>
                  <a:lnTo>
                    <a:pt x="17860" y="41919"/>
                  </a:lnTo>
                  <a:lnTo>
                    <a:pt x="16868" y="57510"/>
                  </a:lnTo>
                  <a:lnTo>
                    <a:pt x="8765" y="98495"/>
                  </a:lnTo>
                  <a:lnTo>
                    <a:pt x="900" y="137677"/>
                  </a:lnTo>
                  <a:lnTo>
                    <a:pt x="80" y="181714"/>
                  </a:lnTo>
                  <a:lnTo>
                    <a:pt x="8" y="224325"/>
                  </a:lnTo>
                  <a:lnTo>
                    <a:pt x="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8" name="SMARTInkShape-1168"/>
            <p:cNvSpPr/>
            <p:nvPr/>
          </p:nvSpPr>
          <p:spPr>
            <a:xfrm>
              <a:off x="6469227" y="5724049"/>
              <a:ext cx="103023" cy="107038"/>
            </a:xfrm>
            <a:custGeom>
              <a:avLst/>
              <a:gdLst/>
              <a:ahLst/>
              <a:cxnLst/>
              <a:rect l="0" t="0" r="0" b="0"/>
              <a:pathLst>
                <a:path w="103023" h="107038">
                  <a:moveTo>
                    <a:pt x="85163" y="17740"/>
                  </a:moveTo>
                  <a:lnTo>
                    <a:pt x="77475" y="10052"/>
                  </a:lnTo>
                  <a:lnTo>
                    <a:pt x="76602" y="4437"/>
                  </a:lnTo>
                  <a:lnTo>
                    <a:pt x="75487" y="2918"/>
                  </a:lnTo>
                  <a:lnTo>
                    <a:pt x="69214" y="481"/>
                  </a:lnTo>
                  <a:lnTo>
                    <a:pt x="68578" y="281"/>
                  </a:lnTo>
                  <a:lnTo>
                    <a:pt x="58200" y="0"/>
                  </a:lnTo>
                  <a:lnTo>
                    <a:pt x="50691" y="2579"/>
                  </a:lnTo>
                  <a:lnTo>
                    <a:pt x="31694" y="15331"/>
                  </a:lnTo>
                  <a:lnTo>
                    <a:pt x="28680" y="16134"/>
                  </a:lnTo>
                  <a:lnTo>
                    <a:pt x="22688" y="22318"/>
                  </a:lnTo>
                  <a:lnTo>
                    <a:pt x="7446" y="44147"/>
                  </a:lnTo>
                  <a:lnTo>
                    <a:pt x="4981" y="50313"/>
                  </a:lnTo>
                  <a:lnTo>
                    <a:pt x="578" y="56361"/>
                  </a:lnTo>
                  <a:lnTo>
                    <a:pt x="0" y="59362"/>
                  </a:lnTo>
                  <a:lnTo>
                    <a:pt x="607" y="62356"/>
                  </a:lnTo>
                  <a:lnTo>
                    <a:pt x="2935" y="68327"/>
                  </a:lnTo>
                  <a:lnTo>
                    <a:pt x="3969" y="74287"/>
                  </a:lnTo>
                  <a:lnTo>
                    <a:pt x="5237" y="76274"/>
                  </a:lnTo>
                  <a:lnTo>
                    <a:pt x="7074" y="77598"/>
                  </a:lnTo>
                  <a:lnTo>
                    <a:pt x="11762" y="79070"/>
                  </a:lnTo>
                  <a:lnTo>
                    <a:pt x="25765" y="80093"/>
                  </a:lnTo>
                  <a:lnTo>
                    <a:pt x="31643" y="77533"/>
                  </a:lnTo>
                  <a:lnTo>
                    <a:pt x="74470" y="37359"/>
                  </a:lnTo>
                  <a:lnTo>
                    <a:pt x="75449" y="33735"/>
                  </a:lnTo>
                  <a:lnTo>
                    <a:pt x="75711" y="31380"/>
                  </a:lnTo>
                  <a:lnTo>
                    <a:pt x="76877" y="29809"/>
                  </a:lnTo>
                  <a:lnTo>
                    <a:pt x="84592" y="26854"/>
                  </a:lnTo>
                  <a:lnTo>
                    <a:pt x="84782" y="26792"/>
                  </a:lnTo>
                  <a:lnTo>
                    <a:pt x="86155" y="68178"/>
                  </a:lnTo>
                  <a:lnTo>
                    <a:pt x="92231" y="80215"/>
                  </a:lnTo>
                  <a:lnTo>
                    <a:pt x="92852" y="83204"/>
                  </a:lnTo>
                  <a:lnTo>
                    <a:pt x="103022" y="1070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9" name="SMARTInkShape-1169"/>
            <p:cNvSpPr/>
            <p:nvPr/>
          </p:nvSpPr>
          <p:spPr>
            <a:xfrm>
              <a:off x="6616898" y="5741789"/>
              <a:ext cx="80368" cy="62363"/>
            </a:xfrm>
            <a:custGeom>
              <a:avLst/>
              <a:gdLst/>
              <a:ahLst/>
              <a:cxnLst/>
              <a:rect l="0" t="0" r="0" b="0"/>
              <a:pathLst>
                <a:path w="80368" h="62363">
                  <a:moveTo>
                    <a:pt x="0" y="0"/>
                  </a:moveTo>
                  <a:lnTo>
                    <a:pt x="0" y="21250"/>
                  </a:lnTo>
                  <a:lnTo>
                    <a:pt x="2646" y="26972"/>
                  </a:lnTo>
                  <a:lnTo>
                    <a:pt x="30147" y="56923"/>
                  </a:lnTo>
                  <a:lnTo>
                    <a:pt x="35888" y="60025"/>
                  </a:lnTo>
                  <a:lnTo>
                    <a:pt x="50624" y="62181"/>
                  </a:lnTo>
                  <a:lnTo>
                    <a:pt x="56565" y="62362"/>
                  </a:lnTo>
                  <a:lnTo>
                    <a:pt x="62512" y="59798"/>
                  </a:lnTo>
                  <a:lnTo>
                    <a:pt x="68463" y="56342"/>
                  </a:lnTo>
                  <a:lnTo>
                    <a:pt x="80367"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54" name="SMARTInkShape-Group129"/>
          <p:cNvGrpSpPr/>
          <p:nvPr/>
        </p:nvGrpSpPr>
        <p:grpSpPr>
          <a:xfrm>
            <a:off x="7377463" y="5715000"/>
            <a:ext cx="364576" cy="250032"/>
            <a:chOff x="7377463" y="5715000"/>
            <a:chExt cx="364576" cy="250032"/>
          </a:xfrm>
        </p:grpSpPr>
        <p:sp>
          <p:nvSpPr>
            <p:cNvPr id="1451" name="SMARTInkShape-1170"/>
            <p:cNvSpPr/>
            <p:nvPr/>
          </p:nvSpPr>
          <p:spPr>
            <a:xfrm>
              <a:off x="7377463" y="5804395"/>
              <a:ext cx="123366" cy="115988"/>
            </a:xfrm>
            <a:custGeom>
              <a:avLst/>
              <a:gdLst/>
              <a:ahLst/>
              <a:cxnLst/>
              <a:rect l="0" t="0" r="0" b="0"/>
              <a:pathLst>
                <a:path w="123366" h="115988">
                  <a:moveTo>
                    <a:pt x="114544" y="62409"/>
                  </a:moveTo>
                  <a:lnTo>
                    <a:pt x="114544" y="49981"/>
                  </a:lnTo>
                  <a:lnTo>
                    <a:pt x="117190" y="44318"/>
                  </a:lnTo>
                  <a:lnTo>
                    <a:pt x="122233" y="37338"/>
                  </a:lnTo>
                  <a:lnTo>
                    <a:pt x="123365" y="20394"/>
                  </a:lnTo>
                  <a:lnTo>
                    <a:pt x="120780" y="16284"/>
                  </a:lnTo>
                  <a:lnTo>
                    <a:pt x="111036" y="5562"/>
                  </a:lnTo>
                  <a:lnTo>
                    <a:pt x="102732" y="2418"/>
                  </a:lnTo>
                  <a:lnTo>
                    <a:pt x="58869" y="0"/>
                  </a:lnTo>
                  <a:lnTo>
                    <a:pt x="46233" y="923"/>
                  </a:lnTo>
                  <a:lnTo>
                    <a:pt x="18923" y="12335"/>
                  </a:lnTo>
                  <a:lnTo>
                    <a:pt x="12515" y="17995"/>
                  </a:lnTo>
                  <a:lnTo>
                    <a:pt x="770" y="35641"/>
                  </a:lnTo>
                  <a:lnTo>
                    <a:pt x="0" y="38611"/>
                  </a:lnTo>
                  <a:lnTo>
                    <a:pt x="478" y="40591"/>
                  </a:lnTo>
                  <a:lnTo>
                    <a:pt x="1789" y="41910"/>
                  </a:lnTo>
                  <a:lnTo>
                    <a:pt x="5892" y="44369"/>
                  </a:lnTo>
                  <a:lnTo>
                    <a:pt x="13780" y="50339"/>
                  </a:lnTo>
                  <a:lnTo>
                    <a:pt x="19489" y="52084"/>
                  </a:lnTo>
                  <a:lnTo>
                    <a:pt x="54650" y="53444"/>
                  </a:lnTo>
                  <a:lnTo>
                    <a:pt x="60805" y="50818"/>
                  </a:lnTo>
                  <a:lnTo>
                    <a:pt x="66848" y="47336"/>
                  </a:lnTo>
                  <a:lnTo>
                    <a:pt x="78812" y="45100"/>
                  </a:lnTo>
                  <a:lnTo>
                    <a:pt x="87710" y="44552"/>
                  </a:lnTo>
                  <a:lnTo>
                    <a:pt x="87755" y="86246"/>
                  </a:lnTo>
                  <a:lnTo>
                    <a:pt x="87755" y="92185"/>
                  </a:lnTo>
                  <a:lnTo>
                    <a:pt x="90401" y="98133"/>
                  </a:lnTo>
                  <a:lnTo>
                    <a:pt x="93892" y="104083"/>
                  </a:lnTo>
                  <a:lnTo>
                    <a:pt x="96685" y="1159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2" name="SMARTInkShape-1171"/>
            <p:cNvSpPr/>
            <p:nvPr/>
          </p:nvSpPr>
          <p:spPr>
            <a:xfrm>
              <a:off x="7573044" y="5741789"/>
              <a:ext cx="52909" cy="223243"/>
            </a:xfrm>
            <a:custGeom>
              <a:avLst/>
              <a:gdLst/>
              <a:ahLst/>
              <a:cxnLst/>
              <a:rect l="0" t="0" r="0" b="0"/>
              <a:pathLst>
                <a:path w="52909" h="223243">
                  <a:moveTo>
                    <a:pt x="52908" y="0"/>
                  </a:moveTo>
                  <a:lnTo>
                    <a:pt x="52908" y="4740"/>
                  </a:lnTo>
                  <a:lnTo>
                    <a:pt x="50264" y="9713"/>
                  </a:lnTo>
                  <a:lnTo>
                    <a:pt x="18357" y="52931"/>
                  </a:lnTo>
                  <a:lnTo>
                    <a:pt x="4406" y="94670"/>
                  </a:lnTo>
                  <a:lnTo>
                    <a:pt x="0" y="124939"/>
                  </a:lnTo>
                  <a:lnTo>
                    <a:pt x="620" y="136888"/>
                  </a:lnTo>
                  <a:lnTo>
                    <a:pt x="10372" y="175945"/>
                  </a:lnTo>
                  <a:lnTo>
                    <a:pt x="43979"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3" name="SMARTInkShape-1172"/>
            <p:cNvSpPr/>
            <p:nvPr/>
          </p:nvSpPr>
          <p:spPr>
            <a:xfrm>
              <a:off x="7536655" y="5715000"/>
              <a:ext cx="205384" cy="169665"/>
            </a:xfrm>
            <a:custGeom>
              <a:avLst/>
              <a:gdLst/>
              <a:ahLst/>
              <a:cxnLst/>
              <a:rect l="0" t="0" r="0" b="0"/>
              <a:pathLst>
                <a:path w="205384" h="169665">
                  <a:moveTo>
                    <a:pt x="0" y="0"/>
                  </a:moveTo>
                  <a:lnTo>
                    <a:pt x="0" y="12428"/>
                  </a:lnTo>
                  <a:lnTo>
                    <a:pt x="2647" y="18092"/>
                  </a:lnTo>
                  <a:lnTo>
                    <a:pt x="17170" y="34552"/>
                  </a:lnTo>
                  <a:lnTo>
                    <a:pt x="54664" y="65393"/>
                  </a:lnTo>
                  <a:lnTo>
                    <a:pt x="94252" y="98796"/>
                  </a:lnTo>
                  <a:lnTo>
                    <a:pt x="133161" y="126928"/>
                  </a:lnTo>
                  <a:lnTo>
                    <a:pt x="172156" y="151594"/>
                  </a:lnTo>
                  <a:lnTo>
                    <a:pt x="205383"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61" name="SMARTInkShape-Group130"/>
          <p:cNvGrpSpPr/>
          <p:nvPr/>
        </p:nvGrpSpPr>
        <p:grpSpPr>
          <a:xfrm>
            <a:off x="2893219" y="5263640"/>
            <a:ext cx="839391" cy="442431"/>
            <a:chOff x="2893219" y="5263640"/>
            <a:chExt cx="839391" cy="442431"/>
          </a:xfrm>
        </p:grpSpPr>
        <p:sp>
          <p:nvSpPr>
            <p:cNvPr id="1455" name="SMARTInkShape-1173"/>
            <p:cNvSpPr/>
            <p:nvPr/>
          </p:nvSpPr>
          <p:spPr>
            <a:xfrm>
              <a:off x="2928937" y="5357813"/>
              <a:ext cx="116087" cy="223242"/>
            </a:xfrm>
            <a:custGeom>
              <a:avLst/>
              <a:gdLst/>
              <a:ahLst/>
              <a:cxnLst/>
              <a:rect l="0" t="0" r="0" b="0"/>
              <a:pathLst>
                <a:path w="116087" h="223242">
                  <a:moveTo>
                    <a:pt x="116086" y="0"/>
                  </a:moveTo>
                  <a:lnTo>
                    <a:pt x="111346" y="0"/>
                  </a:lnTo>
                  <a:lnTo>
                    <a:pt x="109949" y="991"/>
                  </a:lnTo>
                  <a:lnTo>
                    <a:pt x="109018" y="2645"/>
                  </a:lnTo>
                  <a:lnTo>
                    <a:pt x="108398" y="4739"/>
                  </a:lnTo>
                  <a:lnTo>
                    <a:pt x="83262" y="48995"/>
                  </a:lnTo>
                  <a:lnTo>
                    <a:pt x="68776" y="86517"/>
                  </a:lnTo>
                  <a:lnTo>
                    <a:pt x="51840" y="126891"/>
                  </a:lnTo>
                  <a:lnTo>
                    <a:pt x="33236" y="167264"/>
                  </a:lnTo>
                  <a:lnTo>
                    <a:pt x="22416" y="184165"/>
                  </a:lnTo>
                  <a:lnTo>
                    <a:pt x="14019" y="203505"/>
                  </a:lnTo>
                  <a:lnTo>
                    <a:pt x="8546" y="209509"/>
                  </a:lnTo>
                  <a:lnTo>
                    <a:pt x="5697" y="211111"/>
                  </a:lnTo>
                  <a:lnTo>
                    <a:pt x="3798" y="213169"/>
                  </a:lnTo>
                  <a:lnTo>
                    <a:pt x="0" y="2232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6" name="SMARTInkShape-1174"/>
            <p:cNvSpPr/>
            <p:nvPr/>
          </p:nvSpPr>
          <p:spPr>
            <a:xfrm>
              <a:off x="2893219" y="5263640"/>
              <a:ext cx="303441" cy="192400"/>
            </a:xfrm>
            <a:custGeom>
              <a:avLst/>
              <a:gdLst/>
              <a:ahLst/>
              <a:cxnLst/>
              <a:rect l="0" t="0" r="0" b="0"/>
              <a:pathLst>
                <a:path w="303441" h="192400">
                  <a:moveTo>
                    <a:pt x="0" y="31665"/>
                  </a:moveTo>
                  <a:lnTo>
                    <a:pt x="0" y="23976"/>
                  </a:lnTo>
                  <a:lnTo>
                    <a:pt x="4740" y="18362"/>
                  </a:lnTo>
                  <a:lnTo>
                    <a:pt x="9713" y="15830"/>
                  </a:lnTo>
                  <a:lnTo>
                    <a:pt x="12428" y="15156"/>
                  </a:lnTo>
                  <a:lnTo>
                    <a:pt x="24908" y="7935"/>
                  </a:lnTo>
                  <a:lnTo>
                    <a:pt x="64041" y="0"/>
                  </a:lnTo>
                  <a:lnTo>
                    <a:pt x="102617" y="4037"/>
                  </a:lnTo>
                  <a:lnTo>
                    <a:pt x="143453" y="11833"/>
                  </a:lnTo>
                  <a:lnTo>
                    <a:pt x="160991" y="14913"/>
                  </a:lnTo>
                  <a:lnTo>
                    <a:pt x="200676" y="33807"/>
                  </a:lnTo>
                  <a:lnTo>
                    <a:pt x="243976" y="70659"/>
                  </a:lnTo>
                  <a:lnTo>
                    <a:pt x="283098" y="112049"/>
                  </a:lnTo>
                  <a:lnTo>
                    <a:pt x="297132" y="135846"/>
                  </a:lnTo>
                  <a:lnTo>
                    <a:pt x="302330" y="158665"/>
                  </a:lnTo>
                  <a:lnTo>
                    <a:pt x="303440" y="176994"/>
                  </a:lnTo>
                  <a:lnTo>
                    <a:pt x="300888" y="183237"/>
                  </a:lnTo>
                  <a:lnTo>
                    <a:pt x="294679" y="1923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7" name="SMARTInkShape-1175"/>
            <p:cNvSpPr/>
            <p:nvPr/>
          </p:nvSpPr>
          <p:spPr>
            <a:xfrm>
              <a:off x="3053953" y="5509739"/>
              <a:ext cx="151637" cy="133824"/>
            </a:xfrm>
            <a:custGeom>
              <a:avLst/>
              <a:gdLst/>
              <a:ahLst/>
              <a:cxnLst/>
              <a:rect l="0" t="0" r="0" b="0"/>
              <a:pathLst>
                <a:path w="151637" h="133824">
                  <a:moveTo>
                    <a:pt x="0" y="17738"/>
                  </a:moveTo>
                  <a:lnTo>
                    <a:pt x="4740" y="22477"/>
                  </a:lnTo>
                  <a:lnTo>
                    <a:pt x="9714" y="24805"/>
                  </a:lnTo>
                  <a:lnTo>
                    <a:pt x="12429" y="25425"/>
                  </a:lnTo>
                  <a:lnTo>
                    <a:pt x="24908" y="32560"/>
                  </a:lnTo>
                  <a:lnTo>
                    <a:pt x="68620" y="43167"/>
                  </a:lnTo>
                  <a:lnTo>
                    <a:pt x="92305" y="49402"/>
                  </a:lnTo>
                  <a:lnTo>
                    <a:pt x="135159" y="44774"/>
                  </a:lnTo>
                  <a:lnTo>
                    <a:pt x="142091" y="41992"/>
                  </a:lnTo>
                  <a:lnTo>
                    <a:pt x="149886" y="36860"/>
                  </a:lnTo>
                  <a:lnTo>
                    <a:pt x="150952" y="33513"/>
                  </a:lnTo>
                  <a:lnTo>
                    <a:pt x="151636" y="23278"/>
                  </a:lnTo>
                  <a:lnTo>
                    <a:pt x="149084" y="17555"/>
                  </a:lnTo>
                  <a:lnTo>
                    <a:pt x="147014" y="14639"/>
                  </a:lnTo>
                  <a:lnTo>
                    <a:pt x="142069" y="11400"/>
                  </a:lnTo>
                  <a:lnTo>
                    <a:pt x="109563" y="1270"/>
                  </a:lnTo>
                  <a:lnTo>
                    <a:pt x="74364" y="0"/>
                  </a:lnTo>
                  <a:lnTo>
                    <a:pt x="65132" y="2579"/>
                  </a:lnTo>
                  <a:lnTo>
                    <a:pt x="34137" y="20872"/>
                  </a:lnTo>
                  <a:lnTo>
                    <a:pt x="30055" y="29383"/>
                  </a:lnTo>
                  <a:lnTo>
                    <a:pt x="27434" y="46275"/>
                  </a:lnTo>
                  <a:lnTo>
                    <a:pt x="31721" y="60809"/>
                  </a:lnTo>
                  <a:lnTo>
                    <a:pt x="60225" y="95251"/>
                  </a:lnTo>
                  <a:lnTo>
                    <a:pt x="102999" y="123169"/>
                  </a:lnTo>
                  <a:lnTo>
                    <a:pt x="115561" y="129088"/>
                  </a:lnTo>
                  <a:lnTo>
                    <a:pt x="133945" y="133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8" name="SMARTInkShape-1176"/>
            <p:cNvSpPr/>
            <p:nvPr/>
          </p:nvSpPr>
          <p:spPr>
            <a:xfrm>
              <a:off x="2982675" y="5456039"/>
              <a:ext cx="169505" cy="205383"/>
            </a:xfrm>
            <a:custGeom>
              <a:avLst/>
              <a:gdLst/>
              <a:ahLst/>
              <a:cxnLst/>
              <a:rect l="0" t="0" r="0" b="0"/>
              <a:pathLst>
                <a:path w="169505" h="205383">
                  <a:moveTo>
                    <a:pt x="169504" y="0"/>
                  </a:moveTo>
                  <a:lnTo>
                    <a:pt x="161816" y="7688"/>
                  </a:lnTo>
                  <a:lnTo>
                    <a:pt x="127399" y="17024"/>
                  </a:lnTo>
                  <a:lnTo>
                    <a:pt x="98385" y="15049"/>
                  </a:lnTo>
                  <a:lnTo>
                    <a:pt x="59986" y="10139"/>
                  </a:lnTo>
                  <a:lnTo>
                    <a:pt x="15340" y="8961"/>
                  </a:lnTo>
                  <a:lnTo>
                    <a:pt x="379" y="8930"/>
                  </a:lnTo>
                  <a:lnTo>
                    <a:pt x="0" y="13669"/>
                  </a:lnTo>
                  <a:lnTo>
                    <a:pt x="939" y="15066"/>
                  </a:lnTo>
                  <a:lnTo>
                    <a:pt x="2557" y="15997"/>
                  </a:lnTo>
                  <a:lnTo>
                    <a:pt x="4628" y="16618"/>
                  </a:lnTo>
                  <a:lnTo>
                    <a:pt x="12283" y="22232"/>
                  </a:lnTo>
                  <a:lnTo>
                    <a:pt x="15293" y="27409"/>
                  </a:lnTo>
                  <a:lnTo>
                    <a:pt x="17622" y="33017"/>
                  </a:lnTo>
                  <a:lnTo>
                    <a:pt x="31845" y="51617"/>
                  </a:lnTo>
                  <a:lnTo>
                    <a:pt x="39810" y="77916"/>
                  </a:lnTo>
                  <a:lnTo>
                    <a:pt x="49702" y="95170"/>
                  </a:lnTo>
                  <a:lnTo>
                    <a:pt x="60269" y="134114"/>
                  </a:lnTo>
                  <a:lnTo>
                    <a:pt x="64812" y="169678"/>
                  </a:lnTo>
                  <a:lnTo>
                    <a:pt x="70001" y="188739"/>
                  </a:lnTo>
                  <a:lnTo>
                    <a:pt x="71278" y="205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9" name="SMARTInkShape-1177"/>
            <p:cNvSpPr/>
            <p:nvPr/>
          </p:nvSpPr>
          <p:spPr>
            <a:xfrm>
              <a:off x="3268265" y="5438180"/>
              <a:ext cx="17861" cy="267891"/>
            </a:xfrm>
            <a:custGeom>
              <a:avLst/>
              <a:gdLst/>
              <a:ahLst/>
              <a:cxnLst/>
              <a:rect l="0" t="0" r="0" b="0"/>
              <a:pathLst>
                <a:path w="17861" h="267891">
                  <a:moveTo>
                    <a:pt x="17860" y="0"/>
                  </a:moveTo>
                  <a:lnTo>
                    <a:pt x="17860" y="12428"/>
                  </a:lnTo>
                  <a:lnTo>
                    <a:pt x="10172" y="56461"/>
                  </a:lnTo>
                  <a:lnTo>
                    <a:pt x="3039" y="97031"/>
                  </a:lnTo>
                  <a:lnTo>
                    <a:pt x="601" y="133709"/>
                  </a:lnTo>
                  <a:lnTo>
                    <a:pt x="119" y="169617"/>
                  </a:lnTo>
                  <a:lnTo>
                    <a:pt x="24" y="205373"/>
                  </a:lnTo>
                  <a:lnTo>
                    <a:pt x="4" y="245289"/>
                  </a:lnTo>
                  <a:lnTo>
                    <a:pt x="0" y="26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0" name="SMARTInkShape-1178"/>
            <p:cNvSpPr/>
            <p:nvPr/>
          </p:nvSpPr>
          <p:spPr>
            <a:xfrm>
              <a:off x="3178969" y="5375672"/>
              <a:ext cx="553641" cy="329860"/>
            </a:xfrm>
            <a:custGeom>
              <a:avLst/>
              <a:gdLst/>
              <a:ahLst/>
              <a:cxnLst/>
              <a:rect l="0" t="0" r="0" b="0"/>
              <a:pathLst>
                <a:path w="553641" h="329860">
                  <a:moveTo>
                    <a:pt x="0" y="133945"/>
                  </a:moveTo>
                  <a:lnTo>
                    <a:pt x="4740" y="138685"/>
                  </a:lnTo>
                  <a:lnTo>
                    <a:pt x="9713" y="141013"/>
                  </a:lnTo>
                  <a:lnTo>
                    <a:pt x="46285" y="145357"/>
                  </a:lnTo>
                  <a:lnTo>
                    <a:pt x="89512" y="151947"/>
                  </a:lnTo>
                  <a:lnTo>
                    <a:pt x="127704" y="161350"/>
                  </a:lnTo>
                  <a:lnTo>
                    <a:pt x="168431" y="168022"/>
                  </a:lnTo>
                  <a:lnTo>
                    <a:pt x="211504" y="179161"/>
                  </a:lnTo>
                  <a:lnTo>
                    <a:pt x="231340" y="185046"/>
                  </a:lnTo>
                  <a:lnTo>
                    <a:pt x="241723" y="187414"/>
                  </a:lnTo>
                  <a:lnTo>
                    <a:pt x="244493" y="189435"/>
                  </a:lnTo>
                  <a:lnTo>
                    <a:pt x="246339" y="191775"/>
                  </a:lnTo>
                  <a:lnTo>
                    <a:pt x="251036" y="194374"/>
                  </a:lnTo>
                  <a:lnTo>
                    <a:pt x="257395" y="196042"/>
                  </a:lnTo>
                  <a:lnTo>
                    <a:pt x="255619" y="196270"/>
                  </a:lnTo>
                  <a:lnTo>
                    <a:pt x="234025" y="197439"/>
                  </a:lnTo>
                  <a:lnTo>
                    <a:pt x="220043" y="203580"/>
                  </a:lnTo>
                  <a:lnTo>
                    <a:pt x="176017" y="235162"/>
                  </a:lnTo>
                  <a:lnTo>
                    <a:pt x="164782" y="247057"/>
                  </a:lnTo>
                  <a:lnTo>
                    <a:pt x="162533" y="253009"/>
                  </a:lnTo>
                  <a:lnTo>
                    <a:pt x="162925" y="255985"/>
                  </a:lnTo>
                  <a:lnTo>
                    <a:pt x="166008" y="261937"/>
                  </a:lnTo>
                  <a:lnTo>
                    <a:pt x="178061" y="270867"/>
                  </a:lnTo>
                  <a:lnTo>
                    <a:pt x="189460" y="275056"/>
                  </a:lnTo>
                  <a:lnTo>
                    <a:pt x="221603" y="269342"/>
                  </a:lnTo>
                  <a:lnTo>
                    <a:pt x="246473" y="258660"/>
                  </a:lnTo>
                  <a:lnTo>
                    <a:pt x="261235" y="246994"/>
                  </a:lnTo>
                  <a:lnTo>
                    <a:pt x="270658" y="233367"/>
                  </a:lnTo>
                  <a:lnTo>
                    <a:pt x="274994" y="221501"/>
                  </a:lnTo>
                  <a:lnTo>
                    <a:pt x="276279" y="206961"/>
                  </a:lnTo>
                  <a:lnTo>
                    <a:pt x="273934" y="198477"/>
                  </a:lnTo>
                  <a:lnTo>
                    <a:pt x="269084" y="189686"/>
                  </a:lnTo>
                  <a:lnTo>
                    <a:pt x="268244" y="183423"/>
                  </a:lnTo>
                  <a:lnTo>
                    <a:pt x="267134" y="181814"/>
                  </a:lnTo>
                  <a:lnTo>
                    <a:pt x="265402" y="180740"/>
                  </a:lnTo>
                  <a:lnTo>
                    <a:pt x="260233" y="179017"/>
                  </a:lnTo>
                  <a:lnTo>
                    <a:pt x="254597" y="183460"/>
                  </a:lnTo>
                  <a:lnTo>
                    <a:pt x="252060" y="188362"/>
                  </a:lnTo>
                  <a:lnTo>
                    <a:pt x="250298" y="203508"/>
                  </a:lnTo>
                  <a:lnTo>
                    <a:pt x="250066" y="224991"/>
                  </a:lnTo>
                  <a:lnTo>
                    <a:pt x="254782" y="239525"/>
                  </a:lnTo>
                  <a:lnTo>
                    <a:pt x="265265" y="255085"/>
                  </a:lnTo>
                  <a:lnTo>
                    <a:pt x="292919" y="283975"/>
                  </a:lnTo>
                  <a:lnTo>
                    <a:pt x="296543" y="284961"/>
                  </a:lnTo>
                  <a:lnTo>
                    <a:pt x="302213" y="285593"/>
                  </a:lnTo>
                  <a:lnTo>
                    <a:pt x="302679" y="284653"/>
                  </a:lnTo>
                  <a:lnTo>
                    <a:pt x="312696" y="243882"/>
                  </a:lnTo>
                  <a:lnTo>
                    <a:pt x="322087" y="225261"/>
                  </a:lnTo>
                  <a:lnTo>
                    <a:pt x="324857" y="221611"/>
                  </a:lnTo>
                  <a:lnTo>
                    <a:pt x="327936" y="212265"/>
                  </a:lnTo>
                  <a:lnTo>
                    <a:pt x="330296" y="202488"/>
                  </a:lnTo>
                  <a:lnTo>
                    <a:pt x="345533" y="176693"/>
                  </a:lnTo>
                  <a:lnTo>
                    <a:pt x="364938" y="165849"/>
                  </a:lnTo>
                  <a:lnTo>
                    <a:pt x="381532" y="162249"/>
                  </a:lnTo>
                  <a:lnTo>
                    <a:pt x="422702" y="169917"/>
                  </a:lnTo>
                  <a:lnTo>
                    <a:pt x="440540" y="177566"/>
                  </a:lnTo>
                  <a:lnTo>
                    <a:pt x="482203" y="204885"/>
                  </a:lnTo>
                  <a:lnTo>
                    <a:pt x="497416" y="211520"/>
                  </a:lnTo>
                  <a:lnTo>
                    <a:pt x="501274" y="212450"/>
                  </a:lnTo>
                  <a:lnTo>
                    <a:pt x="503847" y="214063"/>
                  </a:lnTo>
                  <a:lnTo>
                    <a:pt x="505562" y="216130"/>
                  </a:lnTo>
                  <a:lnTo>
                    <a:pt x="508791" y="222825"/>
                  </a:lnTo>
                  <a:lnTo>
                    <a:pt x="508932" y="227859"/>
                  </a:lnTo>
                  <a:lnTo>
                    <a:pt x="507960" y="229296"/>
                  </a:lnTo>
                  <a:lnTo>
                    <a:pt x="506320" y="230254"/>
                  </a:lnTo>
                  <a:lnTo>
                    <a:pt x="499270" y="231604"/>
                  </a:lnTo>
                  <a:lnTo>
                    <a:pt x="467124" y="233141"/>
                  </a:lnTo>
                  <a:lnTo>
                    <a:pt x="435373" y="249338"/>
                  </a:lnTo>
                  <a:lnTo>
                    <a:pt x="424017" y="262621"/>
                  </a:lnTo>
                  <a:lnTo>
                    <a:pt x="416655" y="277455"/>
                  </a:lnTo>
                  <a:lnTo>
                    <a:pt x="413383" y="290661"/>
                  </a:lnTo>
                  <a:lnTo>
                    <a:pt x="414574" y="300501"/>
                  </a:lnTo>
                  <a:lnTo>
                    <a:pt x="420823" y="311618"/>
                  </a:lnTo>
                  <a:lnTo>
                    <a:pt x="431824" y="324263"/>
                  </a:lnTo>
                  <a:lnTo>
                    <a:pt x="440299" y="327671"/>
                  </a:lnTo>
                  <a:lnTo>
                    <a:pt x="457169" y="329859"/>
                  </a:lnTo>
                  <a:lnTo>
                    <a:pt x="471698" y="325497"/>
                  </a:lnTo>
                  <a:lnTo>
                    <a:pt x="483830" y="317923"/>
                  </a:lnTo>
                  <a:lnTo>
                    <a:pt x="498450" y="304653"/>
                  </a:lnTo>
                  <a:lnTo>
                    <a:pt x="514039" y="275262"/>
                  </a:lnTo>
                  <a:lnTo>
                    <a:pt x="529708" y="231966"/>
                  </a:lnTo>
                  <a:lnTo>
                    <a:pt x="540718" y="195420"/>
                  </a:lnTo>
                  <a:lnTo>
                    <a:pt x="546568" y="153659"/>
                  </a:lnTo>
                  <a:lnTo>
                    <a:pt x="552243" y="116452"/>
                  </a:lnTo>
                  <a:lnTo>
                    <a:pt x="553364" y="80440"/>
                  </a:lnTo>
                  <a:lnTo>
                    <a:pt x="553604" y="40468"/>
                  </a:lnTo>
                  <a:lnTo>
                    <a:pt x="55364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70" name="SMARTInkShape-Group131"/>
          <p:cNvGrpSpPr/>
          <p:nvPr/>
        </p:nvGrpSpPr>
        <p:grpSpPr>
          <a:xfrm>
            <a:off x="2804844" y="5661831"/>
            <a:ext cx="936696" cy="428216"/>
            <a:chOff x="2804844" y="5661831"/>
            <a:chExt cx="936696" cy="428216"/>
          </a:xfrm>
        </p:grpSpPr>
        <p:sp>
          <p:nvSpPr>
            <p:cNvPr id="1462" name="SMARTInkShape-1179"/>
            <p:cNvSpPr/>
            <p:nvPr/>
          </p:nvSpPr>
          <p:spPr>
            <a:xfrm>
              <a:off x="2804844" y="5661831"/>
              <a:ext cx="141894" cy="267349"/>
            </a:xfrm>
            <a:custGeom>
              <a:avLst/>
              <a:gdLst/>
              <a:ahLst/>
              <a:cxnLst/>
              <a:rect l="0" t="0" r="0" b="0"/>
              <a:pathLst>
                <a:path w="141894" h="267349">
                  <a:moveTo>
                    <a:pt x="61585" y="26380"/>
                  </a:moveTo>
                  <a:lnTo>
                    <a:pt x="49157" y="13951"/>
                  </a:lnTo>
                  <a:lnTo>
                    <a:pt x="40848" y="10934"/>
                  </a:lnTo>
                  <a:lnTo>
                    <a:pt x="31533" y="8601"/>
                  </a:lnTo>
                  <a:lnTo>
                    <a:pt x="19719" y="2702"/>
                  </a:lnTo>
                  <a:lnTo>
                    <a:pt x="2188" y="0"/>
                  </a:lnTo>
                  <a:lnTo>
                    <a:pt x="1151" y="1848"/>
                  </a:lnTo>
                  <a:lnTo>
                    <a:pt x="0" y="9192"/>
                  </a:lnTo>
                  <a:lnTo>
                    <a:pt x="2133" y="16426"/>
                  </a:lnTo>
                  <a:lnTo>
                    <a:pt x="32522" y="55394"/>
                  </a:lnTo>
                  <a:lnTo>
                    <a:pt x="61678" y="98111"/>
                  </a:lnTo>
                  <a:lnTo>
                    <a:pt x="91364" y="141512"/>
                  </a:lnTo>
                  <a:lnTo>
                    <a:pt x="121118" y="179431"/>
                  </a:lnTo>
                  <a:lnTo>
                    <a:pt x="136808" y="207020"/>
                  </a:lnTo>
                  <a:lnTo>
                    <a:pt x="141501" y="237450"/>
                  </a:lnTo>
                  <a:lnTo>
                    <a:pt x="141893" y="255381"/>
                  </a:lnTo>
                  <a:lnTo>
                    <a:pt x="139280" y="259789"/>
                  </a:lnTo>
                  <a:lnTo>
                    <a:pt x="137195" y="262353"/>
                  </a:lnTo>
                  <a:lnTo>
                    <a:pt x="132231" y="265202"/>
                  </a:lnTo>
                  <a:lnTo>
                    <a:pt x="120961" y="267031"/>
                  </a:lnTo>
                  <a:lnTo>
                    <a:pt x="107401" y="267348"/>
                  </a:lnTo>
                  <a:lnTo>
                    <a:pt x="99146" y="264776"/>
                  </a:lnTo>
                  <a:lnTo>
                    <a:pt x="92170" y="261318"/>
                  </a:lnTo>
                  <a:lnTo>
                    <a:pt x="82664" y="258379"/>
                  </a:lnTo>
                  <a:lnTo>
                    <a:pt x="76576" y="254176"/>
                  </a:lnTo>
                  <a:lnTo>
                    <a:pt x="47697" y="217101"/>
                  </a:lnTo>
                  <a:lnTo>
                    <a:pt x="43726" y="2049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3" name="SMARTInkShape-1180"/>
            <p:cNvSpPr/>
            <p:nvPr/>
          </p:nvSpPr>
          <p:spPr>
            <a:xfrm>
              <a:off x="2973619" y="5715000"/>
              <a:ext cx="204890" cy="205383"/>
            </a:xfrm>
            <a:custGeom>
              <a:avLst/>
              <a:gdLst/>
              <a:ahLst/>
              <a:cxnLst/>
              <a:rect l="0" t="0" r="0" b="0"/>
              <a:pathLst>
                <a:path w="204890" h="205383">
                  <a:moveTo>
                    <a:pt x="71404" y="0"/>
                  </a:moveTo>
                  <a:lnTo>
                    <a:pt x="66664" y="4740"/>
                  </a:lnTo>
                  <a:lnTo>
                    <a:pt x="64336" y="9713"/>
                  </a:lnTo>
                  <a:lnTo>
                    <a:pt x="63716" y="12428"/>
                  </a:lnTo>
                  <a:lnTo>
                    <a:pt x="56583" y="24908"/>
                  </a:lnTo>
                  <a:lnTo>
                    <a:pt x="44009" y="62745"/>
                  </a:lnTo>
                  <a:lnTo>
                    <a:pt x="30645" y="92305"/>
                  </a:lnTo>
                  <a:lnTo>
                    <a:pt x="24338" y="133947"/>
                  </a:lnTo>
                  <a:lnTo>
                    <a:pt x="10928" y="176500"/>
                  </a:lnTo>
                  <a:lnTo>
                    <a:pt x="9297" y="185346"/>
                  </a:lnTo>
                  <a:lnTo>
                    <a:pt x="1243" y="195019"/>
                  </a:lnTo>
                  <a:lnTo>
                    <a:pt x="818" y="194506"/>
                  </a:lnTo>
                  <a:lnTo>
                    <a:pt x="0" y="183114"/>
                  </a:lnTo>
                  <a:lnTo>
                    <a:pt x="2627" y="177957"/>
                  </a:lnTo>
                  <a:lnTo>
                    <a:pt x="37467" y="141128"/>
                  </a:lnTo>
                  <a:lnTo>
                    <a:pt x="76534" y="122146"/>
                  </a:lnTo>
                  <a:lnTo>
                    <a:pt x="108136" y="117284"/>
                  </a:lnTo>
                  <a:lnTo>
                    <a:pt x="140396" y="113677"/>
                  </a:lnTo>
                  <a:lnTo>
                    <a:pt x="166171" y="108444"/>
                  </a:lnTo>
                  <a:lnTo>
                    <a:pt x="188387" y="106418"/>
                  </a:lnTo>
                  <a:lnTo>
                    <a:pt x="191065" y="104680"/>
                  </a:lnTo>
                  <a:lnTo>
                    <a:pt x="192850" y="102528"/>
                  </a:lnTo>
                  <a:lnTo>
                    <a:pt x="197479" y="100138"/>
                  </a:lnTo>
                  <a:lnTo>
                    <a:pt x="204889" y="98338"/>
                  </a:lnTo>
                  <a:lnTo>
                    <a:pt x="184347" y="98229"/>
                  </a:lnTo>
                  <a:lnTo>
                    <a:pt x="145249" y="109251"/>
                  </a:lnTo>
                  <a:lnTo>
                    <a:pt x="122548" y="127845"/>
                  </a:lnTo>
                  <a:lnTo>
                    <a:pt x="113979" y="137187"/>
                  </a:lnTo>
                  <a:lnTo>
                    <a:pt x="110170" y="144646"/>
                  </a:lnTo>
                  <a:lnTo>
                    <a:pt x="107725" y="158511"/>
                  </a:lnTo>
                  <a:lnTo>
                    <a:pt x="107390" y="168345"/>
                  </a:lnTo>
                  <a:lnTo>
                    <a:pt x="109888" y="176685"/>
                  </a:lnTo>
                  <a:lnTo>
                    <a:pt x="122370" y="193225"/>
                  </a:lnTo>
                  <a:lnTo>
                    <a:pt x="131043" y="201340"/>
                  </a:lnTo>
                  <a:lnTo>
                    <a:pt x="142842" y="205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4" name="SMARTInkShape-1181"/>
            <p:cNvSpPr/>
            <p:nvPr/>
          </p:nvSpPr>
          <p:spPr>
            <a:xfrm>
              <a:off x="3197196" y="5866804"/>
              <a:ext cx="17492" cy="71439"/>
            </a:xfrm>
            <a:custGeom>
              <a:avLst/>
              <a:gdLst/>
              <a:ahLst/>
              <a:cxnLst/>
              <a:rect l="0" t="0" r="0" b="0"/>
              <a:pathLst>
                <a:path w="17492" h="71439">
                  <a:moveTo>
                    <a:pt x="8562" y="0"/>
                  </a:moveTo>
                  <a:lnTo>
                    <a:pt x="3821" y="4740"/>
                  </a:lnTo>
                  <a:lnTo>
                    <a:pt x="1493" y="9714"/>
                  </a:lnTo>
                  <a:lnTo>
                    <a:pt x="0" y="20990"/>
                  </a:lnTo>
                  <a:lnTo>
                    <a:pt x="2441" y="26858"/>
                  </a:lnTo>
                  <a:lnTo>
                    <a:pt x="5841" y="32773"/>
                  </a:lnTo>
                  <a:lnTo>
                    <a:pt x="8024" y="44655"/>
                  </a:lnTo>
                  <a:lnTo>
                    <a:pt x="8455" y="56557"/>
                  </a:lnTo>
                  <a:lnTo>
                    <a:pt x="11160" y="62509"/>
                  </a:lnTo>
                  <a:lnTo>
                    <a:pt x="17491"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5" name="SMARTInkShape-1182"/>
            <p:cNvSpPr/>
            <p:nvPr/>
          </p:nvSpPr>
          <p:spPr>
            <a:xfrm>
              <a:off x="3268265" y="5777507"/>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6" name="SMARTInkShape-1183"/>
            <p:cNvSpPr/>
            <p:nvPr/>
          </p:nvSpPr>
          <p:spPr>
            <a:xfrm>
              <a:off x="3303985" y="5857997"/>
              <a:ext cx="98227" cy="107035"/>
            </a:xfrm>
            <a:custGeom>
              <a:avLst/>
              <a:gdLst/>
              <a:ahLst/>
              <a:cxnLst/>
              <a:rect l="0" t="0" r="0" b="0"/>
              <a:pathLst>
                <a:path w="98227" h="107035">
                  <a:moveTo>
                    <a:pt x="8929" y="53456"/>
                  </a:moveTo>
                  <a:lnTo>
                    <a:pt x="8929" y="74447"/>
                  </a:lnTo>
                  <a:lnTo>
                    <a:pt x="6283" y="80315"/>
                  </a:lnTo>
                  <a:lnTo>
                    <a:pt x="108" y="89021"/>
                  </a:lnTo>
                  <a:lnTo>
                    <a:pt x="0" y="59362"/>
                  </a:lnTo>
                  <a:lnTo>
                    <a:pt x="2645" y="53436"/>
                  </a:lnTo>
                  <a:lnTo>
                    <a:pt x="4740" y="50465"/>
                  </a:lnTo>
                  <a:lnTo>
                    <a:pt x="11023" y="28527"/>
                  </a:lnTo>
                  <a:lnTo>
                    <a:pt x="21249" y="15128"/>
                  </a:lnTo>
                  <a:lnTo>
                    <a:pt x="26972" y="11616"/>
                  </a:lnTo>
                  <a:lnTo>
                    <a:pt x="32823" y="9063"/>
                  </a:lnTo>
                  <a:lnTo>
                    <a:pt x="41695" y="3041"/>
                  </a:lnTo>
                  <a:lnTo>
                    <a:pt x="51600" y="814"/>
                  </a:lnTo>
                  <a:lnTo>
                    <a:pt x="73173" y="0"/>
                  </a:lnTo>
                  <a:lnTo>
                    <a:pt x="79815" y="2579"/>
                  </a:lnTo>
                  <a:lnTo>
                    <a:pt x="93482" y="13183"/>
                  </a:lnTo>
                  <a:lnTo>
                    <a:pt x="96117" y="18359"/>
                  </a:lnTo>
                  <a:lnTo>
                    <a:pt x="98041" y="35651"/>
                  </a:lnTo>
                  <a:lnTo>
                    <a:pt x="98222" y="78665"/>
                  </a:lnTo>
                  <a:lnTo>
                    <a:pt x="98226" y="1070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7" name="SMARTInkShape-1184"/>
            <p:cNvSpPr/>
            <p:nvPr/>
          </p:nvSpPr>
          <p:spPr>
            <a:xfrm>
              <a:off x="3446859" y="5848991"/>
              <a:ext cx="107157" cy="96908"/>
            </a:xfrm>
            <a:custGeom>
              <a:avLst/>
              <a:gdLst/>
              <a:ahLst/>
              <a:cxnLst/>
              <a:rect l="0" t="0" r="0" b="0"/>
              <a:pathLst>
                <a:path w="107157" h="96908">
                  <a:moveTo>
                    <a:pt x="8930" y="80321"/>
                  </a:moveTo>
                  <a:lnTo>
                    <a:pt x="1242" y="80321"/>
                  </a:lnTo>
                  <a:lnTo>
                    <a:pt x="828" y="81313"/>
                  </a:lnTo>
                  <a:lnTo>
                    <a:pt x="3" y="96907"/>
                  </a:lnTo>
                  <a:lnTo>
                    <a:pt x="0" y="76921"/>
                  </a:lnTo>
                  <a:lnTo>
                    <a:pt x="2646" y="71204"/>
                  </a:lnTo>
                  <a:lnTo>
                    <a:pt x="35740" y="27293"/>
                  </a:lnTo>
                  <a:lnTo>
                    <a:pt x="42673" y="21034"/>
                  </a:lnTo>
                  <a:lnTo>
                    <a:pt x="70886" y="2613"/>
                  </a:lnTo>
                  <a:lnTo>
                    <a:pt x="87501" y="111"/>
                  </a:lnTo>
                  <a:lnTo>
                    <a:pt x="93506" y="0"/>
                  </a:lnTo>
                  <a:lnTo>
                    <a:pt x="95079" y="977"/>
                  </a:lnTo>
                  <a:lnTo>
                    <a:pt x="96129" y="2620"/>
                  </a:lnTo>
                  <a:lnTo>
                    <a:pt x="96827" y="4708"/>
                  </a:lnTo>
                  <a:lnTo>
                    <a:pt x="105111" y="18048"/>
                  </a:lnTo>
                  <a:lnTo>
                    <a:pt x="107103" y="52987"/>
                  </a:lnTo>
                  <a:lnTo>
                    <a:pt x="107156" y="89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8" name="SMARTInkShape-1185"/>
            <p:cNvSpPr/>
            <p:nvPr/>
          </p:nvSpPr>
          <p:spPr>
            <a:xfrm>
              <a:off x="3634494" y="5866804"/>
              <a:ext cx="26678" cy="116086"/>
            </a:xfrm>
            <a:custGeom>
              <a:avLst/>
              <a:gdLst/>
              <a:ahLst/>
              <a:cxnLst/>
              <a:rect l="0" t="0" r="0" b="0"/>
              <a:pathLst>
                <a:path w="26678" h="116086">
                  <a:moveTo>
                    <a:pt x="17748" y="0"/>
                  </a:moveTo>
                  <a:lnTo>
                    <a:pt x="13007" y="4740"/>
                  </a:lnTo>
                  <a:lnTo>
                    <a:pt x="10680" y="9714"/>
                  </a:lnTo>
                  <a:lnTo>
                    <a:pt x="8072" y="23916"/>
                  </a:lnTo>
                  <a:lnTo>
                    <a:pt x="2754" y="33766"/>
                  </a:lnTo>
                  <a:lnTo>
                    <a:pt x="0" y="72807"/>
                  </a:lnTo>
                  <a:lnTo>
                    <a:pt x="8990" y="103258"/>
                  </a:lnTo>
                  <a:lnTo>
                    <a:pt x="13194" y="109724"/>
                  </a:lnTo>
                  <a:lnTo>
                    <a:pt x="18370" y="113259"/>
                  </a:lnTo>
                  <a:lnTo>
                    <a:pt x="26677" y="116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9" name="SMARTInkShape-1186"/>
            <p:cNvSpPr/>
            <p:nvPr/>
          </p:nvSpPr>
          <p:spPr>
            <a:xfrm>
              <a:off x="3616523" y="5920392"/>
              <a:ext cx="125017" cy="169655"/>
            </a:xfrm>
            <a:custGeom>
              <a:avLst/>
              <a:gdLst/>
              <a:ahLst/>
              <a:cxnLst/>
              <a:rect l="0" t="0" r="0" b="0"/>
              <a:pathLst>
                <a:path w="125017" h="169655">
                  <a:moveTo>
                    <a:pt x="125016" y="8920"/>
                  </a:moveTo>
                  <a:lnTo>
                    <a:pt x="125016" y="0"/>
                  </a:lnTo>
                  <a:lnTo>
                    <a:pt x="125016" y="4734"/>
                  </a:lnTo>
                  <a:lnTo>
                    <a:pt x="122370" y="9705"/>
                  </a:lnTo>
                  <a:lnTo>
                    <a:pt x="92243" y="51757"/>
                  </a:lnTo>
                  <a:lnTo>
                    <a:pt x="68460" y="96236"/>
                  </a:lnTo>
                  <a:lnTo>
                    <a:pt x="36271" y="140258"/>
                  </a:lnTo>
                  <a:lnTo>
                    <a:pt x="29019" y="147660"/>
                  </a:lnTo>
                  <a:lnTo>
                    <a:pt x="0" y="1696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79" name="SMARTInkShape-Group132"/>
          <p:cNvGrpSpPr/>
          <p:nvPr/>
        </p:nvGrpSpPr>
        <p:grpSpPr>
          <a:xfrm>
            <a:off x="2857766" y="5973961"/>
            <a:ext cx="946281" cy="374475"/>
            <a:chOff x="2857766" y="5973961"/>
            <a:chExt cx="946281" cy="374475"/>
          </a:xfrm>
        </p:grpSpPr>
        <p:sp>
          <p:nvSpPr>
            <p:cNvPr id="1471" name="SMARTInkShape-1187"/>
            <p:cNvSpPr/>
            <p:nvPr/>
          </p:nvSpPr>
          <p:spPr>
            <a:xfrm>
              <a:off x="2857766" y="5973961"/>
              <a:ext cx="142451" cy="254747"/>
            </a:xfrm>
            <a:custGeom>
              <a:avLst/>
              <a:gdLst/>
              <a:ahLst/>
              <a:cxnLst/>
              <a:rect l="0" t="0" r="0" b="0"/>
              <a:pathLst>
                <a:path w="142451" h="254747">
                  <a:moveTo>
                    <a:pt x="17593" y="0"/>
                  </a:moveTo>
                  <a:lnTo>
                    <a:pt x="17593" y="43354"/>
                  </a:lnTo>
                  <a:lnTo>
                    <a:pt x="16601" y="77504"/>
                  </a:lnTo>
                  <a:lnTo>
                    <a:pt x="6570" y="116267"/>
                  </a:lnTo>
                  <a:lnTo>
                    <a:pt x="2772" y="129064"/>
                  </a:lnTo>
                  <a:lnTo>
                    <a:pt x="0" y="171820"/>
                  </a:lnTo>
                  <a:lnTo>
                    <a:pt x="805" y="190257"/>
                  </a:lnTo>
                  <a:lnTo>
                    <a:pt x="9827" y="220061"/>
                  </a:lnTo>
                  <a:lnTo>
                    <a:pt x="28673" y="242679"/>
                  </a:lnTo>
                  <a:lnTo>
                    <a:pt x="35085" y="246763"/>
                  </a:lnTo>
                  <a:lnTo>
                    <a:pt x="57416" y="254746"/>
                  </a:lnTo>
                  <a:lnTo>
                    <a:pt x="98026" y="247748"/>
                  </a:lnTo>
                  <a:lnTo>
                    <a:pt x="113194" y="240424"/>
                  </a:lnTo>
                  <a:lnTo>
                    <a:pt x="127207" y="229061"/>
                  </a:lnTo>
                  <a:lnTo>
                    <a:pt x="136502" y="215485"/>
                  </a:lnTo>
                  <a:lnTo>
                    <a:pt x="140800" y="198894"/>
                  </a:lnTo>
                  <a:lnTo>
                    <a:pt x="142450" y="176092"/>
                  </a:lnTo>
                  <a:lnTo>
                    <a:pt x="139892" y="169875"/>
                  </a:lnTo>
                  <a:lnTo>
                    <a:pt x="130166" y="153059"/>
                  </a:lnTo>
                  <a:lnTo>
                    <a:pt x="126376" y="149664"/>
                  </a:lnTo>
                  <a:lnTo>
                    <a:pt x="100741" y="137334"/>
                  </a:lnTo>
                  <a:lnTo>
                    <a:pt x="58355" y="134033"/>
                  </a:lnTo>
                  <a:lnTo>
                    <a:pt x="35453"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2" name="SMARTInkShape-1188"/>
            <p:cNvSpPr/>
            <p:nvPr/>
          </p:nvSpPr>
          <p:spPr>
            <a:xfrm>
              <a:off x="3000375" y="6107906"/>
              <a:ext cx="26790" cy="107157"/>
            </a:xfrm>
            <a:custGeom>
              <a:avLst/>
              <a:gdLst/>
              <a:ahLst/>
              <a:cxnLst/>
              <a:rect l="0" t="0" r="0" b="0"/>
              <a:pathLst>
                <a:path w="26790" h="107157">
                  <a:moveTo>
                    <a:pt x="26789" y="0"/>
                  </a:moveTo>
                  <a:lnTo>
                    <a:pt x="26789" y="4740"/>
                  </a:lnTo>
                  <a:lnTo>
                    <a:pt x="24143" y="9713"/>
                  </a:lnTo>
                  <a:lnTo>
                    <a:pt x="20652" y="15231"/>
                  </a:lnTo>
                  <a:lnTo>
                    <a:pt x="9830" y="50775"/>
                  </a:lnTo>
                  <a:lnTo>
                    <a:pt x="8204" y="66418"/>
                  </a:lnTo>
                  <a:lnTo>
                    <a:pt x="567" y="97497"/>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3" name="SMARTInkShape-1189"/>
            <p:cNvSpPr/>
            <p:nvPr/>
          </p:nvSpPr>
          <p:spPr>
            <a:xfrm>
              <a:off x="3045023" y="6045398"/>
              <a:ext cx="17861" cy="17860"/>
            </a:xfrm>
            <a:custGeom>
              <a:avLst/>
              <a:gdLst/>
              <a:ahLst/>
              <a:cxnLst/>
              <a:rect l="0" t="0" r="0" b="0"/>
              <a:pathLst>
                <a:path w="17861" h="17860">
                  <a:moveTo>
                    <a:pt x="17860" y="17859"/>
                  </a:moveTo>
                  <a:lnTo>
                    <a:pt x="17860" y="13119"/>
                  </a:lnTo>
                  <a:lnTo>
                    <a:pt x="16867" y="11723"/>
                  </a:lnTo>
                  <a:lnTo>
                    <a:pt x="15214" y="10792"/>
                  </a:lnTo>
                  <a:lnTo>
                    <a:pt x="10171" y="929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4" name="SMARTInkShape-1190"/>
            <p:cNvSpPr/>
            <p:nvPr/>
          </p:nvSpPr>
          <p:spPr>
            <a:xfrm>
              <a:off x="3080742" y="6107906"/>
              <a:ext cx="80368" cy="240530"/>
            </a:xfrm>
            <a:custGeom>
              <a:avLst/>
              <a:gdLst/>
              <a:ahLst/>
              <a:cxnLst/>
              <a:rect l="0" t="0" r="0" b="0"/>
              <a:pathLst>
                <a:path w="80368" h="240530">
                  <a:moveTo>
                    <a:pt x="80367" y="0"/>
                  </a:moveTo>
                  <a:lnTo>
                    <a:pt x="45739" y="0"/>
                  </a:lnTo>
                  <a:lnTo>
                    <a:pt x="37526" y="2645"/>
                  </a:lnTo>
                  <a:lnTo>
                    <a:pt x="33947" y="4740"/>
                  </a:lnTo>
                  <a:lnTo>
                    <a:pt x="31561" y="7129"/>
                  </a:lnTo>
                  <a:lnTo>
                    <a:pt x="19287" y="25070"/>
                  </a:lnTo>
                  <a:lnTo>
                    <a:pt x="18283" y="31020"/>
                  </a:lnTo>
                  <a:lnTo>
                    <a:pt x="17985" y="39066"/>
                  </a:lnTo>
                  <a:lnTo>
                    <a:pt x="20561" y="44814"/>
                  </a:lnTo>
                  <a:lnTo>
                    <a:pt x="22637" y="47735"/>
                  </a:lnTo>
                  <a:lnTo>
                    <a:pt x="27589" y="50981"/>
                  </a:lnTo>
                  <a:lnTo>
                    <a:pt x="38854" y="53065"/>
                  </a:lnTo>
                  <a:lnTo>
                    <a:pt x="47672" y="53425"/>
                  </a:lnTo>
                  <a:lnTo>
                    <a:pt x="53599" y="50864"/>
                  </a:lnTo>
                  <a:lnTo>
                    <a:pt x="59541" y="47411"/>
                  </a:lnTo>
                  <a:lnTo>
                    <a:pt x="65488" y="45877"/>
                  </a:lnTo>
                  <a:lnTo>
                    <a:pt x="67471" y="44475"/>
                  </a:lnTo>
                  <a:lnTo>
                    <a:pt x="68793" y="42548"/>
                  </a:lnTo>
                  <a:lnTo>
                    <a:pt x="69675" y="40271"/>
                  </a:lnTo>
                  <a:lnTo>
                    <a:pt x="71254" y="38753"/>
                  </a:lnTo>
                  <a:lnTo>
                    <a:pt x="75656" y="37068"/>
                  </a:lnTo>
                  <a:lnTo>
                    <a:pt x="77226" y="35626"/>
                  </a:lnTo>
                  <a:lnTo>
                    <a:pt x="80245" y="27191"/>
                  </a:lnTo>
                  <a:lnTo>
                    <a:pt x="80365" y="66525"/>
                  </a:lnTo>
                  <a:lnTo>
                    <a:pt x="80367" y="107431"/>
                  </a:lnTo>
                  <a:lnTo>
                    <a:pt x="80367" y="144283"/>
                  </a:lnTo>
                  <a:lnTo>
                    <a:pt x="79375" y="177879"/>
                  </a:lnTo>
                  <a:lnTo>
                    <a:pt x="71989" y="220381"/>
                  </a:lnTo>
                  <a:lnTo>
                    <a:pt x="71805" y="224311"/>
                  </a:lnTo>
                  <a:lnTo>
                    <a:pt x="68956" y="231324"/>
                  </a:lnTo>
                  <a:lnTo>
                    <a:pt x="63781" y="239170"/>
                  </a:lnTo>
                  <a:lnTo>
                    <a:pt x="60428" y="240243"/>
                  </a:lnTo>
                  <a:lnTo>
                    <a:pt x="58145" y="240529"/>
                  </a:lnTo>
                  <a:lnTo>
                    <a:pt x="56623" y="239727"/>
                  </a:lnTo>
                  <a:lnTo>
                    <a:pt x="55608" y="238201"/>
                  </a:lnTo>
                  <a:lnTo>
                    <a:pt x="54932" y="236191"/>
                  </a:lnTo>
                  <a:lnTo>
                    <a:pt x="26736" y="195646"/>
                  </a:lnTo>
                  <a:lnTo>
                    <a:pt x="12892" y="166581"/>
                  </a:lnTo>
                  <a:lnTo>
                    <a:pt x="9111" y="149788"/>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5" name="SMARTInkShape-1191"/>
            <p:cNvSpPr/>
            <p:nvPr/>
          </p:nvSpPr>
          <p:spPr>
            <a:xfrm>
              <a:off x="3218553" y="6063257"/>
              <a:ext cx="112221" cy="239206"/>
            </a:xfrm>
            <a:custGeom>
              <a:avLst/>
              <a:gdLst/>
              <a:ahLst/>
              <a:cxnLst/>
              <a:rect l="0" t="0" r="0" b="0"/>
              <a:pathLst>
                <a:path w="112221" h="239206">
                  <a:moveTo>
                    <a:pt x="67572" y="0"/>
                  </a:moveTo>
                  <a:lnTo>
                    <a:pt x="67572" y="4740"/>
                  </a:lnTo>
                  <a:lnTo>
                    <a:pt x="66579" y="6137"/>
                  </a:lnTo>
                  <a:lnTo>
                    <a:pt x="64926" y="7068"/>
                  </a:lnTo>
                  <a:lnTo>
                    <a:pt x="62831" y="7689"/>
                  </a:lnTo>
                  <a:lnTo>
                    <a:pt x="61435" y="9095"/>
                  </a:lnTo>
                  <a:lnTo>
                    <a:pt x="54270" y="25990"/>
                  </a:lnTo>
                  <a:lnTo>
                    <a:pt x="54384" y="36687"/>
                  </a:lnTo>
                  <a:lnTo>
                    <a:pt x="55803" y="42316"/>
                  </a:lnTo>
                  <a:lnTo>
                    <a:pt x="54734" y="53865"/>
                  </a:lnTo>
                  <a:lnTo>
                    <a:pt x="43245" y="96648"/>
                  </a:lnTo>
                  <a:lnTo>
                    <a:pt x="33549" y="137927"/>
                  </a:lnTo>
                  <a:lnTo>
                    <a:pt x="19573" y="180185"/>
                  </a:lnTo>
                  <a:lnTo>
                    <a:pt x="6450" y="224711"/>
                  </a:lnTo>
                  <a:lnTo>
                    <a:pt x="5475" y="234702"/>
                  </a:lnTo>
                  <a:lnTo>
                    <a:pt x="4346" y="236835"/>
                  </a:lnTo>
                  <a:lnTo>
                    <a:pt x="2601" y="238258"/>
                  </a:lnTo>
                  <a:lnTo>
                    <a:pt x="446" y="239205"/>
                  </a:lnTo>
                  <a:lnTo>
                    <a:pt x="0" y="238846"/>
                  </a:lnTo>
                  <a:lnTo>
                    <a:pt x="4201" y="233247"/>
                  </a:lnTo>
                  <a:lnTo>
                    <a:pt x="5886" y="219119"/>
                  </a:lnTo>
                  <a:lnTo>
                    <a:pt x="12143" y="208901"/>
                  </a:lnTo>
                  <a:lnTo>
                    <a:pt x="37835" y="166354"/>
                  </a:lnTo>
                  <a:lnTo>
                    <a:pt x="64596" y="122196"/>
                  </a:lnTo>
                  <a:lnTo>
                    <a:pt x="79478" y="104593"/>
                  </a:lnTo>
                  <a:lnTo>
                    <a:pt x="85431" y="101057"/>
                  </a:lnTo>
                  <a:lnTo>
                    <a:pt x="102768" y="98276"/>
                  </a:lnTo>
                  <a:lnTo>
                    <a:pt x="107876" y="102982"/>
                  </a:lnTo>
                  <a:lnTo>
                    <a:pt x="110290" y="107947"/>
                  </a:lnTo>
                  <a:lnTo>
                    <a:pt x="112107" y="132779"/>
                  </a:lnTo>
                  <a:lnTo>
                    <a:pt x="112215" y="174708"/>
                  </a:lnTo>
                  <a:lnTo>
                    <a:pt x="112220" y="216494"/>
                  </a:lnTo>
                  <a:lnTo>
                    <a:pt x="112220"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6" name="SMARTInkShape-1192"/>
            <p:cNvSpPr/>
            <p:nvPr/>
          </p:nvSpPr>
          <p:spPr>
            <a:xfrm>
              <a:off x="3370627" y="6170782"/>
              <a:ext cx="111906" cy="115719"/>
            </a:xfrm>
            <a:custGeom>
              <a:avLst/>
              <a:gdLst/>
              <a:ahLst/>
              <a:cxnLst/>
              <a:rect l="0" t="0" r="0" b="0"/>
              <a:pathLst>
                <a:path w="111906" h="115719">
                  <a:moveTo>
                    <a:pt x="4794" y="26421"/>
                  </a:moveTo>
                  <a:lnTo>
                    <a:pt x="9535" y="26421"/>
                  </a:lnTo>
                  <a:lnTo>
                    <a:pt x="37805" y="34523"/>
                  </a:lnTo>
                  <a:lnTo>
                    <a:pt x="79091" y="35341"/>
                  </a:lnTo>
                  <a:lnTo>
                    <a:pt x="85109" y="32700"/>
                  </a:lnTo>
                  <a:lnTo>
                    <a:pt x="91092" y="29210"/>
                  </a:lnTo>
                  <a:lnTo>
                    <a:pt x="100038" y="26255"/>
                  </a:lnTo>
                  <a:lnTo>
                    <a:pt x="110186" y="18841"/>
                  </a:lnTo>
                  <a:lnTo>
                    <a:pt x="111167" y="15445"/>
                  </a:lnTo>
                  <a:lnTo>
                    <a:pt x="111905" y="8965"/>
                  </a:lnTo>
                  <a:lnTo>
                    <a:pt x="104258" y="8596"/>
                  </a:lnTo>
                  <a:lnTo>
                    <a:pt x="98648" y="3832"/>
                  </a:lnTo>
                  <a:lnTo>
                    <a:pt x="90825" y="1497"/>
                  </a:lnTo>
                  <a:lnTo>
                    <a:pt x="74374" y="0"/>
                  </a:lnTo>
                  <a:lnTo>
                    <a:pt x="67800" y="2441"/>
                  </a:lnTo>
                  <a:lnTo>
                    <a:pt x="64657" y="4480"/>
                  </a:lnTo>
                  <a:lnTo>
                    <a:pt x="42419" y="10670"/>
                  </a:lnTo>
                  <a:lnTo>
                    <a:pt x="35407" y="14459"/>
                  </a:lnTo>
                  <a:lnTo>
                    <a:pt x="25882" y="17585"/>
                  </a:lnTo>
                  <a:lnTo>
                    <a:pt x="19789" y="21832"/>
                  </a:lnTo>
                  <a:lnTo>
                    <a:pt x="10781" y="34542"/>
                  </a:lnTo>
                  <a:lnTo>
                    <a:pt x="580" y="55854"/>
                  </a:lnTo>
                  <a:lnTo>
                    <a:pt x="0" y="58942"/>
                  </a:lnTo>
                  <a:lnTo>
                    <a:pt x="606" y="61991"/>
                  </a:lnTo>
                  <a:lnTo>
                    <a:pt x="2933" y="69020"/>
                  </a:lnTo>
                  <a:lnTo>
                    <a:pt x="5235" y="83140"/>
                  </a:lnTo>
                  <a:lnTo>
                    <a:pt x="11760" y="94048"/>
                  </a:lnTo>
                  <a:lnTo>
                    <a:pt x="18985" y="103564"/>
                  </a:lnTo>
                  <a:lnTo>
                    <a:pt x="22654" y="11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7" name="SMARTInkShape-1193"/>
            <p:cNvSpPr/>
            <p:nvPr/>
          </p:nvSpPr>
          <p:spPr>
            <a:xfrm>
              <a:off x="3483101" y="6180594"/>
              <a:ext cx="79845" cy="96554"/>
            </a:xfrm>
            <a:custGeom>
              <a:avLst/>
              <a:gdLst/>
              <a:ahLst/>
              <a:cxnLst/>
              <a:rect l="0" t="0" r="0" b="0"/>
              <a:pathLst>
                <a:path w="79845" h="96554">
                  <a:moveTo>
                    <a:pt x="79844" y="16609"/>
                  </a:moveTo>
                  <a:lnTo>
                    <a:pt x="79844" y="8047"/>
                  </a:lnTo>
                  <a:lnTo>
                    <a:pt x="75104" y="7788"/>
                  </a:lnTo>
                  <a:lnTo>
                    <a:pt x="73707" y="6760"/>
                  </a:lnTo>
                  <a:lnTo>
                    <a:pt x="72156" y="2971"/>
                  </a:lnTo>
                  <a:lnTo>
                    <a:pt x="70750" y="1564"/>
                  </a:lnTo>
                  <a:lnTo>
                    <a:pt x="66542" y="0"/>
                  </a:lnTo>
                  <a:lnTo>
                    <a:pt x="64031" y="575"/>
                  </a:lnTo>
                  <a:lnTo>
                    <a:pt x="52871" y="5982"/>
                  </a:lnTo>
                  <a:lnTo>
                    <a:pt x="49956" y="6548"/>
                  </a:lnTo>
                  <a:lnTo>
                    <a:pt x="41113" y="12084"/>
                  </a:lnTo>
                  <a:lnTo>
                    <a:pt x="20311" y="32567"/>
                  </a:lnTo>
                  <a:lnTo>
                    <a:pt x="3445" y="58453"/>
                  </a:lnTo>
                  <a:lnTo>
                    <a:pt x="0" y="80744"/>
                  </a:lnTo>
                  <a:lnTo>
                    <a:pt x="817" y="83178"/>
                  </a:lnTo>
                  <a:lnTo>
                    <a:pt x="2355" y="84801"/>
                  </a:lnTo>
                  <a:lnTo>
                    <a:pt x="9259" y="89730"/>
                  </a:lnTo>
                  <a:lnTo>
                    <a:pt x="15741" y="95545"/>
                  </a:lnTo>
                  <a:lnTo>
                    <a:pt x="21604" y="96553"/>
                  </a:lnTo>
                  <a:lnTo>
                    <a:pt x="26840" y="94141"/>
                  </a:lnTo>
                  <a:lnTo>
                    <a:pt x="56042" y="67161"/>
                  </a:lnTo>
                  <a:lnTo>
                    <a:pt x="59344" y="58590"/>
                  </a:lnTo>
                  <a:lnTo>
                    <a:pt x="61803" y="49158"/>
                  </a:lnTo>
                  <a:lnTo>
                    <a:pt x="71467" y="35018"/>
                  </a:lnTo>
                  <a:lnTo>
                    <a:pt x="76121" y="28759"/>
                  </a:lnTo>
                  <a:lnTo>
                    <a:pt x="79354" y="18406"/>
                  </a:lnTo>
                  <a:lnTo>
                    <a:pt x="79831" y="8094"/>
                  </a:lnTo>
                  <a:lnTo>
                    <a:pt x="79840" y="12543"/>
                  </a:lnTo>
                  <a:lnTo>
                    <a:pt x="78849" y="13898"/>
                  </a:lnTo>
                  <a:lnTo>
                    <a:pt x="75102" y="15403"/>
                  </a:lnTo>
                  <a:lnTo>
                    <a:pt x="73707" y="16797"/>
                  </a:lnTo>
                  <a:lnTo>
                    <a:pt x="68820" y="26164"/>
                  </a:lnTo>
                  <a:lnTo>
                    <a:pt x="65023" y="31770"/>
                  </a:lnTo>
                  <a:lnTo>
                    <a:pt x="62885" y="40504"/>
                  </a:lnTo>
                  <a:lnTo>
                    <a:pt x="61985" y="61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8" name="SMARTInkShape-1194"/>
            <p:cNvSpPr/>
            <p:nvPr/>
          </p:nvSpPr>
          <p:spPr>
            <a:xfrm>
              <a:off x="3610589" y="6054328"/>
              <a:ext cx="193458" cy="240574"/>
            </a:xfrm>
            <a:custGeom>
              <a:avLst/>
              <a:gdLst/>
              <a:ahLst/>
              <a:cxnLst/>
              <a:rect l="0" t="0" r="0" b="0"/>
              <a:pathLst>
                <a:path w="193458" h="240574">
                  <a:moveTo>
                    <a:pt x="86301" y="151804"/>
                  </a:moveTo>
                  <a:lnTo>
                    <a:pt x="86301" y="147064"/>
                  </a:lnTo>
                  <a:lnTo>
                    <a:pt x="87294" y="145668"/>
                  </a:lnTo>
                  <a:lnTo>
                    <a:pt x="88948" y="144737"/>
                  </a:lnTo>
                  <a:lnTo>
                    <a:pt x="93990" y="143243"/>
                  </a:lnTo>
                  <a:lnTo>
                    <a:pt x="94679" y="140392"/>
                  </a:lnTo>
                  <a:lnTo>
                    <a:pt x="95122" y="135219"/>
                  </a:lnTo>
                  <a:lnTo>
                    <a:pt x="94166" y="134794"/>
                  </a:lnTo>
                  <a:lnTo>
                    <a:pt x="73981" y="133955"/>
                  </a:lnTo>
                  <a:lnTo>
                    <a:pt x="68258" y="136596"/>
                  </a:lnTo>
                  <a:lnTo>
                    <a:pt x="62407" y="140083"/>
                  </a:lnTo>
                  <a:lnTo>
                    <a:pt x="53535" y="143041"/>
                  </a:lnTo>
                  <a:lnTo>
                    <a:pt x="20817" y="172677"/>
                  </a:lnTo>
                  <a:lnTo>
                    <a:pt x="3766" y="196827"/>
                  </a:lnTo>
                  <a:lnTo>
                    <a:pt x="10" y="205880"/>
                  </a:lnTo>
                  <a:lnTo>
                    <a:pt x="0" y="209682"/>
                  </a:lnTo>
                  <a:lnTo>
                    <a:pt x="6275" y="229050"/>
                  </a:lnTo>
                  <a:lnTo>
                    <a:pt x="10385" y="235083"/>
                  </a:lnTo>
                  <a:lnTo>
                    <a:pt x="15519" y="238426"/>
                  </a:lnTo>
                  <a:lnTo>
                    <a:pt x="26899" y="240573"/>
                  </a:lnTo>
                  <a:lnTo>
                    <a:pt x="46823" y="240004"/>
                  </a:lnTo>
                  <a:lnTo>
                    <a:pt x="88556" y="225861"/>
                  </a:lnTo>
                  <a:lnTo>
                    <a:pt x="100863" y="220106"/>
                  </a:lnTo>
                  <a:lnTo>
                    <a:pt x="110302" y="211596"/>
                  </a:lnTo>
                  <a:lnTo>
                    <a:pt x="118797" y="202191"/>
                  </a:lnTo>
                  <a:lnTo>
                    <a:pt x="133743" y="190325"/>
                  </a:lnTo>
                  <a:lnTo>
                    <a:pt x="160592" y="145729"/>
                  </a:lnTo>
                  <a:lnTo>
                    <a:pt x="180552" y="104172"/>
                  </a:lnTo>
                  <a:lnTo>
                    <a:pt x="191363" y="62508"/>
                  </a:lnTo>
                  <a:lnTo>
                    <a:pt x="193403" y="18643"/>
                  </a:lnTo>
                  <a:lnTo>
                    <a:pt x="1934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84" name="SMARTInkShape-Group133"/>
          <p:cNvGrpSpPr/>
          <p:nvPr/>
        </p:nvGrpSpPr>
        <p:grpSpPr>
          <a:xfrm>
            <a:off x="4064937" y="5509617"/>
            <a:ext cx="649902" cy="357031"/>
            <a:chOff x="4064937" y="5509617"/>
            <a:chExt cx="649902" cy="357031"/>
          </a:xfrm>
        </p:grpSpPr>
        <p:sp>
          <p:nvSpPr>
            <p:cNvPr id="1480" name="SMARTInkShape-1195"/>
            <p:cNvSpPr/>
            <p:nvPr/>
          </p:nvSpPr>
          <p:spPr>
            <a:xfrm>
              <a:off x="4064937" y="5509617"/>
              <a:ext cx="328469" cy="265994"/>
            </a:xfrm>
            <a:custGeom>
              <a:avLst/>
              <a:gdLst/>
              <a:ahLst/>
              <a:cxnLst/>
              <a:rect l="0" t="0" r="0" b="0"/>
              <a:pathLst>
                <a:path w="328469" h="265994">
                  <a:moveTo>
                    <a:pt x="96297" y="0"/>
                  </a:moveTo>
                  <a:lnTo>
                    <a:pt x="91557" y="4740"/>
                  </a:lnTo>
                  <a:lnTo>
                    <a:pt x="89230" y="9713"/>
                  </a:lnTo>
                  <a:lnTo>
                    <a:pt x="88609" y="12428"/>
                  </a:lnTo>
                  <a:lnTo>
                    <a:pt x="82627" y="18092"/>
                  </a:lnTo>
                  <a:lnTo>
                    <a:pt x="74347" y="24908"/>
                  </a:lnTo>
                  <a:lnTo>
                    <a:pt x="57847" y="51137"/>
                  </a:lnTo>
                  <a:lnTo>
                    <a:pt x="40105" y="87505"/>
                  </a:lnTo>
                  <a:lnTo>
                    <a:pt x="26731" y="109271"/>
                  </a:lnTo>
                  <a:lnTo>
                    <a:pt x="11215" y="145946"/>
                  </a:lnTo>
                  <a:lnTo>
                    <a:pt x="1233" y="190585"/>
                  </a:lnTo>
                  <a:lnTo>
                    <a:pt x="0" y="213236"/>
                  </a:lnTo>
                  <a:lnTo>
                    <a:pt x="9149" y="247758"/>
                  </a:lnTo>
                  <a:lnTo>
                    <a:pt x="19331" y="261489"/>
                  </a:lnTo>
                  <a:lnTo>
                    <a:pt x="25048" y="265045"/>
                  </a:lnTo>
                  <a:lnTo>
                    <a:pt x="27962" y="265993"/>
                  </a:lnTo>
                  <a:lnTo>
                    <a:pt x="30896" y="265634"/>
                  </a:lnTo>
                  <a:lnTo>
                    <a:pt x="45382" y="260572"/>
                  </a:lnTo>
                  <a:lnTo>
                    <a:pt x="54817" y="258685"/>
                  </a:lnTo>
                  <a:lnTo>
                    <a:pt x="66699" y="251053"/>
                  </a:lnTo>
                  <a:lnTo>
                    <a:pt x="93735" y="225569"/>
                  </a:lnTo>
                  <a:lnTo>
                    <a:pt x="116073" y="182231"/>
                  </a:lnTo>
                  <a:lnTo>
                    <a:pt x="140330" y="143195"/>
                  </a:lnTo>
                  <a:lnTo>
                    <a:pt x="147047" y="127756"/>
                  </a:lnTo>
                  <a:lnTo>
                    <a:pt x="149610" y="120280"/>
                  </a:lnTo>
                  <a:lnTo>
                    <a:pt x="156694" y="107397"/>
                  </a:lnTo>
                  <a:lnTo>
                    <a:pt x="158768" y="98385"/>
                  </a:lnTo>
                  <a:lnTo>
                    <a:pt x="154054" y="103014"/>
                  </a:lnTo>
                  <a:lnTo>
                    <a:pt x="151732" y="107961"/>
                  </a:lnTo>
                  <a:lnTo>
                    <a:pt x="147392" y="132155"/>
                  </a:lnTo>
                  <a:lnTo>
                    <a:pt x="145244" y="135727"/>
                  </a:lnTo>
                  <a:lnTo>
                    <a:pt x="142219" y="150238"/>
                  </a:lnTo>
                  <a:lnTo>
                    <a:pt x="140979" y="194754"/>
                  </a:lnTo>
                  <a:lnTo>
                    <a:pt x="148637" y="219827"/>
                  </a:lnTo>
                  <a:lnTo>
                    <a:pt x="154249" y="226971"/>
                  </a:lnTo>
                  <a:lnTo>
                    <a:pt x="159426" y="229860"/>
                  </a:lnTo>
                  <a:lnTo>
                    <a:pt x="170834" y="231715"/>
                  </a:lnTo>
                  <a:lnTo>
                    <a:pt x="176719" y="229321"/>
                  </a:lnTo>
                  <a:lnTo>
                    <a:pt x="206431" y="202357"/>
                  </a:lnTo>
                  <a:lnTo>
                    <a:pt x="230242" y="160500"/>
                  </a:lnTo>
                  <a:lnTo>
                    <a:pt x="235203" y="148724"/>
                  </a:lnTo>
                  <a:lnTo>
                    <a:pt x="246706" y="105939"/>
                  </a:lnTo>
                  <a:lnTo>
                    <a:pt x="246179" y="102376"/>
                  </a:lnTo>
                  <a:lnTo>
                    <a:pt x="239503" y="82177"/>
                  </a:lnTo>
                  <a:lnTo>
                    <a:pt x="234530" y="76163"/>
                  </a:lnTo>
                  <a:lnTo>
                    <a:pt x="233101" y="75580"/>
                  </a:lnTo>
                  <a:lnTo>
                    <a:pt x="232148" y="76183"/>
                  </a:lnTo>
                  <a:lnTo>
                    <a:pt x="230619" y="79540"/>
                  </a:lnTo>
                  <a:lnTo>
                    <a:pt x="224180" y="87333"/>
                  </a:lnTo>
                  <a:lnTo>
                    <a:pt x="221170" y="95549"/>
                  </a:lnTo>
                  <a:lnTo>
                    <a:pt x="215428" y="104268"/>
                  </a:lnTo>
                  <a:lnTo>
                    <a:pt x="213736" y="110172"/>
                  </a:lnTo>
                  <a:lnTo>
                    <a:pt x="214278" y="113136"/>
                  </a:lnTo>
                  <a:lnTo>
                    <a:pt x="219629" y="125021"/>
                  </a:lnTo>
                  <a:lnTo>
                    <a:pt x="220190" y="127996"/>
                  </a:lnTo>
                  <a:lnTo>
                    <a:pt x="228903" y="145851"/>
                  </a:lnTo>
                  <a:lnTo>
                    <a:pt x="234939" y="151804"/>
                  </a:lnTo>
                  <a:lnTo>
                    <a:pt x="243244" y="156766"/>
                  </a:lnTo>
                  <a:lnTo>
                    <a:pt x="255020" y="160212"/>
                  </a:lnTo>
                  <a:lnTo>
                    <a:pt x="258783" y="157856"/>
                  </a:lnTo>
                  <a:lnTo>
                    <a:pt x="263763" y="154494"/>
                  </a:lnTo>
                  <a:lnTo>
                    <a:pt x="272145" y="151609"/>
                  </a:lnTo>
                  <a:lnTo>
                    <a:pt x="296098" y="130564"/>
                  </a:lnTo>
                  <a:lnTo>
                    <a:pt x="299199" y="124836"/>
                  </a:lnTo>
                  <a:lnTo>
                    <a:pt x="301463" y="114208"/>
                  </a:lnTo>
                  <a:lnTo>
                    <a:pt x="301667" y="107569"/>
                  </a:lnTo>
                  <a:lnTo>
                    <a:pt x="296936" y="102538"/>
                  </a:lnTo>
                  <a:lnTo>
                    <a:pt x="294549" y="102093"/>
                  </a:lnTo>
                  <a:lnTo>
                    <a:pt x="291965" y="102789"/>
                  </a:lnTo>
                  <a:lnTo>
                    <a:pt x="286449" y="105214"/>
                  </a:lnTo>
                  <a:lnTo>
                    <a:pt x="277764" y="107573"/>
                  </a:lnTo>
                  <a:lnTo>
                    <a:pt x="268907" y="113122"/>
                  </a:lnTo>
                  <a:lnTo>
                    <a:pt x="259999" y="116200"/>
                  </a:lnTo>
                  <a:lnTo>
                    <a:pt x="254051" y="120436"/>
                  </a:lnTo>
                  <a:lnTo>
                    <a:pt x="234211" y="148081"/>
                  </a:lnTo>
                  <a:lnTo>
                    <a:pt x="232006" y="154449"/>
                  </a:lnTo>
                  <a:lnTo>
                    <a:pt x="230288" y="190123"/>
                  </a:lnTo>
                  <a:lnTo>
                    <a:pt x="237935" y="216015"/>
                  </a:lnTo>
                  <a:lnTo>
                    <a:pt x="241324" y="219416"/>
                  </a:lnTo>
                  <a:lnTo>
                    <a:pt x="262129" y="230295"/>
                  </a:lnTo>
                  <a:lnTo>
                    <a:pt x="269566" y="231616"/>
                  </a:lnTo>
                  <a:lnTo>
                    <a:pt x="275170" y="229279"/>
                  </a:lnTo>
                  <a:lnTo>
                    <a:pt x="296973" y="210044"/>
                  </a:lnTo>
                  <a:lnTo>
                    <a:pt x="299588" y="204808"/>
                  </a:lnTo>
                  <a:lnTo>
                    <a:pt x="300285" y="202024"/>
                  </a:lnTo>
                  <a:lnTo>
                    <a:pt x="308564" y="187473"/>
                  </a:lnTo>
                  <a:lnTo>
                    <a:pt x="309246" y="184513"/>
                  </a:lnTo>
                  <a:lnTo>
                    <a:pt x="310692" y="182540"/>
                  </a:lnTo>
                  <a:lnTo>
                    <a:pt x="312649" y="181225"/>
                  </a:lnTo>
                  <a:lnTo>
                    <a:pt x="314946" y="180348"/>
                  </a:lnTo>
                  <a:lnTo>
                    <a:pt x="316477" y="178771"/>
                  </a:lnTo>
                  <a:lnTo>
                    <a:pt x="319136" y="171059"/>
                  </a:lnTo>
                  <a:lnTo>
                    <a:pt x="322006" y="170284"/>
                  </a:lnTo>
                  <a:lnTo>
                    <a:pt x="324161" y="170078"/>
                  </a:lnTo>
                  <a:lnTo>
                    <a:pt x="325597" y="168948"/>
                  </a:lnTo>
                  <a:lnTo>
                    <a:pt x="328459" y="160768"/>
                  </a:lnTo>
                  <a:lnTo>
                    <a:pt x="328468" y="168426"/>
                  </a:lnTo>
                  <a:lnTo>
                    <a:pt x="327477" y="168838"/>
                  </a:lnTo>
                  <a:lnTo>
                    <a:pt x="323728" y="169297"/>
                  </a:lnTo>
                  <a:lnTo>
                    <a:pt x="322332" y="170412"/>
                  </a:lnTo>
                  <a:lnTo>
                    <a:pt x="319907" y="177320"/>
                  </a:lnTo>
                  <a:lnTo>
                    <a:pt x="317057" y="178027"/>
                  </a:lnTo>
                  <a:lnTo>
                    <a:pt x="314908" y="178217"/>
                  </a:lnTo>
                  <a:lnTo>
                    <a:pt x="313475" y="179335"/>
                  </a:lnTo>
                  <a:lnTo>
                    <a:pt x="310609" y="1875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1" name="SMARTInkShape-1196"/>
            <p:cNvSpPr/>
            <p:nvPr/>
          </p:nvSpPr>
          <p:spPr>
            <a:xfrm>
              <a:off x="4438054" y="5581054"/>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2" name="SMARTInkShape-1197"/>
            <p:cNvSpPr/>
            <p:nvPr/>
          </p:nvSpPr>
          <p:spPr>
            <a:xfrm>
              <a:off x="4438054" y="5625703"/>
              <a:ext cx="205384" cy="187489"/>
            </a:xfrm>
            <a:custGeom>
              <a:avLst/>
              <a:gdLst/>
              <a:ahLst/>
              <a:cxnLst/>
              <a:rect l="0" t="0" r="0" b="0"/>
              <a:pathLst>
                <a:path w="205384" h="187489">
                  <a:moveTo>
                    <a:pt x="0" y="89297"/>
                  </a:moveTo>
                  <a:lnTo>
                    <a:pt x="0" y="107153"/>
                  </a:lnTo>
                  <a:lnTo>
                    <a:pt x="7689" y="99467"/>
                  </a:lnTo>
                  <a:lnTo>
                    <a:pt x="9676" y="91342"/>
                  </a:lnTo>
                  <a:lnTo>
                    <a:pt x="16586" y="82009"/>
                  </a:lnTo>
                  <a:lnTo>
                    <a:pt x="19939" y="81096"/>
                  </a:lnTo>
                  <a:lnTo>
                    <a:pt x="22223" y="80853"/>
                  </a:lnTo>
                  <a:lnTo>
                    <a:pt x="23745" y="79699"/>
                  </a:lnTo>
                  <a:lnTo>
                    <a:pt x="25436" y="75771"/>
                  </a:lnTo>
                  <a:lnTo>
                    <a:pt x="26880" y="74326"/>
                  </a:lnTo>
                  <a:lnTo>
                    <a:pt x="31129" y="72721"/>
                  </a:lnTo>
                  <a:lnTo>
                    <a:pt x="65496" y="71447"/>
                  </a:lnTo>
                  <a:lnTo>
                    <a:pt x="71442" y="74087"/>
                  </a:lnTo>
                  <a:lnTo>
                    <a:pt x="92458" y="85677"/>
                  </a:lnTo>
                  <a:lnTo>
                    <a:pt x="103353" y="89218"/>
                  </a:lnTo>
                  <a:lnTo>
                    <a:pt x="126864" y="109068"/>
                  </a:lnTo>
                  <a:lnTo>
                    <a:pt x="129224" y="111408"/>
                  </a:lnTo>
                  <a:lnTo>
                    <a:pt x="131847" y="116652"/>
                  </a:lnTo>
                  <a:lnTo>
                    <a:pt x="133531" y="123363"/>
                  </a:lnTo>
                  <a:lnTo>
                    <a:pt x="134661" y="123914"/>
                  </a:lnTo>
                  <a:lnTo>
                    <a:pt x="138563" y="124526"/>
                  </a:lnTo>
                  <a:lnTo>
                    <a:pt x="139008" y="125681"/>
                  </a:lnTo>
                  <a:lnTo>
                    <a:pt x="134201" y="133564"/>
                  </a:lnTo>
                  <a:lnTo>
                    <a:pt x="102903" y="133945"/>
                  </a:lnTo>
                  <a:lnTo>
                    <a:pt x="101345" y="134936"/>
                  </a:lnTo>
                  <a:lnTo>
                    <a:pt x="100305" y="136591"/>
                  </a:lnTo>
                  <a:lnTo>
                    <a:pt x="98843" y="143658"/>
                  </a:lnTo>
                  <a:lnTo>
                    <a:pt x="98638" y="146374"/>
                  </a:lnTo>
                  <a:lnTo>
                    <a:pt x="97509" y="148184"/>
                  </a:lnTo>
                  <a:lnTo>
                    <a:pt x="95764" y="149391"/>
                  </a:lnTo>
                  <a:lnTo>
                    <a:pt x="93609" y="150194"/>
                  </a:lnTo>
                  <a:lnTo>
                    <a:pt x="92171" y="151723"/>
                  </a:lnTo>
                  <a:lnTo>
                    <a:pt x="90575" y="156068"/>
                  </a:lnTo>
                  <a:lnTo>
                    <a:pt x="89676" y="164092"/>
                  </a:lnTo>
                  <a:lnTo>
                    <a:pt x="92112" y="169833"/>
                  </a:lnTo>
                  <a:lnTo>
                    <a:pt x="97019" y="176864"/>
                  </a:lnTo>
                  <a:lnTo>
                    <a:pt x="97869" y="182822"/>
                  </a:lnTo>
                  <a:lnTo>
                    <a:pt x="98980" y="184389"/>
                  </a:lnTo>
                  <a:lnTo>
                    <a:pt x="100714" y="185433"/>
                  </a:lnTo>
                  <a:lnTo>
                    <a:pt x="107893" y="186904"/>
                  </a:lnTo>
                  <a:lnTo>
                    <a:pt x="128036" y="187488"/>
                  </a:lnTo>
                  <a:lnTo>
                    <a:pt x="133965" y="184862"/>
                  </a:lnTo>
                  <a:lnTo>
                    <a:pt x="172641" y="148814"/>
                  </a:lnTo>
                  <a:lnTo>
                    <a:pt x="181571" y="135154"/>
                  </a:lnTo>
                  <a:lnTo>
                    <a:pt x="195057" y="90986"/>
                  </a:lnTo>
                  <a:lnTo>
                    <a:pt x="204473" y="50526"/>
                  </a:lnTo>
                  <a:lnTo>
                    <a:pt x="205373" y="6107"/>
                  </a:lnTo>
                  <a:lnTo>
                    <a:pt x="20538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3" name="SMARTInkShape-1198"/>
            <p:cNvSpPr/>
            <p:nvPr/>
          </p:nvSpPr>
          <p:spPr>
            <a:xfrm>
              <a:off x="4636162" y="5741789"/>
              <a:ext cx="78677" cy="124859"/>
            </a:xfrm>
            <a:custGeom>
              <a:avLst/>
              <a:gdLst/>
              <a:ahLst/>
              <a:cxnLst/>
              <a:rect l="0" t="0" r="0" b="0"/>
              <a:pathLst>
                <a:path w="78677" h="124859">
                  <a:moveTo>
                    <a:pt x="60852" y="26789"/>
                  </a:moveTo>
                  <a:lnTo>
                    <a:pt x="56113" y="26789"/>
                  </a:lnTo>
                  <a:lnTo>
                    <a:pt x="54717" y="27781"/>
                  </a:lnTo>
                  <a:lnTo>
                    <a:pt x="53786" y="29434"/>
                  </a:lnTo>
                  <a:lnTo>
                    <a:pt x="53165" y="31529"/>
                  </a:lnTo>
                  <a:lnTo>
                    <a:pt x="51758" y="32925"/>
                  </a:lnTo>
                  <a:lnTo>
                    <a:pt x="47551" y="34477"/>
                  </a:lnTo>
                  <a:lnTo>
                    <a:pt x="36766" y="36465"/>
                  </a:lnTo>
                  <a:lnTo>
                    <a:pt x="28029" y="41783"/>
                  </a:lnTo>
                  <a:lnTo>
                    <a:pt x="22121" y="43375"/>
                  </a:lnTo>
                  <a:lnTo>
                    <a:pt x="20150" y="44791"/>
                  </a:lnTo>
                  <a:lnTo>
                    <a:pt x="18834" y="46728"/>
                  </a:lnTo>
                  <a:lnTo>
                    <a:pt x="16382" y="51526"/>
                  </a:lnTo>
                  <a:lnTo>
                    <a:pt x="2068" y="68543"/>
                  </a:lnTo>
                  <a:lnTo>
                    <a:pt x="0" y="74450"/>
                  </a:lnTo>
                  <a:lnTo>
                    <a:pt x="1727" y="83029"/>
                  </a:lnTo>
                  <a:lnTo>
                    <a:pt x="9434" y="106606"/>
                  </a:lnTo>
                  <a:lnTo>
                    <a:pt x="23497" y="123219"/>
                  </a:lnTo>
                  <a:lnTo>
                    <a:pt x="27053" y="124217"/>
                  </a:lnTo>
                  <a:lnTo>
                    <a:pt x="37419" y="124858"/>
                  </a:lnTo>
                  <a:lnTo>
                    <a:pt x="43162" y="122300"/>
                  </a:lnTo>
                  <a:lnTo>
                    <a:pt x="63840" y="104020"/>
                  </a:lnTo>
                  <a:lnTo>
                    <a:pt x="67142" y="98156"/>
                  </a:lnTo>
                  <a:lnTo>
                    <a:pt x="78092" y="55989"/>
                  </a:lnTo>
                  <a:lnTo>
                    <a:pt x="78676" y="25194"/>
                  </a:lnTo>
                  <a:lnTo>
                    <a:pt x="6978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91" name="SMARTInkShape-Group134"/>
          <p:cNvGrpSpPr/>
          <p:nvPr/>
        </p:nvGrpSpPr>
        <p:grpSpPr>
          <a:xfrm>
            <a:off x="169664" y="4546690"/>
            <a:ext cx="607220" cy="373569"/>
            <a:chOff x="169664" y="4546690"/>
            <a:chExt cx="607220" cy="373569"/>
          </a:xfrm>
        </p:grpSpPr>
        <p:sp>
          <p:nvSpPr>
            <p:cNvPr id="1485" name="SMARTInkShape-1199"/>
            <p:cNvSpPr/>
            <p:nvPr/>
          </p:nvSpPr>
          <p:spPr>
            <a:xfrm>
              <a:off x="169664" y="4546690"/>
              <a:ext cx="187524" cy="185879"/>
            </a:xfrm>
            <a:custGeom>
              <a:avLst/>
              <a:gdLst/>
              <a:ahLst/>
              <a:cxnLst/>
              <a:rect l="0" t="0" r="0" b="0"/>
              <a:pathLst>
                <a:path w="187524" h="185879">
                  <a:moveTo>
                    <a:pt x="187523" y="43169"/>
                  </a:moveTo>
                  <a:lnTo>
                    <a:pt x="182783" y="43169"/>
                  </a:lnTo>
                  <a:lnTo>
                    <a:pt x="181387" y="42177"/>
                  </a:lnTo>
                  <a:lnTo>
                    <a:pt x="180456" y="40523"/>
                  </a:lnTo>
                  <a:lnTo>
                    <a:pt x="179835" y="38429"/>
                  </a:lnTo>
                  <a:lnTo>
                    <a:pt x="149331" y="20808"/>
                  </a:lnTo>
                  <a:lnTo>
                    <a:pt x="112597" y="6006"/>
                  </a:lnTo>
                  <a:lnTo>
                    <a:pt x="69866" y="0"/>
                  </a:lnTo>
                  <a:lnTo>
                    <a:pt x="49903" y="170"/>
                  </a:lnTo>
                  <a:lnTo>
                    <a:pt x="37724" y="3554"/>
                  </a:lnTo>
                  <a:lnTo>
                    <a:pt x="29003" y="11010"/>
                  </a:lnTo>
                  <a:lnTo>
                    <a:pt x="22812" y="19946"/>
                  </a:lnTo>
                  <a:lnTo>
                    <a:pt x="20061" y="27226"/>
                  </a:lnTo>
                  <a:lnTo>
                    <a:pt x="20319" y="30556"/>
                  </a:lnTo>
                  <a:lnTo>
                    <a:pt x="30482" y="50793"/>
                  </a:lnTo>
                  <a:lnTo>
                    <a:pt x="65875" y="91884"/>
                  </a:lnTo>
                  <a:lnTo>
                    <a:pt x="101237" y="133631"/>
                  </a:lnTo>
                  <a:lnTo>
                    <a:pt x="122377" y="152025"/>
                  </a:lnTo>
                  <a:lnTo>
                    <a:pt x="139998" y="176480"/>
                  </a:lnTo>
                  <a:lnTo>
                    <a:pt x="140957" y="179668"/>
                  </a:lnTo>
                  <a:lnTo>
                    <a:pt x="140604" y="181793"/>
                  </a:lnTo>
                  <a:lnTo>
                    <a:pt x="139377" y="183210"/>
                  </a:lnTo>
                  <a:lnTo>
                    <a:pt x="137566" y="184155"/>
                  </a:lnTo>
                  <a:lnTo>
                    <a:pt x="109405" y="185878"/>
                  </a:lnTo>
                  <a:lnTo>
                    <a:pt x="86177" y="178882"/>
                  </a:lnTo>
                  <a:lnTo>
                    <a:pt x="44452" y="162126"/>
                  </a:lnTo>
                  <a:lnTo>
                    <a:pt x="21054" y="150305"/>
                  </a:lnTo>
                  <a:lnTo>
                    <a:pt x="0" y="132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6" name="SMARTInkShape-1200"/>
            <p:cNvSpPr/>
            <p:nvPr/>
          </p:nvSpPr>
          <p:spPr>
            <a:xfrm>
              <a:off x="330957" y="4589859"/>
              <a:ext cx="124458" cy="160735"/>
            </a:xfrm>
            <a:custGeom>
              <a:avLst/>
              <a:gdLst/>
              <a:ahLst/>
              <a:cxnLst/>
              <a:rect l="0" t="0" r="0" b="0"/>
              <a:pathLst>
                <a:path w="124458" h="160735">
                  <a:moveTo>
                    <a:pt x="79809" y="0"/>
                  </a:moveTo>
                  <a:lnTo>
                    <a:pt x="87497" y="0"/>
                  </a:lnTo>
                  <a:lnTo>
                    <a:pt x="96318" y="7688"/>
                  </a:lnTo>
                  <a:lnTo>
                    <a:pt x="95776" y="9094"/>
                  </a:lnTo>
                  <a:lnTo>
                    <a:pt x="71902" y="34629"/>
                  </a:lnTo>
                  <a:lnTo>
                    <a:pt x="46478" y="55688"/>
                  </a:lnTo>
                  <a:lnTo>
                    <a:pt x="8985" y="100143"/>
                  </a:lnTo>
                  <a:lnTo>
                    <a:pt x="2269" y="114009"/>
                  </a:lnTo>
                  <a:lnTo>
                    <a:pt x="0" y="127582"/>
                  </a:lnTo>
                  <a:lnTo>
                    <a:pt x="2336" y="133763"/>
                  </a:lnTo>
                  <a:lnTo>
                    <a:pt x="4347" y="136800"/>
                  </a:lnTo>
                  <a:lnTo>
                    <a:pt x="6681" y="137833"/>
                  </a:lnTo>
                  <a:lnTo>
                    <a:pt x="9229" y="137530"/>
                  </a:lnTo>
                  <a:lnTo>
                    <a:pt x="14705" y="135538"/>
                  </a:lnTo>
                  <a:lnTo>
                    <a:pt x="28952" y="131614"/>
                  </a:lnTo>
                  <a:lnTo>
                    <a:pt x="50580" y="121579"/>
                  </a:lnTo>
                  <a:lnTo>
                    <a:pt x="59542" y="113236"/>
                  </a:lnTo>
                  <a:lnTo>
                    <a:pt x="86933" y="74548"/>
                  </a:lnTo>
                  <a:lnTo>
                    <a:pt x="88724" y="62641"/>
                  </a:lnTo>
                  <a:lnTo>
                    <a:pt x="88734" y="67288"/>
                  </a:lnTo>
                  <a:lnTo>
                    <a:pt x="86091" y="72239"/>
                  </a:lnTo>
                  <a:lnTo>
                    <a:pt x="83997" y="74949"/>
                  </a:lnTo>
                  <a:lnTo>
                    <a:pt x="81670" y="83251"/>
                  </a:lnTo>
                  <a:lnTo>
                    <a:pt x="79918" y="114519"/>
                  </a:lnTo>
                  <a:lnTo>
                    <a:pt x="82503" y="122996"/>
                  </a:lnTo>
                  <a:lnTo>
                    <a:pt x="85967" y="130072"/>
                  </a:lnTo>
                  <a:lnTo>
                    <a:pt x="88909" y="139632"/>
                  </a:lnTo>
                  <a:lnTo>
                    <a:pt x="93114" y="145733"/>
                  </a:lnTo>
                  <a:lnTo>
                    <a:pt x="98290" y="149106"/>
                  </a:lnTo>
                  <a:lnTo>
                    <a:pt x="103898" y="151598"/>
                  </a:lnTo>
                  <a:lnTo>
                    <a:pt x="112633" y="157586"/>
                  </a:lnTo>
                  <a:lnTo>
                    <a:pt x="124457"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7" name="SMARTInkShape-1201"/>
            <p:cNvSpPr/>
            <p:nvPr/>
          </p:nvSpPr>
          <p:spPr>
            <a:xfrm>
              <a:off x="500465" y="4670226"/>
              <a:ext cx="79552" cy="250033"/>
            </a:xfrm>
            <a:custGeom>
              <a:avLst/>
              <a:gdLst/>
              <a:ahLst/>
              <a:cxnLst/>
              <a:rect l="0" t="0" r="0" b="0"/>
              <a:pathLst>
                <a:path w="79552" h="250033">
                  <a:moveTo>
                    <a:pt x="26387" y="0"/>
                  </a:moveTo>
                  <a:lnTo>
                    <a:pt x="21646" y="0"/>
                  </a:lnTo>
                  <a:lnTo>
                    <a:pt x="20250" y="992"/>
                  </a:lnTo>
                  <a:lnTo>
                    <a:pt x="19319" y="2647"/>
                  </a:lnTo>
                  <a:lnTo>
                    <a:pt x="18698" y="4740"/>
                  </a:lnTo>
                  <a:lnTo>
                    <a:pt x="11565" y="16223"/>
                  </a:lnTo>
                  <a:lnTo>
                    <a:pt x="8435" y="30053"/>
                  </a:lnTo>
                  <a:lnTo>
                    <a:pt x="2657" y="41867"/>
                  </a:lnTo>
                  <a:lnTo>
                    <a:pt x="0" y="64138"/>
                  </a:lnTo>
                  <a:lnTo>
                    <a:pt x="2422" y="70838"/>
                  </a:lnTo>
                  <a:lnTo>
                    <a:pt x="7321" y="78485"/>
                  </a:lnTo>
                  <a:lnTo>
                    <a:pt x="22391" y="75069"/>
                  </a:lnTo>
                  <a:lnTo>
                    <a:pt x="36227" y="67773"/>
                  </a:lnTo>
                  <a:lnTo>
                    <a:pt x="59008" y="48577"/>
                  </a:lnTo>
                  <a:lnTo>
                    <a:pt x="65028" y="46395"/>
                  </a:lnTo>
                  <a:lnTo>
                    <a:pt x="67030" y="44821"/>
                  </a:lnTo>
                  <a:lnTo>
                    <a:pt x="70841" y="38857"/>
                  </a:lnTo>
                  <a:lnTo>
                    <a:pt x="75248" y="37113"/>
                  </a:lnTo>
                  <a:lnTo>
                    <a:pt x="76820" y="37641"/>
                  </a:lnTo>
                  <a:lnTo>
                    <a:pt x="77868" y="38985"/>
                  </a:lnTo>
                  <a:lnTo>
                    <a:pt x="79551" y="43530"/>
                  </a:lnTo>
                  <a:lnTo>
                    <a:pt x="66651" y="83653"/>
                  </a:lnTo>
                  <a:lnTo>
                    <a:pt x="50076" y="126546"/>
                  </a:lnTo>
                  <a:lnTo>
                    <a:pt x="40017" y="171040"/>
                  </a:lnTo>
                  <a:lnTo>
                    <a:pt x="28041" y="210935"/>
                  </a:lnTo>
                  <a:lnTo>
                    <a:pt x="26387"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8" name="SMARTInkShape-1202"/>
            <p:cNvSpPr/>
            <p:nvPr/>
          </p:nvSpPr>
          <p:spPr>
            <a:xfrm>
              <a:off x="589359" y="4706063"/>
              <a:ext cx="98228" cy="76184"/>
            </a:xfrm>
            <a:custGeom>
              <a:avLst/>
              <a:gdLst/>
              <a:ahLst/>
              <a:cxnLst/>
              <a:rect l="0" t="0" r="0" b="0"/>
              <a:pathLst>
                <a:path w="98228" h="76184">
                  <a:moveTo>
                    <a:pt x="98227" y="17741"/>
                  </a:moveTo>
                  <a:lnTo>
                    <a:pt x="93486" y="13001"/>
                  </a:lnTo>
                  <a:lnTo>
                    <a:pt x="85867" y="10674"/>
                  </a:lnTo>
                  <a:lnTo>
                    <a:pt x="70422" y="6718"/>
                  </a:lnTo>
                  <a:lnTo>
                    <a:pt x="52165" y="1233"/>
                  </a:lnTo>
                  <a:lnTo>
                    <a:pt x="37620" y="0"/>
                  </a:lnTo>
                  <a:lnTo>
                    <a:pt x="36986" y="954"/>
                  </a:lnTo>
                  <a:lnTo>
                    <a:pt x="36282" y="4658"/>
                  </a:lnTo>
                  <a:lnTo>
                    <a:pt x="38615" y="9612"/>
                  </a:lnTo>
                  <a:lnTo>
                    <a:pt x="41967" y="15120"/>
                  </a:lnTo>
                  <a:lnTo>
                    <a:pt x="44846" y="23799"/>
                  </a:lnTo>
                  <a:lnTo>
                    <a:pt x="58818" y="47700"/>
                  </a:lnTo>
                  <a:lnTo>
                    <a:pt x="60868" y="55199"/>
                  </a:lnTo>
                  <a:lnTo>
                    <a:pt x="60423" y="57595"/>
                  </a:lnTo>
                  <a:lnTo>
                    <a:pt x="59133" y="59194"/>
                  </a:lnTo>
                  <a:lnTo>
                    <a:pt x="57282" y="60260"/>
                  </a:lnTo>
                  <a:lnTo>
                    <a:pt x="56047" y="61962"/>
                  </a:lnTo>
                  <a:lnTo>
                    <a:pt x="54676" y="66500"/>
                  </a:lnTo>
                  <a:lnTo>
                    <a:pt x="53318" y="68106"/>
                  </a:lnTo>
                  <a:lnTo>
                    <a:pt x="41246" y="75637"/>
                  </a:lnTo>
                  <a:lnTo>
                    <a:pt x="38411" y="76183"/>
                  </a:lnTo>
                  <a:lnTo>
                    <a:pt x="35530" y="75554"/>
                  </a:lnTo>
                  <a:lnTo>
                    <a:pt x="29682" y="73202"/>
                  </a:lnTo>
                  <a:lnTo>
                    <a:pt x="11899" y="70493"/>
                  </a:lnTo>
                  <a:lnTo>
                    <a:pt x="0" y="623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9" name="SMARTInkShape-1203"/>
            <p:cNvSpPr/>
            <p:nvPr/>
          </p:nvSpPr>
          <p:spPr>
            <a:xfrm>
              <a:off x="705445" y="4589859"/>
              <a:ext cx="1" cy="26790"/>
            </a:xfrm>
            <a:custGeom>
              <a:avLst/>
              <a:gdLst/>
              <a:ahLst/>
              <a:cxnLst/>
              <a:rect l="0" t="0" r="0" b="0"/>
              <a:pathLst>
                <a:path w="1" h="26790">
                  <a:moveTo>
                    <a:pt x="0" y="0"/>
                  </a:moveTo>
                  <a:lnTo>
                    <a:pt x="0"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0" name="SMARTInkShape-1204"/>
            <p:cNvSpPr/>
            <p:nvPr/>
          </p:nvSpPr>
          <p:spPr>
            <a:xfrm>
              <a:off x="776883" y="4616648"/>
              <a:ext cx="1" cy="44649"/>
            </a:xfrm>
            <a:custGeom>
              <a:avLst/>
              <a:gdLst/>
              <a:ahLst/>
              <a:cxnLst/>
              <a:rect l="0" t="0" r="0" b="0"/>
              <a:pathLst>
                <a:path w="1" h="44649">
                  <a:moveTo>
                    <a:pt x="0" y="0"/>
                  </a:moveTo>
                  <a:lnTo>
                    <a:pt x="0"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92" name="SMARTInkShape-1205"/>
          <p:cNvSpPr/>
          <p:nvPr/>
        </p:nvSpPr>
        <p:spPr>
          <a:xfrm>
            <a:off x="714375" y="4395331"/>
            <a:ext cx="901767" cy="623154"/>
          </a:xfrm>
          <a:custGeom>
            <a:avLst/>
            <a:gdLst/>
            <a:ahLst/>
            <a:cxnLst/>
            <a:rect l="0" t="0" r="0" b="0"/>
            <a:pathLst>
              <a:path w="901767" h="623154">
                <a:moveTo>
                  <a:pt x="0" y="605294"/>
                </a:moveTo>
                <a:lnTo>
                  <a:pt x="29812" y="605294"/>
                </a:lnTo>
                <a:lnTo>
                  <a:pt x="69858" y="596732"/>
                </a:lnTo>
                <a:lnTo>
                  <a:pt x="114387" y="587812"/>
                </a:lnTo>
                <a:lnTo>
                  <a:pt x="156821" y="579353"/>
                </a:lnTo>
                <a:lnTo>
                  <a:pt x="173245" y="577764"/>
                </a:lnTo>
                <a:lnTo>
                  <a:pt x="214348" y="563073"/>
                </a:lnTo>
                <a:lnTo>
                  <a:pt x="232182" y="558719"/>
                </a:lnTo>
                <a:lnTo>
                  <a:pt x="247388" y="551145"/>
                </a:lnTo>
                <a:lnTo>
                  <a:pt x="291694" y="510042"/>
                </a:lnTo>
                <a:lnTo>
                  <a:pt x="297652" y="504090"/>
                </a:lnTo>
                <a:lnTo>
                  <a:pt x="300962" y="495492"/>
                </a:lnTo>
                <a:lnTo>
                  <a:pt x="303425" y="486047"/>
                </a:lnTo>
                <a:lnTo>
                  <a:pt x="309397" y="474161"/>
                </a:lnTo>
                <a:lnTo>
                  <a:pt x="312125" y="447123"/>
                </a:lnTo>
                <a:lnTo>
                  <a:pt x="303421" y="404848"/>
                </a:lnTo>
                <a:lnTo>
                  <a:pt x="294585" y="361048"/>
                </a:lnTo>
                <a:lnTo>
                  <a:pt x="286656" y="316476"/>
                </a:lnTo>
                <a:lnTo>
                  <a:pt x="285830" y="271833"/>
                </a:lnTo>
                <a:lnTo>
                  <a:pt x="286749" y="227185"/>
                </a:lnTo>
                <a:lnTo>
                  <a:pt x="294845" y="183529"/>
                </a:lnTo>
                <a:lnTo>
                  <a:pt x="312723" y="141003"/>
                </a:lnTo>
                <a:lnTo>
                  <a:pt x="324169" y="123108"/>
                </a:lnTo>
                <a:lnTo>
                  <a:pt x="350357" y="90019"/>
                </a:lnTo>
                <a:lnTo>
                  <a:pt x="390053" y="59003"/>
                </a:lnTo>
                <a:lnTo>
                  <a:pt x="432601" y="28751"/>
                </a:lnTo>
                <a:lnTo>
                  <a:pt x="476415" y="11053"/>
                </a:lnTo>
                <a:lnTo>
                  <a:pt x="520991" y="1224"/>
                </a:lnTo>
                <a:lnTo>
                  <a:pt x="545620" y="0"/>
                </a:lnTo>
                <a:lnTo>
                  <a:pt x="589479" y="5887"/>
                </a:lnTo>
                <a:lnTo>
                  <a:pt x="626956" y="13925"/>
                </a:lnTo>
                <a:lnTo>
                  <a:pt x="661168" y="20277"/>
                </a:lnTo>
                <a:lnTo>
                  <a:pt x="705494" y="41042"/>
                </a:lnTo>
                <a:lnTo>
                  <a:pt x="741174" y="59038"/>
                </a:lnTo>
                <a:lnTo>
                  <a:pt x="778746" y="87560"/>
                </a:lnTo>
                <a:lnTo>
                  <a:pt x="820911" y="123108"/>
                </a:lnTo>
                <a:lnTo>
                  <a:pt x="850223" y="158994"/>
                </a:lnTo>
                <a:lnTo>
                  <a:pt x="872769" y="203396"/>
                </a:lnTo>
                <a:lnTo>
                  <a:pt x="886102" y="223394"/>
                </a:lnTo>
                <a:lnTo>
                  <a:pt x="899635" y="265913"/>
                </a:lnTo>
                <a:lnTo>
                  <a:pt x="901766" y="307635"/>
                </a:lnTo>
                <a:lnTo>
                  <a:pt x="895735" y="346699"/>
                </a:lnTo>
                <a:lnTo>
                  <a:pt x="892796" y="383923"/>
                </a:lnTo>
                <a:lnTo>
                  <a:pt x="885388" y="422402"/>
                </a:lnTo>
                <a:lnTo>
                  <a:pt x="884074" y="464839"/>
                </a:lnTo>
                <a:lnTo>
                  <a:pt x="881409" y="471101"/>
                </a:lnTo>
                <a:lnTo>
                  <a:pt x="877909" y="477191"/>
                </a:lnTo>
                <a:lnTo>
                  <a:pt x="874947" y="486199"/>
                </a:lnTo>
                <a:lnTo>
                  <a:pt x="870738" y="492170"/>
                </a:lnTo>
                <a:lnTo>
                  <a:pt x="865560" y="495486"/>
                </a:lnTo>
                <a:lnTo>
                  <a:pt x="856974" y="496958"/>
                </a:lnTo>
                <a:lnTo>
                  <a:pt x="819125" y="497905"/>
                </a:lnTo>
                <a:lnTo>
                  <a:pt x="778171" y="498092"/>
                </a:lnTo>
                <a:lnTo>
                  <a:pt x="735847" y="498133"/>
                </a:lnTo>
                <a:lnTo>
                  <a:pt x="711524" y="499129"/>
                </a:lnTo>
                <a:lnTo>
                  <a:pt x="694568" y="505266"/>
                </a:lnTo>
                <a:lnTo>
                  <a:pt x="681828" y="512377"/>
                </a:lnTo>
                <a:lnTo>
                  <a:pt x="666918" y="515915"/>
                </a:lnTo>
                <a:lnTo>
                  <a:pt x="659218" y="520261"/>
                </a:lnTo>
                <a:lnTo>
                  <a:pt x="630194" y="555231"/>
                </a:lnTo>
                <a:lnTo>
                  <a:pt x="627352" y="560884"/>
                </a:lnTo>
                <a:lnTo>
                  <a:pt x="625096" y="566705"/>
                </a:lnTo>
                <a:lnTo>
                  <a:pt x="602882" y="591761"/>
                </a:lnTo>
                <a:lnTo>
                  <a:pt x="597684" y="594318"/>
                </a:lnTo>
                <a:lnTo>
                  <a:pt x="594909" y="595000"/>
                </a:lnTo>
                <a:lnTo>
                  <a:pt x="580376" y="603252"/>
                </a:lnTo>
                <a:lnTo>
                  <a:pt x="537361" y="609999"/>
                </a:lnTo>
                <a:lnTo>
                  <a:pt x="503141" y="613976"/>
                </a:lnTo>
                <a:lnTo>
                  <a:pt x="464175" y="614209"/>
                </a:lnTo>
                <a:lnTo>
                  <a:pt x="422662" y="614223"/>
                </a:lnTo>
                <a:lnTo>
                  <a:pt x="382212" y="614224"/>
                </a:lnTo>
                <a:lnTo>
                  <a:pt x="342672" y="614224"/>
                </a:lnTo>
                <a:lnTo>
                  <a:pt x="301878" y="614224"/>
                </a:lnTo>
                <a:lnTo>
                  <a:pt x="262308" y="614224"/>
                </a:lnTo>
                <a:lnTo>
                  <a:pt x="221511" y="621912"/>
                </a:lnTo>
                <a:lnTo>
                  <a:pt x="181941" y="623044"/>
                </a:lnTo>
                <a:lnTo>
                  <a:pt x="151805" y="6231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00" name="SMARTInkShape-Group136"/>
          <p:cNvGrpSpPr/>
          <p:nvPr/>
        </p:nvGrpSpPr>
        <p:grpSpPr>
          <a:xfrm>
            <a:off x="6536530" y="660797"/>
            <a:ext cx="1223369" cy="428626"/>
            <a:chOff x="6536530" y="660797"/>
            <a:chExt cx="1223369" cy="428626"/>
          </a:xfrm>
        </p:grpSpPr>
        <p:sp>
          <p:nvSpPr>
            <p:cNvPr id="1493" name="SMARTInkShape-1206"/>
            <p:cNvSpPr/>
            <p:nvPr/>
          </p:nvSpPr>
          <p:spPr>
            <a:xfrm>
              <a:off x="6822901" y="732234"/>
              <a:ext cx="400282" cy="325304"/>
            </a:xfrm>
            <a:custGeom>
              <a:avLst/>
              <a:gdLst/>
              <a:ahLst/>
              <a:cxnLst/>
              <a:rect l="0" t="0" r="0" b="0"/>
              <a:pathLst>
                <a:path w="400282" h="325304">
                  <a:moveTo>
                    <a:pt x="44028" y="0"/>
                  </a:moveTo>
                  <a:lnTo>
                    <a:pt x="39289" y="0"/>
                  </a:lnTo>
                  <a:lnTo>
                    <a:pt x="37892" y="993"/>
                  </a:lnTo>
                  <a:lnTo>
                    <a:pt x="36961" y="2646"/>
                  </a:lnTo>
                  <a:lnTo>
                    <a:pt x="36340" y="4741"/>
                  </a:lnTo>
                  <a:lnTo>
                    <a:pt x="9988" y="48931"/>
                  </a:lnTo>
                  <a:lnTo>
                    <a:pt x="776" y="89494"/>
                  </a:lnTo>
                  <a:lnTo>
                    <a:pt x="0" y="98645"/>
                  </a:lnTo>
                  <a:lnTo>
                    <a:pt x="786" y="101482"/>
                  </a:lnTo>
                  <a:lnTo>
                    <a:pt x="2301" y="103374"/>
                  </a:lnTo>
                  <a:lnTo>
                    <a:pt x="6632" y="105475"/>
                  </a:lnTo>
                  <a:lnTo>
                    <a:pt x="11864" y="106409"/>
                  </a:lnTo>
                  <a:lnTo>
                    <a:pt x="25128" y="102195"/>
                  </a:lnTo>
                  <a:lnTo>
                    <a:pt x="33313" y="94699"/>
                  </a:lnTo>
                  <a:lnTo>
                    <a:pt x="39266" y="85745"/>
                  </a:lnTo>
                  <a:lnTo>
                    <a:pt x="51531" y="51937"/>
                  </a:lnTo>
                  <a:lnTo>
                    <a:pt x="52920" y="36276"/>
                  </a:lnTo>
                  <a:lnTo>
                    <a:pt x="57688" y="40625"/>
                  </a:lnTo>
                  <a:lnTo>
                    <a:pt x="73947" y="69153"/>
                  </a:lnTo>
                  <a:lnTo>
                    <a:pt x="84275" y="110677"/>
                  </a:lnTo>
                  <a:lnTo>
                    <a:pt x="99714" y="150737"/>
                  </a:lnTo>
                  <a:lnTo>
                    <a:pt x="112317" y="193450"/>
                  </a:lnTo>
                  <a:lnTo>
                    <a:pt x="124362" y="231579"/>
                  </a:lnTo>
                  <a:lnTo>
                    <a:pt x="131554" y="267774"/>
                  </a:lnTo>
                  <a:lnTo>
                    <a:pt x="133257" y="311519"/>
                  </a:lnTo>
                  <a:lnTo>
                    <a:pt x="133311" y="324244"/>
                  </a:lnTo>
                  <a:lnTo>
                    <a:pt x="132323" y="325303"/>
                  </a:lnTo>
                  <a:lnTo>
                    <a:pt x="130674" y="325018"/>
                  </a:lnTo>
                  <a:lnTo>
                    <a:pt x="120896" y="317430"/>
                  </a:lnTo>
                  <a:lnTo>
                    <a:pt x="112335" y="309248"/>
                  </a:lnTo>
                  <a:lnTo>
                    <a:pt x="94616" y="266818"/>
                  </a:lnTo>
                  <a:lnTo>
                    <a:pt x="89850" y="225823"/>
                  </a:lnTo>
                  <a:lnTo>
                    <a:pt x="91554" y="188034"/>
                  </a:lnTo>
                  <a:lnTo>
                    <a:pt x="103938" y="149079"/>
                  </a:lnTo>
                  <a:lnTo>
                    <a:pt x="113593" y="125200"/>
                  </a:lnTo>
                  <a:lnTo>
                    <a:pt x="129573" y="105117"/>
                  </a:lnTo>
                  <a:lnTo>
                    <a:pt x="171299" y="69536"/>
                  </a:lnTo>
                  <a:lnTo>
                    <a:pt x="189666" y="58747"/>
                  </a:lnTo>
                  <a:lnTo>
                    <a:pt x="210136" y="54259"/>
                  </a:lnTo>
                  <a:lnTo>
                    <a:pt x="214759" y="56527"/>
                  </a:lnTo>
                  <a:lnTo>
                    <a:pt x="217380" y="58521"/>
                  </a:lnTo>
                  <a:lnTo>
                    <a:pt x="220292" y="66028"/>
                  </a:lnTo>
                  <a:lnTo>
                    <a:pt x="221069" y="70808"/>
                  </a:lnTo>
                  <a:lnTo>
                    <a:pt x="212704" y="108250"/>
                  </a:lnTo>
                  <a:lnTo>
                    <a:pt x="204816" y="145812"/>
                  </a:lnTo>
                  <a:lnTo>
                    <a:pt x="199927" y="168550"/>
                  </a:lnTo>
                  <a:lnTo>
                    <a:pt x="203930" y="189570"/>
                  </a:lnTo>
                  <a:lnTo>
                    <a:pt x="205199" y="191864"/>
                  </a:lnTo>
                  <a:lnTo>
                    <a:pt x="207038" y="193394"/>
                  </a:lnTo>
                  <a:lnTo>
                    <a:pt x="209256" y="194414"/>
                  </a:lnTo>
                  <a:lnTo>
                    <a:pt x="211727" y="194102"/>
                  </a:lnTo>
                  <a:lnTo>
                    <a:pt x="217118" y="191109"/>
                  </a:lnTo>
                  <a:lnTo>
                    <a:pt x="230472" y="179105"/>
                  </a:lnTo>
                  <a:lnTo>
                    <a:pt x="251523" y="141767"/>
                  </a:lnTo>
                  <a:lnTo>
                    <a:pt x="278462" y="99073"/>
                  </a:lnTo>
                  <a:lnTo>
                    <a:pt x="290684" y="74839"/>
                  </a:lnTo>
                  <a:lnTo>
                    <a:pt x="291809" y="70729"/>
                  </a:lnTo>
                  <a:lnTo>
                    <a:pt x="291567" y="66996"/>
                  </a:lnTo>
                  <a:lnTo>
                    <a:pt x="288652" y="60203"/>
                  </a:lnTo>
                  <a:lnTo>
                    <a:pt x="286486" y="57995"/>
                  </a:lnTo>
                  <a:lnTo>
                    <a:pt x="281432" y="55541"/>
                  </a:lnTo>
                  <a:lnTo>
                    <a:pt x="263528" y="54160"/>
                  </a:lnTo>
                  <a:lnTo>
                    <a:pt x="253040" y="56483"/>
                  </a:lnTo>
                  <a:lnTo>
                    <a:pt x="241556" y="63369"/>
                  </a:lnTo>
                  <a:lnTo>
                    <a:pt x="233529" y="69844"/>
                  </a:lnTo>
                  <a:lnTo>
                    <a:pt x="233861" y="70375"/>
                  </a:lnTo>
                  <a:lnTo>
                    <a:pt x="239414" y="71298"/>
                  </a:lnTo>
                  <a:lnTo>
                    <a:pt x="270881" y="70437"/>
                  </a:lnTo>
                  <a:lnTo>
                    <a:pt x="295355" y="63748"/>
                  </a:lnTo>
                  <a:lnTo>
                    <a:pt x="298892" y="64327"/>
                  </a:lnTo>
                  <a:lnTo>
                    <a:pt x="314748" y="70305"/>
                  </a:lnTo>
                  <a:lnTo>
                    <a:pt x="315790" y="72667"/>
                  </a:lnTo>
                  <a:lnTo>
                    <a:pt x="310332" y="93362"/>
                  </a:lnTo>
                  <a:lnTo>
                    <a:pt x="296566" y="133518"/>
                  </a:lnTo>
                  <a:lnTo>
                    <a:pt x="294554" y="152933"/>
                  </a:lnTo>
                  <a:lnTo>
                    <a:pt x="298947" y="167904"/>
                  </a:lnTo>
                  <a:lnTo>
                    <a:pt x="301287" y="171467"/>
                  </a:lnTo>
                  <a:lnTo>
                    <a:pt x="306532" y="175427"/>
                  </a:lnTo>
                  <a:lnTo>
                    <a:pt x="309319" y="175490"/>
                  </a:lnTo>
                  <a:lnTo>
                    <a:pt x="328616" y="165887"/>
                  </a:lnTo>
                  <a:lnTo>
                    <a:pt x="362679" y="136329"/>
                  </a:lnTo>
                  <a:lnTo>
                    <a:pt x="390565" y="93463"/>
                  </a:lnTo>
                  <a:lnTo>
                    <a:pt x="398059" y="79507"/>
                  </a:lnTo>
                  <a:lnTo>
                    <a:pt x="400281" y="69088"/>
                  </a:lnTo>
                  <a:lnTo>
                    <a:pt x="399600" y="66895"/>
                  </a:lnTo>
                  <a:lnTo>
                    <a:pt x="398154" y="65433"/>
                  </a:lnTo>
                  <a:lnTo>
                    <a:pt x="392286"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4" name="SMARTInkShape-1207"/>
            <p:cNvSpPr/>
            <p:nvPr/>
          </p:nvSpPr>
          <p:spPr>
            <a:xfrm>
              <a:off x="7268765" y="678656"/>
              <a:ext cx="133946" cy="248682"/>
            </a:xfrm>
            <a:custGeom>
              <a:avLst/>
              <a:gdLst/>
              <a:ahLst/>
              <a:cxnLst/>
              <a:rect l="0" t="0" r="0" b="0"/>
              <a:pathLst>
                <a:path w="133946" h="248682">
                  <a:moveTo>
                    <a:pt x="0" y="232172"/>
                  </a:moveTo>
                  <a:lnTo>
                    <a:pt x="4741" y="236913"/>
                  </a:lnTo>
                  <a:lnTo>
                    <a:pt x="9713" y="239240"/>
                  </a:lnTo>
                  <a:lnTo>
                    <a:pt x="12429" y="239861"/>
                  </a:lnTo>
                  <a:lnTo>
                    <a:pt x="25070" y="248681"/>
                  </a:lnTo>
                  <a:lnTo>
                    <a:pt x="26636" y="248139"/>
                  </a:lnTo>
                  <a:lnTo>
                    <a:pt x="31020" y="244891"/>
                  </a:lnTo>
                  <a:lnTo>
                    <a:pt x="33630" y="240140"/>
                  </a:lnTo>
                  <a:lnTo>
                    <a:pt x="34326" y="237484"/>
                  </a:lnTo>
                  <a:lnTo>
                    <a:pt x="33799" y="234721"/>
                  </a:lnTo>
                  <a:lnTo>
                    <a:pt x="29307" y="224108"/>
                  </a:lnTo>
                  <a:lnTo>
                    <a:pt x="22380" y="186462"/>
                  </a:lnTo>
                  <a:lnTo>
                    <a:pt x="17761" y="150603"/>
                  </a:lnTo>
                  <a:lnTo>
                    <a:pt x="10968" y="108977"/>
                  </a:lnTo>
                  <a:lnTo>
                    <a:pt x="6888" y="83553"/>
                  </a:lnTo>
                  <a:lnTo>
                    <a:pt x="2041" y="60806"/>
                  </a:lnTo>
                  <a:lnTo>
                    <a:pt x="1899" y="45877"/>
                  </a:lnTo>
                  <a:lnTo>
                    <a:pt x="5144" y="35934"/>
                  </a:lnTo>
                  <a:lnTo>
                    <a:pt x="18145" y="18280"/>
                  </a:lnTo>
                  <a:lnTo>
                    <a:pt x="24931" y="12093"/>
                  </a:lnTo>
                  <a:lnTo>
                    <a:pt x="34563" y="6036"/>
                  </a:lnTo>
                  <a:lnTo>
                    <a:pt x="55882" y="1789"/>
                  </a:lnTo>
                  <a:lnTo>
                    <a:pt x="90744" y="354"/>
                  </a:lnTo>
                  <a:lnTo>
                    <a:pt x="13394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5" name="SMARTInkShape-1208"/>
            <p:cNvSpPr/>
            <p:nvPr/>
          </p:nvSpPr>
          <p:spPr>
            <a:xfrm>
              <a:off x="7197327" y="822477"/>
              <a:ext cx="343205" cy="266946"/>
            </a:xfrm>
            <a:custGeom>
              <a:avLst/>
              <a:gdLst/>
              <a:ahLst/>
              <a:cxnLst/>
              <a:rect l="0" t="0" r="0" b="0"/>
              <a:pathLst>
                <a:path w="343205" h="266946">
                  <a:moveTo>
                    <a:pt x="0" y="52632"/>
                  </a:moveTo>
                  <a:lnTo>
                    <a:pt x="4741" y="52632"/>
                  </a:lnTo>
                  <a:lnTo>
                    <a:pt x="6137" y="51640"/>
                  </a:lnTo>
                  <a:lnTo>
                    <a:pt x="7068" y="49987"/>
                  </a:lnTo>
                  <a:lnTo>
                    <a:pt x="7689" y="47892"/>
                  </a:lnTo>
                  <a:lnTo>
                    <a:pt x="13671" y="42919"/>
                  </a:lnTo>
                  <a:lnTo>
                    <a:pt x="50357" y="23129"/>
                  </a:lnTo>
                  <a:lnTo>
                    <a:pt x="88662" y="6235"/>
                  </a:lnTo>
                  <a:lnTo>
                    <a:pt x="131216" y="0"/>
                  </a:lnTo>
                  <a:lnTo>
                    <a:pt x="144640" y="467"/>
                  </a:lnTo>
                  <a:lnTo>
                    <a:pt x="157219" y="3981"/>
                  </a:lnTo>
                  <a:lnTo>
                    <a:pt x="166779" y="11497"/>
                  </a:lnTo>
                  <a:lnTo>
                    <a:pt x="173343" y="21451"/>
                  </a:lnTo>
                  <a:lnTo>
                    <a:pt x="177558" y="44011"/>
                  </a:lnTo>
                  <a:lnTo>
                    <a:pt x="179126" y="55746"/>
                  </a:lnTo>
                  <a:lnTo>
                    <a:pt x="187649" y="84211"/>
                  </a:lnTo>
                  <a:lnTo>
                    <a:pt x="191879" y="90810"/>
                  </a:lnTo>
                  <a:lnTo>
                    <a:pt x="197067" y="94405"/>
                  </a:lnTo>
                  <a:lnTo>
                    <a:pt x="199839" y="95364"/>
                  </a:lnTo>
                  <a:lnTo>
                    <a:pt x="202679" y="95011"/>
                  </a:lnTo>
                  <a:lnTo>
                    <a:pt x="222066" y="84684"/>
                  </a:lnTo>
                  <a:lnTo>
                    <a:pt x="230327" y="76469"/>
                  </a:lnTo>
                  <a:lnTo>
                    <a:pt x="238298" y="67195"/>
                  </a:lnTo>
                  <a:lnTo>
                    <a:pt x="251957" y="56396"/>
                  </a:lnTo>
                  <a:lnTo>
                    <a:pt x="257878" y="47905"/>
                  </a:lnTo>
                  <a:lnTo>
                    <a:pt x="262780" y="45570"/>
                  </a:lnTo>
                  <a:lnTo>
                    <a:pt x="264483" y="45940"/>
                  </a:lnTo>
                  <a:lnTo>
                    <a:pt x="265619" y="47179"/>
                  </a:lnTo>
                  <a:lnTo>
                    <a:pt x="266882" y="51201"/>
                  </a:lnTo>
                  <a:lnTo>
                    <a:pt x="267852" y="93646"/>
                  </a:lnTo>
                  <a:lnTo>
                    <a:pt x="268875" y="116994"/>
                  </a:lnTo>
                  <a:lnTo>
                    <a:pt x="275018" y="128809"/>
                  </a:lnTo>
                  <a:lnTo>
                    <a:pt x="280320" y="135436"/>
                  </a:lnTo>
                  <a:lnTo>
                    <a:pt x="288628" y="139043"/>
                  </a:lnTo>
                  <a:lnTo>
                    <a:pt x="293623" y="140005"/>
                  </a:lnTo>
                  <a:lnTo>
                    <a:pt x="304462" y="138428"/>
                  </a:lnTo>
                  <a:lnTo>
                    <a:pt x="319076" y="131962"/>
                  </a:lnTo>
                  <a:lnTo>
                    <a:pt x="339118" y="117695"/>
                  </a:lnTo>
                  <a:lnTo>
                    <a:pt x="342166" y="116843"/>
                  </a:lnTo>
                  <a:lnTo>
                    <a:pt x="343204" y="116276"/>
                  </a:lnTo>
                  <a:lnTo>
                    <a:pt x="342905" y="115897"/>
                  </a:lnTo>
                  <a:lnTo>
                    <a:pt x="341712" y="115645"/>
                  </a:lnTo>
                  <a:lnTo>
                    <a:pt x="340918" y="117461"/>
                  </a:lnTo>
                  <a:lnTo>
                    <a:pt x="337816" y="130490"/>
                  </a:lnTo>
                  <a:lnTo>
                    <a:pt x="319274" y="169564"/>
                  </a:lnTo>
                  <a:lnTo>
                    <a:pt x="301067" y="213478"/>
                  </a:lnTo>
                  <a:lnTo>
                    <a:pt x="290290" y="237543"/>
                  </a:lnTo>
                  <a:lnTo>
                    <a:pt x="285750" y="266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6" name="SMARTInkShape-1209"/>
            <p:cNvSpPr/>
            <p:nvPr/>
          </p:nvSpPr>
          <p:spPr>
            <a:xfrm>
              <a:off x="7652741" y="741164"/>
              <a:ext cx="53580" cy="62509"/>
            </a:xfrm>
            <a:custGeom>
              <a:avLst/>
              <a:gdLst/>
              <a:ahLst/>
              <a:cxnLst/>
              <a:rect l="0" t="0" r="0" b="0"/>
              <a:pathLst>
                <a:path w="53580" h="62509">
                  <a:moveTo>
                    <a:pt x="53579" y="0"/>
                  </a:moveTo>
                  <a:lnTo>
                    <a:pt x="17008" y="39217"/>
                  </a:lnTo>
                  <a:lnTo>
                    <a:pt x="0"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7" name="SMARTInkShape-1210"/>
            <p:cNvSpPr/>
            <p:nvPr/>
          </p:nvSpPr>
          <p:spPr>
            <a:xfrm>
              <a:off x="7697390" y="750094"/>
              <a:ext cx="62509" cy="98227"/>
            </a:xfrm>
            <a:custGeom>
              <a:avLst/>
              <a:gdLst/>
              <a:ahLst/>
              <a:cxnLst/>
              <a:rect l="0" t="0" r="0" b="0"/>
              <a:pathLst>
                <a:path w="62509" h="98227">
                  <a:moveTo>
                    <a:pt x="62508" y="0"/>
                  </a:moveTo>
                  <a:lnTo>
                    <a:pt x="62508" y="4740"/>
                  </a:lnTo>
                  <a:lnTo>
                    <a:pt x="32046" y="46276"/>
                  </a:lnTo>
                  <a:lnTo>
                    <a:pt x="5083" y="89256"/>
                  </a:lnTo>
                  <a:lnTo>
                    <a:pt x="0" y="982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8" name="SMARTInkShape-1211"/>
            <p:cNvSpPr/>
            <p:nvPr/>
          </p:nvSpPr>
          <p:spPr>
            <a:xfrm>
              <a:off x="6536530" y="678656"/>
              <a:ext cx="98228" cy="89298"/>
            </a:xfrm>
            <a:custGeom>
              <a:avLst/>
              <a:gdLst/>
              <a:ahLst/>
              <a:cxnLst/>
              <a:rect l="0" t="0" r="0" b="0"/>
              <a:pathLst>
                <a:path w="98228" h="89298">
                  <a:moveTo>
                    <a:pt x="0" y="0"/>
                  </a:moveTo>
                  <a:lnTo>
                    <a:pt x="18092" y="20738"/>
                  </a:lnTo>
                  <a:lnTo>
                    <a:pt x="33766" y="41867"/>
                  </a:lnTo>
                  <a:lnTo>
                    <a:pt x="72807" y="81704"/>
                  </a:lnTo>
                  <a:lnTo>
                    <a:pt x="82299" y="85922"/>
                  </a:lnTo>
                  <a:lnTo>
                    <a:pt x="98227"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9" name="SMARTInkShape-1212"/>
            <p:cNvSpPr/>
            <p:nvPr/>
          </p:nvSpPr>
          <p:spPr>
            <a:xfrm>
              <a:off x="6634757" y="660797"/>
              <a:ext cx="53579" cy="80368"/>
            </a:xfrm>
            <a:custGeom>
              <a:avLst/>
              <a:gdLst/>
              <a:ahLst/>
              <a:cxnLst/>
              <a:rect l="0" t="0" r="0" b="0"/>
              <a:pathLst>
                <a:path w="53579" h="80368">
                  <a:moveTo>
                    <a:pt x="0" y="0"/>
                  </a:moveTo>
                  <a:lnTo>
                    <a:pt x="0" y="13302"/>
                  </a:lnTo>
                  <a:lnTo>
                    <a:pt x="2646" y="18480"/>
                  </a:lnTo>
                  <a:lnTo>
                    <a:pt x="33765" y="57738"/>
                  </a:lnTo>
                  <a:lnTo>
                    <a:pt x="53578"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24" name="SMARTInkShape-Group137"/>
          <p:cNvGrpSpPr/>
          <p:nvPr/>
        </p:nvGrpSpPr>
        <p:grpSpPr>
          <a:xfrm>
            <a:off x="6269575" y="1178719"/>
            <a:ext cx="2427941" cy="668806"/>
            <a:chOff x="6269575" y="1178719"/>
            <a:chExt cx="2427941" cy="668806"/>
          </a:xfrm>
        </p:grpSpPr>
        <p:sp>
          <p:nvSpPr>
            <p:cNvPr id="1501" name="SMARTInkShape-1213"/>
            <p:cNvSpPr/>
            <p:nvPr/>
          </p:nvSpPr>
          <p:spPr>
            <a:xfrm>
              <a:off x="6625947" y="1303734"/>
              <a:ext cx="89178" cy="17493"/>
            </a:xfrm>
            <a:custGeom>
              <a:avLst/>
              <a:gdLst/>
              <a:ahLst/>
              <a:cxnLst/>
              <a:rect l="0" t="0" r="0" b="0"/>
              <a:pathLst>
                <a:path w="89178" h="17493">
                  <a:moveTo>
                    <a:pt x="17740" y="8930"/>
                  </a:moveTo>
                  <a:lnTo>
                    <a:pt x="0" y="8930"/>
                  </a:lnTo>
                  <a:lnTo>
                    <a:pt x="4657" y="13670"/>
                  </a:lnTo>
                  <a:lnTo>
                    <a:pt x="9610" y="15998"/>
                  </a:lnTo>
                  <a:lnTo>
                    <a:pt x="20874" y="17492"/>
                  </a:lnTo>
                  <a:lnTo>
                    <a:pt x="61939" y="9736"/>
                  </a:lnTo>
                  <a:lnTo>
                    <a:pt x="75373" y="8177"/>
                  </a:lnTo>
                  <a:lnTo>
                    <a:pt x="8917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2" name="SMARTInkShape-1214"/>
            <p:cNvSpPr/>
            <p:nvPr/>
          </p:nvSpPr>
          <p:spPr>
            <a:xfrm>
              <a:off x="6680007" y="1178719"/>
              <a:ext cx="44048" cy="232173"/>
            </a:xfrm>
            <a:custGeom>
              <a:avLst/>
              <a:gdLst/>
              <a:ahLst/>
              <a:cxnLst/>
              <a:rect l="0" t="0" r="0" b="0"/>
              <a:pathLst>
                <a:path w="44048" h="232173">
                  <a:moveTo>
                    <a:pt x="26188" y="0"/>
                  </a:moveTo>
                  <a:lnTo>
                    <a:pt x="21448" y="4740"/>
                  </a:lnTo>
                  <a:lnTo>
                    <a:pt x="19121" y="9713"/>
                  </a:lnTo>
                  <a:lnTo>
                    <a:pt x="11194" y="48996"/>
                  </a:lnTo>
                  <a:lnTo>
                    <a:pt x="3966" y="89869"/>
                  </a:lnTo>
                  <a:lnTo>
                    <a:pt x="0" y="126953"/>
                  </a:lnTo>
                  <a:lnTo>
                    <a:pt x="471" y="162790"/>
                  </a:lnTo>
                  <a:lnTo>
                    <a:pt x="17495" y="205329"/>
                  </a:lnTo>
                  <a:lnTo>
                    <a:pt x="23316" y="215280"/>
                  </a:lnTo>
                  <a:lnTo>
                    <a:pt x="44047"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3" name="SMARTInkShape-1215"/>
            <p:cNvSpPr/>
            <p:nvPr/>
          </p:nvSpPr>
          <p:spPr>
            <a:xfrm>
              <a:off x="7046044" y="1303734"/>
              <a:ext cx="115374" cy="160736"/>
            </a:xfrm>
            <a:custGeom>
              <a:avLst/>
              <a:gdLst/>
              <a:ahLst/>
              <a:cxnLst/>
              <a:rect l="0" t="0" r="0" b="0"/>
              <a:pathLst>
                <a:path w="115374" h="160736">
                  <a:moveTo>
                    <a:pt x="44127" y="0"/>
                  </a:moveTo>
                  <a:lnTo>
                    <a:pt x="39388" y="4741"/>
                  </a:lnTo>
                  <a:lnTo>
                    <a:pt x="34414" y="7068"/>
                  </a:lnTo>
                  <a:lnTo>
                    <a:pt x="20212" y="9677"/>
                  </a:lnTo>
                  <a:lnTo>
                    <a:pt x="5418" y="21327"/>
                  </a:lnTo>
                  <a:lnTo>
                    <a:pt x="2119" y="27007"/>
                  </a:lnTo>
                  <a:lnTo>
                    <a:pt x="0" y="33998"/>
                  </a:lnTo>
                  <a:lnTo>
                    <a:pt x="2357" y="37600"/>
                  </a:lnTo>
                  <a:lnTo>
                    <a:pt x="7703" y="42508"/>
                  </a:lnTo>
                  <a:lnTo>
                    <a:pt x="20877" y="49857"/>
                  </a:lnTo>
                  <a:lnTo>
                    <a:pt x="60768" y="63074"/>
                  </a:lnTo>
                  <a:lnTo>
                    <a:pt x="104509" y="89312"/>
                  </a:lnTo>
                  <a:lnTo>
                    <a:pt x="110652" y="95257"/>
                  </a:lnTo>
                  <a:lnTo>
                    <a:pt x="113382" y="101206"/>
                  </a:lnTo>
                  <a:lnTo>
                    <a:pt x="115373" y="119063"/>
                  </a:lnTo>
                  <a:lnTo>
                    <a:pt x="112835" y="125016"/>
                  </a:lnTo>
                  <a:lnTo>
                    <a:pt x="103120" y="136922"/>
                  </a:lnTo>
                  <a:lnTo>
                    <a:pt x="89829" y="145852"/>
                  </a:lnTo>
                  <a:lnTo>
                    <a:pt x="44127"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4" name="SMARTInkShape-1216"/>
            <p:cNvSpPr/>
            <p:nvPr/>
          </p:nvSpPr>
          <p:spPr>
            <a:xfrm>
              <a:off x="7763683" y="1330523"/>
              <a:ext cx="23005" cy="26381"/>
            </a:xfrm>
            <a:custGeom>
              <a:avLst/>
              <a:gdLst/>
              <a:ahLst/>
              <a:cxnLst/>
              <a:rect l="0" t="0" r="0" b="0"/>
              <a:pathLst>
                <a:path w="23005" h="26381">
                  <a:moveTo>
                    <a:pt x="5144" y="0"/>
                  </a:moveTo>
                  <a:lnTo>
                    <a:pt x="5144" y="12429"/>
                  </a:lnTo>
                  <a:lnTo>
                    <a:pt x="4153" y="14239"/>
                  </a:lnTo>
                  <a:lnTo>
                    <a:pt x="2500" y="15446"/>
                  </a:lnTo>
                  <a:lnTo>
                    <a:pt x="405" y="16251"/>
                  </a:lnTo>
                  <a:lnTo>
                    <a:pt x="0" y="17779"/>
                  </a:lnTo>
                  <a:lnTo>
                    <a:pt x="2196" y="22124"/>
                  </a:lnTo>
                  <a:lnTo>
                    <a:pt x="4172" y="23679"/>
                  </a:lnTo>
                  <a:lnTo>
                    <a:pt x="12574" y="26380"/>
                  </a:lnTo>
                  <a:lnTo>
                    <a:pt x="23004"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5" name="SMARTInkShape-1217"/>
            <p:cNvSpPr/>
            <p:nvPr/>
          </p:nvSpPr>
          <p:spPr>
            <a:xfrm>
              <a:off x="7751078" y="1518047"/>
              <a:ext cx="124907" cy="205383"/>
            </a:xfrm>
            <a:custGeom>
              <a:avLst/>
              <a:gdLst/>
              <a:ahLst/>
              <a:cxnLst/>
              <a:rect l="0" t="0" r="0" b="0"/>
              <a:pathLst>
                <a:path w="124907" h="205383">
                  <a:moveTo>
                    <a:pt x="17749" y="0"/>
                  </a:moveTo>
                  <a:lnTo>
                    <a:pt x="17749" y="12429"/>
                  </a:lnTo>
                  <a:lnTo>
                    <a:pt x="15105" y="18092"/>
                  </a:lnTo>
                  <a:lnTo>
                    <a:pt x="13010" y="20991"/>
                  </a:lnTo>
                  <a:lnTo>
                    <a:pt x="9648" y="47031"/>
                  </a:lnTo>
                  <a:lnTo>
                    <a:pt x="8929" y="84870"/>
                  </a:lnTo>
                  <a:lnTo>
                    <a:pt x="1767" y="122963"/>
                  </a:lnTo>
                  <a:lnTo>
                    <a:pt x="54" y="164976"/>
                  </a:lnTo>
                  <a:lnTo>
                    <a:pt x="0" y="169515"/>
                  </a:lnTo>
                  <a:lnTo>
                    <a:pt x="2584" y="177205"/>
                  </a:lnTo>
                  <a:lnTo>
                    <a:pt x="6049" y="183929"/>
                  </a:lnTo>
                  <a:lnTo>
                    <a:pt x="8712" y="195906"/>
                  </a:lnTo>
                  <a:lnTo>
                    <a:pt x="9806" y="180197"/>
                  </a:lnTo>
                  <a:lnTo>
                    <a:pt x="24051" y="149438"/>
                  </a:lnTo>
                  <a:lnTo>
                    <a:pt x="42788" y="119231"/>
                  </a:lnTo>
                  <a:lnTo>
                    <a:pt x="44363" y="118182"/>
                  </a:lnTo>
                  <a:lnTo>
                    <a:pt x="51322" y="116707"/>
                  </a:lnTo>
                  <a:lnTo>
                    <a:pt x="56814" y="116362"/>
                  </a:lnTo>
                  <a:lnTo>
                    <a:pt x="62562" y="118854"/>
                  </a:lnTo>
                  <a:lnTo>
                    <a:pt x="65484" y="120908"/>
                  </a:lnTo>
                  <a:lnTo>
                    <a:pt x="68731" y="125836"/>
                  </a:lnTo>
                  <a:lnTo>
                    <a:pt x="71166" y="131333"/>
                  </a:lnTo>
                  <a:lnTo>
                    <a:pt x="94221" y="165869"/>
                  </a:lnTo>
                  <a:lnTo>
                    <a:pt x="99993" y="178432"/>
                  </a:lnTo>
                  <a:lnTo>
                    <a:pt x="112255" y="193455"/>
                  </a:lnTo>
                  <a:lnTo>
                    <a:pt x="114323" y="199420"/>
                  </a:lnTo>
                  <a:lnTo>
                    <a:pt x="115866" y="201408"/>
                  </a:lnTo>
                  <a:lnTo>
                    <a:pt x="124906" y="2053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6" name="SMARTInkShape-1218"/>
            <p:cNvSpPr/>
            <p:nvPr/>
          </p:nvSpPr>
          <p:spPr>
            <a:xfrm>
              <a:off x="7000874" y="1312664"/>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7" name="SMARTInkShape-1219"/>
            <p:cNvSpPr/>
            <p:nvPr/>
          </p:nvSpPr>
          <p:spPr>
            <a:xfrm>
              <a:off x="6269575" y="1259086"/>
              <a:ext cx="249097" cy="160576"/>
            </a:xfrm>
            <a:custGeom>
              <a:avLst/>
              <a:gdLst/>
              <a:ahLst/>
              <a:cxnLst/>
              <a:rect l="0" t="0" r="0" b="0"/>
              <a:pathLst>
                <a:path w="249097" h="160576">
                  <a:moveTo>
                    <a:pt x="97292" y="0"/>
                  </a:moveTo>
                  <a:lnTo>
                    <a:pt x="92553" y="0"/>
                  </a:lnTo>
                  <a:lnTo>
                    <a:pt x="87578" y="2646"/>
                  </a:lnTo>
                  <a:lnTo>
                    <a:pt x="43461" y="29504"/>
                  </a:lnTo>
                  <a:lnTo>
                    <a:pt x="28425" y="45453"/>
                  </a:lnTo>
                  <a:lnTo>
                    <a:pt x="6166" y="85801"/>
                  </a:lnTo>
                  <a:lnTo>
                    <a:pt x="468" y="105290"/>
                  </a:lnTo>
                  <a:lnTo>
                    <a:pt x="0" y="108888"/>
                  </a:lnTo>
                  <a:lnTo>
                    <a:pt x="2126" y="115533"/>
                  </a:lnTo>
                  <a:lnTo>
                    <a:pt x="4084" y="118694"/>
                  </a:lnTo>
                  <a:lnTo>
                    <a:pt x="6379" y="120801"/>
                  </a:lnTo>
                  <a:lnTo>
                    <a:pt x="11576" y="123142"/>
                  </a:lnTo>
                  <a:lnTo>
                    <a:pt x="19840" y="121537"/>
                  </a:lnTo>
                  <a:lnTo>
                    <a:pt x="33002" y="115055"/>
                  </a:lnTo>
                  <a:lnTo>
                    <a:pt x="73758" y="86096"/>
                  </a:lnTo>
                  <a:lnTo>
                    <a:pt x="90429" y="74237"/>
                  </a:lnTo>
                  <a:lnTo>
                    <a:pt x="110841" y="48524"/>
                  </a:lnTo>
                  <a:lnTo>
                    <a:pt x="113874" y="38962"/>
                  </a:lnTo>
                  <a:lnTo>
                    <a:pt x="114984" y="28588"/>
                  </a:lnTo>
                  <a:lnTo>
                    <a:pt x="115150" y="69043"/>
                  </a:lnTo>
                  <a:lnTo>
                    <a:pt x="116143" y="110167"/>
                  </a:lnTo>
                  <a:lnTo>
                    <a:pt x="122280" y="127010"/>
                  </a:lnTo>
                  <a:lnTo>
                    <a:pt x="142009" y="151573"/>
                  </a:lnTo>
                  <a:lnTo>
                    <a:pt x="147924" y="156663"/>
                  </a:lnTo>
                  <a:lnTo>
                    <a:pt x="153860" y="158925"/>
                  </a:lnTo>
                  <a:lnTo>
                    <a:pt x="171707" y="160575"/>
                  </a:lnTo>
                  <a:lnTo>
                    <a:pt x="173691" y="158644"/>
                  </a:lnTo>
                  <a:lnTo>
                    <a:pt x="179521" y="143932"/>
                  </a:lnTo>
                  <a:lnTo>
                    <a:pt x="181877" y="140603"/>
                  </a:lnTo>
                  <a:lnTo>
                    <a:pt x="192450" y="102880"/>
                  </a:lnTo>
                  <a:lnTo>
                    <a:pt x="196241" y="61324"/>
                  </a:lnTo>
                  <a:lnTo>
                    <a:pt x="202532" y="42945"/>
                  </a:lnTo>
                  <a:lnTo>
                    <a:pt x="204336" y="27734"/>
                  </a:lnTo>
                  <a:lnTo>
                    <a:pt x="212127" y="34561"/>
                  </a:lnTo>
                  <a:lnTo>
                    <a:pt x="249096"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8" name="SMARTInkShape-1220"/>
            <p:cNvSpPr/>
            <p:nvPr/>
          </p:nvSpPr>
          <p:spPr>
            <a:xfrm>
              <a:off x="7332991" y="1290865"/>
              <a:ext cx="355470" cy="145018"/>
            </a:xfrm>
            <a:custGeom>
              <a:avLst/>
              <a:gdLst/>
              <a:ahLst/>
              <a:cxnLst/>
              <a:rect l="0" t="0" r="0" b="0"/>
              <a:pathLst>
                <a:path w="355470" h="145018">
                  <a:moveTo>
                    <a:pt x="25071" y="66448"/>
                  </a:moveTo>
                  <a:lnTo>
                    <a:pt x="25071" y="74136"/>
                  </a:lnTo>
                  <a:lnTo>
                    <a:pt x="17942" y="88398"/>
                  </a:lnTo>
                  <a:lnTo>
                    <a:pt x="2147" y="114093"/>
                  </a:lnTo>
                  <a:lnTo>
                    <a:pt x="0" y="121688"/>
                  </a:lnTo>
                  <a:lnTo>
                    <a:pt x="420" y="125103"/>
                  </a:lnTo>
                  <a:lnTo>
                    <a:pt x="7477" y="142769"/>
                  </a:lnTo>
                  <a:lnTo>
                    <a:pt x="9373" y="144118"/>
                  </a:lnTo>
                  <a:lnTo>
                    <a:pt x="11629" y="145017"/>
                  </a:lnTo>
                  <a:lnTo>
                    <a:pt x="19428" y="143370"/>
                  </a:lnTo>
                  <a:lnTo>
                    <a:pt x="63895" y="122868"/>
                  </a:lnTo>
                  <a:lnTo>
                    <a:pt x="84959" y="113715"/>
                  </a:lnTo>
                  <a:lnTo>
                    <a:pt x="88809" y="112842"/>
                  </a:lnTo>
                  <a:lnTo>
                    <a:pt x="91375" y="111268"/>
                  </a:lnTo>
                  <a:lnTo>
                    <a:pt x="93087" y="109226"/>
                  </a:lnTo>
                  <a:lnTo>
                    <a:pt x="94227" y="106873"/>
                  </a:lnTo>
                  <a:lnTo>
                    <a:pt x="95980" y="105304"/>
                  </a:lnTo>
                  <a:lnTo>
                    <a:pt x="100573" y="103561"/>
                  </a:lnTo>
                  <a:lnTo>
                    <a:pt x="102195" y="104088"/>
                  </a:lnTo>
                  <a:lnTo>
                    <a:pt x="103276" y="105432"/>
                  </a:lnTo>
                  <a:lnTo>
                    <a:pt x="105010" y="109977"/>
                  </a:lnTo>
                  <a:lnTo>
                    <a:pt x="105401" y="123426"/>
                  </a:lnTo>
                  <a:lnTo>
                    <a:pt x="106405" y="125269"/>
                  </a:lnTo>
                  <a:lnTo>
                    <a:pt x="108067" y="126498"/>
                  </a:lnTo>
                  <a:lnTo>
                    <a:pt x="112560" y="127863"/>
                  </a:lnTo>
                  <a:lnTo>
                    <a:pt x="117864" y="128470"/>
                  </a:lnTo>
                  <a:lnTo>
                    <a:pt x="142009" y="119178"/>
                  </a:lnTo>
                  <a:lnTo>
                    <a:pt x="177172" y="97902"/>
                  </a:lnTo>
                  <a:lnTo>
                    <a:pt x="205782" y="77769"/>
                  </a:lnTo>
                  <a:lnTo>
                    <a:pt x="247601" y="53680"/>
                  </a:lnTo>
                  <a:lnTo>
                    <a:pt x="286684" y="25876"/>
                  </a:lnTo>
                  <a:lnTo>
                    <a:pt x="318947" y="4004"/>
                  </a:lnTo>
                  <a:lnTo>
                    <a:pt x="322192" y="1006"/>
                  </a:lnTo>
                  <a:lnTo>
                    <a:pt x="324355" y="0"/>
                  </a:lnTo>
                  <a:lnTo>
                    <a:pt x="325797" y="321"/>
                  </a:lnTo>
                  <a:lnTo>
                    <a:pt x="326759" y="1527"/>
                  </a:lnTo>
                  <a:lnTo>
                    <a:pt x="326407" y="3323"/>
                  </a:lnTo>
                  <a:lnTo>
                    <a:pt x="302900" y="37297"/>
                  </a:lnTo>
                  <a:lnTo>
                    <a:pt x="266880" y="81685"/>
                  </a:lnTo>
                  <a:lnTo>
                    <a:pt x="252375" y="98844"/>
                  </a:lnTo>
                  <a:lnTo>
                    <a:pt x="249517" y="108017"/>
                  </a:lnTo>
                  <a:lnTo>
                    <a:pt x="248848" y="114027"/>
                  </a:lnTo>
                  <a:lnTo>
                    <a:pt x="250654" y="115034"/>
                  </a:lnTo>
                  <a:lnTo>
                    <a:pt x="268478" y="111811"/>
                  </a:lnTo>
                  <a:lnTo>
                    <a:pt x="271678" y="109588"/>
                  </a:lnTo>
                  <a:lnTo>
                    <a:pt x="286590" y="94409"/>
                  </a:lnTo>
                  <a:lnTo>
                    <a:pt x="331179" y="54929"/>
                  </a:lnTo>
                  <a:lnTo>
                    <a:pt x="346005" y="40191"/>
                  </a:lnTo>
                  <a:lnTo>
                    <a:pt x="341641" y="44557"/>
                  </a:lnTo>
                  <a:lnTo>
                    <a:pt x="339402" y="49442"/>
                  </a:lnTo>
                  <a:lnTo>
                    <a:pt x="336854" y="63583"/>
                  </a:lnTo>
                  <a:lnTo>
                    <a:pt x="330589" y="75399"/>
                  </a:lnTo>
                  <a:lnTo>
                    <a:pt x="329953" y="78368"/>
                  </a:lnTo>
                  <a:lnTo>
                    <a:pt x="330521" y="81340"/>
                  </a:lnTo>
                  <a:lnTo>
                    <a:pt x="336061" y="90263"/>
                  </a:lnTo>
                  <a:lnTo>
                    <a:pt x="341220" y="96214"/>
                  </a:lnTo>
                  <a:lnTo>
                    <a:pt x="346822" y="99521"/>
                  </a:lnTo>
                  <a:lnTo>
                    <a:pt x="349704" y="100403"/>
                  </a:lnTo>
                  <a:lnTo>
                    <a:pt x="351627" y="99998"/>
                  </a:lnTo>
                  <a:lnTo>
                    <a:pt x="355469" y="932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9" name="SMARTInkShape-1221"/>
            <p:cNvSpPr/>
            <p:nvPr/>
          </p:nvSpPr>
          <p:spPr>
            <a:xfrm>
              <a:off x="7795616" y="1321594"/>
              <a:ext cx="62509" cy="160735"/>
            </a:xfrm>
            <a:custGeom>
              <a:avLst/>
              <a:gdLst/>
              <a:ahLst/>
              <a:cxnLst/>
              <a:rect l="0" t="0" r="0" b="0"/>
              <a:pathLst>
                <a:path w="62509" h="160735">
                  <a:moveTo>
                    <a:pt x="62508" y="0"/>
                  </a:moveTo>
                  <a:lnTo>
                    <a:pt x="55380" y="8121"/>
                  </a:lnTo>
                  <a:lnTo>
                    <a:pt x="35651" y="47595"/>
                  </a:lnTo>
                  <a:lnTo>
                    <a:pt x="20827" y="88692"/>
                  </a:lnTo>
                  <a:lnTo>
                    <a:pt x="3968" y="128670"/>
                  </a:lnTo>
                  <a:lnTo>
                    <a:pt x="0"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0" name="SMARTInkShape-1222"/>
            <p:cNvSpPr/>
            <p:nvPr/>
          </p:nvSpPr>
          <p:spPr>
            <a:xfrm>
              <a:off x="8036838" y="1178719"/>
              <a:ext cx="26670" cy="232173"/>
            </a:xfrm>
            <a:custGeom>
              <a:avLst/>
              <a:gdLst/>
              <a:ahLst/>
              <a:cxnLst/>
              <a:rect l="0" t="0" r="0" b="0"/>
              <a:pathLst>
                <a:path w="26670" h="232173">
                  <a:moveTo>
                    <a:pt x="26669" y="0"/>
                  </a:moveTo>
                  <a:lnTo>
                    <a:pt x="26669" y="12429"/>
                  </a:lnTo>
                  <a:lnTo>
                    <a:pt x="24024" y="18091"/>
                  </a:lnTo>
                  <a:lnTo>
                    <a:pt x="21930" y="20990"/>
                  </a:lnTo>
                  <a:lnTo>
                    <a:pt x="13368" y="63566"/>
                  </a:lnTo>
                  <a:lnTo>
                    <a:pt x="6764" y="100228"/>
                  </a:lnTo>
                  <a:lnTo>
                    <a:pt x="786" y="143138"/>
                  </a:lnTo>
                  <a:lnTo>
                    <a:pt x="0" y="182817"/>
                  </a:lnTo>
                  <a:lnTo>
                    <a:pt x="895" y="208018"/>
                  </a:lnTo>
                  <a:lnTo>
                    <a:pt x="8810"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1" name="SMARTInkShape-1223"/>
            <p:cNvSpPr/>
            <p:nvPr/>
          </p:nvSpPr>
          <p:spPr>
            <a:xfrm>
              <a:off x="7974688" y="1276945"/>
              <a:ext cx="202987" cy="88766"/>
            </a:xfrm>
            <a:custGeom>
              <a:avLst/>
              <a:gdLst/>
              <a:ahLst/>
              <a:cxnLst/>
              <a:rect l="0" t="0" r="0" b="0"/>
              <a:pathLst>
                <a:path w="202987" h="88766">
                  <a:moveTo>
                    <a:pt x="17382" y="62508"/>
                  </a:moveTo>
                  <a:lnTo>
                    <a:pt x="12642" y="62508"/>
                  </a:lnTo>
                  <a:lnTo>
                    <a:pt x="7668" y="59862"/>
                  </a:lnTo>
                  <a:lnTo>
                    <a:pt x="4954" y="57768"/>
                  </a:lnTo>
                  <a:lnTo>
                    <a:pt x="1936" y="52794"/>
                  </a:lnTo>
                  <a:lnTo>
                    <a:pt x="0" y="41517"/>
                  </a:lnTo>
                  <a:lnTo>
                    <a:pt x="5026" y="33004"/>
                  </a:lnTo>
                  <a:lnTo>
                    <a:pt x="12883" y="24591"/>
                  </a:lnTo>
                  <a:lnTo>
                    <a:pt x="33828" y="14005"/>
                  </a:lnTo>
                  <a:lnTo>
                    <a:pt x="50587" y="10434"/>
                  </a:lnTo>
                  <a:lnTo>
                    <a:pt x="68120" y="14116"/>
                  </a:lnTo>
                  <a:lnTo>
                    <a:pt x="81143" y="21491"/>
                  </a:lnTo>
                  <a:lnTo>
                    <a:pt x="85408" y="27080"/>
                  </a:lnTo>
                  <a:lnTo>
                    <a:pt x="87809" y="35805"/>
                  </a:lnTo>
                  <a:lnTo>
                    <a:pt x="88811" y="80205"/>
                  </a:lnTo>
                  <a:lnTo>
                    <a:pt x="88818" y="87501"/>
                  </a:lnTo>
                  <a:lnTo>
                    <a:pt x="89811" y="88100"/>
                  </a:lnTo>
                  <a:lnTo>
                    <a:pt x="93560" y="88765"/>
                  </a:lnTo>
                  <a:lnTo>
                    <a:pt x="122239" y="76821"/>
                  </a:lnTo>
                  <a:lnTo>
                    <a:pt x="163273" y="48419"/>
                  </a:lnTo>
                  <a:lnTo>
                    <a:pt x="180113" y="37939"/>
                  </a:lnTo>
                  <a:lnTo>
                    <a:pt x="202986" y="11071"/>
                  </a:lnTo>
                  <a:lnTo>
                    <a:pt x="202635" y="9365"/>
                  </a:lnTo>
                  <a:lnTo>
                    <a:pt x="1959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2" name="SMARTInkShape-1224"/>
            <p:cNvSpPr/>
            <p:nvPr/>
          </p:nvSpPr>
          <p:spPr>
            <a:xfrm>
              <a:off x="6600952" y="1625771"/>
              <a:ext cx="113606" cy="168442"/>
            </a:xfrm>
            <a:custGeom>
              <a:avLst/>
              <a:gdLst/>
              <a:ahLst/>
              <a:cxnLst/>
              <a:rect l="0" t="0" r="0" b="0"/>
              <a:pathLst>
                <a:path w="113606" h="168442">
                  <a:moveTo>
                    <a:pt x="78453" y="44080"/>
                  </a:moveTo>
                  <a:lnTo>
                    <a:pt x="73714" y="44080"/>
                  </a:lnTo>
                  <a:lnTo>
                    <a:pt x="33504" y="62172"/>
                  </a:lnTo>
                  <a:lnTo>
                    <a:pt x="14674" y="73892"/>
                  </a:lnTo>
                  <a:lnTo>
                    <a:pt x="4545" y="82789"/>
                  </a:lnTo>
                  <a:lnTo>
                    <a:pt x="957" y="88735"/>
                  </a:lnTo>
                  <a:lnTo>
                    <a:pt x="0" y="91709"/>
                  </a:lnTo>
                  <a:lnTo>
                    <a:pt x="354" y="94685"/>
                  </a:lnTo>
                  <a:lnTo>
                    <a:pt x="3394" y="100636"/>
                  </a:lnTo>
                  <a:lnTo>
                    <a:pt x="5594" y="102620"/>
                  </a:lnTo>
                  <a:lnTo>
                    <a:pt x="10683" y="104825"/>
                  </a:lnTo>
                  <a:lnTo>
                    <a:pt x="13430" y="104420"/>
                  </a:lnTo>
                  <a:lnTo>
                    <a:pt x="37999" y="90262"/>
                  </a:lnTo>
                  <a:lnTo>
                    <a:pt x="78525" y="52751"/>
                  </a:lnTo>
                  <a:lnTo>
                    <a:pt x="107701" y="16064"/>
                  </a:lnTo>
                  <a:lnTo>
                    <a:pt x="111296" y="9139"/>
                  </a:lnTo>
                  <a:lnTo>
                    <a:pt x="113605" y="1349"/>
                  </a:lnTo>
                  <a:lnTo>
                    <a:pt x="112802" y="710"/>
                  </a:lnTo>
                  <a:lnTo>
                    <a:pt x="109263" y="0"/>
                  </a:lnTo>
                  <a:lnTo>
                    <a:pt x="80738" y="11911"/>
                  </a:lnTo>
                  <a:lnTo>
                    <a:pt x="55996" y="31588"/>
                  </a:lnTo>
                  <a:lnTo>
                    <a:pt x="23394" y="70557"/>
                  </a:lnTo>
                  <a:lnTo>
                    <a:pt x="14295" y="82637"/>
                  </a:lnTo>
                  <a:lnTo>
                    <a:pt x="3235" y="117263"/>
                  </a:lnTo>
                  <a:lnTo>
                    <a:pt x="3021" y="128861"/>
                  </a:lnTo>
                  <a:lnTo>
                    <a:pt x="10967" y="149132"/>
                  </a:lnTo>
                  <a:lnTo>
                    <a:pt x="19211" y="161637"/>
                  </a:lnTo>
                  <a:lnTo>
                    <a:pt x="27650" y="165781"/>
                  </a:lnTo>
                  <a:lnTo>
                    <a:pt x="49237" y="168441"/>
                  </a:lnTo>
                  <a:lnTo>
                    <a:pt x="66710" y="164162"/>
                  </a:lnTo>
                  <a:lnTo>
                    <a:pt x="87383" y="1512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3" name="SMARTInkShape-1225"/>
            <p:cNvSpPr/>
            <p:nvPr/>
          </p:nvSpPr>
          <p:spPr>
            <a:xfrm>
              <a:off x="6822280" y="1625203"/>
              <a:ext cx="89298" cy="80368"/>
            </a:xfrm>
            <a:custGeom>
              <a:avLst/>
              <a:gdLst/>
              <a:ahLst/>
              <a:cxnLst/>
              <a:rect l="0" t="0" r="0" b="0"/>
              <a:pathLst>
                <a:path w="89298" h="80368">
                  <a:moveTo>
                    <a:pt x="0" y="0"/>
                  </a:moveTo>
                  <a:lnTo>
                    <a:pt x="0" y="13303"/>
                  </a:lnTo>
                  <a:lnTo>
                    <a:pt x="2647" y="18480"/>
                  </a:lnTo>
                  <a:lnTo>
                    <a:pt x="33766" y="58711"/>
                  </a:lnTo>
                  <a:lnTo>
                    <a:pt x="43451" y="65120"/>
                  </a:lnTo>
                  <a:lnTo>
                    <a:pt x="89297"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4" name="SMARTInkShape-1226"/>
            <p:cNvSpPr/>
            <p:nvPr/>
          </p:nvSpPr>
          <p:spPr>
            <a:xfrm>
              <a:off x="6813351" y="1607344"/>
              <a:ext cx="151805" cy="178594"/>
            </a:xfrm>
            <a:custGeom>
              <a:avLst/>
              <a:gdLst/>
              <a:ahLst/>
              <a:cxnLst/>
              <a:rect l="0" t="0" r="0" b="0"/>
              <a:pathLst>
                <a:path w="151805" h="178594">
                  <a:moveTo>
                    <a:pt x="151804" y="0"/>
                  </a:moveTo>
                  <a:lnTo>
                    <a:pt x="147065" y="0"/>
                  </a:lnTo>
                  <a:lnTo>
                    <a:pt x="142091" y="5291"/>
                  </a:lnTo>
                  <a:lnTo>
                    <a:pt x="139377" y="9481"/>
                  </a:lnTo>
                  <a:lnTo>
                    <a:pt x="128422" y="16781"/>
                  </a:lnTo>
                  <a:lnTo>
                    <a:pt x="113632" y="25317"/>
                  </a:lnTo>
                  <a:lnTo>
                    <a:pt x="71114" y="63490"/>
                  </a:lnTo>
                  <a:lnTo>
                    <a:pt x="37639" y="98420"/>
                  </a:lnTo>
                  <a:lnTo>
                    <a:pt x="11179" y="138160"/>
                  </a:lnTo>
                  <a:lnTo>
                    <a:pt x="4968" y="151032"/>
                  </a:lnTo>
                  <a:lnTo>
                    <a:pt x="0"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5" name="SMARTInkShape-1227"/>
            <p:cNvSpPr/>
            <p:nvPr/>
          </p:nvSpPr>
          <p:spPr>
            <a:xfrm>
              <a:off x="7036757" y="1652197"/>
              <a:ext cx="44332" cy="195328"/>
            </a:xfrm>
            <a:custGeom>
              <a:avLst/>
              <a:gdLst/>
              <a:ahLst/>
              <a:cxnLst/>
              <a:rect l="0" t="0" r="0" b="0"/>
              <a:pathLst>
                <a:path w="44332" h="195328">
                  <a:moveTo>
                    <a:pt x="8766" y="133740"/>
                  </a:moveTo>
                  <a:lnTo>
                    <a:pt x="8766" y="175608"/>
                  </a:lnTo>
                  <a:lnTo>
                    <a:pt x="8766" y="195327"/>
                  </a:lnTo>
                  <a:lnTo>
                    <a:pt x="8766" y="158059"/>
                  </a:lnTo>
                  <a:lnTo>
                    <a:pt x="8766" y="115556"/>
                  </a:lnTo>
                  <a:lnTo>
                    <a:pt x="1699" y="71190"/>
                  </a:lnTo>
                  <a:lnTo>
                    <a:pt x="0" y="27364"/>
                  </a:lnTo>
                  <a:lnTo>
                    <a:pt x="901" y="16017"/>
                  </a:lnTo>
                  <a:lnTo>
                    <a:pt x="8400" y="486"/>
                  </a:lnTo>
                  <a:lnTo>
                    <a:pt x="13398" y="0"/>
                  </a:lnTo>
                  <a:lnTo>
                    <a:pt x="18432" y="2532"/>
                  </a:lnTo>
                  <a:lnTo>
                    <a:pt x="29747" y="12242"/>
                  </a:lnTo>
                  <a:lnTo>
                    <a:pt x="38575" y="25532"/>
                  </a:lnTo>
                  <a:lnTo>
                    <a:pt x="42733" y="37297"/>
                  </a:lnTo>
                  <a:lnTo>
                    <a:pt x="44331" y="68674"/>
                  </a:lnTo>
                  <a:lnTo>
                    <a:pt x="35382" y="102823"/>
                  </a:lnTo>
                  <a:lnTo>
                    <a:pt x="26625" y="115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6" name="SMARTInkShape-1228"/>
            <p:cNvSpPr/>
            <p:nvPr/>
          </p:nvSpPr>
          <p:spPr>
            <a:xfrm>
              <a:off x="7161609" y="1687711"/>
              <a:ext cx="26790" cy="8921"/>
            </a:xfrm>
            <a:custGeom>
              <a:avLst/>
              <a:gdLst/>
              <a:ahLst/>
              <a:cxnLst/>
              <a:rect l="0" t="0" r="0" b="0"/>
              <a:pathLst>
                <a:path w="26790" h="8921">
                  <a:moveTo>
                    <a:pt x="0" y="0"/>
                  </a:moveTo>
                  <a:lnTo>
                    <a:pt x="0" y="7688"/>
                  </a:lnTo>
                  <a:lnTo>
                    <a:pt x="992" y="8102"/>
                  </a:lnTo>
                  <a:lnTo>
                    <a:pt x="16509" y="8920"/>
                  </a:lnTo>
                  <a:lnTo>
                    <a:pt x="2678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7" name="SMARTInkShape-1229"/>
            <p:cNvSpPr/>
            <p:nvPr/>
          </p:nvSpPr>
          <p:spPr>
            <a:xfrm>
              <a:off x="7161610" y="1598946"/>
              <a:ext cx="240419" cy="177613"/>
            </a:xfrm>
            <a:custGeom>
              <a:avLst/>
              <a:gdLst/>
              <a:ahLst/>
              <a:cxnLst/>
              <a:rect l="0" t="0" r="0" b="0"/>
              <a:pathLst>
                <a:path w="240419" h="177613">
                  <a:moveTo>
                    <a:pt x="17858" y="97694"/>
                  </a:moveTo>
                  <a:lnTo>
                    <a:pt x="17858" y="102435"/>
                  </a:lnTo>
                  <a:lnTo>
                    <a:pt x="1609" y="143756"/>
                  </a:lnTo>
                  <a:lnTo>
                    <a:pt x="3" y="177612"/>
                  </a:lnTo>
                  <a:lnTo>
                    <a:pt x="0" y="173188"/>
                  </a:lnTo>
                  <a:lnTo>
                    <a:pt x="2646" y="168289"/>
                  </a:lnTo>
                  <a:lnTo>
                    <a:pt x="4740" y="165593"/>
                  </a:lnTo>
                  <a:lnTo>
                    <a:pt x="7068" y="157307"/>
                  </a:lnTo>
                  <a:lnTo>
                    <a:pt x="11412" y="116292"/>
                  </a:lnTo>
                  <a:lnTo>
                    <a:pt x="16584" y="77556"/>
                  </a:lnTo>
                  <a:lnTo>
                    <a:pt x="19938" y="66254"/>
                  </a:lnTo>
                  <a:lnTo>
                    <a:pt x="30175" y="50915"/>
                  </a:lnTo>
                  <a:lnTo>
                    <a:pt x="35900" y="47138"/>
                  </a:lnTo>
                  <a:lnTo>
                    <a:pt x="42919" y="44713"/>
                  </a:lnTo>
                  <a:lnTo>
                    <a:pt x="46525" y="47028"/>
                  </a:lnTo>
                  <a:lnTo>
                    <a:pt x="70334" y="65123"/>
                  </a:lnTo>
                  <a:lnTo>
                    <a:pt x="105134" y="80394"/>
                  </a:lnTo>
                  <a:lnTo>
                    <a:pt x="108784" y="83184"/>
                  </a:lnTo>
                  <a:lnTo>
                    <a:pt x="123424" y="83639"/>
                  </a:lnTo>
                  <a:lnTo>
                    <a:pt x="142167" y="79541"/>
                  </a:lnTo>
                  <a:lnTo>
                    <a:pt x="182690" y="59940"/>
                  </a:lnTo>
                  <a:lnTo>
                    <a:pt x="214066" y="41595"/>
                  </a:lnTo>
                  <a:lnTo>
                    <a:pt x="235924" y="21148"/>
                  </a:lnTo>
                  <a:lnTo>
                    <a:pt x="238800" y="14726"/>
                  </a:lnTo>
                  <a:lnTo>
                    <a:pt x="240418" y="5532"/>
                  </a:lnTo>
                  <a:lnTo>
                    <a:pt x="239654" y="3511"/>
                  </a:lnTo>
                  <a:lnTo>
                    <a:pt x="238152" y="2163"/>
                  </a:lnTo>
                  <a:lnTo>
                    <a:pt x="233352" y="0"/>
                  </a:lnTo>
                  <a:lnTo>
                    <a:pt x="223039" y="4366"/>
                  </a:lnTo>
                  <a:lnTo>
                    <a:pt x="184359" y="33480"/>
                  </a:lnTo>
                  <a:lnTo>
                    <a:pt x="155939" y="73340"/>
                  </a:lnTo>
                  <a:lnTo>
                    <a:pt x="147187" y="91581"/>
                  </a:lnTo>
                  <a:lnTo>
                    <a:pt x="143443" y="116745"/>
                  </a:lnTo>
                  <a:lnTo>
                    <a:pt x="145773" y="123690"/>
                  </a:lnTo>
                  <a:lnTo>
                    <a:pt x="155352" y="136233"/>
                  </a:lnTo>
                  <a:lnTo>
                    <a:pt x="159130" y="137278"/>
                  </a:lnTo>
                  <a:lnTo>
                    <a:pt x="189889" y="132891"/>
                  </a:lnTo>
                  <a:lnTo>
                    <a:pt x="205381" y="1244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8" name="SMARTInkShape-1230"/>
            <p:cNvSpPr/>
            <p:nvPr/>
          </p:nvSpPr>
          <p:spPr>
            <a:xfrm>
              <a:off x="7396418" y="1625203"/>
              <a:ext cx="118213" cy="71438"/>
            </a:xfrm>
            <a:custGeom>
              <a:avLst/>
              <a:gdLst/>
              <a:ahLst/>
              <a:cxnLst/>
              <a:rect l="0" t="0" r="0" b="0"/>
              <a:pathLst>
                <a:path w="118213" h="71438">
                  <a:moveTo>
                    <a:pt x="77730" y="0"/>
                  </a:moveTo>
                  <a:lnTo>
                    <a:pt x="72990" y="0"/>
                  </a:lnTo>
                  <a:lnTo>
                    <a:pt x="44310" y="12429"/>
                  </a:lnTo>
                  <a:lnTo>
                    <a:pt x="0" y="42530"/>
                  </a:lnTo>
                  <a:lnTo>
                    <a:pt x="113" y="43236"/>
                  </a:lnTo>
                  <a:lnTo>
                    <a:pt x="1181" y="43707"/>
                  </a:lnTo>
                  <a:lnTo>
                    <a:pt x="44364" y="44632"/>
                  </a:lnTo>
                  <a:lnTo>
                    <a:pt x="88433" y="45640"/>
                  </a:lnTo>
                  <a:lnTo>
                    <a:pt x="109114" y="53743"/>
                  </a:lnTo>
                  <a:lnTo>
                    <a:pt x="110559" y="55672"/>
                  </a:lnTo>
                  <a:lnTo>
                    <a:pt x="111522" y="57951"/>
                  </a:lnTo>
                  <a:lnTo>
                    <a:pt x="113156" y="59470"/>
                  </a:lnTo>
                  <a:lnTo>
                    <a:pt x="118212" y="61608"/>
                  </a:lnTo>
                  <a:lnTo>
                    <a:pt x="117616" y="61908"/>
                  </a:lnTo>
                  <a:lnTo>
                    <a:pt x="116228" y="62108"/>
                  </a:lnTo>
                  <a:lnTo>
                    <a:pt x="115301" y="63233"/>
                  </a:lnTo>
                  <a:lnTo>
                    <a:pt x="113448"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9" name="SMARTInkShape-1231"/>
            <p:cNvSpPr/>
            <p:nvPr/>
          </p:nvSpPr>
          <p:spPr>
            <a:xfrm>
              <a:off x="7599163" y="1580555"/>
              <a:ext cx="62359" cy="125016"/>
            </a:xfrm>
            <a:custGeom>
              <a:avLst/>
              <a:gdLst/>
              <a:ahLst/>
              <a:cxnLst/>
              <a:rect l="0" t="0" r="0" b="0"/>
              <a:pathLst>
                <a:path w="62359" h="125016">
                  <a:moveTo>
                    <a:pt x="53578" y="0"/>
                  </a:moveTo>
                  <a:lnTo>
                    <a:pt x="48839" y="0"/>
                  </a:lnTo>
                  <a:lnTo>
                    <a:pt x="43865" y="2646"/>
                  </a:lnTo>
                  <a:lnTo>
                    <a:pt x="31456" y="13302"/>
                  </a:lnTo>
                  <a:lnTo>
                    <a:pt x="28864" y="18480"/>
                  </a:lnTo>
                  <a:lnTo>
                    <a:pt x="28172" y="21249"/>
                  </a:lnTo>
                  <a:lnTo>
                    <a:pt x="28703" y="24088"/>
                  </a:lnTo>
                  <a:lnTo>
                    <a:pt x="34039" y="35773"/>
                  </a:lnTo>
                  <a:lnTo>
                    <a:pt x="34600" y="38731"/>
                  </a:lnTo>
                  <a:lnTo>
                    <a:pt x="40128" y="47635"/>
                  </a:lnTo>
                  <a:lnTo>
                    <a:pt x="58624" y="68461"/>
                  </a:lnTo>
                  <a:lnTo>
                    <a:pt x="61997" y="78603"/>
                  </a:lnTo>
                  <a:lnTo>
                    <a:pt x="62358" y="84585"/>
                  </a:lnTo>
                  <a:lnTo>
                    <a:pt x="59795" y="89848"/>
                  </a:lnTo>
                  <a:lnTo>
                    <a:pt x="41514" y="110165"/>
                  </a:lnTo>
                  <a:lnTo>
                    <a:pt x="23598" y="121053"/>
                  </a:lnTo>
                  <a:lnTo>
                    <a:pt x="9476" y="124233"/>
                  </a:lnTo>
                  <a:lnTo>
                    <a:pt x="0" y="125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0" name="SMARTInkShape-1232"/>
            <p:cNvSpPr/>
            <p:nvPr/>
          </p:nvSpPr>
          <p:spPr>
            <a:xfrm>
              <a:off x="7965649" y="1616817"/>
              <a:ext cx="169297" cy="97530"/>
            </a:xfrm>
            <a:custGeom>
              <a:avLst/>
              <a:gdLst/>
              <a:ahLst/>
              <a:cxnLst/>
              <a:rect l="0" t="0" r="0" b="0"/>
              <a:pathLst>
                <a:path w="169297" h="97530">
                  <a:moveTo>
                    <a:pt x="8561" y="61964"/>
                  </a:moveTo>
                  <a:lnTo>
                    <a:pt x="8561" y="82955"/>
                  </a:lnTo>
                  <a:lnTo>
                    <a:pt x="5916" y="88822"/>
                  </a:lnTo>
                  <a:lnTo>
                    <a:pt x="0" y="97164"/>
                  </a:lnTo>
                  <a:lnTo>
                    <a:pt x="4482" y="97529"/>
                  </a:lnTo>
                  <a:lnTo>
                    <a:pt x="5842" y="96588"/>
                  </a:lnTo>
                  <a:lnTo>
                    <a:pt x="6748" y="94969"/>
                  </a:lnTo>
                  <a:lnTo>
                    <a:pt x="15451" y="70169"/>
                  </a:lnTo>
                  <a:lnTo>
                    <a:pt x="44295" y="26888"/>
                  </a:lnTo>
                  <a:lnTo>
                    <a:pt x="51448" y="19206"/>
                  </a:lnTo>
                  <a:lnTo>
                    <a:pt x="52036" y="19568"/>
                  </a:lnTo>
                  <a:lnTo>
                    <a:pt x="53854" y="24818"/>
                  </a:lnTo>
                  <a:lnTo>
                    <a:pt x="59243" y="32658"/>
                  </a:lnTo>
                  <a:lnTo>
                    <a:pt x="61282" y="41264"/>
                  </a:lnTo>
                  <a:lnTo>
                    <a:pt x="62027" y="56029"/>
                  </a:lnTo>
                  <a:lnTo>
                    <a:pt x="64735" y="61972"/>
                  </a:lnTo>
                  <a:lnTo>
                    <a:pt x="70960" y="70739"/>
                  </a:lnTo>
                  <a:lnTo>
                    <a:pt x="96225" y="30282"/>
                  </a:lnTo>
                  <a:lnTo>
                    <a:pt x="122856" y="1290"/>
                  </a:lnTo>
                  <a:lnTo>
                    <a:pt x="126497" y="271"/>
                  </a:lnTo>
                  <a:lnTo>
                    <a:pt x="128857" y="0"/>
                  </a:lnTo>
                  <a:lnTo>
                    <a:pt x="130430" y="811"/>
                  </a:lnTo>
                  <a:lnTo>
                    <a:pt x="131479" y="2344"/>
                  </a:lnTo>
                  <a:lnTo>
                    <a:pt x="132955" y="9242"/>
                  </a:lnTo>
                  <a:lnTo>
                    <a:pt x="133163" y="11933"/>
                  </a:lnTo>
                  <a:lnTo>
                    <a:pt x="136039" y="17569"/>
                  </a:lnTo>
                  <a:lnTo>
                    <a:pt x="138195" y="20461"/>
                  </a:lnTo>
                  <a:lnTo>
                    <a:pt x="140590" y="28966"/>
                  </a:lnTo>
                  <a:lnTo>
                    <a:pt x="141229" y="34012"/>
                  </a:lnTo>
                  <a:lnTo>
                    <a:pt x="142648" y="37376"/>
                  </a:lnTo>
                  <a:lnTo>
                    <a:pt x="144585" y="39619"/>
                  </a:lnTo>
                  <a:lnTo>
                    <a:pt x="146868" y="41114"/>
                  </a:lnTo>
                  <a:lnTo>
                    <a:pt x="148391" y="43103"/>
                  </a:lnTo>
                  <a:lnTo>
                    <a:pt x="153480" y="53424"/>
                  </a:lnTo>
                  <a:lnTo>
                    <a:pt x="155776" y="56271"/>
                  </a:lnTo>
                  <a:lnTo>
                    <a:pt x="160972" y="59434"/>
                  </a:lnTo>
                  <a:lnTo>
                    <a:pt x="163747" y="60277"/>
                  </a:lnTo>
                  <a:lnTo>
                    <a:pt x="165596" y="61832"/>
                  </a:lnTo>
                  <a:lnTo>
                    <a:pt x="169296" y="70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1" name="SMARTInkShape-1233"/>
            <p:cNvSpPr/>
            <p:nvPr/>
          </p:nvSpPr>
          <p:spPr>
            <a:xfrm>
              <a:off x="8572499" y="1589484"/>
              <a:ext cx="80368" cy="44650"/>
            </a:xfrm>
            <a:custGeom>
              <a:avLst/>
              <a:gdLst/>
              <a:ahLst/>
              <a:cxnLst/>
              <a:rect l="0" t="0" r="0" b="0"/>
              <a:pathLst>
                <a:path w="80368" h="44650">
                  <a:moveTo>
                    <a:pt x="0" y="0"/>
                  </a:moveTo>
                  <a:lnTo>
                    <a:pt x="0" y="4741"/>
                  </a:lnTo>
                  <a:lnTo>
                    <a:pt x="992" y="6137"/>
                  </a:lnTo>
                  <a:lnTo>
                    <a:pt x="2647" y="7068"/>
                  </a:lnTo>
                  <a:lnTo>
                    <a:pt x="4741" y="7689"/>
                  </a:lnTo>
                  <a:lnTo>
                    <a:pt x="6138" y="9095"/>
                  </a:lnTo>
                  <a:lnTo>
                    <a:pt x="7690" y="13303"/>
                  </a:lnTo>
                  <a:lnTo>
                    <a:pt x="10088" y="14822"/>
                  </a:lnTo>
                  <a:lnTo>
                    <a:pt x="22943" y="18944"/>
                  </a:lnTo>
                  <a:lnTo>
                    <a:pt x="50879" y="37858"/>
                  </a:lnTo>
                  <a:lnTo>
                    <a:pt x="80367" y="446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2" name="SMARTInkShape-1234"/>
            <p:cNvSpPr/>
            <p:nvPr/>
          </p:nvSpPr>
          <p:spPr>
            <a:xfrm>
              <a:off x="8207800" y="1456917"/>
              <a:ext cx="489716" cy="274920"/>
            </a:xfrm>
            <a:custGeom>
              <a:avLst/>
              <a:gdLst/>
              <a:ahLst/>
              <a:cxnLst/>
              <a:rect l="0" t="0" r="0" b="0"/>
              <a:pathLst>
                <a:path w="489716" h="274920">
                  <a:moveTo>
                    <a:pt x="70020" y="132567"/>
                  </a:moveTo>
                  <a:lnTo>
                    <a:pt x="70020" y="124879"/>
                  </a:lnTo>
                  <a:lnTo>
                    <a:pt x="60306" y="130869"/>
                  </a:lnTo>
                  <a:lnTo>
                    <a:pt x="44289" y="136972"/>
                  </a:lnTo>
                  <a:lnTo>
                    <a:pt x="22750" y="153529"/>
                  </a:lnTo>
                  <a:lnTo>
                    <a:pt x="19245" y="159412"/>
                  </a:lnTo>
                  <a:lnTo>
                    <a:pt x="16695" y="165334"/>
                  </a:lnTo>
                  <a:lnTo>
                    <a:pt x="12255" y="171274"/>
                  </a:lnTo>
                  <a:lnTo>
                    <a:pt x="11667" y="174246"/>
                  </a:lnTo>
                  <a:lnTo>
                    <a:pt x="12266" y="177221"/>
                  </a:lnTo>
                  <a:lnTo>
                    <a:pt x="14586" y="183171"/>
                  </a:lnTo>
                  <a:lnTo>
                    <a:pt x="16885" y="192099"/>
                  </a:lnTo>
                  <a:lnTo>
                    <a:pt x="30632" y="210950"/>
                  </a:lnTo>
                  <a:lnTo>
                    <a:pt x="36222" y="228932"/>
                  </a:lnTo>
                  <a:lnTo>
                    <a:pt x="40116" y="235919"/>
                  </a:lnTo>
                  <a:lnTo>
                    <a:pt x="41846" y="242332"/>
                  </a:lnTo>
                  <a:lnTo>
                    <a:pt x="41316" y="245431"/>
                  </a:lnTo>
                  <a:lnTo>
                    <a:pt x="35981" y="257534"/>
                  </a:lnTo>
                  <a:lnTo>
                    <a:pt x="35421" y="260527"/>
                  </a:lnTo>
                  <a:lnTo>
                    <a:pt x="29507" y="266498"/>
                  </a:lnTo>
                  <a:lnTo>
                    <a:pt x="21257" y="271467"/>
                  </a:lnTo>
                  <a:lnTo>
                    <a:pt x="9518" y="274919"/>
                  </a:lnTo>
                  <a:lnTo>
                    <a:pt x="5758" y="272564"/>
                  </a:lnTo>
                  <a:lnTo>
                    <a:pt x="3365" y="270547"/>
                  </a:lnTo>
                  <a:lnTo>
                    <a:pt x="708" y="265660"/>
                  </a:lnTo>
                  <a:lnTo>
                    <a:pt x="0" y="262968"/>
                  </a:lnTo>
                  <a:lnTo>
                    <a:pt x="519" y="260180"/>
                  </a:lnTo>
                  <a:lnTo>
                    <a:pt x="5991" y="251517"/>
                  </a:lnTo>
                  <a:lnTo>
                    <a:pt x="19609" y="236732"/>
                  </a:lnTo>
                  <a:lnTo>
                    <a:pt x="25456" y="233433"/>
                  </a:lnTo>
                  <a:lnTo>
                    <a:pt x="37294" y="231315"/>
                  </a:lnTo>
                  <a:lnTo>
                    <a:pt x="64252" y="229832"/>
                  </a:lnTo>
                  <a:lnTo>
                    <a:pt x="81044" y="223732"/>
                  </a:lnTo>
                  <a:lnTo>
                    <a:pt x="97430" y="219772"/>
                  </a:lnTo>
                  <a:lnTo>
                    <a:pt x="129937" y="203821"/>
                  </a:lnTo>
                  <a:lnTo>
                    <a:pt x="152215" y="188106"/>
                  </a:lnTo>
                  <a:lnTo>
                    <a:pt x="165968" y="152839"/>
                  </a:lnTo>
                  <a:lnTo>
                    <a:pt x="166728" y="149058"/>
                  </a:lnTo>
                  <a:lnTo>
                    <a:pt x="164925" y="139566"/>
                  </a:lnTo>
                  <a:lnTo>
                    <a:pt x="160056" y="124743"/>
                  </a:lnTo>
                  <a:lnTo>
                    <a:pt x="159645" y="119829"/>
                  </a:lnTo>
                  <a:lnTo>
                    <a:pt x="158544" y="118122"/>
                  </a:lnTo>
                  <a:lnTo>
                    <a:pt x="156817" y="116984"/>
                  </a:lnTo>
                  <a:lnTo>
                    <a:pt x="154674" y="116225"/>
                  </a:lnTo>
                  <a:lnTo>
                    <a:pt x="152253" y="116712"/>
                  </a:lnTo>
                  <a:lnTo>
                    <a:pt x="144105" y="122137"/>
                  </a:lnTo>
                  <a:lnTo>
                    <a:pt x="138335" y="127270"/>
                  </a:lnTo>
                  <a:lnTo>
                    <a:pt x="135109" y="132859"/>
                  </a:lnTo>
                  <a:lnTo>
                    <a:pt x="123534" y="172615"/>
                  </a:lnTo>
                  <a:lnTo>
                    <a:pt x="118728" y="195365"/>
                  </a:lnTo>
                  <a:lnTo>
                    <a:pt x="122761" y="222723"/>
                  </a:lnTo>
                  <a:lnTo>
                    <a:pt x="128518" y="232498"/>
                  </a:lnTo>
                  <a:lnTo>
                    <a:pt x="143641" y="250203"/>
                  </a:lnTo>
                  <a:lnTo>
                    <a:pt x="152680" y="254303"/>
                  </a:lnTo>
                  <a:lnTo>
                    <a:pt x="157869" y="255396"/>
                  </a:lnTo>
                  <a:lnTo>
                    <a:pt x="162321" y="255133"/>
                  </a:lnTo>
                  <a:lnTo>
                    <a:pt x="184506" y="244962"/>
                  </a:lnTo>
                  <a:lnTo>
                    <a:pt x="201397" y="231795"/>
                  </a:lnTo>
                  <a:lnTo>
                    <a:pt x="230809" y="194031"/>
                  </a:lnTo>
                  <a:lnTo>
                    <a:pt x="249837" y="159150"/>
                  </a:lnTo>
                  <a:lnTo>
                    <a:pt x="262158" y="117460"/>
                  </a:lnTo>
                  <a:lnTo>
                    <a:pt x="270645" y="75162"/>
                  </a:lnTo>
                  <a:lnTo>
                    <a:pt x="274985" y="37504"/>
                  </a:lnTo>
                  <a:lnTo>
                    <a:pt x="274132" y="33473"/>
                  </a:lnTo>
                  <a:lnTo>
                    <a:pt x="272571" y="30786"/>
                  </a:lnTo>
                  <a:lnTo>
                    <a:pt x="270538" y="28994"/>
                  </a:lnTo>
                  <a:lnTo>
                    <a:pt x="268279" y="24358"/>
                  </a:lnTo>
                  <a:lnTo>
                    <a:pt x="267677" y="21732"/>
                  </a:lnTo>
                  <a:lnTo>
                    <a:pt x="267276" y="20974"/>
                  </a:lnTo>
                  <a:lnTo>
                    <a:pt x="267008" y="21461"/>
                  </a:lnTo>
                  <a:lnTo>
                    <a:pt x="266579" y="29371"/>
                  </a:lnTo>
                  <a:lnTo>
                    <a:pt x="281710" y="70649"/>
                  </a:lnTo>
                  <a:lnTo>
                    <a:pt x="296286" y="111969"/>
                  </a:lnTo>
                  <a:lnTo>
                    <a:pt x="318196" y="156350"/>
                  </a:lnTo>
                  <a:lnTo>
                    <a:pt x="344816" y="199233"/>
                  </a:lnTo>
                  <a:lnTo>
                    <a:pt x="362817" y="219821"/>
                  </a:lnTo>
                  <a:lnTo>
                    <a:pt x="363445" y="219510"/>
                  </a:lnTo>
                  <a:lnTo>
                    <a:pt x="364142" y="216518"/>
                  </a:lnTo>
                  <a:lnTo>
                    <a:pt x="353653" y="176891"/>
                  </a:lnTo>
                  <a:lnTo>
                    <a:pt x="341600" y="140278"/>
                  </a:lnTo>
                  <a:lnTo>
                    <a:pt x="333656" y="96688"/>
                  </a:lnTo>
                  <a:lnTo>
                    <a:pt x="330366" y="74752"/>
                  </a:lnTo>
                  <a:lnTo>
                    <a:pt x="336383" y="43426"/>
                  </a:lnTo>
                  <a:lnTo>
                    <a:pt x="347125" y="19746"/>
                  </a:lnTo>
                  <a:lnTo>
                    <a:pt x="353913" y="11979"/>
                  </a:lnTo>
                  <a:lnTo>
                    <a:pt x="363543" y="5220"/>
                  </a:lnTo>
                  <a:lnTo>
                    <a:pt x="380122" y="577"/>
                  </a:lnTo>
                  <a:lnTo>
                    <a:pt x="410631" y="0"/>
                  </a:lnTo>
                  <a:lnTo>
                    <a:pt x="454165" y="11102"/>
                  </a:lnTo>
                  <a:lnTo>
                    <a:pt x="489715" y="254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3" name="SMARTInkShape-1235"/>
            <p:cNvSpPr/>
            <p:nvPr/>
          </p:nvSpPr>
          <p:spPr>
            <a:xfrm>
              <a:off x="6956226" y="1330523"/>
              <a:ext cx="35720" cy="98228"/>
            </a:xfrm>
            <a:custGeom>
              <a:avLst/>
              <a:gdLst/>
              <a:ahLst/>
              <a:cxnLst/>
              <a:rect l="0" t="0" r="0" b="0"/>
              <a:pathLst>
                <a:path w="35720" h="98228">
                  <a:moveTo>
                    <a:pt x="35719" y="0"/>
                  </a:moveTo>
                  <a:lnTo>
                    <a:pt x="30979" y="0"/>
                  </a:lnTo>
                  <a:lnTo>
                    <a:pt x="29582" y="993"/>
                  </a:lnTo>
                  <a:lnTo>
                    <a:pt x="28652" y="2646"/>
                  </a:lnTo>
                  <a:lnTo>
                    <a:pt x="28031" y="4741"/>
                  </a:lnTo>
                  <a:lnTo>
                    <a:pt x="3888" y="48004"/>
                  </a:lnTo>
                  <a:lnTo>
                    <a:pt x="101" y="91127"/>
                  </a:lnTo>
                  <a:lnTo>
                    <a:pt x="0"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288597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Pd</a:t>
            </a:r>
            <a:r>
              <a:rPr lang="en-US" dirty="0" smtClean="0"/>
              <a:t> 5</a:t>
            </a:r>
            <a:endParaRPr lang="en-US" dirty="0"/>
          </a:p>
        </p:txBody>
      </p:sp>
      <p:sp>
        <p:nvSpPr>
          <p:cNvPr id="3" name="Content Placeholder 2"/>
          <p:cNvSpPr>
            <a:spLocks noGrp="1"/>
          </p:cNvSpPr>
          <p:nvPr>
            <p:ph idx="1"/>
          </p:nvPr>
        </p:nvSpPr>
        <p:spPr/>
        <p:txBody>
          <a:bodyPr/>
          <a:lstStyle/>
          <a:p>
            <a:endParaRPr lang="en-US"/>
          </a:p>
        </p:txBody>
      </p:sp>
      <p:grpSp>
        <p:nvGrpSpPr>
          <p:cNvPr id="1505" name="SMARTInkShape-Group138"/>
          <p:cNvGrpSpPr/>
          <p:nvPr/>
        </p:nvGrpSpPr>
        <p:grpSpPr>
          <a:xfrm>
            <a:off x="249021" y="339328"/>
            <a:ext cx="599300" cy="392907"/>
            <a:chOff x="249021" y="339328"/>
            <a:chExt cx="599300" cy="392907"/>
          </a:xfrm>
        </p:grpSpPr>
        <p:sp>
          <p:nvSpPr>
            <p:cNvPr id="1500" name="SMARTInkShape-1236"/>
            <p:cNvSpPr/>
            <p:nvPr/>
          </p:nvSpPr>
          <p:spPr>
            <a:xfrm>
              <a:off x="249021" y="339328"/>
              <a:ext cx="217722" cy="357189"/>
            </a:xfrm>
            <a:custGeom>
              <a:avLst/>
              <a:gdLst/>
              <a:ahLst/>
              <a:cxnLst/>
              <a:rect l="0" t="0" r="0" b="0"/>
              <a:pathLst>
                <a:path w="217722" h="357189">
                  <a:moveTo>
                    <a:pt x="188534" y="0"/>
                  </a:moveTo>
                  <a:lnTo>
                    <a:pt x="179420" y="992"/>
                  </a:lnTo>
                  <a:lnTo>
                    <a:pt x="142685" y="7689"/>
                  </a:lnTo>
                  <a:lnTo>
                    <a:pt x="100800" y="16806"/>
                  </a:lnTo>
                  <a:lnTo>
                    <a:pt x="65084" y="31217"/>
                  </a:lnTo>
                  <a:lnTo>
                    <a:pt x="25507" y="47063"/>
                  </a:lnTo>
                  <a:lnTo>
                    <a:pt x="3960" y="54982"/>
                  </a:lnTo>
                  <a:lnTo>
                    <a:pt x="0" y="60467"/>
                  </a:lnTo>
                  <a:lnTo>
                    <a:pt x="337" y="67101"/>
                  </a:lnTo>
                  <a:lnTo>
                    <a:pt x="3538" y="74499"/>
                  </a:lnTo>
                  <a:lnTo>
                    <a:pt x="10633" y="80424"/>
                  </a:lnTo>
                  <a:lnTo>
                    <a:pt x="52373" y="99708"/>
                  </a:lnTo>
                  <a:lnTo>
                    <a:pt x="89870" y="117591"/>
                  </a:lnTo>
                  <a:lnTo>
                    <a:pt x="132076" y="137807"/>
                  </a:lnTo>
                  <a:lnTo>
                    <a:pt x="174484" y="166804"/>
                  </a:lnTo>
                  <a:lnTo>
                    <a:pt x="199024" y="191515"/>
                  </a:lnTo>
                  <a:lnTo>
                    <a:pt x="214455" y="226677"/>
                  </a:lnTo>
                  <a:lnTo>
                    <a:pt x="217721" y="237438"/>
                  </a:lnTo>
                  <a:lnTo>
                    <a:pt x="216058" y="259979"/>
                  </a:lnTo>
                  <a:lnTo>
                    <a:pt x="208704" y="281241"/>
                  </a:lnTo>
                  <a:lnTo>
                    <a:pt x="198821" y="297306"/>
                  </a:lnTo>
                  <a:lnTo>
                    <a:pt x="177360" y="317507"/>
                  </a:lnTo>
                  <a:lnTo>
                    <a:pt x="137305" y="334981"/>
                  </a:lnTo>
                  <a:lnTo>
                    <a:pt x="99701" y="347987"/>
                  </a:lnTo>
                  <a:lnTo>
                    <a:pt x="69939" y="354461"/>
                  </a:lnTo>
                  <a:lnTo>
                    <a:pt x="36729" y="3571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1" name="SMARTInkShape-1237"/>
            <p:cNvSpPr/>
            <p:nvPr/>
          </p:nvSpPr>
          <p:spPr>
            <a:xfrm>
              <a:off x="759023" y="375047"/>
              <a:ext cx="89298" cy="357188"/>
            </a:xfrm>
            <a:custGeom>
              <a:avLst/>
              <a:gdLst/>
              <a:ahLst/>
              <a:cxnLst/>
              <a:rect l="0" t="0" r="0" b="0"/>
              <a:pathLst>
                <a:path w="89298" h="357188">
                  <a:moveTo>
                    <a:pt x="89297" y="0"/>
                  </a:moveTo>
                  <a:lnTo>
                    <a:pt x="79584" y="41500"/>
                  </a:lnTo>
                  <a:lnTo>
                    <a:pt x="71206" y="76788"/>
                  </a:lnTo>
                  <a:lnTo>
                    <a:pt x="54745" y="120119"/>
                  </a:lnTo>
                  <a:lnTo>
                    <a:pt x="42900" y="155094"/>
                  </a:lnTo>
                  <a:lnTo>
                    <a:pt x="33106" y="190593"/>
                  </a:lnTo>
                  <a:lnTo>
                    <a:pt x="23921" y="230987"/>
                  </a:lnTo>
                  <a:lnTo>
                    <a:pt x="14915" y="274374"/>
                  </a:lnTo>
                  <a:lnTo>
                    <a:pt x="0"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2" name="SMARTInkShape-1238"/>
            <p:cNvSpPr/>
            <p:nvPr/>
          </p:nvSpPr>
          <p:spPr>
            <a:xfrm>
              <a:off x="696516" y="348258"/>
              <a:ext cx="71438" cy="169665"/>
            </a:xfrm>
            <a:custGeom>
              <a:avLst/>
              <a:gdLst/>
              <a:ahLst/>
              <a:cxnLst/>
              <a:rect l="0" t="0" r="0" b="0"/>
              <a:pathLst>
                <a:path w="71438" h="169665">
                  <a:moveTo>
                    <a:pt x="0" y="0"/>
                  </a:moveTo>
                  <a:lnTo>
                    <a:pt x="992" y="34653"/>
                  </a:lnTo>
                  <a:lnTo>
                    <a:pt x="7129" y="70019"/>
                  </a:lnTo>
                  <a:lnTo>
                    <a:pt x="16223" y="110484"/>
                  </a:lnTo>
                  <a:lnTo>
                    <a:pt x="25731" y="135755"/>
                  </a:lnTo>
                  <a:lnTo>
                    <a:pt x="39217" y="152278"/>
                  </a:lnTo>
                  <a:lnTo>
                    <a:pt x="71437"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3" name="SMARTInkShape-1239"/>
            <p:cNvSpPr/>
            <p:nvPr/>
          </p:nvSpPr>
          <p:spPr>
            <a:xfrm>
              <a:off x="500062" y="500062"/>
              <a:ext cx="160736" cy="89298"/>
            </a:xfrm>
            <a:custGeom>
              <a:avLst/>
              <a:gdLst/>
              <a:ahLst/>
              <a:cxnLst/>
              <a:rect l="0" t="0" r="0" b="0"/>
              <a:pathLst>
                <a:path w="160736" h="89298">
                  <a:moveTo>
                    <a:pt x="0" y="89297"/>
                  </a:moveTo>
                  <a:lnTo>
                    <a:pt x="0" y="84557"/>
                  </a:lnTo>
                  <a:lnTo>
                    <a:pt x="9481" y="72128"/>
                  </a:lnTo>
                  <a:lnTo>
                    <a:pt x="49671" y="46184"/>
                  </a:lnTo>
                  <a:lnTo>
                    <a:pt x="82352" y="30657"/>
                  </a:lnTo>
                  <a:lnTo>
                    <a:pt x="16073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4" name="SMARTInkShape-1240"/>
            <p:cNvSpPr/>
            <p:nvPr/>
          </p:nvSpPr>
          <p:spPr>
            <a:xfrm>
              <a:off x="519163" y="407407"/>
              <a:ext cx="150565" cy="271250"/>
            </a:xfrm>
            <a:custGeom>
              <a:avLst/>
              <a:gdLst/>
              <a:ahLst/>
              <a:cxnLst/>
              <a:rect l="0" t="0" r="0" b="0"/>
              <a:pathLst>
                <a:path w="150565" h="271250">
                  <a:moveTo>
                    <a:pt x="7689" y="271249"/>
                  </a:moveTo>
                  <a:lnTo>
                    <a:pt x="2948" y="236911"/>
                  </a:lnTo>
                  <a:lnTo>
                    <a:pt x="0" y="199669"/>
                  </a:lnTo>
                  <a:lnTo>
                    <a:pt x="3867" y="161956"/>
                  </a:lnTo>
                  <a:lnTo>
                    <a:pt x="8636" y="132385"/>
                  </a:lnTo>
                  <a:lnTo>
                    <a:pt x="16899" y="90206"/>
                  </a:lnTo>
                  <a:lnTo>
                    <a:pt x="25631" y="53565"/>
                  </a:lnTo>
                  <a:lnTo>
                    <a:pt x="37148" y="16581"/>
                  </a:lnTo>
                  <a:lnTo>
                    <a:pt x="42211" y="6220"/>
                  </a:lnTo>
                  <a:lnTo>
                    <a:pt x="48563" y="1298"/>
                  </a:lnTo>
                  <a:lnTo>
                    <a:pt x="55774" y="0"/>
                  </a:lnTo>
                  <a:lnTo>
                    <a:pt x="63558" y="1120"/>
                  </a:lnTo>
                  <a:lnTo>
                    <a:pt x="70732" y="5835"/>
                  </a:lnTo>
                  <a:lnTo>
                    <a:pt x="83994" y="21657"/>
                  </a:lnTo>
                  <a:lnTo>
                    <a:pt x="102617" y="57618"/>
                  </a:lnTo>
                  <a:lnTo>
                    <a:pt x="119559" y="99956"/>
                  </a:lnTo>
                  <a:lnTo>
                    <a:pt x="132459" y="139628"/>
                  </a:lnTo>
                  <a:lnTo>
                    <a:pt x="141561" y="179003"/>
                  </a:lnTo>
                  <a:lnTo>
                    <a:pt x="150564" y="2623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09" name="SMARTInkShape-Group139"/>
          <p:cNvGrpSpPr/>
          <p:nvPr/>
        </p:nvGrpSpPr>
        <p:grpSpPr>
          <a:xfrm>
            <a:off x="1188549" y="483613"/>
            <a:ext cx="784027" cy="293271"/>
            <a:chOff x="1188549" y="483613"/>
            <a:chExt cx="784027" cy="293271"/>
          </a:xfrm>
        </p:grpSpPr>
        <p:sp>
          <p:nvSpPr>
            <p:cNvPr id="1506" name="SMARTInkShape-1241"/>
            <p:cNvSpPr/>
            <p:nvPr/>
          </p:nvSpPr>
          <p:spPr>
            <a:xfrm>
              <a:off x="1188549" y="483613"/>
              <a:ext cx="454514" cy="292724"/>
            </a:xfrm>
            <a:custGeom>
              <a:avLst/>
              <a:gdLst/>
              <a:ahLst/>
              <a:cxnLst/>
              <a:rect l="0" t="0" r="0" b="0"/>
              <a:pathLst>
                <a:path w="454514" h="292724">
                  <a:moveTo>
                    <a:pt x="124115" y="78957"/>
                  </a:moveTo>
                  <a:lnTo>
                    <a:pt x="94227" y="78957"/>
                  </a:lnTo>
                  <a:lnTo>
                    <a:pt x="80643" y="83698"/>
                  </a:lnTo>
                  <a:lnTo>
                    <a:pt x="72383" y="91317"/>
                  </a:lnTo>
                  <a:lnTo>
                    <a:pt x="40660" y="135646"/>
                  </a:lnTo>
                  <a:lnTo>
                    <a:pt x="19195" y="177379"/>
                  </a:lnTo>
                  <a:lnTo>
                    <a:pt x="5935" y="197196"/>
                  </a:lnTo>
                  <a:lnTo>
                    <a:pt x="1125" y="215635"/>
                  </a:lnTo>
                  <a:lnTo>
                    <a:pt x="0" y="227677"/>
                  </a:lnTo>
                  <a:lnTo>
                    <a:pt x="2145" y="236998"/>
                  </a:lnTo>
                  <a:lnTo>
                    <a:pt x="7398" y="245440"/>
                  </a:lnTo>
                  <a:lnTo>
                    <a:pt x="16348" y="255806"/>
                  </a:lnTo>
                  <a:lnTo>
                    <a:pt x="26940" y="261736"/>
                  </a:lnTo>
                  <a:lnTo>
                    <a:pt x="49909" y="265544"/>
                  </a:lnTo>
                  <a:lnTo>
                    <a:pt x="90178" y="253969"/>
                  </a:lnTo>
                  <a:lnTo>
                    <a:pt x="134442" y="224233"/>
                  </a:lnTo>
                  <a:lnTo>
                    <a:pt x="172585" y="194967"/>
                  </a:lnTo>
                  <a:lnTo>
                    <a:pt x="177265" y="189040"/>
                  </a:lnTo>
                  <a:lnTo>
                    <a:pt x="182464" y="174515"/>
                  </a:lnTo>
                  <a:lnTo>
                    <a:pt x="185801" y="140938"/>
                  </a:lnTo>
                  <a:lnTo>
                    <a:pt x="179331" y="106634"/>
                  </a:lnTo>
                  <a:lnTo>
                    <a:pt x="168830" y="67390"/>
                  </a:lnTo>
                  <a:lnTo>
                    <a:pt x="155502" y="24180"/>
                  </a:lnTo>
                  <a:lnTo>
                    <a:pt x="134430" y="0"/>
                  </a:lnTo>
                  <a:lnTo>
                    <a:pt x="133968" y="522"/>
                  </a:lnTo>
                  <a:lnTo>
                    <a:pt x="133455" y="3748"/>
                  </a:lnTo>
                  <a:lnTo>
                    <a:pt x="126989" y="14896"/>
                  </a:lnTo>
                  <a:lnTo>
                    <a:pt x="124227" y="58293"/>
                  </a:lnTo>
                  <a:lnTo>
                    <a:pt x="124125" y="101544"/>
                  </a:lnTo>
                  <a:lnTo>
                    <a:pt x="131184" y="142088"/>
                  </a:lnTo>
                  <a:lnTo>
                    <a:pt x="137418" y="177307"/>
                  </a:lnTo>
                  <a:lnTo>
                    <a:pt x="158156" y="219203"/>
                  </a:lnTo>
                  <a:lnTo>
                    <a:pt x="184614" y="261742"/>
                  </a:lnTo>
                  <a:lnTo>
                    <a:pt x="207341" y="287039"/>
                  </a:lnTo>
                  <a:lnTo>
                    <a:pt x="213360" y="290501"/>
                  </a:lnTo>
                  <a:lnTo>
                    <a:pt x="220567" y="292723"/>
                  </a:lnTo>
                  <a:lnTo>
                    <a:pt x="221159" y="291913"/>
                  </a:lnTo>
                  <a:lnTo>
                    <a:pt x="222186" y="280793"/>
                  </a:lnTo>
                  <a:lnTo>
                    <a:pt x="222295" y="272265"/>
                  </a:lnTo>
                  <a:lnTo>
                    <a:pt x="230718" y="230523"/>
                  </a:lnTo>
                  <a:lnTo>
                    <a:pt x="230033" y="218750"/>
                  </a:lnTo>
                  <a:lnTo>
                    <a:pt x="222700" y="175967"/>
                  </a:lnTo>
                  <a:lnTo>
                    <a:pt x="222351" y="134162"/>
                  </a:lnTo>
                  <a:lnTo>
                    <a:pt x="224332" y="129651"/>
                  </a:lnTo>
                  <a:lnTo>
                    <a:pt x="231825" y="121993"/>
                  </a:lnTo>
                  <a:lnTo>
                    <a:pt x="264324" y="102889"/>
                  </a:lnTo>
                  <a:lnTo>
                    <a:pt x="281965" y="98616"/>
                  </a:lnTo>
                  <a:lnTo>
                    <a:pt x="325288" y="96975"/>
                  </a:lnTo>
                  <a:lnTo>
                    <a:pt x="369820" y="96831"/>
                  </a:lnTo>
                  <a:lnTo>
                    <a:pt x="379830" y="99469"/>
                  </a:lnTo>
                  <a:lnTo>
                    <a:pt x="391044" y="103886"/>
                  </a:lnTo>
                  <a:lnTo>
                    <a:pt x="395547" y="104920"/>
                  </a:lnTo>
                  <a:lnTo>
                    <a:pt x="395359" y="105195"/>
                  </a:lnTo>
                  <a:lnTo>
                    <a:pt x="394241" y="105379"/>
                  </a:lnTo>
                  <a:lnTo>
                    <a:pt x="393496" y="106494"/>
                  </a:lnTo>
                  <a:lnTo>
                    <a:pt x="392300" y="115412"/>
                  </a:lnTo>
                  <a:lnTo>
                    <a:pt x="392202" y="118143"/>
                  </a:lnTo>
                  <a:lnTo>
                    <a:pt x="387323" y="131468"/>
                  </a:lnTo>
                  <a:lnTo>
                    <a:pt x="375794" y="147612"/>
                  </a:lnTo>
                  <a:lnTo>
                    <a:pt x="337047" y="192190"/>
                  </a:lnTo>
                  <a:lnTo>
                    <a:pt x="315701" y="232754"/>
                  </a:lnTo>
                  <a:lnTo>
                    <a:pt x="311850" y="244471"/>
                  </a:lnTo>
                  <a:lnTo>
                    <a:pt x="307433" y="251076"/>
                  </a:lnTo>
                  <a:lnTo>
                    <a:pt x="306850" y="254227"/>
                  </a:lnTo>
                  <a:lnTo>
                    <a:pt x="307454" y="257319"/>
                  </a:lnTo>
                  <a:lnTo>
                    <a:pt x="310812" y="264671"/>
                  </a:lnTo>
                  <a:lnTo>
                    <a:pt x="312080" y="264282"/>
                  </a:lnTo>
                  <a:lnTo>
                    <a:pt x="341677" y="241541"/>
                  </a:lnTo>
                  <a:lnTo>
                    <a:pt x="358399" y="223668"/>
                  </a:lnTo>
                  <a:lnTo>
                    <a:pt x="368140" y="215703"/>
                  </a:lnTo>
                  <a:lnTo>
                    <a:pt x="385653" y="188675"/>
                  </a:lnTo>
                  <a:lnTo>
                    <a:pt x="390751" y="166188"/>
                  </a:lnTo>
                  <a:lnTo>
                    <a:pt x="391957" y="143381"/>
                  </a:lnTo>
                  <a:lnTo>
                    <a:pt x="392965" y="143734"/>
                  </a:lnTo>
                  <a:lnTo>
                    <a:pt x="399690" y="149322"/>
                  </a:lnTo>
                  <a:lnTo>
                    <a:pt x="400566" y="154817"/>
                  </a:lnTo>
                  <a:lnTo>
                    <a:pt x="401855" y="166555"/>
                  </a:lnTo>
                  <a:lnTo>
                    <a:pt x="407989" y="186954"/>
                  </a:lnTo>
                  <a:lnTo>
                    <a:pt x="410023" y="197401"/>
                  </a:lnTo>
                  <a:lnTo>
                    <a:pt x="415755" y="209853"/>
                  </a:lnTo>
                  <a:lnTo>
                    <a:pt x="418886" y="224677"/>
                  </a:lnTo>
                  <a:lnTo>
                    <a:pt x="425685" y="239078"/>
                  </a:lnTo>
                  <a:lnTo>
                    <a:pt x="426365" y="242259"/>
                  </a:lnTo>
                  <a:lnTo>
                    <a:pt x="427810" y="244380"/>
                  </a:lnTo>
                  <a:lnTo>
                    <a:pt x="429766" y="245794"/>
                  </a:lnTo>
                  <a:lnTo>
                    <a:pt x="434585" y="247364"/>
                  </a:lnTo>
                  <a:lnTo>
                    <a:pt x="454513" y="2486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7" name="SMARTInkShape-1242"/>
            <p:cNvSpPr/>
            <p:nvPr/>
          </p:nvSpPr>
          <p:spPr>
            <a:xfrm>
              <a:off x="1669851" y="616148"/>
              <a:ext cx="142753" cy="115531"/>
            </a:xfrm>
            <a:custGeom>
              <a:avLst/>
              <a:gdLst/>
              <a:ahLst/>
              <a:cxnLst/>
              <a:rect l="0" t="0" r="0" b="0"/>
              <a:pathLst>
                <a:path w="142753" h="115531">
                  <a:moveTo>
                    <a:pt x="0" y="17860"/>
                  </a:moveTo>
                  <a:lnTo>
                    <a:pt x="0" y="62011"/>
                  </a:lnTo>
                  <a:lnTo>
                    <a:pt x="0" y="65153"/>
                  </a:lnTo>
                  <a:lnTo>
                    <a:pt x="2646" y="71291"/>
                  </a:lnTo>
                  <a:lnTo>
                    <a:pt x="6137" y="77326"/>
                  </a:lnTo>
                  <a:lnTo>
                    <a:pt x="8378" y="89284"/>
                  </a:lnTo>
                  <a:lnTo>
                    <a:pt x="8562" y="92265"/>
                  </a:lnTo>
                  <a:lnTo>
                    <a:pt x="9677" y="93260"/>
                  </a:lnTo>
                  <a:lnTo>
                    <a:pt x="11412" y="92931"/>
                  </a:lnTo>
                  <a:lnTo>
                    <a:pt x="15987" y="90912"/>
                  </a:lnTo>
                  <a:lnTo>
                    <a:pt x="34652" y="84769"/>
                  </a:lnTo>
                  <a:lnTo>
                    <a:pt x="53046" y="71234"/>
                  </a:lnTo>
                  <a:lnTo>
                    <a:pt x="70906" y="54098"/>
                  </a:lnTo>
                  <a:lnTo>
                    <a:pt x="71432" y="96276"/>
                  </a:lnTo>
                  <a:lnTo>
                    <a:pt x="71438" y="114208"/>
                  </a:lnTo>
                  <a:lnTo>
                    <a:pt x="72430" y="114834"/>
                  </a:lnTo>
                  <a:lnTo>
                    <a:pt x="76178" y="115530"/>
                  </a:lnTo>
                  <a:lnTo>
                    <a:pt x="81152" y="113193"/>
                  </a:lnTo>
                  <a:lnTo>
                    <a:pt x="83867" y="111181"/>
                  </a:lnTo>
                  <a:lnTo>
                    <a:pt x="114245" y="71130"/>
                  </a:lnTo>
                  <a:lnTo>
                    <a:pt x="129735" y="47769"/>
                  </a:lnTo>
                  <a:lnTo>
                    <a:pt x="135760" y="28876"/>
                  </a:lnTo>
                  <a:lnTo>
                    <a:pt x="141470" y="20036"/>
                  </a:lnTo>
                  <a:lnTo>
                    <a:pt x="142752" y="10362"/>
                  </a:lnTo>
                  <a:lnTo>
                    <a:pt x="13394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8" name="SMARTInkShape-1243"/>
            <p:cNvSpPr/>
            <p:nvPr/>
          </p:nvSpPr>
          <p:spPr>
            <a:xfrm>
              <a:off x="1928812" y="607219"/>
              <a:ext cx="43764" cy="169665"/>
            </a:xfrm>
            <a:custGeom>
              <a:avLst/>
              <a:gdLst/>
              <a:ahLst/>
              <a:cxnLst/>
              <a:rect l="0" t="0" r="0" b="0"/>
              <a:pathLst>
                <a:path w="43764" h="169665">
                  <a:moveTo>
                    <a:pt x="26789" y="0"/>
                  </a:moveTo>
                  <a:lnTo>
                    <a:pt x="19101" y="0"/>
                  </a:lnTo>
                  <a:lnTo>
                    <a:pt x="18687" y="992"/>
                  </a:lnTo>
                  <a:lnTo>
                    <a:pt x="17969" y="7688"/>
                  </a:lnTo>
                  <a:lnTo>
                    <a:pt x="11744" y="15813"/>
                  </a:lnTo>
                  <a:lnTo>
                    <a:pt x="8772" y="24088"/>
                  </a:lnTo>
                  <a:lnTo>
                    <a:pt x="3040" y="33816"/>
                  </a:lnTo>
                  <a:lnTo>
                    <a:pt x="401" y="55324"/>
                  </a:lnTo>
                  <a:lnTo>
                    <a:pt x="2824" y="61961"/>
                  </a:lnTo>
                  <a:lnTo>
                    <a:pt x="34556" y="101745"/>
                  </a:lnTo>
                  <a:lnTo>
                    <a:pt x="41658" y="116577"/>
                  </a:lnTo>
                  <a:lnTo>
                    <a:pt x="43763" y="127255"/>
                  </a:lnTo>
                  <a:lnTo>
                    <a:pt x="41609" y="133618"/>
                  </a:lnTo>
                  <a:lnTo>
                    <a:pt x="39646" y="136703"/>
                  </a:lnTo>
                  <a:lnTo>
                    <a:pt x="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17" name="SMARTInkShape-Group140"/>
          <p:cNvGrpSpPr/>
          <p:nvPr/>
        </p:nvGrpSpPr>
        <p:grpSpPr>
          <a:xfrm>
            <a:off x="17859" y="1393187"/>
            <a:ext cx="1133913" cy="571288"/>
            <a:chOff x="17859" y="1393187"/>
            <a:chExt cx="1133913" cy="571288"/>
          </a:xfrm>
        </p:grpSpPr>
        <p:sp>
          <p:nvSpPr>
            <p:cNvPr id="1510" name="SMARTInkShape-1244"/>
            <p:cNvSpPr/>
            <p:nvPr/>
          </p:nvSpPr>
          <p:spPr>
            <a:xfrm>
              <a:off x="223242" y="1483569"/>
              <a:ext cx="8931" cy="400596"/>
            </a:xfrm>
            <a:custGeom>
              <a:avLst/>
              <a:gdLst/>
              <a:ahLst/>
              <a:cxnLst/>
              <a:rect l="0" t="0" r="0" b="0"/>
              <a:pathLst>
                <a:path w="8931" h="400596">
                  <a:moveTo>
                    <a:pt x="0" y="7689"/>
                  </a:moveTo>
                  <a:lnTo>
                    <a:pt x="0" y="0"/>
                  </a:lnTo>
                  <a:lnTo>
                    <a:pt x="0" y="41079"/>
                  </a:lnTo>
                  <a:lnTo>
                    <a:pt x="0" y="83133"/>
                  </a:lnTo>
                  <a:lnTo>
                    <a:pt x="0" y="124302"/>
                  </a:lnTo>
                  <a:lnTo>
                    <a:pt x="7068" y="168493"/>
                  </a:lnTo>
                  <a:lnTo>
                    <a:pt x="8685" y="213081"/>
                  </a:lnTo>
                  <a:lnTo>
                    <a:pt x="8898" y="257721"/>
                  </a:lnTo>
                  <a:lnTo>
                    <a:pt x="8926" y="302369"/>
                  </a:lnTo>
                  <a:lnTo>
                    <a:pt x="8929" y="346233"/>
                  </a:lnTo>
                  <a:lnTo>
                    <a:pt x="8930" y="390861"/>
                  </a:lnTo>
                  <a:lnTo>
                    <a:pt x="8930" y="4005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1" name="SMARTInkShape-1245"/>
            <p:cNvSpPr/>
            <p:nvPr/>
          </p:nvSpPr>
          <p:spPr>
            <a:xfrm>
              <a:off x="17859" y="1393187"/>
              <a:ext cx="410714" cy="428470"/>
            </a:xfrm>
            <a:custGeom>
              <a:avLst/>
              <a:gdLst/>
              <a:ahLst/>
              <a:cxnLst/>
              <a:rect l="0" t="0" r="0" b="0"/>
              <a:pathLst>
                <a:path w="410714" h="428470">
                  <a:moveTo>
                    <a:pt x="0" y="133789"/>
                  </a:moveTo>
                  <a:lnTo>
                    <a:pt x="0" y="129049"/>
                  </a:lnTo>
                  <a:lnTo>
                    <a:pt x="2646" y="124076"/>
                  </a:lnTo>
                  <a:lnTo>
                    <a:pt x="6137" y="118558"/>
                  </a:lnTo>
                  <a:lnTo>
                    <a:pt x="7689" y="112799"/>
                  </a:lnTo>
                  <a:lnTo>
                    <a:pt x="13670" y="106932"/>
                  </a:lnTo>
                  <a:lnTo>
                    <a:pt x="56740" y="77048"/>
                  </a:lnTo>
                  <a:lnTo>
                    <a:pt x="99419" y="55652"/>
                  </a:lnTo>
                  <a:lnTo>
                    <a:pt x="138292" y="33860"/>
                  </a:lnTo>
                  <a:lnTo>
                    <a:pt x="180393" y="8824"/>
                  </a:lnTo>
                  <a:lnTo>
                    <a:pt x="194341" y="2505"/>
                  </a:lnTo>
                  <a:lnTo>
                    <a:pt x="209477" y="0"/>
                  </a:lnTo>
                  <a:lnTo>
                    <a:pt x="211089" y="940"/>
                  </a:lnTo>
                  <a:lnTo>
                    <a:pt x="212164" y="2559"/>
                  </a:lnTo>
                  <a:lnTo>
                    <a:pt x="227578" y="42959"/>
                  </a:lnTo>
                  <a:lnTo>
                    <a:pt x="231265" y="66606"/>
                  </a:lnTo>
                  <a:lnTo>
                    <a:pt x="232053" y="107561"/>
                  </a:lnTo>
                  <a:lnTo>
                    <a:pt x="232149" y="143822"/>
                  </a:lnTo>
                  <a:lnTo>
                    <a:pt x="232168" y="185527"/>
                  </a:lnTo>
                  <a:lnTo>
                    <a:pt x="236912" y="227463"/>
                  </a:lnTo>
                  <a:lnTo>
                    <a:pt x="239860" y="262197"/>
                  </a:lnTo>
                  <a:lnTo>
                    <a:pt x="241849" y="302360"/>
                  </a:lnTo>
                  <a:lnTo>
                    <a:pt x="248121" y="338956"/>
                  </a:lnTo>
                  <a:lnTo>
                    <a:pt x="252510" y="383018"/>
                  </a:lnTo>
                  <a:lnTo>
                    <a:pt x="258112" y="406352"/>
                  </a:lnTo>
                  <a:lnTo>
                    <a:pt x="258584" y="413017"/>
                  </a:lnTo>
                  <a:lnTo>
                    <a:pt x="259702" y="415191"/>
                  </a:lnTo>
                  <a:lnTo>
                    <a:pt x="261439" y="416641"/>
                  </a:lnTo>
                  <a:lnTo>
                    <a:pt x="266617" y="418967"/>
                  </a:lnTo>
                  <a:lnTo>
                    <a:pt x="267041" y="418165"/>
                  </a:lnTo>
                  <a:lnTo>
                    <a:pt x="270532" y="374085"/>
                  </a:lnTo>
                  <a:lnTo>
                    <a:pt x="283336" y="332034"/>
                  </a:lnTo>
                  <a:lnTo>
                    <a:pt x="284141" y="325483"/>
                  </a:lnTo>
                  <a:lnTo>
                    <a:pt x="290327" y="312914"/>
                  </a:lnTo>
                  <a:lnTo>
                    <a:pt x="314803" y="279357"/>
                  </a:lnTo>
                  <a:lnTo>
                    <a:pt x="351158" y="253949"/>
                  </a:lnTo>
                  <a:lnTo>
                    <a:pt x="358808" y="251686"/>
                  </a:lnTo>
                  <a:lnTo>
                    <a:pt x="368160" y="253326"/>
                  </a:lnTo>
                  <a:lnTo>
                    <a:pt x="381936" y="259827"/>
                  </a:lnTo>
                  <a:lnTo>
                    <a:pt x="388031" y="265213"/>
                  </a:lnTo>
                  <a:lnTo>
                    <a:pt x="397005" y="284441"/>
                  </a:lnTo>
                  <a:lnTo>
                    <a:pt x="403846" y="309977"/>
                  </a:lnTo>
                  <a:lnTo>
                    <a:pt x="406153" y="313756"/>
                  </a:lnTo>
                  <a:lnTo>
                    <a:pt x="409855" y="340215"/>
                  </a:lnTo>
                  <a:lnTo>
                    <a:pt x="410713" y="383708"/>
                  </a:lnTo>
                  <a:lnTo>
                    <a:pt x="409750" y="394684"/>
                  </a:lnTo>
                  <a:lnTo>
                    <a:pt x="403074" y="413057"/>
                  </a:lnTo>
                  <a:lnTo>
                    <a:pt x="401836" y="428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2" name="SMARTInkShape-1246"/>
            <p:cNvSpPr/>
            <p:nvPr/>
          </p:nvSpPr>
          <p:spPr>
            <a:xfrm>
              <a:off x="473651" y="1705570"/>
              <a:ext cx="79545" cy="106989"/>
            </a:xfrm>
            <a:custGeom>
              <a:avLst/>
              <a:gdLst/>
              <a:ahLst/>
              <a:cxnLst/>
              <a:rect l="0" t="0" r="0" b="0"/>
              <a:pathLst>
                <a:path w="79545" h="106989">
                  <a:moveTo>
                    <a:pt x="26411" y="0"/>
                  </a:moveTo>
                  <a:lnTo>
                    <a:pt x="17591" y="0"/>
                  </a:lnTo>
                  <a:lnTo>
                    <a:pt x="17514" y="4741"/>
                  </a:lnTo>
                  <a:lnTo>
                    <a:pt x="14850" y="9714"/>
                  </a:lnTo>
                  <a:lnTo>
                    <a:pt x="12751" y="12429"/>
                  </a:lnTo>
                  <a:lnTo>
                    <a:pt x="10418" y="20738"/>
                  </a:lnTo>
                  <a:lnTo>
                    <a:pt x="6070" y="53831"/>
                  </a:lnTo>
                  <a:lnTo>
                    <a:pt x="1533" y="71513"/>
                  </a:lnTo>
                  <a:lnTo>
                    <a:pt x="0" y="90525"/>
                  </a:lnTo>
                  <a:lnTo>
                    <a:pt x="2436" y="97449"/>
                  </a:lnTo>
                  <a:lnTo>
                    <a:pt x="4475" y="100685"/>
                  </a:lnTo>
                  <a:lnTo>
                    <a:pt x="6826" y="102842"/>
                  </a:lnTo>
                  <a:lnTo>
                    <a:pt x="12084" y="105239"/>
                  </a:lnTo>
                  <a:lnTo>
                    <a:pt x="29437" y="106988"/>
                  </a:lnTo>
                  <a:lnTo>
                    <a:pt x="35363" y="104436"/>
                  </a:lnTo>
                  <a:lnTo>
                    <a:pt x="64299" y="83238"/>
                  </a:lnTo>
                  <a:lnTo>
                    <a:pt x="74910" y="63707"/>
                  </a:lnTo>
                  <a:lnTo>
                    <a:pt x="78986" y="48450"/>
                  </a:lnTo>
                  <a:lnTo>
                    <a:pt x="79544" y="42039"/>
                  </a:lnTo>
                  <a:lnTo>
                    <a:pt x="77145" y="35882"/>
                  </a:lnTo>
                  <a:lnTo>
                    <a:pt x="72262" y="28586"/>
                  </a:lnTo>
                  <a:lnTo>
                    <a:pt x="71416" y="22581"/>
                  </a:lnTo>
                  <a:lnTo>
                    <a:pt x="70305" y="21007"/>
                  </a:lnTo>
                  <a:lnTo>
                    <a:pt x="68572" y="19958"/>
                  </a:lnTo>
                  <a:lnTo>
                    <a:pt x="62130"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3" name="SMARTInkShape-1247"/>
            <p:cNvSpPr/>
            <p:nvPr/>
          </p:nvSpPr>
          <p:spPr>
            <a:xfrm>
              <a:off x="598289" y="1687869"/>
              <a:ext cx="205351" cy="276606"/>
            </a:xfrm>
            <a:custGeom>
              <a:avLst/>
              <a:gdLst/>
              <a:ahLst/>
              <a:cxnLst/>
              <a:rect l="0" t="0" r="0" b="0"/>
              <a:pathLst>
                <a:path w="205351" h="276606">
                  <a:moveTo>
                    <a:pt x="0" y="53420"/>
                  </a:moveTo>
                  <a:lnTo>
                    <a:pt x="992" y="71218"/>
                  </a:lnTo>
                  <a:lnTo>
                    <a:pt x="9094" y="102448"/>
                  </a:lnTo>
                  <a:lnTo>
                    <a:pt x="18480" y="115617"/>
                  </a:lnTo>
                  <a:lnTo>
                    <a:pt x="29888" y="127773"/>
                  </a:lnTo>
                  <a:lnTo>
                    <a:pt x="35773" y="131114"/>
                  </a:lnTo>
                  <a:lnTo>
                    <a:pt x="38732" y="132005"/>
                  </a:lnTo>
                  <a:lnTo>
                    <a:pt x="41696" y="131607"/>
                  </a:lnTo>
                  <a:lnTo>
                    <a:pt x="47636" y="128519"/>
                  </a:lnTo>
                  <a:lnTo>
                    <a:pt x="49617" y="126306"/>
                  </a:lnTo>
                  <a:lnTo>
                    <a:pt x="57797" y="112750"/>
                  </a:lnTo>
                  <a:lnTo>
                    <a:pt x="78669" y="95396"/>
                  </a:lnTo>
                  <a:lnTo>
                    <a:pt x="86558" y="85967"/>
                  </a:lnTo>
                  <a:lnTo>
                    <a:pt x="105145" y="69183"/>
                  </a:lnTo>
                  <a:lnTo>
                    <a:pt x="136887" y="25014"/>
                  </a:lnTo>
                  <a:lnTo>
                    <a:pt x="140214" y="18306"/>
                  </a:lnTo>
                  <a:lnTo>
                    <a:pt x="142684" y="12017"/>
                  </a:lnTo>
                  <a:lnTo>
                    <a:pt x="147090" y="5915"/>
                  </a:lnTo>
                  <a:lnTo>
                    <a:pt x="152355" y="2541"/>
                  </a:lnTo>
                  <a:lnTo>
                    <a:pt x="160244" y="0"/>
                  </a:lnTo>
                  <a:lnTo>
                    <a:pt x="121822" y="39744"/>
                  </a:lnTo>
                  <a:lnTo>
                    <a:pt x="91991" y="79998"/>
                  </a:lnTo>
                  <a:lnTo>
                    <a:pt x="89829" y="87333"/>
                  </a:lnTo>
                  <a:lnTo>
                    <a:pt x="90644" y="87935"/>
                  </a:lnTo>
                  <a:lnTo>
                    <a:pt x="94195" y="88604"/>
                  </a:lnTo>
                  <a:lnTo>
                    <a:pt x="122730" y="76663"/>
                  </a:lnTo>
                  <a:lnTo>
                    <a:pt x="166351" y="38773"/>
                  </a:lnTo>
                  <a:lnTo>
                    <a:pt x="178435" y="26789"/>
                  </a:lnTo>
                  <a:lnTo>
                    <a:pt x="183287" y="31418"/>
                  </a:lnTo>
                  <a:lnTo>
                    <a:pt x="185641" y="39011"/>
                  </a:lnTo>
                  <a:lnTo>
                    <a:pt x="187475" y="83496"/>
                  </a:lnTo>
                  <a:lnTo>
                    <a:pt x="190155" y="107972"/>
                  </a:lnTo>
                  <a:lnTo>
                    <a:pt x="195624" y="145638"/>
                  </a:lnTo>
                  <a:lnTo>
                    <a:pt x="201084" y="187750"/>
                  </a:lnTo>
                  <a:lnTo>
                    <a:pt x="205005" y="228548"/>
                  </a:lnTo>
                  <a:lnTo>
                    <a:pt x="205350" y="257024"/>
                  </a:lnTo>
                  <a:lnTo>
                    <a:pt x="202722" y="265619"/>
                  </a:lnTo>
                  <a:lnTo>
                    <a:pt x="200633" y="269300"/>
                  </a:lnTo>
                  <a:lnTo>
                    <a:pt x="198247" y="271754"/>
                  </a:lnTo>
                  <a:lnTo>
                    <a:pt x="189132" y="276016"/>
                  </a:lnTo>
                  <a:lnTo>
                    <a:pt x="175236" y="276605"/>
                  </a:lnTo>
                  <a:lnTo>
                    <a:pt x="150036" y="268969"/>
                  </a:lnTo>
                  <a:lnTo>
                    <a:pt x="147649" y="267564"/>
                  </a:lnTo>
                  <a:lnTo>
                    <a:pt x="146058" y="265636"/>
                  </a:lnTo>
                  <a:lnTo>
                    <a:pt x="142875" y="2588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4" name="SMARTInkShape-1248"/>
            <p:cNvSpPr/>
            <p:nvPr/>
          </p:nvSpPr>
          <p:spPr>
            <a:xfrm>
              <a:off x="785812" y="1589484"/>
              <a:ext cx="178595" cy="241103"/>
            </a:xfrm>
            <a:custGeom>
              <a:avLst/>
              <a:gdLst/>
              <a:ahLst/>
              <a:cxnLst/>
              <a:rect l="0" t="0" r="0" b="0"/>
              <a:pathLst>
                <a:path w="178595" h="241103">
                  <a:moveTo>
                    <a:pt x="0" y="0"/>
                  </a:moveTo>
                  <a:lnTo>
                    <a:pt x="4741" y="4741"/>
                  </a:lnTo>
                  <a:lnTo>
                    <a:pt x="7068" y="9714"/>
                  </a:lnTo>
                  <a:lnTo>
                    <a:pt x="9850" y="48996"/>
                  </a:lnTo>
                  <a:lnTo>
                    <a:pt x="17026" y="92472"/>
                  </a:lnTo>
                  <a:lnTo>
                    <a:pt x="17750" y="134363"/>
                  </a:lnTo>
                  <a:lnTo>
                    <a:pt x="25539" y="175132"/>
                  </a:lnTo>
                  <a:lnTo>
                    <a:pt x="27535" y="198342"/>
                  </a:lnTo>
                  <a:lnTo>
                    <a:pt x="34870" y="213772"/>
                  </a:lnTo>
                  <a:lnTo>
                    <a:pt x="35607" y="221799"/>
                  </a:lnTo>
                  <a:lnTo>
                    <a:pt x="38316" y="219955"/>
                  </a:lnTo>
                  <a:lnTo>
                    <a:pt x="40427" y="218074"/>
                  </a:lnTo>
                  <a:lnTo>
                    <a:pt x="42772" y="213339"/>
                  </a:lnTo>
                  <a:lnTo>
                    <a:pt x="52305" y="172101"/>
                  </a:lnTo>
                  <a:lnTo>
                    <a:pt x="57942" y="154622"/>
                  </a:lnTo>
                  <a:lnTo>
                    <a:pt x="68735" y="138067"/>
                  </a:lnTo>
                  <a:lnTo>
                    <a:pt x="74536" y="131478"/>
                  </a:lnTo>
                  <a:lnTo>
                    <a:pt x="80422" y="127888"/>
                  </a:lnTo>
                  <a:lnTo>
                    <a:pt x="92284" y="125583"/>
                  </a:lnTo>
                  <a:lnTo>
                    <a:pt x="101207" y="125184"/>
                  </a:lnTo>
                  <a:lnTo>
                    <a:pt x="107158" y="127737"/>
                  </a:lnTo>
                  <a:lnTo>
                    <a:pt x="110134" y="129806"/>
                  </a:lnTo>
                  <a:lnTo>
                    <a:pt x="127662" y="150182"/>
                  </a:lnTo>
                  <a:lnTo>
                    <a:pt x="137106" y="158029"/>
                  </a:lnTo>
                  <a:lnTo>
                    <a:pt x="163602" y="194845"/>
                  </a:lnTo>
                  <a:lnTo>
                    <a:pt x="176496" y="230131"/>
                  </a:lnTo>
                  <a:lnTo>
                    <a:pt x="178594"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5" name="SMARTInkShape-1249"/>
            <p:cNvSpPr/>
            <p:nvPr/>
          </p:nvSpPr>
          <p:spPr>
            <a:xfrm>
              <a:off x="982299" y="1580555"/>
              <a:ext cx="35686" cy="241102"/>
            </a:xfrm>
            <a:custGeom>
              <a:avLst/>
              <a:gdLst/>
              <a:ahLst/>
              <a:cxnLst/>
              <a:rect l="0" t="0" r="0" b="0"/>
              <a:pathLst>
                <a:path w="35686" h="241102">
                  <a:moveTo>
                    <a:pt x="17826" y="0"/>
                  </a:moveTo>
                  <a:lnTo>
                    <a:pt x="17826" y="12428"/>
                  </a:lnTo>
                  <a:lnTo>
                    <a:pt x="15180" y="18091"/>
                  </a:lnTo>
                  <a:lnTo>
                    <a:pt x="13085" y="20990"/>
                  </a:lnTo>
                  <a:lnTo>
                    <a:pt x="10138" y="34552"/>
                  </a:lnTo>
                  <a:lnTo>
                    <a:pt x="4265" y="73360"/>
                  </a:lnTo>
                  <a:lnTo>
                    <a:pt x="344" y="117496"/>
                  </a:lnTo>
                  <a:lnTo>
                    <a:pt x="0" y="157358"/>
                  </a:lnTo>
                  <a:lnTo>
                    <a:pt x="965" y="181491"/>
                  </a:lnTo>
                  <a:lnTo>
                    <a:pt x="10991" y="220591"/>
                  </a:lnTo>
                  <a:lnTo>
                    <a:pt x="25114" y="239182"/>
                  </a:lnTo>
                  <a:lnTo>
                    <a:pt x="28672" y="240248"/>
                  </a:lnTo>
                  <a:lnTo>
                    <a:pt x="35685" y="2411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6" name="SMARTInkShape-1250"/>
            <p:cNvSpPr/>
            <p:nvPr/>
          </p:nvSpPr>
          <p:spPr>
            <a:xfrm>
              <a:off x="884148" y="1669974"/>
              <a:ext cx="267624" cy="124894"/>
            </a:xfrm>
            <a:custGeom>
              <a:avLst/>
              <a:gdLst/>
              <a:ahLst/>
              <a:cxnLst/>
              <a:rect l="0" t="0" r="0" b="0"/>
              <a:pathLst>
                <a:path w="267624" h="124894">
                  <a:moveTo>
                    <a:pt x="8821" y="89174"/>
                  </a:moveTo>
                  <a:lnTo>
                    <a:pt x="1132" y="89174"/>
                  </a:lnTo>
                  <a:lnTo>
                    <a:pt x="718" y="88182"/>
                  </a:lnTo>
                  <a:lnTo>
                    <a:pt x="0" y="81486"/>
                  </a:lnTo>
                  <a:lnTo>
                    <a:pt x="41875" y="59286"/>
                  </a:lnTo>
                  <a:lnTo>
                    <a:pt x="83729" y="37442"/>
                  </a:lnTo>
                  <a:lnTo>
                    <a:pt x="123828" y="24055"/>
                  </a:lnTo>
                  <a:lnTo>
                    <a:pt x="166767" y="11501"/>
                  </a:lnTo>
                  <a:lnTo>
                    <a:pt x="186588" y="6959"/>
                  </a:lnTo>
                  <a:lnTo>
                    <a:pt x="204950" y="0"/>
                  </a:lnTo>
                  <a:lnTo>
                    <a:pt x="200437" y="4654"/>
                  </a:lnTo>
                  <a:lnTo>
                    <a:pt x="195518" y="6961"/>
                  </a:lnTo>
                  <a:lnTo>
                    <a:pt x="192816" y="7577"/>
                  </a:lnTo>
                  <a:lnTo>
                    <a:pt x="184275" y="13183"/>
                  </a:lnTo>
                  <a:lnTo>
                    <a:pt x="165333" y="30921"/>
                  </a:lnTo>
                  <a:lnTo>
                    <a:pt x="164756" y="33471"/>
                  </a:lnTo>
                  <a:lnTo>
                    <a:pt x="165364" y="36164"/>
                  </a:lnTo>
                  <a:lnTo>
                    <a:pt x="168727" y="42874"/>
                  </a:lnTo>
                  <a:lnTo>
                    <a:pt x="211515" y="65474"/>
                  </a:lnTo>
                  <a:lnTo>
                    <a:pt x="238385" y="73191"/>
                  </a:lnTo>
                  <a:lnTo>
                    <a:pt x="258623" y="86693"/>
                  </a:lnTo>
                  <a:lnTo>
                    <a:pt x="261676" y="87520"/>
                  </a:lnTo>
                  <a:lnTo>
                    <a:pt x="263711" y="89064"/>
                  </a:lnTo>
                  <a:lnTo>
                    <a:pt x="267246" y="96717"/>
                  </a:lnTo>
                  <a:lnTo>
                    <a:pt x="267623" y="102434"/>
                  </a:lnTo>
                  <a:lnTo>
                    <a:pt x="266684" y="103967"/>
                  </a:lnTo>
                  <a:lnTo>
                    <a:pt x="265065" y="104989"/>
                  </a:lnTo>
                  <a:lnTo>
                    <a:pt x="262994" y="105671"/>
                  </a:lnTo>
                  <a:lnTo>
                    <a:pt x="249684" y="113922"/>
                  </a:lnTo>
                  <a:lnTo>
                    <a:pt x="205035" y="124288"/>
                  </a:lnTo>
                  <a:lnTo>
                    <a:pt x="161737" y="124886"/>
                  </a:lnTo>
                  <a:lnTo>
                    <a:pt x="151696" y="1248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20" name="SMARTInkShape-Group141"/>
          <p:cNvGrpSpPr/>
          <p:nvPr/>
        </p:nvGrpSpPr>
        <p:grpSpPr>
          <a:xfrm>
            <a:off x="1178719" y="1678781"/>
            <a:ext cx="44649" cy="142876"/>
            <a:chOff x="1178719" y="1678781"/>
            <a:chExt cx="44649" cy="142876"/>
          </a:xfrm>
        </p:grpSpPr>
        <p:sp>
          <p:nvSpPr>
            <p:cNvPr id="1518" name="SMARTInkShape-1251"/>
            <p:cNvSpPr/>
            <p:nvPr/>
          </p:nvSpPr>
          <p:spPr>
            <a:xfrm>
              <a:off x="1214437" y="1678781"/>
              <a:ext cx="8931" cy="8931"/>
            </a:xfrm>
            <a:custGeom>
              <a:avLst/>
              <a:gdLst/>
              <a:ahLst/>
              <a:cxnLst/>
              <a:rect l="0" t="0" r="0" b="0"/>
              <a:pathLst>
                <a:path w="8931" h="8931">
                  <a:moveTo>
                    <a:pt x="0" y="8930"/>
                  </a:moveTo>
                  <a:lnTo>
                    <a:pt x="89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9" name="SMARTInkShape-1252"/>
            <p:cNvSpPr/>
            <p:nvPr/>
          </p:nvSpPr>
          <p:spPr>
            <a:xfrm>
              <a:off x="1178719" y="1812726"/>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24" name="SMARTInkShape-Group142"/>
          <p:cNvGrpSpPr/>
          <p:nvPr/>
        </p:nvGrpSpPr>
        <p:grpSpPr>
          <a:xfrm>
            <a:off x="466512" y="794742"/>
            <a:ext cx="395505" cy="250032"/>
            <a:chOff x="466512" y="794742"/>
            <a:chExt cx="395505" cy="250032"/>
          </a:xfrm>
        </p:grpSpPr>
        <p:sp>
          <p:nvSpPr>
            <p:cNvPr id="1521" name="SMARTInkShape-1253"/>
            <p:cNvSpPr/>
            <p:nvPr/>
          </p:nvSpPr>
          <p:spPr>
            <a:xfrm>
              <a:off x="466512" y="794742"/>
              <a:ext cx="87130" cy="250032"/>
            </a:xfrm>
            <a:custGeom>
              <a:avLst/>
              <a:gdLst/>
              <a:ahLst/>
              <a:cxnLst/>
              <a:rect l="0" t="0" r="0" b="0"/>
              <a:pathLst>
                <a:path w="87130" h="250032">
                  <a:moveTo>
                    <a:pt x="87129" y="0"/>
                  </a:moveTo>
                  <a:lnTo>
                    <a:pt x="79440" y="0"/>
                  </a:lnTo>
                  <a:lnTo>
                    <a:pt x="71315" y="6137"/>
                  </a:lnTo>
                  <a:lnTo>
                    <a:pt x="63040" y="9095"/>
                  </a:lnTo>
                  <a:lnTo>
                    <a:pt x="57240" y="13302"/>
                  </a:lnTo>
                  <a:lnTo>
                    <a:pt x="30571" y="52034"/>
                  </a:lnTo>
                  <a:lnTo>
                    <a:pt x="12714" y="94135"/>
                  </a:lnTo>
                  <a:lnTo>
                    <a:pt x="1800" y="131116"/>
                  </a:lnTo>
                  <a:lnTo>
                    <a:pt x="0" y="155045"/>
                  </a:lnTo>
                  <a:lnTo>
                    <a:pt x="5132" y="192390"/>
                  </a:lnTo>
                  <a:lnTo>
                    <a:pt x="7029" y="205561"/>
                  </a:lnTo>
                  <a:lnTo>
                    <a:pt x="13676" y="218555"/>
                  </a:lnTo>
                  <a:lnTo>
                    <a:pt x="19095" y="225458"/>
                  </a:lnTo>
                  <a:lnTo>
                    <a:pt x="47631" y="246018"/>
                  </a:lnTo>
                  <a:lnTo>
                    <a:pt x="6034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2" name="SMARTInkShape-1254"/>
            <p:cNvSpPr/>
            <p:nvPr/>
          </p:nvSpPr>
          <p:spPr>
            <a:xfrm>
              <a:off x="616148" y="867456"/>
              <a:ext cx="98191" cy="105881"/>
            </a:xfrm>
            <a:custGeom>
              <a:avLst/>
              <a:gdLst/>
              <a:ahLst/>
              <a:cxnLst/>
              <a:rect l="0" t="0" r="0" b="0"/>
              <a:pathLst>
                <a:path w="98191" h="105881">
                  <a:moveTo>
                    <a:pt x="0" y="25513"/>
                  </a:moveTo>
                  <a:lnTo>
                    <a:pt x="13303" y="12210"/>
                  </a:lnTo>
                  <a:lnTo>
                    <a:pt x="18480" y="9679"/>
                  </a:lnTo>
                  <a:lnTo>
                    <a:pt x="55325" y="0"/>
                  </a:lnTo>
                  <a:lnTo>
                    <a:pt x="81995" y="6524"/>
                  </a:lnTo>
                  <a:lnTo>
                    <a:pt x="84429" y="7893"/>
                  </a:lnTo>
                  <a:lnTo>
                    <a:pt x="86052" y="9797"/>
                  </a:lnTo>
                  <a:lnTo>
                    <a:pt x="88847" y="14559"/>
                  </a:lnTo>
                  <a:lnTo>
                    <a:pt x="95007" y="22819"/>
                  </a:lnTo>
                  <a:lnTo>
                    <a:pt x="97273" y="31549"/>
                  </a:lnTo>
                  <a:lnTo>
                    <a:pt x="98190" y="60022"/>
                  </a:lnTo>
                  <a:lnTo>
                    <a:pt x="95565" y="68301"/>
                  </a:lnTo>
                  <a:lnTo>
                    <a:pt x="83986" y="90936"/>
                  </a:lnTo>
                  <a:lnTo>
                    <a:pt x="81976" y="98577"/>
                  </a:lnTo>
                  <a:lnTo>
                    <a:pt x="80447" y="101011"/>
                  </a:lnTo>
                  <a:lnTo>
                    <a:pt x="78436" y="102634"/>
                  </a:lnTo>
                  <a:lnTo>
                    <a:pt x="71438" y="1058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3" name="SMARTInkShape-1255"/>
            <p:cNvSpPr/>
            <p:nvPr/>
          </p:nvSpPr>
          <p:spPr>
            <a:xfrm>
              <a:off x="678656" y="794742"/>
              <a:ext cx="183361" cy="241103"/>
            </a:xfrm>
            <a:custGeom>
              <a:avLst/>
              <a:gdLst/>
              <a:ahLst/>
              <a:cxnLst/>
              <a:rect l="0" t="0" r="0" b="0"/>
              <a:pathLst>
                <a:path w="183361" h="241103">
                  <a:moveTo>
                    <a:pt x="0" y="0"/>
                  </a:moveTo>
                  <a:lnTo>
                    <a:pt x="25900" y="992"/>
                  </a:lnTo>
                  <a:lnTo>
                    <a:pt x="65014" y="15231"/>
                  </a:lnTo>
                  <a:lnTo>
                    <a:pt x="107129" y="35739"/>
                  </a:lnTo>
                  <a:lnTo>
                    <a:pt x="125008" y="47300"/>
                  </a:lnTo>
                  <a:lnTo>
                    <a:pt x="165511" y="86240"/>
                  </a:lnTo>
                  <a:lnTo>
                    <a:pt x="174277" y="102061"/>
                  </a:lnTo>
                  <a:lnTo>
                    <a:pt x="183360" y="136997"/>
                  </a:lnTo>
                  <a:lnTo>
                    <a:pt x="176314" y="178598"/>
                  </a:lnTo>
                  <a:lnTo>
                    <a:pt x="168989" y="193809"/>
                  </a:lnTo>
                  <a:lnTo>
                    <a:pt x="142875"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5" name="SMARTInkShape-Group143"/>
          <p:cNvGrpSpPr/>
          <p:nvPr/>
        </p:nvGrpSpPr>
        <p:grpSpPr>
          <a:xfrm>
            <a:off x="1393276" y="1562695"/>
            <a:ext cx="2053169" cy="830462"/>
            <a:chOff x="1393276" y="1562695"/>
            <a:chExt cx="2053169" cy="830462"/>
          </a:xfrm>
        </p:grpSpPr>
        <p:sp>
          <p:nvSpPr>
            <p:cNvPr id="1525" name="SMARTInkShape-1256"/>
            <p:cNvSpPr/>
            <p:nvPr/>
          </p:nvSpPr>
          <p:spPr>
            <a:xfrm>
              <a:off x="3080752" y="2178844"/>
              <a:ext cx="17850" cy="205383"/>
            </a:xfrm>
            <a:custGeom>
              <a:avLst/>
              <a:gdLst/>
              <a:ahLst/>
              <a:cxnLst/>
              <a:rect l="0" t="0" r="0" b="0"/>
              <a:pathLst>
                <a:path w="17850" h="205383">
                  <a:moveTo>
                    <a:pt x="17849" y="0"/>
                  </a:moveTo>
                  <a:lnTo>
                    <a:pt x="13109" y="4740"/>
                  </a:lnTo>
                  <a:lnTo>
                    <a:pt x="10781" y="12359"/>
                  </a:lnTo>
                  <a:lnTo>
                    <a:pt x="8173" y="38155"/>
                  </a:lnTo>
                  <a:lnTo>
                    <a:pt x="1900" y="55529"/>
                  </a:lnTo>
                  <a:lnTo>
                    <a:pt x="158" y="96536"/>
                  </a:lnTo>
                  <a:lnTo>
                    <a:pt x="0" y="139799"/>
                  </a:lnTo>
                  <a:lnTo>
                    <a:pt x="983" y="175427"/>
                  </a:lnTo>
                  <a:lnTo>
                    <a:pt x="8920" y="2053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6" name="SMARTInkShape-1257"/>
            <p:cNvSpPr/>
            <p:nvPr/>
          </p:nvSpPr>
          <p:spPr>
            <a:xfrm>
              <a:off x="3134429" y="2312789"/>
              <a:ext cx="71330" cy="53167"/>
            </a:xfrm>
            <a:custGeom>
              <a:avLst/>
              <a:gdLst/>
              <a:ahLst/>
              <a:cxnLst/>
              <a:rect l="0" t="0" r="0" b="0"/>
              <a:pathLst>
                <a:path w="71330" h="53167">
                  <a:moveTo>
                    <a:pt x="8821" y="17859"/>
                  </a:moveTo>
                  <a:lnTo>
                    <a:pt x="1133" y="17859"/>
                  </a:lnTo>
                  <a:lnTo>
                    <a:pt x="719" y="18852"/>
                  </a:lnTo>
                  <a:lnTo>
                    <a:pt x="0" y="30288"/>
                  </a:lnTo>
                  <a:lnTo>
                    <a:pt x="2585" y="35951"/>
                  </a:lnTo>
                  <a:lnTo>
                    <a:pt x="4664" y="38850"/>
                  </a:lnTo>
                  <a:lnTo>
                    <a:pt x="9619" y="42071"/>
                  </a:lnTo>
                  <a:lnTo>
                    <a:pt x="12330" y="42931"/>
                  </a:lnTo>
                  <a:lnTo>
                    <a:pt x="14137" y="44495"/>
                  </a:lnTo>
                  <a:lnTo>
                    <a:pt x="16144" y="48880"/>
                  </a:lnTo>
                  <a:lnTo>
                    <a:pt x="17672" y="50446"/>
                  </a:lnTo>
                  <a:lnTo>
                    <a:pt x="22015" y="52186"/>
                  </a:lnTo>
                  <a:lnTo>
                    <a:pt x="30039" y="53166"/>
                  </a:lnTo>
                  <a:lnTo>
                    <a:pt x="35780" y="50749"/>
                  </a:lnTo>
                  <a:lnTo>
                    <a:pt x="41638" y="47360"/>
                  </a:lnTo>
                  <a:lnTo>
                    <a:pt x="47550" y="45853"/>
                  </a:lnTo>
                  <a:lnTo>
                    <a:pt x="53484" y="39892"/>
                  </a:lnTo>
                  <a:lnTo>
                    <a:pt x="58437" y="31621"/>
                  </a:lnTo>
                  <a:lnTo>
                    <a:pt x="64262" y="18226"/>
                  </a:lnTo>
                  <a:lnTo>
                    <a:pt x="68188" y="12069"/>
                  </a:lnTo>
                  <a:lnTo>
                    <a:pt x="7132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7" name="SMARTInkShape-1258"/>
            <p:cNvSpPr/>
            <p:nvPr/>
          </p:nvSpPr>
          <p:spPr>
            <a:xfrm>
              <a:off x="3233099" y="2152054"/>
              <a:ext cx="106072" cy="204598"/>
            </a:xfrm>
            <a:custGeom>
              <a:avLst/>
              <a:gdLst/>
              <a:ahLst/>
              <a:cxnLst/>
              <a:rect l="0" t="0" r="0" b="0"/>
              <a:pathLst>
                <a:path w="106072" h="204598">
                  <a:moveTo>
                    <a:pt x="8377" y="0"/>
                  </a:moveTo>
                  <a:lnTo>
                    <a:pt x="8377" y="42241"/>
                  </a:lnTo>
                  <a:lnTo>
                    <a:pt x="5731" y="74159"/>
                  </a:lnTo>
                  <a:lnTo>
                    <a:pt x="0" y="115541"/>
                  </a:lnTo>
                  <a:lnTo>
                    <a:pt x="513" y="145780"/>
                  </a:lnTo>
                  <a:lnTo>
                    <a:pt x="14685" y="186709"/>
                  </a:lnTo>
                  <a:lnTo>
                    <a:pt x="20442" y="196422"/>
                  </a:lnTo>
                  <a:lnTo>
                    <a:pt x="26307" y="201401"/>
                  </a:lnTo>
                  <a:lnTo>
                    <a:pt x="33213" y="203613"/>
                  </a:lnTo>
                  <a:lnTo>
                    <a:pt x="42897" y="204597"/>
                  </a:lnTo>
                  <a:lnTo>
                    <a:pt x="51170" y="202388"/>
                  </a:lnTo>
                  <a:lnTo>
                    <a:pt x="84868" y="181454"/>
                  </a:lnTo>
                  <a:lnTo>
                    <a:pt x="100532" y="166673"/>
                  </a:lnTo>
                  <a:lnTo>
                    <a:pt x="103905" y="160728"/>
                  </a:lnTo>
                  <a:lnTo>
                    <a:pt x="106071" y="148827"/>
                  </a:lnTo>
                  <a:lnTo>
                    <a:pt x="103721" y="142875"/>
                  </a:lnTo>
                  <a:lnTo>
                    <a:pt x="100362" y="136922"/>
                  </a:lnTo>
                  <a:lnTo>
                    <a:pt x="98869" y="130969"/>
                  </a:lnTo>
                  <a:lnTo>
                    <a:pt x="97478" y="128985"/>
                  </a:lnTo>
                  <a:lnTo>
                    <a:pt x="95559" y="127662"/>
                  </a:lnTo>
                  <a:lnTo>
                    <a:pt x="89789" y="126192"/>
                  </a:lnTo>
                  <a:lnTo>
                    <a:pt x="80610" y="125539"/>
                  </a:lnTo>
                  <a:lnTo>
                    <a:pt x="64285" y="129912"/>
                  </a:lnTo>
                  <a:lnTo>
                    <a:pt x="26237"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8" name="SMARTInkShape-1259"/>
            <p:cNvSpPr/>
            <p:nvPr/>
          </p:nvSpPr>
          <p:spPr>
            <a:xfrm>
              <a:off x="2893780" y="2268140"/>
              <a:ext cx="115525" cy="125017"/>
            </a:xfrm>
            <a:custGeom>
              <a:avLst/>
              <a:gdLst/>
              <a:ahLst/>
              <a:cxnLst/>
              <a:rect l="0" t="0" r="0" b="0"/>
              <a:pathLst>
                <a:path w="115525" h="125017">
                  <a:moveTo>
                    <a:pt x="115524" y="0"/>
                  </a:moveTo>
                  <a:lnTo>
                    <a:pt x="106044" y="0"/>
                  </a:lnTo>
                  <a:lnTo>
                    <a:pt x="98743" y="2646"/>
                  </a:lnTo>
                  <a:lnTo>
                    <a:pt x="95407" y="4741"/>
                  </a:lnTo>
                  <a:lnTo>
                    <a:pt x="59723" y="18043"/>
                  </a:lnTo>
                  <a:lnTo>
                    <a:pt x="15815" y="55241"/>
                  </a:lnTo>
                  <a:lnTo>
                    <a:pt x="5834" y="69836"/>
                  </a:lnTo>
                  <a:lnTo>
                    <a:pt x="1334" y="81987"/>
                  </a:lnTo>
                  <a:lnTo>
                    <a:pt x="0" y="96613"/>
                  </a:lnTo>
                  <a:lnTo>
                    <a:pt x="2334" y="105116"/>
                  </a:lnTo>
                  <a:lnTo>
                    <a:pt x="11916" y="118660"/>
                  </a:lnTo>
                  <a:lnTo>
                    <a:pt x="20198" y="122191"/>
                  </a:lnTo>
                  <a:lnTo>
                    <a:pt x="59140" y="124851"/>
                  </a:lnTo>
                  <a:lnTo>
                    <a:pt x="88735"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9" name="SMARTInkShape-1260"/>
            <p:cNvSpPr/>
            <p:nvPr/>
          </p:nvSpPr>
          <p:spPr>
            <a:xfrm>
              <a:off x="2562820" y="2135051"/>
              <a:ext cx="294681" cy="229504"/>
            </a:xfrm>
            <a:custGeom>
              <a:avLst/>
              <a:gdLst/>
              <a:ahLst/>
              <a:cxnLst/>
              <a:rect l="0" t="0" r="0" b="0"/>
              <a:pathLst>
                <a:path w="294681" h="229504">
                  <a:moveTo>
                    <a:pt x="0" y="177738"/>
                  </a:moveTo>
                  <a:lnTo>
                    <a:pt x="23353" y="176746"/>
                  </a:lnTo>
                  <a:lnTo>
                    <a:pt x="67972" y="170050"/>
                  </a:lnTo>
                  <a:lnTo>
                    <a:pt x="107464" y="161924"/>
                  </a:lnTo>
                  <a:lnTo>
                    <a:pt x="149808" y="148120"/>
                  </a:lnTo>
                  <a:lnTo>
                    <a:pt x="187129" y="131318"/>
                  </a:lnTo>
                  <a:lnTo>
                    <a:pt x="214196" y="107319"/>
                  </a:lnTo>
                  <a:lnTo>
                    <a:pt x="224183" y="91540"/>
                  </a:lnTo>
                  <a:lnTo>
                    <a:pt x="228621" y="75927"/>
                  </a:lnTo>
                  <a:lnTo>
                    <a:pt x="230128" y="45817"/>
                  </a:lnTo>
                  <a:lnTo>
                    <a:pt x="226964" y="26833"/>
                  </a:lnTo>
                  <a:lnTo>
                    <a:pt x="219605" y="13766"/>
                  </a:lnTo>
                  <a:lnTo>
                    <a:pt x="210711" y="5643"/>
                  </a:lnTo>
                  <a:lnTo>
                    <a:pt x="203451" y="2032"/>
                  </a:lnTo>
                  <a:lnTo>
                    <a:pt x="193786" y="0"/>
                  </a:lnTo>
                  <a:lnTo>
                    <a:pt x="187662" y="2170"/>
                  </a:lnTo>
                  <a:lnTo>
                    <a:pt x="184639" y="4138"/>
                  </a:lnTo>
                  <a:lnTo>
                    <a:pt x="182624" y="6442"/>
                  </a:lnTo>
                  <a:lnTo>
                    <a:pt x="164459" y="39050"/>
                  </a:lnTo>
                  <a:lnTo>
                    <a:pt x="160069" y="80794"/>
                  </a:lnTo>
                  <a:lnTo>
                    <a:pt x="153089" y="124329"/>
                  </a:lnTo>
                  <a:lnTo>
                    <a:pt x="153051" y="158920"/>
                  </a:lnTo>
                  <a:lnTo>
                    <a:pt x="160198" y="201651"/>
                  </a:lnTo>
                  <a:lnTo>
                    <a:pt x="160703" y="225195"/>
                  </a:lnTo>
                  <a:lnTo>
                    <a:pt x="161706" y="227235"/>
                  </a:lnTo>
                  <a:lnTo>
                    <a:pt x="163367" y="228596"/>
                  </a:lnTo>
                  <a:lnTo>
                    <a:pt x="165466" y="229503"/>
                  </a:lnTo>
                  <a:lnTo>
                    <a:pt x="166865" y="229115"/>
                  </a:lnTo>
                  <a:lnTo>
                    <a:pt x="167798" y="227864"/>
                  </a:lnTo>
                  <a:lnTo>
                    <a:pt x="169295" y="223468"/>
                  </a:lnTo>
                  <a:lnTo>
                    <a:pt x="170584" y="209334"/>
                  </a:lnTo>
                  <a:lnTo>
                    <a:pt x="175780" y="197132"/>
                  </a:lnTo>
                  <a:lnTo>
                    <a:pt x="182964" y="163645"/>
                  </a:lnTo>
                  <a:lnTo>
                    <a:pt x="205437" y="126285"/>
                  </a:lnTo>
                  <a:lnTo>
                    <a:pt x="217300" y="112673"/>
                  </a:lnTo>
                  <a:lnTo>
                    <a:pt x="223247" y="109133"/>
                  </a:lnTo>
                  <a:lnTo>
                    <a:pt x="235150" y="106860"/>
                  </a:lnTo>
                  <a:lnTo>
                    <a:pt x="244079" y="106466"/>
                  </a:lnTo>
                  <a:lnTo>
                    <a:pt x="250031" y="109020"/>
                  </a:lnTo>
                  <a:lnTo>
                    <a:pt x="261938" y="118744"/>
                  </a:lnTo>
                  <a:lnTo>
                    <a:pt x="270868" y="132036"/>
                  </a:lnTo>
                  <a:lnTo>
                    <a:pt x="282609" y="163795"/>
                  </a:lnTo>
                  <a:lnTo>
                    <a:pt x="294680" y="2045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0" name="SMARTInkShape-1261"/>
            <p:cNvSpPr/>
            <p:nvPr/>
          </p:nvSpPr>
          <p:spPr>
            <a:xfrm>
              <a:off x="2669977" y="2152054"/>
              <a:ext cx="35719" cy="196455"/>
            </a:xfrm>
            <a:custGeom>
              <a:avLst/>
              <a:gdLst/>
              <a:ahLst/>
              <a:cxnLst/>
              <a:rect l="0" t="0" r="0" b="0"/>
              <a:pathLst>
                <a:path w="35719" h="196455">
                  <a:moveTo>
                    <a:pt x="0" y="0"/>
                  </a:moveTo>
                  <a:lnTo>
                    <a:pt x="992" y="40722"/>
                  </a:lnTo>
                  <a:lnTo>
                    <a:pt x="7688" y="81027"/>
                  </a:lnTo>
                  <a:lnTo>
                    <a:pt x="16508" y="121575"/>
                  </a:lnTo>
                  <a:lnTo>
                    <a:pt x="26874" y="162692"/>
                  </a:lnTo>
                  <a:lnTo>
                    <a:pt x="32657" y="175426"/>
                  </a:lnTo>
                  <a:lnTo>
                    <a:pt x="35718" y="1964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1" name="SMARTInkShape-1262"/>
            <p:cNvSpPr/>
            <p:nvPr/>
          </p:nvSpPr>
          <p:spPr>
            <a:xfrm>
              <a:off x="2464594" y="2272295"/>
              <a:ext cx="160735" cy="94073"/>
            </a:xfrm>
            <a:custGeom>
              <a:avLst/>
              <a:gdLst/>
              <a:ahLst/>
              <a:cxnLst/>
              <a:rect l="0" t="0" r="0" b="0"/>
              <a:pathLst>
                <a:path w="160735" h="94073">
                  <a:moveTo>
                    <a:pt x="0" y="40494"/>
                  </a:moveTo>
                  <a:lnTo>
                    <a:pt x="4740" y="45235"/>
                  </a:lnTo>
                  <a:lnTo>
                    <a:pt x="9713" y="47562"/>
                  </a:lnTo>
                  <a:lnTo>
                    <a:pt x="25731" y="53796"/>
                  </a:lnTo>
                  <a:lnTo>
                    <a:pt x="47271" y="70382"/>
                  </a:lnTo>
                  <a:lnTo>
                    <a:pt x="60712" y="83389"/>
                  </a:lnTo>
                  <a:lnTo>
                    <a:pt x="62303" y="82981"/>
                  </a:lnTo>
                  <a:lnTo>
                    <a:pt x="66716" y="79883"/>
                  </a:lnTo>
                  <a:lnTo>
                    <a:pt x="67297" y="77667"/>
                  </a:lnTo>
                  <a:lnTo>
                    <a:pt x="66693" y="75198"/>
                  </a:lnTo>
                  <a:lnTo>
                    <a:pt x="64368" y="69808"/>
                  </a:lnTo>
                  <a:lnTo>
                    <a:pt x="62522" y="28400"/>
                  </a:lnTo>
                  <a:lnTo>
                    <a:pt x="62514" y="20898"/>
                  </a:lnTo>
                  <a:lnTo>
                    <a:pt x="65156" y="14256"/>
                  </a:lnTo>
                  <a:lnTo>
                    <a:pt x="75810" y="590"/>
                  </a:lnTo>
                  <a:lnTo>
                    <a:pt x="78321" y="0"/>
                  </a:lnTo>
                  <a:lnTo>
                    <a:pt x="80987" y="600"/>
                  </a:lnTo>
                  <a:lnTo>
                    <a:pt x="86595" y="2919"/>
                  </a:lnTo>
                  <a:lnTo>
                    <a:pt x="95331" y="5217"/>
                  </a:lnTo>
                  <a:lnTo>
                    <a:pt x="119065" y="25745"/>
                  </a:lnTo>
                  <a:lnTo>
                    <a:pt x="122371" y="34269"/>
                  </a:lnTo>
                  <a:lnTo>
                    <a:pt x="124832" y="43681"/>
                  </a:lnTo>
                  <a:lnTo>
                    <a:pt x="140393" y="74189"/>
                  </a:lnTo>
                  <a:lnTo>
                    <a:pt x="142763" y="81267"/>
                  </a:lnTo>
                  <a:lnTo>
                    <a:pt x="151394" y="93514"/>
                  </a:lnTo>
                  <a:lnTo>
                    <a:pt x="160734" y="940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2" name="SMARTInkShape-1263"/>
            <p:cNvSpPr/>
            <p:nvPr/>
          </p:nvSpPr>
          <p:spPr>
            <a:xfrm>
              <a:off x="2455773" y="2286000"/>
              <a:ext cx="49337" cy="62351"/>
            </a:xfrm>
            <a:custGeom>
              <a:avLst/>
              <a:gdLst/>
              <a:ahLst/>
              <a:cxnLst/>
              <a:rect l="0" t="0" r="0" b="0"/>
              <a:pathLst>
                <a:path w="49337" h="62351">
                  <a:moveTo>
                    <a:pt x="8821" y="0"/>
                  </a:moveTo>
                  <a:lnTo>
                    <a:pt x="8821" y="4741"/>
                  </a:lnTo>
                  <a:lnTo>
                    <a:pt x="6175" y="9714"/>
                  </a:lnTo>
                  <a:lnTo>
                    <a:pt x="4080" y="12429"/>
                  </a:lnTo>
                  <a:lnTo>
                    <a:pt x="1753" y="20737"/>
                  </a:lnTo>
                  <a:lnTo>
                    <a:pt x="0" y="47271"/>
                  </a:lnTo>
                  <a:lnTo>
                    <a:pt x="2585" y="53421"/>
                  </a:lnTo>
                  <a:lnTo>
                    <a:pt x="4664" y="56449"/>
                  </a:lnTo>
                  <a:lnTo>
                    <a:pt x="9619" y="59815"/>
                  </a:lnTo>
                  <a:lnTo>
                    <a:pt x="17987" y="61710"/>
                  </a:lnTo>
                  <a:lnTo>
                    <a:pt x="29703" y="62350"/>
                  </a:lnTo>
                  <a:lnTo>
                    <a:pt x="35631" y="59792"/>
                  </a:lnTo>
                  <a:lnTo>
                    <a:pt x="38600" y="57721"/>
                  </a:lnTo>
                  <a:lnTo>
                    <a:pt x="41900" y="52773"/>
                  </a:lnTo>
                  <a:lnTo>
                    <a:pt x="44358" y="47267"/>
                  </a:lnTo>
                  <a:lnTo>
                    <a:pt x="48758" y="41513"/>
                  </a:lnTo>
                  <a:lnTo>
                    <a:pt x="49336" y="38589"/>
                  </a:lnTo>
                  <a:lnTo>
                    <a:pt x="48730" y="35648"/>
                  </a:lnTo>
                  <a:lnTo>
                    <a:pt x="46402" y="29734"/>
                  </a:lnTo>
                  <a:lnTo>
                    <a:pt x="44099" y="20826"/>
                  </a:lnTo>
                  <a:lnTo>
                    <a:pt x="40044" y="14878"/>
                  </a:lnTo>
                  <a:lnTo>
                    <a:pt x="34935" y="11574"/>
                  </a:lnTo>
                  <a:lnTo>
                    <a:pt x="26680"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3" name="SMARTInkShape-1264"/>
            <p:cNvSpPr/>
            <p:nvPr/>
          </p:nvSpPr>
          <p:spPr>
            <a:xfrm>
              <a:off x="2259211" y="2254496"/>
              <a:ext cx="151805" cy="94013"/>
            </a:xfrm>
            <a:custGeom>
              <a:avLst/>
              <a:gdLst/>
              <a:ahLst/>
              <a:cxnLst/>
              <a:rect l="0" t="0" r="0" b="0"/>
              <a:pathLst>
                <a:path w="151805" h="94013">
                  <a:moveTo>
                    <a:pt x="0" y="31504"/>
                  </a:moveTo>
                  <a:lnTo>
                    <a:pt x="0" y="36245"/>
                  </a:lnTo>
                  <a:lnTo>
                    <a:pt x="2646" y="41218"/>
                  </a:lnTo>
                  <a:lnTo>
                    <a:pt x="4740" y="43933"/>
                  </a:lnTo>
                  <a:lnTo>
                    <a:pt x="7068" y="52241"/>
                  </a:lnTo>
                  <a:lnTo>
                    <a:pt x="9677" y="72378"/>
                  </a:lnTo>
                  <a:lnTo>
                    <a:pt x="15949" y="84925"/>
                  </a:lnTo>
                  <a:lnTo>
                    <a:pt x="17826" y="93854"/>
                  </a:lnTo>
                  <a:lnTo>
                    <a:pt x="18851" y="62964"/>
                  </a:lnTo>
                  <a:lnTo>
                    <a:pt x="25961" y="34551"/>
                  </a:lnTo>
                  <a:lnTo>
                    <a:pt x="27536" y="19729"/>
                  </a:lnTo>
                  <a:lnTo>
                    <a:pt x="34445" y="6888"/>
                  </a:lnTo>
                  <a:lnTo>
                    <a:pt x="40082" y="618"/>
                  </a:lnTo>
                  <a:lnTo>
                    <a:pt x="41604" y="0"/>
                  </a:lnTo>
                  <a:lnTo>
                    <a:pt x="42618" y="579"/>
                  </a:lnTo>
                  <a:lnTo>
                    <a:pt x="44738" y="3869"/>
                  </a:lnTo>
                  <a:lnTo>
                    <a:pt x="50518" y="11299"/>
                  </a:lnTo>
                  <a:lnTo>
                    <a:pt x="64549" y="51468"/>
                  </a:lnTo>
                  <a:lnTo>
                    <a:pt x="69396" y="65201"/>
                  </a:lnTo>
                  <a:lnTo>
                    <a:pt x="71427" y="92605"/>
                  </a:lnTo>
                  <a:lnTo>
                    <a:pt x="71437" y="72984"/>
                  </a:lnTo>
                  <a:lnTo>
                    <a:pt x="74083" y="67137"/>
                  </a:lnTo>
                  <a:lnTo>
                    <a:pt x="98295" y="24985"/>
                  </a:lnTo>
                  <a:lnTo>
                    <a:pt x="105406" y="15885"/>
                  </a:lnTo>
                  <a:lnTo>
                    <a:pt x="106981" y="16130"/>
                  </a:lnTo>
                  <a:lnTo>
                    <a:pt x="113939" y="20224"/>
                  </a:lnTo>
                  <a:lnTo>
                    <a:pt x="119431" y="21529"/>
                  </a:lnTo>
                  <a:lnTo>
                    <a:pt x="121293" y="23862"/>
                  </a:lnTo>
                  <a:lnTo>
                    <a:pt x="126926" y="39218"/>
                  </a:lnTo>
                  <a:lnTo>
                    <a:pt x="147910" y="72301"/>
                  </a:lnTo>
                  <a:lnTo>
                    <a:pt x="150651" y="81846"/>
                  </a:lnTo>
                  <a:lnTo>
                    <a:pt x="151804" y="94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4" name="SMARTInkShape-1265"/>
            <p:cNvSpPr/>
            <p:nvPr/>
          </p:nvSpPr>
          <p:spPr>
            <a:xfrm>
              <a:off x="1794976" y="2100395"/>
              <a:ext cx="356185" cy="239184"/>
            </a:xfrm>
            <a:custGeom>
              <a:avLst/>
              <a:gdLst/>
              <a:ahLst/>
              <a:cxnLst/>
              <a:rect l="0" t="0" r="0" b="0"/>
              <a:pathLst>
                <a:path w="356185" h="239184">
                  <a:moveTo>
                    <a:pt x="8821" y="212394"/>
                  </a:moveTo>
                  <a:lnTo>
                    <a:pt x="0" y="203573"/>
                  </a:lnTo>
                  <a:lnTo>
                    <a:pt x="4664" y="203497"/>
                  </a:lnTo>
                  <a:lnTo>
                    <a:pt x="9619" y="200833"/>
                  </a:lnTo>
                  <a:lnTo>
                    <a:pt x="25625" y="191038"/>
                  </a:lnTo>
                  <a:lnTo>
                    <a:pt x="63436" y="173961"/>
                  </a:lnTo>
                  <a:lnTo>
                    <a:pt x="107184" y="151697"/>
                  </a:lnTo>
                  <a:lnTo>
                    <a:pt x="151714" y="117970"/>
                  </a:lnTo>
                  <a:lnTo>
                    <a:pt x="179297" y="93495"/>
                  </a:lnTo>
                  <a:lnTo>
                    <a:pt x="198644" y="63587"/>
                  </a:lnTo>
                  <a:lnTo>
                    <a:pt x="203309" y="45713"/>
                  </a:lnTo>
                  <a:lnTo>
                    <a:pt x="204692" y="27849"/>
                  </a:lnTo>
                  <a:lnTo>
                    <a:pt x="202370" y="18587"/>
                  </a:lnTo>
                  <a:lnTo>
                    <a:pt x="189009" y="0"/>
                  </a:lnTo>
                  <a:lnTo>
                    <a:pt x="187485" y="353"/>
                  </a:lnTo>
                  <a:lnTo>
                    <a:pt x="172277" y="13425"/>
                  </a:lnTo>
                  <a:lnTo>
                    <a:pt x="166465" y="19122"/>
                  </a:lnTo>
                  <a:lnTo>
                    <a:pt x="157615" y="37389"/>
                  </a:lnTo>
                  <a:lnTo>
                    <a:pt x="147475" y="80005"/>
                  </a:lnTo>
                  <a:lnTo>
                    <a:pt x="138439" y="124475"/>
                  </a:lnTo>
                  <a:lnTo>
                    <a:pt x="134442" y="165281"/>
                  </a:lnTo>
                  <a:lnTo>
                    <a:pt x="135098" y="178556"/>
                  </a:lnTo>
                  <a:lnTo>
                    <a:pt x="142409" y="222494"/>
                  </a:lnTo>
                  <a:lnTo>
                    <a:pt x="143520" y="225080"/>
                  </a:lnTo>
                  <a:lnTo>
                    <a:pt x="145253" y="226804"/>
                  </a:lnTo>
                  <a:lnTo>
                    <a:pt x="151319" y="230051"/>
                  </a:lnTo>
                  <a:lnTo>
                    <a:pt x="152613" y="222093"/>
                  </a:lnTo>
                  <a:lnTo>
                    <a:pt x="158749" y="202440"/>
                  </a:lnTo>
                  <a:lnTo>
                    <a:pt x="162715" y="185301"/>
                  </a:lnTo>
                  <a:lnTo>
                    <a:pt x="171601" y="159573"/>
                  </a:lnTo>
                  <a:lnTo>
                    <a:pt x="177125" y="151800"/>
                  </a:lnTo>
                  <a:lnTo>
                    <a:pt x="180526" y="150737"/>
                  </a:lnTo>
                  <a:lnTo>
                    <a:pt x="190794" y="150054"/>
                  </a:lnTo>
                  <a:lnTo>
                    <a:pt x="196523" y="152606"/>
                  </a:lnTo>
                  <a:lnTo>
                    <a:pt x="199440" y="154676"/>
                  </a:lnTo>
                  <a:lnTo>
                    <a:pt x="235225" y="197481"/>
                  </a:lnTo>
                  <a:lnTo>
                    <a:pt x="252017" y="211800"/>
                  </a:lnTo>
                  <a:lnTo>
                    <a:pt x="265757" y="218502"/>
                  </a:lnTo>
                  <a:lnTo>
                    <a:pt x="289527" y="220952"/>
                  </a:lnTo>
                  <a:lnTo>
                    <a:pt x="305754" y="220221"/>
                  </a:lnTo>
                  <a:lnTo>
                    <a:pt x="313763" y="216534"/>
                  </a:lnTo>
                  <a:lnTo>
                    <a:pt x="350289" y="173729"/>
                  </a:lnTo>
                  <a:lnTo>
                    <a:pt x="354061" y="166105"/>
                  </a:lnTo>
                  <a:lnTo>
                    <a:pt x="356184" y="156235"/>
                  </a:lnTo>
                  <a:lnTo>
                    <a:pt x="354035" y="150062"/>
                  </a:lnTo>
                  <a:lnTo>
                    <a:pt x="352073" y="147027"/>
                  </a:lnTo>
                  <a:lnTo>
                    <a:pt x="349773" y="145004"/>
                  </a:lnTo>
                  <a:lnTo>
                    <a:pt x="344571" y="142755"/>
                  </a:lnTo>
                  <a:lnTo>
                    <a:pt x="336064" y="141489"/>
                  </a:lnTo>
                  <a:lnTo>
                    <a:pt x="334139" y="142304"/>
                  </a:lnTo>
                  <a:lnTo>
                    <a:pt x="332856" y="143839"/>
                  </a:lnTo>
                  <a:lnTo>
                    <a:pt x="330438" y="148191"/>
                  </a:lnTo>
                  <a:lnTo>
                    <a:pt x="318011" y="166702"/>
                  </a:lnTo>
                  <a:lnTo>
                    <a:pt x="314084" y="178460"/>
                  </a:lnTo>
                  <a:lnTo>
                    <a:pt x="312473" y="222660"/>
                  </a:lnTo>
                  <a:lnTo>
                    <a:pt x="313451" y="225191"/>
                  </a:lnTo>
                  <a:lnTo>
                    <a:pt x="315095" y="226878"/>
                  </a:lnTo>
                  <a:lnTo>
                    <a:pt x="317183" y="228003"/>
                  </a:lnTo>
                  <a:lnTo>
                    <a:pt x="318575" y="229746"/>
                  </a:lnTo>
                  <a:lnTo>
                    <a:pt x="321360" y="2391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5" name="SMARTInkShape-1266"/>
            <p:cNvSpPr/>
            <p:nvPr/>
          </p:nvSpPr>
          <p:spPr>
            <a:xfrm>
              <a:off x="1902033" y="2116336"/>
              <a:ext cx="17851" cy="214313"/>
            </a:xfrm>
            <a:custGeom>
              <a:avLst/>
              <a:gdLst/>
              <a:ahLst/>
              <a:cxnLst/>
              <a:rect l="0" t="0" r="0" b="0"/>
              <a:pathLst>
                <a:path w="17851" h="214313">
                  <a:moveTo>
                    <a:pt x="8920" y="0"/>
                  </a:moveTo>
                  <a:lnTo>
                    <a:pt x="8920" y="4740"/>
                  </a:lnTo>
                  <a:lnTo>
                    <a:pt x="818" y="39147"/>
                  </a:lnTo>
                  <a:lnTo>
                    <a:pt x="63" y="81583"/>
                  </a:lnTo>
                  <a:lnTo>
                    <a:pt x="0" y="125175"/>
                  </a:lnTo>
                  <a:lnTo>
                    <a:pt x="2638" y="162617"/>
                  </a:lnTo>
                  <a:lnTo>
                    <a:pt x="9667" y="206927"/>
                  </a:lnTo>
                  <a:lnTo>
                    <a:pt x="17850"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 name="SMARTInkShape-1267"/>
            <p:cNvSpPr/>
            <p:nvPr/>
          </p:nvSpPr>
          <p:spPr>
            <a:xfrm>
              <a:off x="1598414" y="2214562"/>
              <a:ext cx="160735" cy="80368"/>
            </a:xfrm>
            <a:custGeom>
              <a:avLst/>
              <a:gdLst/>
              <a:ahLst/>
              <a:cxnLst/>
              <a:rect l="0" t="0" r="0" b="0"/>
              <a:pathLst>
                <a:path w="160735" h="80368">
                  <a:moveTo>
                    <a:pt x="0" y="80367"/>
                  </a:moveTo>
                  <a:lnTo>
                    <a:pt x="0" y="71547"/>
                  </a:lnTo>
                  <a:lnTo>
                    <a:pt x="8121" y="64330"/>
                  </a:lnTo>
                  <a:lnTo>
                    <a:pt x="50241" y="41936"/>
                  </a:lnTo>
                  <a:lnTo>
                    <a:pt x="93378" y="25041"/>
                  </a:lnTo>
                  <a:lnTo>
                    <a:pt x="131995" y="12149"/>
                  </a:lnTo>
                  <a:lnTo>
                    <a:pt x="16073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 name="SMARTInkShape-1268"/>
            <p:cNvSpPr/>
            <p:nvPr/>
          </p:nvSpPr>
          <p:spPr>
            <a:xfrm>
              <a:off x="1393276" y="1562695"/>
              <a:ext cx="285506" cy="373666"/>
            </a:xfrm>
            <a:custGeom>
              <a:avLst/>
              <a:gdLst/>
              <a:ahLst/>
              <a:cxnLst/>
              <a:rect l="0" t="0" r="0" b="0"/>
              <a:pathLst>
                <a:path w="285506" h="373666">
                  <a:moveTo>
                    <a:pt x="8685" y="0"/>
                  </a:moveTo>
                  <a:lnTo>
                    <a:pt x="8685" y="39293"/>
                  </a:lnTo>
                  <a:lnTo>
                    <a:pt x="8685" y="80838"/>
                  </a:lnTo>
                  <a:lnTo>
                    <a:pt x="8685" y="120919"/>
                  </a:lnTo>
                  <a:lnTo>
                    <a:pt x="8685" y="155332"/>
                  </a:lnTo>
                  <a:lnTo>
                    <a:pt x="3945" y="190663"/>
                  </a:lnTo>
                  <a:lnTo>
                    <a:pt x="996" y="226268"/>
                  </a:lnTo>
                  <a:lnTo>
                    <a:pt x="0" y="267717"/>
                  </a:lnTo>
                  <a:lnTo>
                    <a:pt x="2450" y="310447"/>
                  </a:lnTo>
                  <a:lnTo>
                    <a:pt x="12194" y="343104"/>
                  </a:lnTo>
                  <a:lnTo>
                    <a:pt x="20497" y="353574"/>
                  </a:lnTo>
                  <a:lnTo>
                    <a:pt x="41997" y="368380"/>
                  </a:lnTo>
                  <a:lnTo>
                    <a:pt x="64196" y="373072"/>
                  </a:lnTo>
                  <a:lnTo>
                    <a:pt x="97371" y="373665"/>
                  </a:lnTo>
                  <a:lnTo>
                    <a:pt x="118747" y="366810"/>
                  </a:lnTo>
                  <a:lnTo>
                    <a:pt x="156132" y="341612"/>
                  </a:lnTo>
                  <a:lnTo>
                    <a:pt x="174963" y="324240"/>
                  </a:lnTo>
                  <a:lnTo>
                    <a:pt x="181805" y="312448"/>
                  </a:lnTo>
                  <a:lnTo>
                    <a:pt x="185657" y="292007"/>
                  </a:lnTo>
                  <a:lnTo>
                    <a:pt x="186958" y="263174"/>
                  </a:lnTo>
                  <a:lnTo>
                    <a:pt x="181845" y="250581"/>
                  </a:lnTo>
                  <a:lnTo>
                    <a:pt x="162393" y="226327"/>
                  </a:lnTo>
                  <a:lnTo>
                    <a:pt x="145289" y="213132"/>
                  </a:lnTo>
                  <a:lnTo>
                    <a:pt x="122913" y="207679"/>
                  </a:lnTo>
                  <a:lnTo>
                    <a:pt x="82524" y="205685"/>
                  </a:lnTo>
                  <a:lnTo>
                    <a:pt x="60329" y="208119"/>
                  </a:lnTo>
                  <a:lnTo>
                    <a:pt x="31618" y="214489"/>
                  </a:lnTo>
                  <a:lnTo>
                    <a:pt x="18029" y="223866"/>
                  </a:lnTo>
                  <a:lnTo>
                    <a:pt x="14914" y="226634"/>
                  </a:lnTo>
                  <a:lnTo>
                    <a:pt x="13830" y="228480"/>
                  </a:lnTo>
                  <a:lnTo>
                    <a:pt x="14099" y="229711"/>
                  </a:lnTo>
                  <a:lnTo>
                    <a:pt x="25273" y="237985"/>
                  </a:lnTo>
                  <a:lnTo>
                    <a:pt x="65183" y="240919"/>
                  </a:lnTo>
                  <a:lnTo>
                    <a:pt x="89917" y="238402"/>
                  </a:lnTo>
                  <a:lnTo>
                    <a:pt x="133814" y="226856"/>
                  </a:lnTo>
                  <a:lnTo>
                    <a:pt x="178364" y="218978"/>
                  </a:lnTo>
                  <a:lnTo>
                    <a:pt x="206941" y="207113"/>
                  </a:lnTo>
                  <a:lnTo>
                    <a:pt x="232985" y="185755"/>
                  </a:lnTo>
                  <a:lnTo>
                    <a:pt x="237358" y="179131"/>
                  </a:lnTo>
                  <a:lnTo>
                    <a:pt x="240396" y="169919"/>
                  </a:lnTo>
                  <a:lnTo>
                    <a:pt x="240652" y="165478"/>
                  </a:lnTo>
                  <a:lnTo>
                    <a:pt x="239728" y="163897"/>
                  </a:lnTo>
                  <a:lnTo>
                    <a:pt x="238120" y="162843"/>
                  </a:lnTo>
                  <a:lnTo>
                    <a:pt x="231116" y="161359"/>
                  </a:lnTo>
                  <a:lnTo>
                    <a:pt x="215120" y="160858"/>
                  </a:lnTo>
                  <a:lnTo>
                    <a:pt x="198615" y="165512"/>
                  </a:lnTo>
                  <a:lnTo>
                    <a:pt x="181157" y="177915"/>
                  </a:lnTo>
                  <a:lnTo>
                    <a:pt x="148738" y="218416"/>
                  </a:lnTo>
                  <a:lnTo>
                    <a:pt x="138597" y="241325"/>
                  </a:lnTo>
                  <a:lnTo>
                    <a:pt x="128986" y="279556"/>
                  </a:lnTo>
                  <a:lnTo>
                    <a:pt x="132855" y="297585"/>
                  </a:lnTo>
                  <a:lnTo>
                    <a:pt x="141277" y="315495"/>
                  </a:lnTo>
                  <a:lnTo>
                    <a:pt x="150628" y="327413"/>
                  </a:lnTo>
                  <a:lnTo>
                    <a:pt x="164044" y="334032"/>
                  </a:lnTo>
                  <a:lnTo>
                    <a:pt x="205606" y="343775"/>
                  </a:lnTo>
                  <a:lnTo>
                    <a:pt x="249848" y="340110"/>
                  </a:lnTo>
                  <a:lnTo>
                    <a:pt x="285505" y="3393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 name="SMARTInkShape-1269"/>
            <p:cNvSpPr/>
            <p:nvPr/>
          </p:nvSpPr>
          <p:spPr>
            <a:xfrm>
              <a:off x="1678803" y="1589484"/>
              <a:ext cx="44627" cy="348259"/>
            </a:xfrm>
            <a:custGeom>
              <a:avLst/>
              <a:gdLst/>
              <a:ahLst/>
              <a:cxnLst/>
              <a:rect l="0" t="0" r="0" b="0"/>
              <a:pathLst>
                <a:path w="44627" h="348259">
                  <a:moveTo>
                    <a:pt x="17837" y="0"/>
                  </a:moveTo>
                  <a:lnTo>
                    <a:pt x="17837" y="4741"/>
                  </a:lnTo>
                  <a:lnTo>
                    <a:pt x="15192" y="9714"/>
                  </a:lnTo>
                  <a:lnTo>
                    <a:pt x="11701" y="15232"/>
                  </a:lnTo>
                  <a:lnTo>
                    <a:pt x="10149" y="20991"/>
                  </a:lnTo>
                  <a:lnTo>
                    <a:pt x="6426" y="52521"/>
                  </a:lnTo>
                  <a:lnTo>
                    <a:pt x="2844" y="66999"/>
                  </a:lnTo>
                  <a:lnTo>
                    <a:pt x="544" y="105986"/>
                  </a:lnTo>
                  <a:lnTo>
                    <a:pt x="90" y="147385"/>
                  </a:lnTo>
                  <a:lnTo>
                    <a:pt x="0" y="187643"/>
                  </a:lnTo>
                  <a:lnTo>
                    <a:pt x="2628" y="230138"/>
                  </a:lnTo>
                  <a:lnTo>
                    <a:pt x="9073" y="270416"/>
                  </a:lnTo>
                  <a:lnTo>
                    <a:pt x="23074" y="313569"/>
                  </a:lnTo>
                  <a:lnTo>
                    <a:pt x="26665" y="325964"/>
                  </a:lnTo>
                  <a:lnTo>
                    <a:pt x="44626" y="348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 name="SMARTInkShape-1270"/>
            <p:cNvSpPr/>
            <p:nvPr/>
          </p:nvSpPr>
          <p:spPr>
            <a:xfrm>
              <a:off x="1741920" y="1777008"/>
              <a:ext cx="132628" cy="142598"/>
            </a:xfrm>
            <a:custGeom>
              <a:avLst/>
              <a:gdLst/>
              <a:ahLst/>
              <a:cxnLst/>
              <a:rect l="0" t="0" r="0" b="0"/>
              <a:pathLst>
                <a:path w="132628" h="142598">
                  <a:moveTo>
                    <a:pt x="61877" y="8929"/>
                  </a:moveTo>
                  <a:lnTo>
                    <a:pt x="61877" y="13670"/>
                  </a:lnTo>
                  <a:lnTo>
                    <a:pt x="60884" y="15066"/>
                  </a:lnTo>
                  <a:lnTo>
                    <a:pt x="59231" y="15997"/>
                  </a:lnTo>
                  <a:lnTo>
                    <a:pt x="57136" y="16618"/>
                  </a:lnTo>
                  <a:lnTo>
                    <a:pt x="49448" y="22232"/>
                  </a:lnTo>
                  <a:lnTo>
                    <a:pt x="23492" y="62794"/>
                  </a:lnTo>
                  <a:lnTo>
                    <a:pt x="6559" y="86377"/>
                  </a:lnTo>
                  <a:lnTo>
                    <a:pt x="1499" y="104196"/>
                  </a:lnTo>
                  <a:lnTo>
                    <a:pt x="0" y="117303"/>
                  </a:lnTo>
                  <a:lnTo>
                    <a:pt x="4296" y="132211"/>
                  </a:lnTo>
                  <a:lnTo>
                    <a:pt x="7615" y="135766"/>
                  </a:lnTo>
                  <a:lnTo>
                    <a:pt x="16594" y="139715"/>
                  </a:lnTo>
                  <a:lnTo>
                    <a:pt x="50176" y="142597"/>
                  </a:lnTo>
                  <a:lnTo>
                    <a:pt x="72631" y="138052"/>
                  </a:lnTo>
                  <a:lnTo>
                    <a:pt x="112116" y="114188"/>
                  </a:lnTo>
                  <a:lnTo>
                    <a:pt x="125490" y="99759"/>
                  </a:lnTo>
                  <a:lnTo>
                    <a:pt x="129837" y="88655"/>
                  </a:lnTo>
                  <a:lnTo>
                    <a:pt x="132627" y="65357"/>
                  </a:lnTo>
                  <a:lnTo>
                    <a:pt x="130872" y="60439"/>
                  </a:lnTo>
                  <a:lnTo>
                    <a:pt x="113137" y="42183"/>
                  </a:lnTo>
                  <a:lnTo>
                    <a:pt x="87436" y="24722"/>
                  </a:lnTo>
                  <a:lnTo>
                    <a:pt x="51116" y="11333"/>
                  </a:lnTo>
                  <a:lnTo>
                    <a:pt x="350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 name="SMARTInkShape-1271"/>
            <p:cNvSpPr/>
            <p:nvPr/>
          </p:nvSpPr>
          <p:spPr>
            <a:xfrm>
              <a:off x="1839515" y="1821714"/>
              <a:ext cx="125017" cy="151748"/>
            </a:xfrm>
            <a:custGeom>
              <a:avLst/>
              <a:gdLst/>
              <a:ahLst/>
              <a:cxnLst/>
              <a:rect l="0" t="0" r="0" b="0"/>
              <a:pathLst>
                <a:path w="125017" h="151748">
                  <a:moveTo>
                    <a:pt x="0" y="35661"/>
                  </a:moveTo>
                  <a:lnTo>
                    <a:pt x="4741" y="40401"/>
                  </a:lnTo>
                  <a:lnTo>
                    <a:pt x="7068" y="48021"/>
                  </a:lnTo>
                  <a:lnTo>
                    <a:pt x="7689" y="52830"/>
                  </a:lnTo>
                  <a:lnTo>
                    <a:pt x="10087" y="57029"/>
                  </a:lnTo>
                  <a:lnTo>
                    <a:pt x="22902" y="70897"/>
                  </a:lnTo>
                  <a:lnTo>
                    <a:pt x="26054" y="77118"/>
                  </a:lnTo>
                  <a:lnTo>
                    <a:pt x="30762" y="83190"/>
                  </a:lnTo>
                  <a:lnTo>
                    <a:pt x="36162" y="86551"/>
                  </a:lnTo>
                  <a:lnTo>
                    <a:pt x="38991" y="87447"/>
                  </a:lnTo>
                  <a:lnTo>
                    <a:pt x="40877" y="89036"/>
                  </a:lnTo>
                  <a:lnTo>
                    <a:pt x="43531" y="94030"/>
                  </a:lnTo>
                  <a:lnTo>
                    <a:pt x="43904" y="93425"/>
                  </a:lnTo>
                  <a:lnTo>
                    <a:pt x="49386" y="54048"/>
                  </a:lnTo>
                  <a:lnTo>
                    <a:pt x="57951" y="20106"/>
                  </a:lnTo>
                  <a:lnTo>
                    <a:pt x="65899" y="7460"/>
                  </a:lnTo>
                  <a:lnTo>
                    <a:pt x="71622" y="3283"/>
                  </a:lnTo>
                  <a:lnTo>
                    <a:pt x="80422" y="932"/>
                  </a:lnTo>
                  <a:lnTo>
                    <a:pt x="93518" y="0"/>
                  </a:lnTo>
                  <a:lnTo>
                    <a:pt x="95088" y="1965"/>
                  </a:lnTo>
                  <a:lnTo>
                    <a:pt x="100253" y="16731"/>
                  </a:lnTo>
                  <a:lnTo>
                    <a:pt x="102554" y="20064"/>
                  </a:lnTo>
                  <a:lnTo>
                    <a:pt x="105793" y="34237"/>
                  </a:lnTo>
                  <a:lnTo>
                    <a:pt x="107077" y="74447"/>
                  </a:lnTo>
                  <a:lnTo>
                    <a:pt x="108142" y="103946"/>
                  </a:lnTo>
                  <a:lnTo>
                    <a:pt x="118180" y="133267"/>
                  </a:lnTo>
                  <a:lnTo>
                    <a:pt x="121978" y="139565"/>
                  </a:lnTo>
                  <a:lnTo>
                    <a:pt x="125016" y="1517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 name="SMARTInkShape-1272"/>
            <p:cNvSpPr/>
            <p:nvPr/>
          </p:nvSpPr>
          <p:spPr>
            <a:xfrm>
              <a:off x="1956567" y="1814077"/>
              <a:ext cx="115074" cy="266373"/>
            </a:xfrm>
            <a:custGeom>
              <a:avLst/>
              <a:gdLst/>
              <a:ahLst/>
              <a:cxnLst/>
              <a:rect l="0" t="0" r="0" b="0"/>
              <a:pathLst>
                <a:path w="115074" h="266373">
                  <a:moveTo>
                    <a:pt x="97261" y="16509"/>
                  </a:moveTo>
                  <a:lnTo>
                    <a:pt x="97261" y="3206"/>
                  </a:lnTo>
                  <a:lnTo>
                    <a:pt x="95277" y="1688"/>
                  </a:lnTo>
                  <a:lnTo>
                    <a:pt x="87780" y="0"/>
                  </a:lnTo>
                  <a:lnTo>
                    <a:pt x="83995" y="542"/>
                  </a:lnTo>
                  <a:lnTo>
                    <a:pt x="68145" y="5895"/>
                  </a:lnTo>
                  <a:lnTo>
                    <a:pt x="41459" y="11987"/>
                  </a:lnTo>
                  <a:lnTo>
                    <a:pt x="10027" y="28541"/>
                  </a:lnTo>
                  <a:lnTo>
                    <a:pt x="3920" y="34424"/>
                  </a:lnTo>
                  <a:lnTo>
                    <a:pt x="1206" y="40346"/>
                  </a:lnTo>
                  <a:lnTo>
                    <a:pt x="0" y="46285"/>
                  </a:lnTo>
                  <a:lnTo>
                    <a:pt x="670" y="48266"/>
                  </a:lnTo>
                  <a:lnTo>
                    <a:pt x="2109" y="49587"/>
                  </a:lnTo>
                  <a:lnTo>
                    <a:pt x="6354" y="51054"/>
                  </a:lnTo>
                  <a:lnTo>
                    <a:pt x="47043" y="52197"/>
                  </a:lnTo>
                  <a:lnTo>
                    <a:pt x="64633" y="53211"/>
                  </a:lnTo>
                  <a:lnTo>
                    <a:pt x="102869" y="61904"/>
                  </a:lnTo>
                  <a:lnTo>
                    <a:pt x="109014" y="65789"/>
                  </a:lnTo>
                  <a:lnTo>
                    <a:pt x="111049" y="69206"/>
                  </a:lnTo>
                  <a:lnTo>
                    <a:pt x="114316" y="86302"/>
                  </a:lnTo>
                  <a:lnTo>
                    <a:pt x="115073" y="121115"/>
                  </a:lnTo>
                  <a:lnTo>
                    <a:pt x="107428" y="161185"/>
                  </a:lnTo>
                  <a:lnTo>
                    <a:pt x="96640" y="194556"/>
                  </a:lnTo>
                  <a:lnTo>
                    <a:pt x="76389" y="236742"/>
                  </a:lnTo>
                  <a:lnTo>
                    <a:pt x="67810" y="246021"/>
                  </a:lnTo>
                  <a:lnTo>
                    <a:pt x="47485" y="262221"/>
                  </a:lnTo>
                  <a:lnTo>
                    <a:pt x="37974" y="265260"/>
                  </a:lnTo>
                  <a:lnTo>
                    <a:pt x="27620" y="266372"/>
                  </a:lnTo>
                  <a:lnTo>
                    <a:pt x="16894" y="2576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 name="SMARTInkShape-1273"/>
            <p:cNvSpPr/>
            <p:nvPr/>
          </p:nvSpPr>
          <p:spPr>
            <a:xfrm>
              <a:off x="2075718" y="1839515"/>
              <a:ext cx="84601" cy="133947"/>
            </a:xfrm>
            <a:custGeom>
              <a:avLst/>
              <a:gdLst/>
              <a:ahLst/>
              <a:cxnLst/>
              <a:rect l="0" t="0" r="0" b="0"/>
              <a:pathLst>
                <a:path w="84601" h="133947">
                  <a:moveTo>
                    <a:pt x="13829" y="0"/>
                  </a:moveTo>
                  <a:lnTo>
                    <a:pt x="9088" y="0"/>
                  </a:lnTo>
                  <a:lnTo>
                    <a:pt x="7692" y="993"/>
                  </a:lnTo>
                  <a:lnTo>
                    <a:pt x="6761" y="2646"/>
                  </a:lnTo>
                  <a:lnTo>
                    <a:pt x="6140" y="4741"/>
                  </a:lnTo>
                  <a:lnTo>
                    <a:pt x="4734" y="6137"/>
                  </a:lnTo>
                  <a:lnTo>
                    <a:pt x="526" y="7689"/>
                  </a:lnTo>
                  <a:lnTo>
                    <a:pt x="0" y="9095"/>
                  </a:lnTo>
                  <a:lnTo>
                    <a:pt x="641" y="11025"/>
                  </a:lnTo>
                  <a:lnTo>
                    <a:pt x="8798" y="21250"/>
                  </a:lnTo>
                  <a:lnTo>
                    <a:pt x="47991" y="47636"/>
                  </a:lnTo>
                  <a:lnTo>
                    <a:pt x="77674" y="65486"/>
                  </a:lnTo>
                  <a:lnTo>
                    <a:pt x="81892" y="71439"/>
                  </a:lnTo>
                  <a:lnTo>
                    <a:pt x="84266" y="80368"/>
                  </a:lnTo>
                  <a:lnTo>
                    <a:pt x="84600" y="83344"/>
                  </a:lnTo>
                  <a:lnTo>
                    <a:pt x="82324" y="89297"/>
                  </a:lnTo>
                  <a:lnTo>
                    <a:pt x="78998" y="95251"/>
                  </a:lnTo>
                  <a:lnTo>
                    <a:pt x="77519" y="101204"/>
                  </a:lnTo>
                  <a:lnTo>
                    <a:pt x="71571" y="107157"/>
                  </a:lnTo>
                  <a:lnTo>
                    <a:pt x="49913" y="122370"/>
                  </a:lnTo>
                  <a:lnTo>
                    <a:pt x="43757" y="124833"/>
                  </a:lnTo>
                  <a:lnTo>
                    <a:pt x="34713" y="130804"/>
                  </a:lnTo>
                  <a:lnTo>
                    <a:pt x="24529" y="133532"/>
                  </a:lnTo>
                  <a:lnTo>
                    <a:pt x="13829"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3" name="SMARTInkShape-1274"/>
            <p:cNvSpPr/>
            <p:nvPr/>
          </p:nvSpPr>
          <p:spPr>
            <a:xfrm>
              <a:off x="2330648" y="1696640"/>
              <a:ext cx="26790" cy="276822"/>
            </a:xfrm>
            <a:custGeom>
              <a:avLst/>
              <a:gdLst/>
              <a:ahLst/>
              <a:cxnLst/>
              <a:rect l="0" t="0" r="0" b="0"/>
              <a:pathLst>
                <a:path w="26790" h="276822">
                  <a:moveTo>
                    <a:pt x="26789" y="0"/>
                  </a:moveTo>
                  <a:lnTo>
                    <a:pt x="26789" y="7689"/>
                  </a:lnTo>
                  <a:lnTo>
                    <a:pt x="22049" y="13303"/>
                  </a:lnTo>
                  <a:lnTo>
                    <a:pt x="19722" y="21126"/>
                  </a:lnTo>
                  <a:lnTo>
                    <a:pt x="15766" y="36687"/>
                  </a:lnTo>
                  <a:lnTo>
                    <a:pt x="11968" y="49048"/>
                  </a:lnTo>
                  <a:lnTo>
                    <a:pt x="3060" y="92476"/>
                  </a:lnTo>
                  <a:lnTo>
                    <a:pt x="403" y="134364"/>
                  </a:lnTo>
                  <a:lnTo>
                    <a:pt x="53" y="178649"/>
                  </a:lnTo>
                  <a:lnTo>
                    <a:pt x="5" y="222464"/>
                  </a:lnTo>
                  <a:lnTo>
                    <a:pt x="1" y="267087"/>
                  </a:lnTo>
                  <a:lnTo>
                    <a:pt x="0" y="2768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4" name="SMARTInkShape-1275"/>
            <p:cNvSpPr/>
            <p:nvPr/>
          </p:nvSpPr>
          <p:spPr>
            <a:xfrm>
              <a:off x="2241351" y="1831950"/>
              <a:ext cx="223043" cy="104278"/>
            </a:xfrm>
            <a:custGeom>
              <a:avLst/>
              <a:gdLst/>
              <a:ahLst/>
              <a:cxnLst/>
              <a:rect l="0" t="0" r="0" b="0"/>
              <a:pathLst>
                <a:path w="223043" h="104278">
                  <a:moveTo>
                    <a:pt x="0" y="43284"/>
                  </a:moveTo>
                  <a:lnTo>
                    <a:pt x="12429" y="30855"/>
                  </a:lnTo>
                  <a:lnTo>
                    <a:pt x="30472" y="22294"/>
                  </a:lnTo>
                  <a:lnTo>
                    <a:pt x="74569" y="14613"/>
                  </a:lnTo>
                  <a:lnTo>
                    <a:pt x="114941" y="8958"/>
                  </a:lnTo>
                  <a:lnTo>
                    <a:pt x="152395" y="0"/>
                  </a:lnTo>
                  <a:lnTo>
                    <a:pt x="155175" y="537"/>
                  </a:lnTo>
                  <a:lnTo>
                    <a:pt x="157028" y="1888"/>
                  </a:lnTo>
                  <a:lnTo>
                    <a:pt x="160003" y="6444"/>
                  </a:lnTo>
                  <a:lnTo>
                    <a:pt x="160518" y="11974"/>
                  </a:lnTo>
                  <a:lnTo>
                    <a:pt x="157992" y="17132"/>
                  </a:lnTo>
                  <a:lnTo>
                    <a:pt x="139738" y="45057"/>
                  </a:lnTo>
                  <a:lnTo>
                    <a:pt x="136520" y="54325"/>
                  </a:lnTo>
                  <a:lnTo>
                    <a:pt x="134098" y="64066"/>
                  </a:lnTo>
                  <a:lnTo>
                    <a:pt x="128148" y="76121"/>
                  </a:lnTo>
                  <a:lnTo>
                    <a:pt x="126408" y="86321"/>
                  </a:lnTo>
                  <a:lnTo>
                    <a:pt x="126936" y="89835"/>
                  </a:lnTo>
                  <a:lnTo>
                    <a:pt x="128281" y="92177"/>
                  </a:lnTo>
                  <a:lnTo>
                    <a:pt x="137567" y="100677"/>
                  </a:lnTo>
                  <a:lnTo>
                    <a:pt x="145808" y="103519"/>
                  </a:lnTo>
                  <a:lnTo>
                    <a:pt x="150784" y="104277"/>
                  </a:lnTo>
                  <a:lnTo>
                    <a:pt x="161604" y="102473"/>
                  </a:lnTo>
                  <a:lnTo>
                    <a:pt x="178851" y="98525"/>
                  </a:lnTo>
                  <a:lnTo>
                    <a:pt x="196530" y="94709"/>
                  </a:lnTo>
                  <a:lnTo>
                    <a:pt x="202458" y="92450"/>
                  </a:lnTo>
                  <a:lnTo>
                    <a:pt x="211690" y="84649"/>
                  </a:lnTo>
                  <a:lnTo>
                    <a:pt x="218108" y="75559"/>
                  </a:lnTo>
                  <a:lnTo>
                    <a:pt x="221721" y="64864"/>
                  </a:lnTo>
                  <a:lnTo>
                    <a:pt x="223042" y="49335"/>
                  </a:lnTo>
                  <a:lnTo>
                    <a:pt x="220508" y="43328"/>
                  </a:lnTo>
                  <a:lnTo>
                    <a:pt x="199028" y="16496"/>
                  </a:lnTo>
                  <a:lnTo>
                    <a:pt x="196453" y="75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5" name="SMARTInkShape-1276"/>
            <p:cNvSpPr/>
            <p:nvPr/>
          </p:nvSpPr>
          <p:spPr>
            <a:xfrm>
              <a:off x="2902704" y="1795235"/>
              <a:ext cx="79812" cy="115719"/>
            </a:xfrm>
            <a:custGeom>
              <a:avLst/>
              <a:gdLst/>
              <a:ahLst/>
              <a:cxnLst/>
              <a:rect l="0" t="0" r="0" b="0"/>
              <a:pathLst>
                <a:path w="79812" h="115719">
                  <a:moveTo>
                    <a:pt x="79811" y="8562"/>
                  </a:moveTo>
                  <a:lnTo>
                    <a:pt x="79811" y="3821"/>
                  </a:lnTo>
                  <a:lnTo>
                    <a:pt x="78819" y="2425"/>
                  </a:lnTo>
                  <a:lnTo>
                    <a:pt x="77165" y="1494"/>
                  </a:lnTo>
                  <a:lnTo>
                    <a:pt x="72123" y="0"/>
                  </a:lnTo>
                  <a:lnTo>
                    <a:pt x="50873" y="7353"/>
                  </a:lnTo>
                  <a:lnTo>
                    <a:pt x="44460" y="13316"/>
                  </a:lnTo>
                  <a:lnTo>
                    <a:pt x="37311" y="21589"/>
                  </a:lnTo>
                  <a:lnTo>
                    <a:pt x="23121" y="32816"/>
                  </a:lnTo>
                  <a:lnTo>
                    <a:pt x="5771" y="59614"/>
                  </a:lnTo>
                  <a:lnTo>
                    <a:pt x="1319" y="72416"/>
                  </a:lnTo>
                  <a:lnTo>
                    <a:pt x="0" y="82493"/>
                  </a:lnTo>
                  <a:lnTo>
                    <a:pt x="4349" y="96503"/>
                  </a:lnTo>
                  <a:lnTo>
                    <a:pt x="6683" y="99931"/>
                  </a:lnTo>
                  <a:lnTo>
                    <a:pt x="11922" y="103741"/>
                  </a:lnTo>
                  <a:lnTo>
                    <a:pt x="33376" y="113455"/>
                  </a:lnTo>
                  <a:lnTo>
                    <a:pt x="61952" y="115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6" name="SMARTInkShape-1277"/>
            <p:cNvSpPr/>
            <p:nvPr/>
          </p:nvSpPr>
          <p:spPr>
            <a:xfrm>
              <a:off x="2973705" y="1687711"/>
              <a:ext cx="124847" cy="258962"/>
            </a:xfrm>
            <a:custGeom>
              <a:avLst/>
              <a:gdLst/>
              <a:ahLst/>
              <a:cxnLst/>
              <a:rect l="0" t="0" r="0" b="0"/>
              <a:pathLst>
                <a:path w="124847" h="258962">
                  <a:moveTo>
                    <a:pt x="53459" y="0"/>
                  </a:moveTo>
                  <a:lnTo>
                    <a:pt x="40157" y="0"/>
                  </a:lnTo>
                  <a:lnTo>
                    <a:pt x="38638" y="1984"/>
                  </a:lnTo>
                  <a:lnTo>
                    <a:pt x="33553" y="16781"/>
                  </a:lnTo>
                  <a:lnTo>
                    <a:pt x="31259" y="20117"/>
                  </a:lnTo>
                  <a:lnTo>
                    <a:pt x="20801" y="63990"/>
                  </a:lnTo>
                  <a:lnTo>
                    <a:pt x="13403" y="102611"/>
                  </a:lnTo>
                  <a:lnTo>
                    <a:pt x="8725" y="139956"/>
                  </a:lnTo>
                  <a:lnTo>
                    <a:pt x="1241" y="179581"/>
                  </a:lnTo>
                  <a:lnTo>
                    <a:pt x="0" y="219830"/>
                  </a:lnTo>
                  <a:lnTo>
                    <a:pt x="8446" y="256663"/>
                  </a:lnTo>
                  <a:lnTo>
                    <a:pt x="9560" y="257429"/>
                  </a:lnTo>
                  <a:lnTo>
                    <a:pt x="16467" y="258759"/>
                  </a:lnTo>
                  <a:lnTo>
                    <a:pt x="22104" y="254161"/>
                  </a:lnTo>
                  <a:lnTo>
                    <a:pt x="24640" y="246575"/>
                  </a:lnTo>
                  <a:lnTo>
                    <a:pt x="25317" y="241774"/>
                  </a:lnTo>
                  <a:lnTo>
                    <a:pt x="31360" y="231148"/>
                  </a:lnTo>
                  <a:lnTo>
                    <a:pt x="71992" y="186945"/>
                  </a:lnTo>
                  <a:lnTo>
                    <a:pt x="115200" y="143644"/>
                  </a:lnTo>
                  <a:lnTo>
                    <a:pt x="122981" y="135861"/>
                  </a:lnTo>
                  <a:lnTo>
                    <a:pt x="124045" y="132151"/>
                  </a:lnTo>
                  <a:lnTo>
                    <a:pt x="124729" y="126425"/>
                  </a:lnTo>
                  <a:lnTo>
                    <a:pt x="124846" y="130173"/>
                  </a:lnTo>
                  <a:lnTo>
                    <a:pt x="122229" y="134915"/>
                  </a:lnTo>
                  <a:lnTo>
                    <a:pt x="84021" y="175793"/>
                  </a:lnTo>
                  <a:lnTo>
                    <a:pt x="66427" y="202499"/>
                  </a:lnTo>
                  <a:lnTo>
                    <a:pt x="62921" y="224859"/>
                  </a:lnTo>
                  <a:lnTo>
                    <a:pt x="67287" y="239486"/>
                  </a:lnTo>
                  <a:lnTo>
                    <a:pt x="74818" y="247990"/>
                  </a:lnTo>
                  <a:lnTo>
                    <a:pt x="89178" y="2589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7" name="SMARTInkShape-1278"/>
            <p:cNvSpPr/>
            <p:nvPr/>
          </p:nvSpPr>
          <p:spPr>
            <a:xfrm>
              <a:off x="3170039" y="1812881"/>
              <a:ext cx="115519" cy="124327"/>
            </a:xfrm>
            <a:custGeom>
              <a:avLst/>
              <a:gdLst/>
              <a:ahLst/>
              <a:cxnLst/>
              <a:rect l="0" t="0" r="0" b="0"/>
              <a:pathLst>
                <a:path w="115519" h="124327">
                  <a:moveTo>
                    <a:pt x="0" y="89142"/>
                  </a:moveTo>
                  <a:lnTo>
                    <a:pt x="4740" y="89142"/>
                  </a:lnTo>
                  <a:lnTo>
                    <a:pt x="9714" y="86496"/>
                  </a:lnTo>
                  <a:lnTo>
                    <a:pt x="51137" y="59331"/>
                  </a:lnTo>
                  <a:lnTo>
                    <a:pt x="95602" y="35563"/>
                  </a:lnTo>
                  <a:lnTo>
                    <a:pt x="109614" y="23658"/>
                  </a:lnTo>
                  <a:lnTo>
                    <a:pt x="113209" y="17705"/>
                  </a:lnTo>
                  <a:lnTo>
                    <a:pt x="115518" y="5799"/>
                  </a:lnTo>
                  <a:lnTo>
                    <a:pt x="114715" y="3814"/>
                  </a:lnTo>
                  <a:lnTo>
                    <a:pt x="113187" y="2491"/>
                  </a:lnTo>
                  <a:lnTo>
                    <a:pt x="108844" y="1021"/>
                  </a:lnTo>
                  <a:lnTo>
                    <a:pt x="95080" y="0"/>
                  </a:lnTo>
                  <a:lnTo>
                    <a:pt x="64947" y="12288"/>
                  </a:lnTo>
                  <a:lnTo>
                    <a:pt x="20484" y="51031"/>
                  </a:lnTo>
                  <a:lnTo>
                    <a:pt x="9707" y="64290"/>
                  </a:lnTo>
                  <a:lnTo>
                    <a:pt x="4314" y="75120"/>
                  </a:lnTo>
                  <a:lnTo>
                    <a:pt x="568" y="99398"/>
                  </a:lnTo>
                  <a:lnTo>
                    <a:pt x="2898" y="106268"/>
                  </a:lnTo>
                  <a:lnTo>
                    <a:pt x="12479" y="118763"/>
                  </a:lnTo>
                  <a:lnTo>
                    <a:pt x="20759" y="122151"/>
                  </a:lnTo>
                  <a:lnTo>
                    <a:pt x="42245" y="124326"/>
                  </a:lnTo>
                  <a:lnTo>
                    <a:pt x="51187" y="121977"/>
                  </a:lnTo>
                  <a:lnTo>
                    <a:pt x="59461" y="118619"/>
                  </a:lnTo>
                  <a:lnTo>
                    <a:pt x="80367" y="1159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8" name="SMARTInkShape-1279"/>
            <p:cNvSpPr/>
            <p:nvPr/>
          </p:nvSpPr>
          <p:spPr>
            <a:xfrm>
              <a:off x="3295057" y="1816511"/>
              <a:ext cx="53564" cy="237318"/>
            </a:xfrm>
            <a:custGeom>
              <a:avLst/>
              <a:gdLst/>
              <a:ahLst/>
              <a:cxnLst/>
              <a:rect l="0" t="0" r="0" b="0"/>
              <a:pathLst>
                <a:path w="53564" h="237318">
                  <a:moveTo>
                    <a:pt x="8927" y="5145"/>
                  </a:moveTo>
                  <a:lnTo>
                    <a:pt x="8927" y="0"/>
                  </a:lnTo>
                  <a:lnTo>
                    <a:pt x="8927" y="4272"/>
                  </a:lnTo>
                  <a:lnTo>
                    <a:pt x="1859" y="21812"/>
                  </a:lnTo>
                  <a:lnTo>
                    <a:pt x="30" y="66052"/>
                  </a:lnTo>
                  <a:lnTo>
                    <a:pt x="0" y="88087"/>
                  </a:lnTo>
                  <a:lnTo>
                    <a:pt x="991" y="90205"/>
                  </a:lnTo>
                  <a:lnTo>
                    <a:pt x="2644" y="91618"/>
                  </a:lnTo>
                  <a:lnTo>
                    <a:pt x="7127" y="93187"/>
                  </a:lnTo>
                  <a:lnTo>
                    <a:pt x="20989" y="94277"/>
                  </a:lnTo>
                  <a:lnTo>
                    <a:pt x="26855" y="91723"/>
                  </a:lnTo>
                  <a:lnTo>
                    <a:pt x="29809" y="89653"/>
                  </a:lnTo>
                  <a:lnTo>
                    <a:pt x="33091" y="84707"/>
                  </a:lnTo>
                  <a:lnTo>
                    <a:pt x="42500" y="64387"/>
                  </a:lnTo>
                  <a:lnTo>
                    <a:pt x="49853" y="53566"/>
                  </a:lnTo>
                  <a:lnTo>
                    <a:pt x="52472" y="44076"/>
                  </a:lnTo>
                  <a:lnTo>
                    <a:pt x="53430" y="33729"/>
                  </a:lnTo>
                  <a:lnTo>
                    <a:pt x="53563" y="49261"/>
                  </a:lnTo>
                  <a:lnTo>
                    <a:pt x="50924" y="57164"/>
                  </a:lnTo>
                  <a:lnTo>
                    <a:pt x="48832" y="60660"/>
                  </a:lnTo>
                  <a:lnTo>
                    <a:pt x="38754" y="103843"/>
                  </a:lnTo>
                  <a:lnTo>
                    <a:pt x="28854" y="142839"/>
                  </a:lnTo>
                  <a:lnTo>
                    <a:pt x="19501" y="179492"/>
                  </a:lnTo>
                  <a:lnTo>
                    <a:pt x="17899" y="221879"/>
                  </a:lnTo>
                  <a:lnTo>
                    <a:pt x="17857" y="2373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9" name="SMARTInkShape-1280"/>
            <p:cNvSpPr/>
            <p:nvPr/>
          </p:nvSpPr>
          <p:spPr>
            <a:xfrm>
              <a:off x="3366766" y="1849831"/>
              <a:ext cx="79679" cy="105771"/>
            </a:xfrm>
            <a:custGeom>
              <a:avLst/>
              <a:gdLst/>
              <a:ahLst/>
              <a:cxnLst/>
              <a:rect l="0" t="0" r="0" b="0"/>
              <a:pathLst>
                <a:path w="79679" h="105771">
                  <a:moveTo>
                    <a:pt x="26515" y="52192"/>
                  </a:moveTo>
                  <a:lnTo>
                    <a:pt x="31256" y="47452"/>
                  </a:lnTo>
                  <a:lnTo>
                    <a:pt x="33583" y="42479"/>
                  </a:lnTo>
                  <a:lnTo>
                    <a:pt x="34204" y="39763"/>
                  </a:lnTo>
                  <a:lnTo>
                    <a:pt x="36601" y="37953"/>
                  </a:lnTo>
                  <a:lnTo>
                    <a:pt x="52063" y="32402"/>
                  </a:lnTo>
                  <a:lnTo>
                    <a:pt x="58706" y="28514"/>
                  </a:lnTo>
                  <a:lnTo>
                    <a:pt x="64965" y="26786"/>
                  </a:lnTo>
                  <a:lnTo>
                    <a:pt x="67031" y="25333"/>
                  </a:lnTo>
                  <a:lnTo>
                    <a:pt x="68408" y="23372"/>
                  </a:lnTo>
                  <a:lnTo>
                    <a:pt x="70932" y="18547"/>
                  </a:lnTo>
                  <a:lnTo>
                    <a:pt x="78691" y="9189"/>
                  </a:lnTo>
                  <a:lnTo>
                    <a:pt x="79678" y="3291"/>
                  </a:lnTo>
                  <a:lnTo>
                    <a:pt x="78824" y="1732"/>
                  </a:lnTo>
                  <a:lnTo>
                    <a:pt x="77263" y="693"/>
                  </a:lnTo>
                  <a:lnTo>
                    <a:pt x="75230" y="0"/>
                  </a:lnTo>
                  <a:lnTo>
                    <a:pt x="73875" y="530"/>
                  </a:lnTo>
                  <a:lnTo>
                    <a:pt x="72971" y="1876"/>
                  </a:lnTo>
                  <a:lnTo>
                    <a:pt x="72368" y="3765"/>
                  </a:lnTo>
                  <a:lnTo>
                    <a:pt x="69982" y="5025"/>
                  </a:lnTo>
                  <a:lnTo>
                    <a:pt x="58135" y="7790"/>
                  </a:lnTo>
                  <a:lnTo>
                    <a:pt x="32447" y="23702"/>
                  </a:lnTo>
                  <a:lnTo>
                    <a:pt x="15523" y="41457"/>
                  </a:lnTo>
                  <a:lnTo>
                    <a:pt x="10258" y="45035"/>
                  </a:lnTo>
                  <a:lnTo>
                    <a:pt x="6747" y="49405"/>
                  </a:lnTo>
                  <a:lnTo>
                    <a:pt x="1806" y="64045"/>
                  </a:lnTo>
                  <a:lnTo>
                    <a:pt x="0" y="81559"/>
                  </a:lnTo>
                  <a:lnTo>
                    <a:pt x="2494" y="87734"/>
                  </a:lnTo>
                  <a:lnTo>
                    <a:pt x="4547" y="90769"/>
                  </a:lnTo>
                  <a:lnTo>
                    <a:pt x="35445" y="1057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0" name="SMARTInkShape-1281"/>
            <p:cNvSpPr/>
            <p:nvPr/>
          </p:nvSpPr>
          <p:spPr>
            <a:xfrm>
              <a:off x="1473398" y="2277520"/>
              <a:ext cx="159928" cy="115270"/>
            </a:xfrm>
            <a:custGeom>
              <a:avLst/>
              <a:gdLst/>
              <a:ahLst/>
              <a:cxnLst/>
              <a:rect l="0" t="0" r="0" b="0"/>
              <a:pathLst>
                <a:path w="159928" h="115270">
                  <a:moveTo>
                    <a:pt x="0" y="106706"/>
                  </a:moveTo>
                  <a:lnTo>
                    <a:pt x="4741" y="111447"/>
                  </a:lnTo>
                  <a:lnTo>
                    <a:pt x="9714" y="113774"/>
                  </a:lnTo>
                  <a:lnTo>
                    <a:pt x="20991" y="115269"/>
                  </a:lnTo>
                  <a:lnTo>
                    <a:pt x="65034" y="100383"/>
                  </a:lnTo>
                  <a:lnTo>
                    <a:pt x="94896" y="90722"/>
                  </a:lnTo>
                  <a:lnTo>
                    <a:pt x="134879" y="64498"/>
                  </a:lnTo>
                  <a:lnTo>
                    <a:pt x="151530" y="47016"/>
                  </a:lnTo>
                  <a:lnTo>
                    <a:pt x="158007" y="34009"/>
                  </a:lnTo>
                  <a:lnTo>
                    <a:pt x="159927" y="19131"/>
                  </a:lnTo>
                  <a:lnTo>
                    <a:pt x="158212" y="15581"/>
                  </a:lnTo>
                  <a:lnTo>
                    <a:pt x="155084" y="13214"/>
                  </a:lnTo>
                  <a:lnTo>
                    <a:pt x="124520" y="1828"/>
                  </a:lnTo>
                  <a:lnTo>
                    <a:pt x="96365" y="0"/>
                  </a:lnTo>
                  <a:lnTo>
                    <a:pt x="52174" y="7278"/>
                  </a:lnTo>
                  <a:lnTo>
                    <a:pt x="31114" y="12864"/>
                  </a:lnTo>
                  <a:lnTo>
                    <a:pt x="8930" y="263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1" name="SMARTInkShape-1282"/>
            <p:cNvSpPr/>
            <p:nvPr/>
          </p:nvSpPr>
          <p:spPr>
            <a:xfrm>
              <a:off x="1634133" y="2162191"/>
              <a:ext cx="142876" cy="186318"/>
            </a:xfrm>
            <a:custGeom>
              <a:avLst/>
              <a:gdLst/>
              <a:ahLst/>
              <a:cxnLst/>
              <a:rect l="0" t="0" r="0" b="0"/>
              <a:pathLst>
                <a:path w="142876" h="186318">
                  <a:moveTo>
                    <a:pt x="0" y="186317"/>
                  </a:moveTo>
                  <a:lnTo>
                    <a:pt x="33968" y="186317"/>
                  </a:lnTo>
                  <a:lnTo>
                    <a:pt x="34552" y="185324"/>
                  </a:lnTo>
                  <a:lnTo>
                    <a:pt x="35200" y="181576"/>
                  </a:lnTo>
                  <a:lnTo>
                    <a:pt x="32842" y="176603"/>
                  </a:lnTo>
                  <a:lnTo>
                    <a:pt x="29479" y="171085"/>
                  </a:lnTo>
                  <a:lnTo>
                    <a:pt x="12620" y="129405"/>
                  </a:lnTo>
                  <a:lnTo>
                    <a:pt x="3116" y="87875"/>
                  </a:lnTo>
                  <a:lnTo>
                    <a:pt x="1385" y="74435"/>
                  </a:lnTo>
                  <a:lnTo>
                    <a:pt x="7810" y="37596"/>
                  </a:lnTo>
                  <a:lnTo>
                    <a:pt x="10167" y="32600"/>
                  </a:lnTo>
                  <a:lnTo>
                    <a:pt x="18079" y="24402"/>
                  </a:lnTo>
                  <a:lnTo>
                    <a:pt x="50882" y="4904"/>
                  </a:lnTo>
                  <a:lnTo>
                    <a:pt x="81598" y="0"/>
                  </a:lnTo>
                  <a:lnTo>
                    <a:pt x="106529" y="143"/>
                  </a:lnTo>
                  <a:lnTo>
                    <a:pt x="142875" y="77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2" name="SMARTInkShape-1283"/>
            <p:cNvSpPr/>
            <p:nvPr/>
          </p:nvSpPr>
          <p:spPr>
            <a:xfrm>
              <a:off x="2770003" y="1789722"/>
              <a:ext cx="114287" cy="121232"/>
            </a:xfrm>
            <a:custGeom>
              <a:avLst/>
              <a:gdLst/>
              <a:ahLst/>
              <a:cxnLst/>
              <a:rect l="0" t="0" r="0" b="0"/>
              <a:pathLst>
                <a:path w="114287" h="121232">
                  <a:moveTo>
                    <a:pt x="105356" y="5145"/>
                  </a:moveTo>
                  <a:lnTo>
                    <a:pt x="100616" y="405"/>
                  </a:lnTo>
                  <a:lnTo>
                    <a:pt x="98227" y="0"/>
                  </a:lnTo>
                  <a:lnTo>
                    <a:pt x="95642" y="723"/>
                  </a:lnTo>
                  <a:lnTo>
                    <a:pt x="92927" y="2197"/>
                  </a:lnTo>
                  <a:lnTo>
                    <a:pt x="63116" y="9627"/>
                  </a:lnTo>
                  <a:lnTo>
                    <a:pt x="54171" y="17390"/>
                  </a:lnTo>
                  <a:lnTo>
                    <a:pt x="16673" y="60671"/>
                  </a:lnTo>
                  <a:lnTo>
                    <a:pt x="2250" y="87753"/>
                  </a:lnTo>
                  <a:lnTo>
                    <a:pt x="0" y="95769"/>
                  </a:lnTo>
                  <a:lnTo>
                    <a:pt x="392" y="99295"/>
                  </a:lnTo>
                  <a:lnTo>
                    <a:pt x="3474" y="105859"/>
                  </a:lnTo>
                  <a:lnTo>
                    <a:pt x="5684" y="108007"/>
                  </a:lnTo>
                  <a:lnTo>
                    <a:pt x="10787" y="110392"/>
                  </a:lnTo>
                  <a:lnTo>
                    <a:pt x="19238" y="111736"/>
                  </a:lnTo>
                  <a:lnTo>
                    <a:pt x="25079" y="109404"/>
                  </a:lnTo>
                  <a:lnTo>
                    <a:pt x="67226" y="85437"/>
                  </a:lnTo>
                  <a:lnTo>
                    <a:pt x="74519" y="78534"/>
                  </a:lnTo>
                  <a:lnTo>
                    <a:pt x="81068" y="68851"/>
                  </a:lnTo>
                  <a:lnTo>
                    <a:pt x="87330" y="33301"/>
                  </a:lnTo>
                  <a:lnTo>
                    <a:pt x="87496" y="74746"/>
                  </a:lnTo>
                  <a:lnTo>
                    <a:pt x="87497" y="88126"/>
                  </a:lnTo>
                  <a:lnTo>
                    <a:pt x="92237" y="102051"/>
                  </a:lnTo>
                  <a:lnTo>
                    <a:pt x="94626" y="105468"/>
                  </a:lnTo>
                  <a:lnTo>
                    <a:pt x="114286" y="1212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3" name="SMARTInkShape-1284"/>
            <p:cNvSpPr/>
            <p:nvPr/>
          </p:nvSpPr>
          <p:spPr>
            <a:xfrm>
              <a:off x="2696845" y="1678781"/>
              <a:ext cx="26711" cy="232173"/>
            </a:xfrm>
            <a:custGeom>
              <a:avLst/>
              <a:gdLst/>
              <a:ahLst/>
              <a:cxnLst/>
              <a:rect l="0" t="0" r="0" b="0"/>
              <a:pathLst>
                <a:path w="26711" h="232173">
                  <a:moveTo>
                    <a:pt x="26710" y="0"/>
                  </a:moveTo>
                  <a:lnTo>
                    <a:pt x="21969" y="4740"/>
                  </a:lnTo>
                  <a:lnTo>
                    <a:pt x="19642" y="9714"/>
                  </a:lnTo>
                  <a:lnTo>
                    <a:pt x="17812" y="51138"/>
                  </a:lnTo>
                  <a:lnTo>
                    <a:pt x="10094" y="94056"/>
                  </a:lnTo>
                  <a:lnTo>
                    <a:pt x="1271" y="138552"/>
                  </a:lnTo>
                  <a:lnTo>
                    <a:pt x="0" y="181492"/>
                  </a:lnTo>
                  <a:lnTo>
                    <a:pt x="936" y="198414"/>
                  </a:lnTo>
                  <a:lnTo>
                    <a:pt x="17780"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4" name="SMARTInkShape-1285"/>
            <p:cNvSpPr/>
            <p:nvPr/>
          </p:nvSpPr>
          <p:spPr>
            <a:xfrm>
              <a:off x="2544961" y="1660922"/>
              <a:ext cx="128640" cy="249000"/>
            </a:xfrm>
            <a:custGeom>
              <a:avLst/>
              <a:gdLst/>
              <a:ahLst/>
              <a:cxnLst/>
              <a:rect l="0" t="0" r="0" b="0"/>
              <a:pathLst>
                <a:path w="128640" h="249000">
                  <a:moveTo>
                    <a:pt x="35719" y="0"/>
                  </a:moveTo>
                  <a:lnTo>
                    <a:pt x="28030" y="0"/>
                  </a:lnTo>
                  <a:lnTo>
                    <a:pt x="27616" y="992"/>
                  </a:lnTo>
                  <a:lnTo>
                    <a:pt x="26798" y="42240"/>
                  </a:lnTo>
                  <a:lnTo>
                    <a:pt x="19722" y="81226"/>
                  </a:lnTo>
                  <a:lnTo>
                    <a:pt x="18105" y="125128"/>
                  </a:lnTo>
                  <a:lnTo>
                    <a:pt x="17892" y="164938"/>
                  </a:lnTo>
                  <a:lnTo>
                    <a:pt x="27577" y="203290"/>
                  </a:lnTo>
                  <a:lnTo>
                    <a:pt x="38851" y="228782"/>
                  </a:lnTo>
                  <a:lnTo>
                    <a:pt x="47364" y="238272"/>
                  </a:lnTo>
                  <a:lnTo>
                    <a:pt x="57761" y="244805"/>
                  </a:lnTo>
                  <a:lnTo>
                    <a:pt x="80605" y="248999"/>
                  </a:lnTo>
                  <a:lnTo>
                    <a:pt x="92379" y="248580"/>
                  </a:lnTo>
                  <a:lnTo>
                    <a:pt x="109172" y="242766"/>
                  </a:lnTo>
                  <a:lnTo>
                    <a:pt x="117312" y="237542"/>
                  </a:lnTo>
                  <a:lnTo>
                    <a:pt x="127474" y="224282"/>
                  </a:lnTo>
                  <a:lnTo>
                    <a:pt x="128639" y="219966"/>
                  </a:lnTo>
                  <a:lnTo>
                    <a:pt x="128423" y="216097"/>
                  </a:lnTo>
                  <a:lnTo>
                    <a:pt x="125538" y="209153"/>
                  </a:lnTo>
                  <a:lnTo>
                    <a:pt x="112786" y="193581"/>
                  </a:lnTo>
                  <a:lnTo>
                    <a:pt x="99343" y="184578"/>
                  </a:lnTo>
                  <a:lnTo>
                    <a:pt x="70886" y="179776"/>
                  </a:lnTo>
                  <a:lnTo>
                    <a:pt x="39015" y="178749"/>
                  </a:lnTo>
                  <a:lnTo>
                    <a:pt x="29576" y="181309"/>
                  </a:lnTo>
                  <a:lnTo>
                    <a:pt x="18685" y="185682"/>
                  </a:lnTo>
                  <a:lnTo>
                    <a:pt x="0"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85" name="SMARTInkShape-Group144"/>
          <p:cNvGrpSpPr/>
          <p:nvPr/>
        </p:nvGrpSpPr>
        <p:grpSpPr>
          <a:xfrm>
            <a:off x="1241227" y="2652117"/>
            <a:ext cx="2205633" cy="884040"/>
            <a:chOff x="1241227" y="2652117"/>
            <a:chExt cx="2205633" cy="884040"/>
          </a:xfrm>
        </p:grpSpPr>
        <p:sp>
          <p:nvSpPr>
            <p:cNvPr id="1556" name="SMARTInkShape-1286"/>
            <p:cNvSpPr/>
            <p:nvPr/>
          </p:nvSpPr>
          <p:spPr>
            <a:xfrm>
              <a:off x="2554258" y="3402243"/>
              <a:ext cx="88931" cy="17828"/>
            </a:xfrm>
            <a:custGeom>
              <a:avLst/>
              <a:gdLst/>
              <a:ahLst/>
              <a:cxnLst/>
              <a:rect l="0" t="0" r="0" b="0"/>
              <a:pathLst>
                <a:path w="88931" h="17828">
                  <a:moveTo>
                    <a:pt x="8562" y="8897"/>
                  </a:moveTo>
                  <a:lnTo>
                    <a:pt x="8562" y="4157"/>
                  </a:lnTo>
                  <a:lnTo>
                    <a:pt x="7570" y="2760"/>
                  </a:lnTo>
                  <a:lnTo>
                    <a:pt x="5916" y="1829"/>
                  </a:lnTo>
                  <a:lnTo>
                    <a:pt x="0" y="77"/>
                  </a:lnTo>
                  <a:lnTo>
                    <a:pt x="4482" y="0"/>
                  </a:lnTo>
                  <a:lnTo>
                    <a:pt x="9395" y="2628"/>
                  </a:lnTo>
                  <a:lnTo>
                    <a:pt x="12094" y="4718"/>
                  </a:lnTo>
                  <a:lnTo>
                    <a:pt x="54305" y="13271"/>
                  </a:lnTo>
                  <a:lnTo>
                    <a:pt x="88930" y="178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7" name="SMARTInkShape-1287"/>
            <p:cNvSpPr/>
            <p:nvPr/>
          </p:nvSpPr>
          <p:spPr>
            <a:xfrm>
              <a:off x="2455664" y="2741414"/>
              <a:ext cx="8931" cy="267891"/>
            </a:xfrm>
            <a:custGeom>
              <a:avLst/>
              <a:gdLst/>
              <a:ahLst/>
              <a:cxnLst/>
              <a:rect l="0" t="0" r="0" b="0"/>
              <a:pathLst>
                <a:path w="8931" h="267891">
                  <a:moveTo>
                    <a:pt x="8930" y="0"/>
                  </a:moveTo>
                  <a:lnTo>
                    <a:pt x="8930" y="43639"/>
                  </a:lnTo>
                  <a:lnTo>
                    <a:pt x="6284" y="64854"/>
                  </a:lnTo>
                  <a:lnTo>
                    <a:pt x="1241" y="103430"/>
                  </a:lnTo>
                  <a:lnTo>
                    <a:pt x="245" y="142139"/>
                  </a:lnTo>
                  <a:lnTo>
                    <a:pt x="48" y="178449"/>
                  </a:lnTo>
                  <a:lnTo>
                    <a:pt x="6" y="222231"/>
                  </a:lnTo>
                  <a:lnTo>
                    <a:pt x="0" y="267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8" name="SMARTInkShape-1288"/>
            <p:cNvSpPr/>
            <p:nvPr/>
          </p:nvSpPr>
          <p:spPr>
            <a:xfrm>
              <a:off x="1535906" y="2821781"/>
              <a:ext cx="89298" cy="151792"/>
            </a:xfrm>
            <a:custGeom>
              <a:avLst/>
              <a:gdLst/>
              <a:ahLst/>
              <a:cxnLst/>
              <a:rect l="0" t="0" r="0" b="0"/>
              <a:pathLst>
                <a:path w="89298" h="151792">
                  <a:moveTo>
                    <a:pt x="8930" y="116086"/>
                  </a:moveTo>
                  <a:lnTo>
                    <a:pt x="8930" y="123774"/>
                  </a:lnTo>
                  <a:lnTo>
                    <a:pt x="2793" y="131899"/>
                  </a:lnTo>
                  <a:lnTo>
                    <a:pt x="828" y="140174"/>
                  </a:lnTo>
                  <a:lnTo>
                    <a:pt x="1" y="151791"/>
                  </a:lnTo>
                  <a:lnTo>
                    <a:pt x="0" y="108998"/>
                  </a:lnTo>
                  <a:lnTo>
                    <a:pt x="0" y="78740"/>
                  </a:lnTo>
                  <a:lnTo>
                    <a:pt x="2646" y="72037"/>
                  </a:lnTo>
                  <a:lnTo>
                    <a:pt x="4741" y="68861"/>
                  </a:lnTo>
                  <a:lnTo>
                    <a:pt x="11024" y="46563"/>
                  </a:lnTo>
                  <a:lnTo>
                    <a:pt x="13303" y="42948"/>
                  </a:lnTo>
                  <a:lnTo>
                    <a:pt x="18480" y="38932"/>
                  </a:lnTo>
                  <a:lnTo>
                    <a:pt x="24088" y="36155"/>
                  </a:lnTo>
                  <a:lnTo>
                    <a:pt x="42688" y="21605"/>
                  </a:lnTo>
                  <a:lnTo>
                    <a:pt x="60651" y="15954"/>
                  </a:lnTo>
                  <a:lnTo>
                    <a:pt x="8929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9" name="SMARTInkShape-1289"/>
            <p:cNvSpPr/>
            <p:nvPr/>
          </p:nvSpPr>
          <p:spPr>
            <a:xfrm>
              <a:off x="1544836" y="2857500"/>
              <a:ext cx="437555" cy="97663"/>
            </a:xfrm>
            <a:custGeom>
              <a:avLst/>
              <a:gdLst/>
              <a:ahLst/>
              <a:cxnLst/>
              <a:rect l="0" t="0" r="0" b="0"/>
              <a:pathLst>
                <a:path w="437555" h="97663">
                  <a:moveTo>
                    <a:pt x="0" y="44648"/>
                  </a:moveTo>
                  <a:lnTo>
                    <a:pt x="16509" y="61158"/>
                  </a:lnTo>
                  <a:lnTo>
                    <a:pt x="17593" y="67386"/>
                  </a:lnTo>
                  <a:lnTo>
                    <a:pt x="17824" y="63346"/>
                  </a:lnTo>
                  <a:lnTo>
                    <a:pt x="52562" y="57114"/>
                  </a:lnTo>
                  <a:lnTo>
                    <a:pt x="110448" y="47005"/>
                  </a:lnTo>
                  <a:lnTo>
                    <a:pt x="183764" y="34313"/>
                  </a:lnTo>
                  <a:lnTo>
                    <a:pt x="232642" y="25852"/>
                  </a:lnTo>
                  <a:lnTo>
                    <a:pt x="265228" y="20211"/>
                  </a:lnTo>
                  <a:lnTo>
                    <a:pt x="301434" y="13944"/>
                  </a:lnTo>
                  <a:lnTo>
                    <a:pt x="326584" y="9590"/>
                  </a:lnTo>
                  <a:lnTo>
                    <a:pt x="326863" y="10362"/>
                  </a:lnTo>
                  <a:lnTo>
                    <a:pt x="323508" y="16189"/>
                  </a:lnTo>
                  <a:lnTo>
                    <a:pt x="320656" y="32857"/>
                  </a:lnTo>
                  <a:lnTo>
                    <a:pt x="315385" y="42698"/>
                  </a:lnTo>
                  <a:lnTo>
                    <a:pt x="312650" y="81736"/>
                  </a:lnTo>
                  <a:lnTo>
                    <a:pt x="315234" y="88582"/>
                  </a:lnTo>
                  <a:lnTo>
                    <a:pt x="320237" y="96321"/>
                  </a:lnTo>
                  <a:lnTo>
                    <a:pt x="323567" y="97380"/>
                  </a:lnTo>
                  <a:lnTo>
                    <a:pt x="325844" y="97662"/>
                  </a:lnTo>
                  <a:lnTo>
                    <a:pt x="338530" y="93318"/>
                  </a:lnTo>
                  <a:lnTo>
                    <a:pt x="350116" y="85748"/>
                  </a:lnTo>
                  <a:lnTo>
                    <a:pt x="359832" y="72480"/>
                  </a:lnTo>
                  <a:lnTo>
                    <a:pt x="375036" y="44662"/>
                  </a:lnTo>
                  <a:lnTo>
                    <a:pt x="375046" y="52338"/>
                  </a:lnTo>
                  <a:lnTo>
                    <a:pt x="379787" y="57951"/>
                  </a:lnTo>
                  <a:lnTo>
                    <a:pt x="384760" y="60483"/>
                  </a:lnTo>
                  <a:lnTo>
                    <a:pt x="391297" y="62108"/>
                  </a:lnTo>
                  <a:lnTo>
                    <a:pt x="402408" y="55387"/>
                  </a:lnTo>
                  <a:lnTo>
                    <a:pt x="405194" y="54784"/>
                  </a:lnTo>
                  <a:lnTo>
                    <a:pt x="413855" y="49195"/>
                  </a:lnTo>
                  <a:lnTo>
                    <a:pt x="422705" y="36514"/>
                  </a:lnTo>
                  <a:lnTo>
                    <a:pt x="43755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0" name="SMARTInkShape-1290"/>
            <p:cNvSpPr/>
            <p:nvPr/>
          </p:nvSpPr>
          <p:spPr>
            <a:xfrm>
              <a:off x="1403724" y="2786063"/>
              <a:ext cx="105229" cy="124374"/>
            </a:xfrm>
            <a:custGeom>
              <a:avLst/>
              <a:gdLst/>
              <a:ahLst/>
              <a:cxnLst/>
              <a:rect l="0" t="0" r="0" b="0"/>
              <a:pathLst>
                <a:path w="105229" h="124374">
                  <a:moveTo>
                    <a:pt x="51815" y="0"/>
                  </a:moveTo>
                  <a:lnTo>
                    <a:pt x="51815" y="4740"/>
                  </a:lnTo>
                  <a:lnTo>
                    <a:pt x="49169" y="9713"/>
                  </a:lnTo>
                  <a:lnTo>
                    <a:pt x="22003" y="51137"/>
                  </a:lnTo>
                  <a:lnTo>
                    <a:pt x="2203" y="83209"/>
                  </a:lnTo>
                  <a:lnTo>
                    <a:pt x="0" y="90891"/>
                  </a:lnTo>
                  <a:lnTo>
                    <a:pt x="1666" y="100258"/>
                  </a:lnTo>
                  <a:lnTo>
                    <a:pt x="6080" y="117699"/>
                  </a:lnTo>
                  <a:lnTo>
                    <a:pt x="8427" y="120137"/>
                  </a:lnTo>
                  <a:lnTo>
                    <a:pt x="16325" y="122847"/>
                  </a:lnTo>
                  <a:lnTo>
                    <a:pt x="31929" y="124373"/>
                  </a:lnTo>
                  <a:lnTo>
                    <a:pt x="49120" y="120084"/>
                  </a:lnTo>
                  <a:lnTo>
                    <a:pt x="85451" y="98150"/>
                  </a:lnTo>
                  <a:lnTo>
                    <a:pt x="99028" y="86305"/>
                  </a:lnTo>
                  <a:lnTo>
                    <a:pt x="102564" y="77714"/>
                  </a:lnTo>
                  <a:lnTo>
                    <a:pt x="105228" y="50968"/>
                  </a:lnTo>
                  <a:lnTo>
                    <a:pt x="102674" y="44811"/>
                  </a:lnTo>
                  <a:lnTo>
                    <a:pt x="92950" y="32774"/>
                  </a:lnTo>
                  <a:lnTo>
                    <a:pt x="79658" y="23821"/>
                  </a:lnTo>
                  <a:lnTo>
                    <a:pt x="42932" y="6904"/>
                  </a:lnTo>
                  <a:lnTo>
                    <a:pt x="339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1" name="SMARTInkShape-1291"/>
            <p:cNvSpPr/>
            <p:nvPr/>
          </p:nvSpPr>
          <p:spPr>
            <a:xfrm>
              <a:off x="1241227" y="2652117"/>
              <a:ext cx="186621" cy="290448"/>
            </a:xfrm>
            <a:custGeom>
              <a:avLst/>
              <a:gdLst/>
              <a:ahLst/>
              <a:cxnLst/>
              <a:rect l="0" t="0" r="0" b="0"/>
              <a:pathLst>
                <a:path w="186621" h="290448">
                  <a:moveTo>
                    <a:pt x="44648" y="0"/>
                  </a:moveTo>
                  <a:lnTo>
                    <a:pt x="39907" y="0"/>
                  </a:lnTo>
                  <a:lnTo>
                    <a:pt x="38511" y="992"/>
                  </a:lnTo>
                  <a:lnTo>
                    <a:pt x="37580" y="2646"/>
                  </a:lnTo>
                  <a:lnTo>
                    <a:pt x="36270" y="12360"/>
                  </a:lnTo>
                  <a:lnTo>
                    <a:pt x="35751" y="50802"/>
                  </a:lnTo>
                  <a:lnTo>
                    <a:pt x="35728" y="87483"/>
                  </a:lnTo>
                  <a:lnTo>
                    <a:pt x="35720" y="125686"/>
                  </a:lnTo>
                  <a:lnTo>
                    <a:pt x="35718" y="169752"/>
                  </a:lnTo>
                  <a:lnTo>
                    <a:pt x="38364" y="207257"/>
                  </a:lnTo>
                  <a:lnTo>
                    <a:pt x="45432" y="227436"/>
                  </a:lnTo>
                  <a:lnTo>
                    <a:pt x="68491" y="270039"/>
                  </a:lnTo>
                  <a:lnTo>
                    <a:pt x="74427" y="278106"/>
                  </a:lnTo>
                  <a:lnTo>
                    <a:pt x="80373" y="282353"/>
                  </a:lnTo>
                  <a:lnTo>
                    <a:pt x="101387" y="290447"/>
                  </a:lnTo>
                  <a:lnTo>
                    <a:pt x="108891" y="288499"/>
                  </a:lnTo>
                  <a:lnTo>
                    <a:pt x="149342" y="267765"/>
                  </a:lnTo>
                  <a:lnTo>
                    <a:pt x="156663" y="260890"/>
                  </a:lnTo>
                  <a:lnTo>
                    <a:pt x="167355" y="246855"/>
                  </a:lnTo>
                  <a:lnTo>
                    <a:pt x="180665" y="234979"/>
                  </a:lnTo>
                  <a:lnTo>
                    <a:pt x="184475" y="224821"/>
                  </a:lnTo>
                  <a:lnTo>
                    <a:pt x="186620" y="207945"/>
                  </a:lnTo>
                  <a:lnTo>
                    <a:pt x="182515" y="190377"/>
                  </a:lnTo>
                  <a:lnTo>
                    <a:pt x="175015" y="177345"/>
                  </a:lnTo>
                  <a:lnTo>
                    <a:pt x="166509" y="167199"/>
                  </a:lnTo>
                  <a:lnTo>
                    <a:pt x="136383" y="148873"/>
                  </a:lnTo>
                  <a:lnTo>
                    <a:pt x="118902" y="144652"/>
                  </a:lnTo>
                  <a:lnTo>
                    <a:pt x="94226" y="144219"/>
                  </a:lnTo>
                  <a:lnTo>
                    <a:pt x="51426" y="152000"/>
                  </a:lnTo>
                  <a:lnTo>
                    <a:pt x="33978" y="158698"/>
                  </a:lnTo>
                  <a:lnTo>
                    <a:pt x="18691" y="167204"/>
                  </a:lnTo>
                  <a:lnTo>
                    <a:pt x="12276" y="169563"/>
                  </a:lnTo>
                  <a:lnTo>
                    <a:pt x="6117" y="173918"/>
                  </a:lnTo>
                  <a:lnTo>
                    <a:pt x="2718" y="179162"/>
                  </a:lnTo>
                  <a:lnTo>
                    <a:pt x="0"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2" name="SMARTInkShape-1292"/>
            <p:cNvSpPr/>
            <p:nvPr/>
          </p:nvSpPr>
          <p:spPr>
            <a:xfrm>
              <a:off x="1991320" y="2687836"/>
              <a:ext cx="1" cy="321469"/>
            </a:xfrm>
            <a:custGeom>
              <a:avLst/>
              <a:gdLst/>
              <a:ahLst/>
              <a:cxnLst/>
              <a:rect l="0" t="0" r="0" b="0"/>
              <a:pathLst>
                <a:path w="1" h="321469">
                  <a:moveTo>
                    <a:pt x="0" y="0"/>
                  </a:moveTo>
                  <a:lnTo>
                    <a:pt x="0" y="39902"/>
                  </a:lnTo>
                  <a:lnTo>
                    <a:pt x="0" y="80656"/>
                  </a:lnTo>
                  <a:lnTo>
                    <a:pt x="0" y="124963"/>
                  </a:lnTo>
                  <a:lnTo>
                    <a:pt x="0" y="162099"/>
                  </a:lnTo>
                  <a:lnTo>
                    <a:pt x="0" y="205562"/>
                  </a:lnTo>
                  <a:lnTo>
                    <a:pt x="0" y="249063"/>
                  </a:lnTo>
                  <a:lnTo>
                    <a:pt x="0" y="289372"/>
                  </a:lnTo>
                  <a:lnTo>
                    <a:pt x="0" y="3214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3" name="SMARTInkShape-1293"/>
            <p:cNvSpPr/>
            <p:nvPr/>
          </p:nvSpPr>
          <p:spPr>
            <a:xfrm>
              <a:off x="1678781" y="3250406"/>
              <a:ext cx="151237" cy="231636"/>
            </a:xfrm>
            <a:custGeom>
              <a:avLst/>
              <a:gdLst/>
              <a:ahLst/>
              <a:cxnLst/>
              <a:rect l="0" t="0" r="0" b="0"/>
              <a:pathLst>
                <a:path w="151237" h="231636">
                  <a:moveTo>
                    <a:pt x="0" y="0"/>
                  </a:moveTo>
                  <a:lnTo>
                    <a:pt x="4740" y="0"/>
                  </a:lnTo>
                  <a:lnTo>
                    <a:pt x="6137" y="992"/>
                  </a:lnTo>
                  <a:lnTo>
                    <a:pt x="7068" y="2646"/>
                  </a:lnTo>
                  <a:lnTo>
                    <a:pt x="8562" y="12429"/>
                  </a:lnTo>
                  <a:lnTo>
                    <a:pt x="8915" y="56477"/>
                  </a:lnTo>
                  <a:lnTo>
                    <a:pt x="6283" y="100343"/>
                  </a:lnTo>
                  <a:lnTo>
                    <a:pt x="827" y="142162"/>
                  </a:lnTo>
                  <a:lnTo>
                    <a:pt x="1237" y="162618"/>
                  </a:lnTo>
                  <a:lnTo>
                    <a:pt x="12461" y="193333"/>
                  </a:lnTo>
                  <a:lnTo>
                    <a:pt x="21001" y="206553"/>
                  </a:lnTo>
                  <a:lnTo>
                    <a:pt x="39904" y="219909"/>
                  </a:lnTo>
                  <a:lnTo>
                    <a:pt x="56913" y="228098"/>
                  </a:lnTo>
                  <a:lnTo>
                    <a:pt x="86368" y="231635"/>
                  </a:lnTo>
                  <a:lnTo>
                    <a:pt x="104194" y="227272"/>
                  </a:lnTo>
                  <a:lnTo>
                    <a:pt x="131302" y="214059"/>
                  </a:lnTo>
                  <a:lnTo>
                    <a:pt x="145330" y="202357"/>
                  </a:lnTo>
                  <a:lnTo>
                    <a:pt x="148927" y="196431"/>
                  </a:lnTo>
                  <a:lnTo>
                    <a:pt x="151236" y="184542"/>
                  </a:lnTo>
                  <a:lnTo>
                    <a:pt x="149441" y="181567"/>
                  </a:lnTo>
                  <a:lnTo>
                    <a:pt x="128438" y="164703"/>
                  </a:lnTo>
                  <a:lnTo>
                    <a:pt x="97469" y="153899"/>
                  </a:lnTo>
                  <a:lnTo>
                    <a:pt x="64199" y="151927"/>
                  </a:lnTo>
                  <a:lnTo>
                    <a:pt x="55653" y="154505"/>
                  </a:lnTo>
                  <a:lnTo>
                    <a:pt x="48547" y="157966"/>
                  </a:lnTo>
                  <a:lnTo>
                    <a:pt x="35719"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4" name="SMARTInkShape-1294"/>
            <p:cNvSpPr/>
            <p:nvPr/>
          </p:nvSpPr>
          <p:spPr>
            <a:xfrm>
              <a:off x="1839515" y="3411140"/>
              <a:ext cx="8931" cy="62509"/>
            </a:xfrm>
            <a:custGeom>
              <a:avLst/>
              <a:gdLst/>
              <a:ahLst/>
              <a:cxnLst/>
              <a:rect l="0" t="0" r="0" b="0"/>
              <a:pathLst>
                <a:path w="8931" h="62509">
                  <a:moveTo>
                    <a:pt x="0" y="0"/>
                  </a:moveTo>
                  <a:lnTo>
                    <a:pt x="0" y="7689"/>
                  </a:lnTo>
                  <a:lnTo>
                    <a:pt x="4741" y="13303"/>
                  </a:lnTo>
                  <a:lnTo>
                    <a:pt x="7068" y="21126"/>
                  </a:lnTo>
                  <a:lnTo>
                    <a:pt x="8930"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5" name="SMARTInkShape-1295"/>
            <p:cNvSpPr/>
            <p:nvPr/>
          </p:nvSpPr>
          <p:spPr>
            <a:xfrm>
              <a:off x="1946672" y="3277195"/>
              <a:ext cx="17860" cy="205384"/>
            </a:xfrm>
            <a:custGeom>
              <a:avLst/>
              <a:gdLst/>
              <a:ahLst/>
              <a:cxnLst/>
              <a:rect l="0" t="0" r="0" b="0"/>
              <a:pathLst>
                <a:path w="17860" h="205384">
                  <a:moveTo>
                    <a:pt x="0" y="0"/>
                  </a:moveTo>
                  <a:lnTo>
                    <a:pt x="0" y="12429"/>
                  </a:lnTo>
                  <a:lnTo>
                    <a:pt x="2646" y="18092"/>
                  </a:lnTo>
                  <a:lnTo>
                    <a:pt x="4740" y="20991"/>
                  </a:lnTo>
                  <a:lnTo>
                    <a:pt x="7688" y="34552"/>
                  </a:lnTo>
                  <a:lnTo>
                    <a:pt x="8857" y="74520"/>
                  </a:lnTo>
                  <a:lnTo>
                    <a:pt x="7931" y="116279"/>
                  </a:lnTo>
                  <a:lnTo>
                    <a:pt x="3783" y="135105"/>
                  </a:lnTo>
                  <a:lnTo>
                    <a:pt x="8670" y="178901"/>
                  </a:lnTo>
                  <a:lnTo>
                    <a:pt x="8853" y="189709"/>
                  </a:lnTo>
                  <a:lnTo>
                    <a:pt x="11541" y="196102"/>
                  </a:lnTo>
                  <a:lnTo>
                    <a:pt x="17859"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6" name="SMARTInkShape-1296"/>
            <p:cNvSpPr/>
            <p:nvPr/>
          </p:nvSpPr>
          <p:spPr>
            <a:xfrm>
              <a:off x="2733880" y="2830711"/>
              <a:ext cx="52184" cy="115551"/>
            </a:xfrm>
            <a:custGeom>
              <a:avLst/>
              <a:gdLst/>
              <a:ahLst/>
              <a:cxnLst/>
              <a:rect l="0" t="0" r="0" b="0"/>
              <a:pathLst>
                <a:path w="52184" h="115551">
                  <a:moveTo>
                    <a:pt x="52183" y="0"/>
                  </a:moveTo>
                  <a:lnTo>
                    <a:pt x="52183" y="4740"/>
                  </a:lnTo>
                  <a:lnTo>
                    <a:pt x="51190" y="6137"/>
                  </a:lnTo>
                  <a:lnTo>
                    <a:pt x="49536" y="7068"/>
                  </a:lnTo>
                  <a:lnTo>
                    <a:pt x="47442" y="7688"/>
                  </a:lnTo>
                  <a:lnTo>
                    <a:pt x="34091" y="18479"/>
                  </a:lnTo>
                  <a:lnTo>
                    <a:pt x="28267" y="25080"/>
                  </a:lnTo>
                  <a:lnTo>
                    <a:pt x="11494" y="50790"/>
                  </a:lnTo>
                  <a:lnTo>
                    <a:pt x="0" y="90633"/>
                  </a:lnTo>
                  <a:lnTo>
                    <a:pt x="527" y="94156"/>
                  </a:lnTo>
                  <a:lnTo>
                    <a:pt x="3758" y="100717"/>
                  </a:lnTo>
                  <a:lnTo>
                    <a:pt x="11156" y="109989"/>
                  </a:lnTo>
                  <a:lnTo>
                    <a:pt x="16750" y="113376"/>
                  </a:lnTo>
                  <a:lnTo>
                    <a:pt x="28427" y="115550"/>
                  </a:lnTo>
                  <a:lnTo>
                    <a:pt x="34348" y="113202"/>
                  </a:lnTo>
                  <a:lnTo>
                    <a:pt x="37316" y="111187"/>
                  </a:lnTo>
                  <a:lnTo>
                    <a:pt x="39295" y="108851"/>
                  </a:lnTo>
                  <a:lnTo>
                    <a:pt x="49042" y="91169"/>
                  </a:lnTo>
                  <a:lnTo>
                    <a:pt x="50787" y="81530"/>
                  </a:lnTo>
                  <a:lnTo>
                    <a:pt x="48917" y="73277"/>
                  </a:lnTo>
                  <a:lnTo>
                    <a:pt x="39631" y="59895"/>
                  </a:lnTo>
                  <a:lnTo>
                    <a:pt x="29235" y="47697"/>
                  </a:lnTo>
                  <a:lnTo>
                    <a:pt x="27101" y="41704"/>
                  </a:lnTo>
                  <a:lnTo>
                    <a:pt x="25539" y="39709"/>
                  </a:lnTo>
                  <a:lnTo>
                    <a:pt x="16464" y="35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7" name="SMARTInkShape-1297"/>
            <p:cNvSpPr/>
            <p:nvPr/>
          </p:nvSpPr>
          <p:spPr>
            <a:xfrm>
              <a:off x="1893094" y="3420070"/>
              <a:ext cx="125016" cy="8931"/>
            </a:xfrm>
            <a:custGeom>
              <a:avLst/>
              <a:gdLst/>
              <a:ahLst/>
              <a:cxnLst/>
              <a:rect l="0" t="0" r="0" b="0"/>
              <a:pathLst>
                <a:path w="125016" h="8931">
                  <a:moveTo>
                    <a:pt x="0" y="0"/>
                  </a:moveTo>
                  <a:lnTo>
                    <a:pt x="42317" y="0"/>
                  </a:lnTo>
                  <a:lnTo>
                    <a:pt x="81236" y="2646"/>
                  </a:lnTo>
                  <a:lnTo>
                    <a:pt x="125015"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8" name="SMARTInkShape-1298"/>
            <p:cNvSpPr/>
            <p:nvPr/>
          </p:nvSpPr>
          <p:spPr>
            <a:xfrm>
              <a:off x="2080726" y="3357562"/>
              <a:ext cx="8822" cy="160735"/>
            </a:xfrm>
            <a:custGeom>
              <a:avLst/>
              <a:gdLst/>
              <a:ahLst/>
              <a:cxnLst/>
              <a:rect l="0" t="0" r="0" b="0"/>
              <a:pathLst>
                <a:path w="8822" h="160735">
                  <a:moveTo>
                    <a:pt x="8821" y="0"/>
                  </a:moveTo>
                  <a:lnTo>
                    <a:pt x="8821" y="7689"/>
                  </a:lnTo>
                  <a:lnTo>
                    <a:pt x="4080" y="13302"/>
                  </a:lnTo>
                  <a:lnTo>
                    <a:pt x="1753" y="21126"/>
                  </a:lnTo>
                  <a:lnTo>
                    <a:pt x="0" y="52035"/>
                  </a:lnTo>
                  <a:lnTo>
                    <a:pt x="5057" y="74697"/>
                  </a:lnTo>
                  <a:lnTo>
                    <a:pt x="2855" y="92358"/>
                  </a:lnTo>
                  <a:lnTo>
                    <a:pt x="8384" y="133950"/>
                  </a:lnTo>
                  <a:lnTo>
                    <a:pt x="8821"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9" name="SMARTInkShape-1299"/>
            <p:cNvSpPr/>
            <p:nvPr/>
          </p:nvSpPr>
          <p:spPr>
            <a:xfrm>
              <a:off x="1509294" y="3357562"/>
              <a:ext cx="98051" cy="97828"/>
            </a:xfrm>
            <a:custGeom>
              <a:avLst/>
              <a:gdLst/>
              <a:ahLst/>
              <a:cxnLst/>
              <a:rect l="0" t="0" r="0" b="0"/>
              <a:pathLst>
                <a:path w="98051" h="97828">
                  <a:moveTo>
                    <a:pt x="35542" y="80367"/>
                  </a:moveTo>
                  <a:lnTo>
                    <a:pt x="35542" y="97827"/>
                  </a:lnTo>
                  <a:lnTo>
                    <a:pt x="35542" y="93368"/>
                  </a:lnTo>
                  <a:lnTo>
                    <a:pt x="34550" y="92011"/>
                  </a:lnTo>
                  <a:lnTo>
                    <a:pt x="30802" y="90503"/>
                  </a:lnTo>
                  <a:lnTo>
                    <a:pt x="29405" y="89109"/>
                  </a:lnTo>
                  <a:lnTo>
                    <a:pt x="25455" y="81414"/>
                  </a:lnTo>
                  <a:lnTo>
                    <a:pt x="4344" y="57300"/>
                  </a:lnTo>
                  <a:lnTo>
                    <a:pt x="1163" y="47846"/>
                  </a:lnTo>
                  <a:lnTo>
                    <a:pt x="0" y="32771"/>
                  </a:lnTo>
                  <a:lnTo>
                    <a:pt x="2547" y="26802"/>
                  </a:lnTo>
                  <a:lnTo>
                    <a:pt x="12267" y="14886"/>
                  </a:lnTo>
                  <a:lnTo>
                    <a:pt x="17922" y="11577"/>
                  </a:lnTo>
                  <a:lnTo>
                    <a:pt x="58701" y="931"/>
                  </a:lnTo>
                  <a:lnTo>
                    <a:pt x="980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0" name="SMARTInkShape-1300"/>
            <p:cNvSpPr/>
            <p:nvPr/>
          </p:nvSpPr>
          <p:spPr>
            <a:xfrm>
              <a:off x="1625204" y="2902314"/>
              <a:ext cx="98226" cy="106991"/>
            </a:xfrm>
            <a:custGeom>
              <a:avLst/>
              <a:gdLst/>
              <a:ahLst/>
              <a:cxnLst/>
              <a:rect l="0" t="0" r="0" b="0"/>
              <a:pathLst>
                <a:path w="98226" h="106991">
                  <a:moveTo>
                    <a:pt x="17858" y="17694"/>
                  </a:moveTo>
                  <a:lnTo>
                    <a:pt x="17858" y="35736"/>
                  </a:lnTo>
                  <a:lnTo>
                    <a:pt x="15213" y="43241"/>
                  </a:lnTo>
                  <a:lnTo>
                    <a:pt x="11721" y="49884"/>
                  </a:lnTo>
                  <a:lnTo>
                    <a:pt x="8764" y="59202"/>
                  </a:lnTo>
                  <a:lnTo>
                    <a:pt x="3037" y="68247"/>
                  </a:lnTo>
                  <a:lnTo>
                    <a:pt x="899" y="77211"/>
                  </a:lnTo>
                  <a:lnTo>
                    <a:pt x="0" y="89118"/>
                  </a:lnTo>
                  <a:lnTo>
                    <a:pt x="991" y="50976"/>
                  </a:lnTo>
                  <a:lnTo>
                    <a:pt x="15230" y="23772"/>
                  </a:lnTo>
                  <a:lnTo>
                    <a:pt x="29810" y="6196"/>
                  </a:lnTo>
                  <a:lnTo>
                    <a:pt x="35738" y="2662"/>
                  </a:lnTo>
                  <a:lnTo>
                    <a:pt x="47628" y="393"/>
                  </a:lnTo>
                  <a:lnTo>
                    <a:pt x="56555" y="0"/>
                  </a:lnTo>
                  <a:lnTo>
                    <a:pt x="62507" y="2554"/>
                  </a:lnTo>
                  <a:lnTo>
                    <a:pt x="74413" y="12278"/>
                  </a:lnTo>
                  <a:lnTo>
                    <a:pt x="77720" y="20578"/>
                  </a:lnTo>
                  <a:lnTo>
                    <a:pt x="80183" y="29889"/>
                  </a:lnTo>
                  <a:lnTo>
                    <a:pt x="86155" y="41702"/>
                  </a:lnTo>
                  <a:lnTo>
                    <a:pt x="89357" y="56337"/>
                  </a:lnTo>
                  <a:lnTo>
                    <a:pt x="95157" y="69382"/>
                  </a:lnTo>
                  <a:lnTo>
                    <a:pt x="98225" y="1069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1" name="SMARTInkShape-1301"/>
            <p:cNvSpPr/>
            <p:nvPr/>
          </p:nvSpPr>
          <p:spPr>
            <a:xfrm>
              <a:off x="2062837" y="2813007"/>
              <a:ext cx="330320" cy="177878"/>
            </a:xfrm>
            <a:custGeom>
              <a:avLst/>
              <a:gdLst/>
              <a:ahLst/>
              <a:cxnLst/>
              <a:rect l="0" t="0" r="0" b="0"/>
              <a:pathLst>
                <a:path w="330320" h="177878">
                  <a:moveTo>
                    <a:pt x="26710" y="35563"/>
                  </a:moveTo>
                  <a:lnTo>
                    <a:pt x="21969" y="40304"/>
                  </a:lnTo>
                  <a:lnTo>
                    <a:pt x="19642" y="45277"/>
                  </a:lnTo>
                  <a:lnTo>
                    <a:pt x="19021" y="47992"/>
                  </a:lnTo>
                  <a:lnTo>
                    <a:pt x="11888" y="60471"/>
                  </a:lnTo>
                  <a:lnTo>
                    <a:pt x="1280" y="104183"/>
                  </a:lnTo>
                  <a:lnTo>
                    <a:pt x="0" y="145705"/>
                  </a:lnTo>
                  <a:lnTo>
                    <a:pt x="937" y="162566"/>
                  </a:lnTo>
                  <a:lnTo>
                    <a:pt x="7612" y="176152"/>
                  </a:lnTo>
                  <a:lnTo>
                    <a:pt x="9017" y="176914"/>
                  </a:lnTo>
                  <a:lnTo>
                    <a:pt x="13224" y="177761"/>
                  </a:lnTo>
                  <a:lnTo>
                    <a:pt x="18401" y="175491"/>
                  </a:lnTo>
                  <a:lnTo>
                    <a:pt x="29809" y="165950"/>
                  </a:lnTo>
                  <a:lnTo>
                    <a:pt x="57658" y="122329"/>
                  </a:lnTo>
                  <a:lnTo>
                    <a:pt x="99406" y="79017"/>
                  </a:lnTo>
                  <a:lnTo>
                    <a:pt x="106877" y="71483"/>
                  </a:lnTo>
                  <a:lnTo>
                    <a:pt x="107073" y="107272"/>
                  </a:lnTo>
                  <a:lnTo>
                    <a:pt x="108068" y="137288"/>
                  </a:lnTo>
                  <a:lnTo>
                    <a:pt x="111817" y="149566"/>
                  </a:lnTo>
                  <a:lnTo>
                    <a:pt x="122523" y="168842"/>
                  </a:lnTo>
                  <a:lnTo>
                    <a:pt x="123327" y="172041"/>
                  </a:lnTo>
                  <a:lnTo>
                    <a:pt x="124856" y="174173"/>
                  </a:lnTo>
                  <a:lnTo>
                    <a:pt x="126867" y="175595"/>
                  </a:lnTo>
                  <a:lnTo>
                    <a:pt x="132740" y="177174"/>
                  </a:lnTo>
                  <a:lnTo>
                    <a:pt x="141964" y="177877"/>
                  </a:lnTo>
                  <a:lnTo>
                    <a:pt x="146210" y="176080"/>
                  </a:lnTo>
                  <a:lnTo>
                    <a:pt x="172522" y="153087"/>
                  </a:lnTo>
                  <a:lnTo>
                    <a:pt x="200261" y="112480"/>
                  </a:lnTo>
                  <a:lnTo>
                    <a:pt x="224495" y="75568"/>
                  </a:lnTo>
                  <a:lnTo>
                    <a:pt x="229842" y="56787"/>
                  </a:lnTo>
                  <a:lnTo>
                    <a:pt x="232640" y="39793"/>
                  </a:lnTo>
                  <a:lnTo>
                    <a:pt x="239073" y="26881"/>
                  </a:lnTo>
                  <a:lnTo>
                    <a:pt x="239722" y="23822"/>
                  </a:lnTo>
                  <a:lnTo>
                    <a:pt x="245737" y="17777"/>
                  </a:lnTo>
                  <a:lnTo>
                    <a:pt x="267441" y="2496"/>
                  </a:lnTo>
                  <a:lnTo>
                    <a:pt x="282646" y="194"/>
                  </a:lnTo>
                  <a:lnTo>
                    <a:pt x="288626" y="0"/>
                  </a:lnTo>
                  <a:lnTo>
                    <a:pt x="290617" y="940"/>
                  </a:lnTo>
                  <a:lnTo>
                    <a:pt x="291945" y="2559"/>
                  </a:lnTo>
                  <a:lnTo>
                    <a:pt x="293420" y="7004"/>
                  </a:lnTo>
                  <a:lnTo>
                    <a:pt x="294076" y="12287"/>
                  </a:lnTo>
                  <a:lnTo>
                    <a:pt x="291722" y="17942"/>
                  </a:lnTo>
                  <a:lnTo>
                    <a:pt x="257096" y="59902"/>
                  </a:lnTo>
                  <a:lnTo>
                    <a:pt x="228029" y="94941"/>
                  </a:lnTo>
                  <a:lnTo>
                    <a:pt x="224124" y="113842"/>
                  </a:lnTo>
                  <a:lnTo>
                    <a:pt x="223353" y="122684"/>
                  </a:lnTo>
                  <a:lnTo>
                    <a:pt x="224282" y="123409"/>
                  </a:lnTo>
                  <a:lnTo>
                    <a:pt x="227960" y="124215"/>
                  </a:lnTo>
                  <a:lnTo>
                    <a:pt x="232902" y="121928"/>
                  </a:lnTo>
                  <a:lnTo>
                    <a:pt x="253219" y="108599"/>
                  </a:lnTo>
                  <a:lnTo>
                    <a:pt x="279613" y="72847"/>
                  </a:lnTo>
                  <a:lnTo>
                    <a:pt x="283876" y="60721"/>
                  </a:lnTo>
                  <a:lnTo>
                    <a:pt x="283482" y="57296"/>
                  </a:lnTo>
                  <a:lnTo>
                    <a:pt x="277825" y="46375"/>
                  </a:lnTo>
                  <a:lnTo>
                    <a:pt x="274577" y="45330"/>
                  </a:lnTo>
                  <a:lnTo>
                    <a:pt x="269148" y="44658"/>
                  </a:lnTo>
                  <a:lnTo>
                    <a:pt x="268702" y="45595"/>
                  </a:lnTo>
                  <a:lnTo>
                    <a:pt x="267822" y="79046"/>
                  </a:lnTo>
                  <a:lnTo>
                    <a:pt x="270462" y="87300"/>
                  </a:lnTo>
                  <a:lnTo>
                    <a:pt x="297623" y="127437"/>
                  </a:lnTo>
                  <a:lnTo>
                    <a:pt x="303551" y="130966"/>
                  </a:lnTo>
                  <a:lnTo>
                    <a:pt x="315112" y="132953"/>
                  </a:lnTo>
                  <a:lnTo>
                    <a:pt x="330319" y="1337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2" name="SMARTInkShape-1302"/>
            <p:cNvSpPr/>
            <p:nvPr/>
          </p:nvSpPr>
          <p:spPr>
            <a:xfrm>
              <a:off x="2955726" y="2732484"/>
              <a:ext cx="137834" cy="196254"/>
            </a:xfrm>
            <a:custGeom>
              <a:avLst/>
              <a:gdLst/>
              <a:ahLst/>
              <a:cxnLst/>
              <a:rect l="0" t="0" r="0" b="0"/>
              <a:pathLst>
                <a:path w="137834" h="196254">
                  <a:moveTo>
                    <a:pt x="53578" y="0"/>
                  </a:moveTo>
                  <a:lnTo>
                    <a:pt x="52586" y="9114"/>
                  </a:lnTo>
                  <a:lnTo>
                    <a:pt x="38133" y="53328"/>
                  </a:lnTo>
                  <a:lnTo>
                    <a:pt x="33789" y="71363"/>
                  </a:lnTo>
                  <a:lnTo>
                    <a:pt x="29900" y="84303"/>
                  </a:lnTo>
                  <a:lnTo>
                    <a:pt x="27062" y="127162"/>
                  </a:lnTo>
                  <a:lnTo>
                    <a:pt x="27862" y="145606"/>
                  </a:lnTo>
                  <a:lnTo>
                    <a:pt x="39229" y="175585"/>
                  </a:lnTo>
                  <a:lnTo>
                    <a:pt x="47784" y="188727"/>
                  </a:lnTo>
                  <a:lnTo>
                    <a:pt x="51700" y="191302"/>
                  </a:lnTo>
                  <a:lnTo>
                    <a:pt x="66692" y="194927"/>
                  </a:lnTo>
                  <a:lnTo>
                    <a:pt x="90669" y="196253"/>
                  </a:lnTo>
                  <a:lnTo>
                    <a:pt x="117681" y="188747"/>
                  </a:lnTo>
                  <a:lnTo>
                    <a:pt x="124402" y="182775"/>
                  </a:lnTo>
                  <a:lnTo>
                    <a:pt x="136801" y="167514"/>
                  </a:lnTo>
                  <a:lnTo>
                    <a:pt x="137833" y="164262"/>
                  </a:lnTo>
                  <a:lnTo>
                    <a:pt x="137530" y="161102"/>
                  </a:lnTo>
                  <a:lnTo>
                    <a:pt x="136335" y="158003"/>
                  </a:lnTo>
                  <a:lnTo>
                    <a:pt x="129716" y="151914"/>
                  </a:lnTo>
                  <a:lnTo>
                    <a:pt x="104558" y="139920"/>
                  </a:lnTo>
                  <a:lnTo>
                    <a:pt x="76069" y="135126"/>
                  </a:lnTo>
                  <a:lnTo>
                    <a:pt x="32336" y="134101"/>
                  </a:lnTo>
                  <a:lnTo>
                    <a:pt x="0"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3" name="SMARTInkShape-1303"/>
            <p:cNvSpPr/>
            <p:nvPr/>
          </p:nvSpPr>
          <p:spPr>
            <a:xfrm>
              <a:off x="2035969" y="3403574"/>
              <a:ext cx="182230" cy="114723"/>
            </a:xfrm>
            <a:custGeom>
              <a:avLst/>
              <a:gdLst/>
              <a:ahLst/>
              <a:cxnLst/>
              <a:rect l="0" t="0" r="0" b="0"/>
              <a:pathLst>
                <a:path w="182230" h="114723">
                  <a:moveTo>
                    <a:pt x="0" y="70074"/>
                  </a:moveTo>
                  <a:lnTo>
                    <a:pt x="4740" y="70074"/>
                  </a:lnTo>
                  <a:lnTo>
                    <a:pt x="39147" y="61972"/>
                  </a:lnTo>
                  <a:lnTo>
                    <a:pt x="80393" y="61193"/>
                  </a:lnTo>
                  <a:lnTo>
                    <a:pt x="100880" y="58513"/>
                  </a:lnTo>
                  <a:lnTo>
                    <a:pt x="140772" y="52584"/>
                  </a:lnTo>
                  <a:lnTo>
                    <a:pt x="158016" y="47584"/>
                  </a:lnTo>
                  <a:lnTo>
                    <a:pt x="174492" y="37005"/>
                  </a:lnTo>
                  <a:lnTo>
                    <a:pt x="181070" y="31233"/>
                  </a:lnTo>
                  <a:lnTo>
                    <a:pt x="182229" y="28305"/>
                  </a:lnTo>
                  <a:lnTo>
                    <a:pt x="182009" y="25361"/>
                  </a:lnTo>
                  <a:lnTo>
                    <a:pt x="179268" y="18247"/>
                  </a:lnTo>
                  <a:lnTo>
                    <a:pt x="165308" y="3239"/>
                  </a:lnTo>
                  <a:lnTo>
                    <a:pt x="160121" y="682"/>
                  </a:lnTo>
                  <a:lnTo>
                    <a:pt x="157349" y="0"/>
                  </a:lnTo>
                  <a:lnTo>
                    <a:pt x="154509" y="538"/>
                  </a:lnTo>
                  <a:lnTo>
                    <a:pt x="142821" y="5884"/>
                  </a:lnTo>
                  <a:lnTo>
                    <a:pt x="131283" y="9714"/>
                  </a:lnTo>
                  <a:lnTo>
                    <a:pt x="122840" y="14474"/>
                  </a:lnTo>
                  <a:lnTo>
                    <a:pt x="103920" y="37369"/>
                  </a:lnTo>
                  <a:lnTo>
                    <a:pt x="100757" y="45948"/>
                  </a:lnTo>
                  <a:lnTo>
                    <a:pt x="98359" y="55383"/>
                  </a:lnTo>
                  <a:lnTo>
                    <a:pt x="93986" y="62883"/>
                  </a:lnTo>
                  <a:lnTo>
                    <a:pt x="93415" y="66272"/>
                  </a:lnTo>
                  <a:lnTo>
                    <a:pt x="94026" y="69524"/>
                  </a:lnTo>
                  <a:lnTo>
                    <a:pt x="96982" y="78841"/>
                  </a:lnTo>
                  <a:lnTo>
                    <a:pt x="97397" y="81872"/>
                  </a:lnTo>
                  <a:lnTo>
                    <a:pt x="103149" y="87885"/>
                  </a:lnTo>
                  <a:lnTo>
                    <a:pt x="118271" y="99830"/>
                  </a:lnTo>
                  <a:lnTo>
                    <a:pt x="122018" y="105789"/>
                  </a:lnTo>
                  <a:lnTo>
                    <a:pt x="125015" y="1147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4" name="SMARTInkShape-1304"/>
            <p:cNvSpPr/>
            <p:nvPr/>
          </p:nvSpPr>
          <p:spPr>
            <a:xfrm>
              <a:off x="2304047" y="3295054"/>
              <a:ext cx="74837" cy="214159"/>
            </a:xfrm>
            <a:custGeom>
              <a:avLst/>
              <a:gdLst/>
              <a:ahLst/>
              <a:cxnLst/>
              <a:rect l="0" t="0" r="0" b="0"/>
              <a:pathLst>
                <a:path w="74837" h="214159">
                  <a:moveTo>
                    <a:pt x="71250" y="160735"/>
                  </a:moveTo>
                  <a:lnTo>
                    <a:pt x="71250" y="147433"/>
                  </a:lnTo>
                  <a:lnTo>
                    <a:pt x="70257" y="145914"/>
                  </a:lnTo>
                  <a:lnTo>
                    <a:pt x="68604" y="144901"/>
                  </a:lnTo>
                  <a:lnTo>
                    <a:pt x="66509" y="144226"/>
                  </a:lnTo>
                  <a:lnTo>
                    <a:pt x="65113" y="144768"/>
                  </a:lnTo>
                  <a:lnTo>
                    <a:pt x="64182" y="146122"/>
                  </a:lnTo>
                  <a:lnTo>
                    <a:pt x="63561" y="148016"/>
                  </a:lnTo>
                  <a:lnTo>
                    <a:pt x="61163" y="149279"/>
                  </a:lnTo>
                  <a:lnTo>
                    <a:pt x="49299" y="152049"/>
                  </a:lnTo>
                  <a:lnTo>
                    <a:pt x="35899" y="161371"/>
                  </a:lnTo>
                  <a:lnTo>
                    <a:pt x="4623" y="184572"/>
                  </a:lnTo>
                  <a:lnTo>
                    <a:pt x="1950" y="190512"/>
                  </a:lnTo>
                  <a:lnTo>
                    <a:pt x="0" y="208360"/>
                  </a:lnTo>
                  <a:lnTo>
                    <a:pt x="930" y="210345"/>
                  </a:lnTo>
                  <a:lnTo>
                    <a:pt x="2542" y="211668"/>
                  </a:lnTo>
                  <a:lnTo>
                    <a:pt x="7517" y="213790"/>
                  </a:lnTo>
                  <a:lnTo>
                    <a:pt x="17860" y="214158"/>
                  </a:lnTo>
                  <a:lnTo>
                    <a:pt x="25362" y="211598"/>
                  </a:lnTo>
                  <a:lnTo>
                    <a:pt x="47458" y="198080"/>
                  </a:lnTo>
                  <a:lnTo>
                    <a:pt x="64907" y="172071"/>
                  </a:lnTo>
                  <a:lnTo>
                    <a:pt x="74111" y="154613"/>
                  </a:lnTo>
                  <a:lnTo>
                    <a:pt x="74836" y="140155"/>
                  </a:lnTo>
                  <a:lnTo>
                    <a:pt x="68919" y="98772"/>
                  </a:lnTo>
                  <a:lnTo>
                    <a:pt x="64275" y="77884"/>
                  </a:lnTo>
                  <a:lnTo>
                    <a:pt x="62197" y="63389"/>
                  </a:lnTo>
                  <a:lnTo>
                    <a:pt x="47165" y="33159"/>
                  </a:lnTo>
                  <a:lnTo>
                    <a:pt x="39419" y="21842"/>
                  </a:lnTo>
                  <a:lnTo>
                    <a:pt x="37259" y="15330"/>
                  </a:lnTo>
                  <a:lnTo>
                    <a:pt x="35691" y="13197"/>
                  </a:lnTo>
                  <a:lnTo>
                    <a:pt x="33653" y="11775"/>
                  </a:lnTo>
                  <a:lnTo>
                    <a:pt x="31303" y="10826"/>
                  </a:lnTo>
                  <a:lnTo>
                    <a:pt x="29736" y="9202"/>
                  </a:lnTo>
                  <a:lnTo>
                    <a:pt x="2660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5" name="SMARTInkShape-1305"/>
            <p:cNvSpPr/>
            <p:nvPr/>
          </p:nvSpPr>
          <p:spPr>
            <a:xfrm>
              <a:off x="2544961" y="3437929"/>
              <a:ext cx="1" cy="98228"/>
            </a:xfrm>
            <a:custGeom>
              <a:avLst/>
              <a:gdLst/>
              <a:ahLst/>
              <a:cxnLst/>
              <a:rect l="0" t="0" r="0" b="0"/>
              <a:pathLst>
                <a:path w="1" h="98228">
                  <a:moveTo>
                    <a:pt x="0" y="0"/>
                  </a:moveTo>
                  <a:lnTo>
                    <a:pt x="0" y="39320"/>
                  </a:lnTo>
                  <a:lnTo>
                    <a:pt x="0" y="83196"/>
                  </a:lnTo>
                  <a:lnTo>
                    <a:pt x="0"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6" name="SMARTInkShape-1306"/>
            <p:cNvSpPr/>
            <p:nvPr/>
          </p:nvSpPr>
          <p:spPr>
            <a:xfrm>
              <a:off x="2357437" y="2831966"/>
              <a:ext cx="348259" cy="114666"/>
            </a:xfrm>
            <a:custGeom>
              <a:avLst/>
              <a:gdLst/>
              <a:ahLst/>
              <a:cxnLst/>
              <a:rect l="0" t="0" r="0" b="0"/>
              <a:pathLst>
                <a:path w="348259" h="114666">
                  <a:moveTo>
                    <a:pt x="0" y="88042"/>
                  </a:moveTo>
                  <a:lnTo>
                    <a:pt x="0" y="83301"/>
                  </a:lnTo>
                  <a:lnTo>
                    <a:pt x="993" y="81905"/>
                  </a:lnTo>
                  <a:lnTo>
                    <a:pt x="2646" y="80973"/>
                  </a:lnTo>
                  <a:lnTo>
                    <a:pt x="40140" y="70090"/>
                  </a:lnTo>
                  <a:lnTo>
                    <a:pt x="80950" y="62613"/>
                  </a:lnTo>
                  <a:lnTo>
                    <a:pt x="122447" y="54364"/>
                  </a:lnTo>
                  <a:lnTo>
                    <a:pt x="142114" y="50282"/>
                  </a:lnTo>
                  <a:lnTo>
                    <a:pt x="171548" y="37171"/>
                  </a:lnTo>
                  <a:lnTo>
                    <a:pt x="179762" y="31368"/>
                  </a:lnTo>
                  <a:lnTo>
                    <a:pt x="184074" y="20189"/>
                  </a:lnTo>
                  <a:lnTo>
                    <a:pt x="186843" y="2981"/>
                  </a:lnTo>
                  <a:lnTo>
                    <a:pt x="186077" y="1569"/>
                  </a:lnTo>
                  <a:lnTo>
                    <a:pt x="184575" y="628"/>
                  </a:lnTo>
                  <a:lnTo>
                    <a:pt x="182582" y="0"/>
                  </a:lnTo>
                  <a:lnTo>
                    <a:pt x="180260" y="574"/>
                  </a:lnTo>
                  <a:lnTo>
                    <a:pt x="172253" y="6122"/>
                  </a:lnTo>
                  <a:lnTo>
                    <a:pt x="158012" y="22177"/>
                  </a:lnTo>
                  <a:lnTo>
                    <a:pt x="138732" y="48721"/>
                  </a:lnTo>
                  <a:lnTo>
                    <a:pt x="134576" y="71705"/>
                  </a:lnTo>
                  <a:lnTo>
                    <a:pt x="138873" y="86398"/>
                  </a:lnTo>
                  <a:lnTo>
                    <a:pt x="149214" y="102012"/>
                  </a:lnTo>
                  <a:lnTo>
                    <a:pt x="154953" y="108472"/>
                  </a:lnTo>
                  <a:lnTo>
                    <a:pt x="160811" y="112005"/>
                  </a:lnTo>
                  <a:lnTo>
                    <a:pt x="172333" y="113994"/>
                  </a:lnTo>
                  <a:lnTo>
                    <a:pt x="189264" y="114665"/>
                  </a:lnTo>
                  <a:lnTo>
                    <a:pt x="195904" y="112111"/>
                  </a:lnTo>
                  <a:lnTo>
                    <a:pt x="199063" y="110041"/>
                  </a:lnTo>
                  <a:lnTo>
                    <a:pt x="201170" y="106677"/>
                  </a:lnTo>
                  <a:lnTo>
                    <a:pt x="207197" y="89665"/>
                  </a:lnTo>
                  <a:lnTo>
                    <a:pt x="211150" y="82810"/>
                  </a:lnTo>
                  <a:lnTo>
                    <a:pt x="223325" y="47216"/>
                  </a:lnTo>
                  <a:lnTo>
                    <a:pt x="230131" y="34631"/>
                  </a:lnTo>
                  <a:lnTo>
                    <a:pt x="230811" y="31599"/>
                  </a:lnTo>
                  <a:lnTo>
                    <a:pt x="236509" y="22590"/>
                  </a:lnTo>
                  <a:lnTo>
                    <a:pt x="244482" y="13637"/>
                  </a:lnTo>
                  <a:lnTo>
                    <a:pt x="252857" y="10325"/>
                  </a:lnTo>
                  <a:lnTo>
                    <a:pt x="290657" y="7778"/>
                  </a:lnTo>
                  <a:lnTo>
                    <a:pt x="313001" y="8697"/>
                  </a:lnTo>
                  <a:lnTo>
                    <a:pt x="348258" y="166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7" name="SMARTInkShape-1307"/>
            <p:cNvSpPr/>
            <p:nvPr/>
          </p:nvSpPr>
          <p:spPr>
            <a:xfrm>
              <a:off x="2527102" y="3312914"/>
              <a:ext cx="8930" cy="26790"/>
            </a:xfrm>
            <a:custGeom>
              <a:avLst/>
              <a:gdLst/>
              <a:ahLst/>
              <a:cxnLst/>
              <a:rect l="0" t="0" r="0" b="0"/>
              <a:pathLst>
                <a:path w="8930" h="26790">
                  <a:moveTo>
                    <a:pt x="8929" y="26789"/>
                  </a:moveTo>
                  <a:lnTo>
                    <a:pt x="8929" y="2204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8" name="SMARTInkShape-1308"/>
            <p:cNvSpPr/>
            <p:nvPr/>
          </p:nvSpPr>
          <p:spPr>
            <a:xfrm>
              <a:off x="2812854" y="2857657"/>
              <a:ext cx="125014" cy="98070"/>
            </a:xfrm>
            <a:custGeom>
              <a:avLst/>
              <a:gdLst/>
              <a:ahLst/>
              <a:cxnLst/>
              <a:rect l="0" t="0" r="0" b="0"/>
              <a:pathLst>
                <a:path w="125014" h="98070">
                  <a:moveTo>
                    <a:pt x="8927" y="44491"/>
                  </a:moveTo>
                  <a:lnTo>
                    <a:pt x="8927" y="61001"/>
                  </a:lnTo>
                  <a:lnTo>
                    <a:pt x="7" y="71270"/>
                  </a:lnTo>
                  <a:lnTo>
                    <a:pt x="0" y="66537"/>
                  </a:lnTo>
                  <a:lnTo>
                    <a:pt x="2644" y="61565"/>
                  </a:lnTo>
                  <a:lnTo>
                    <a:pt x="6135" y="56048"/>
                  </a:lnTo>
                  <a:lnTo>
                    <a:pt x="15811" y="32370"/>
                  </a:lnTo>
                  <a:lnTo>
                    <a:pt x="38729" y="5904"/>
                  </a:lnTo>
                  <a:lnTo>
                    <a:pt x="47308" y="2537"/>
                  </a:lnTo>
                  <a:lnTo>
                    <a:pt x="74044" y="0"/>
                  </a:lnTo>
                  <a:lnTo>
                    <a:pt x="76151" y="940"/>
                  </a:lnTo>
                  <a:lnTo>
                    <a:pt x="77556" y="2559"/>
                  </a:lnTo>
                  <a:lnTo>
                    <a:pt x="80108" y="7003"/>
                  </a:lnTo>
                  <a:lnTo>
                    <a:pt x="86132" y="15083"/>
                  </a:lnTo>
                  <a:lnTo>
                    <a:pt x="88357" y="23762"/>
                  </a:lnTo>
                  <a:lnTo>
                    <a:pt x="90204" y="42516"/>
                  </a:lnTo>
                  <a:lnTo>
                    <a:pt x="102593" y="78630"/>
                  </a:lnTo>
                  <a:lnTo>
                    <a:pt x="105106" y="82133"/>
                  </a:lnTo>
                  <a:lnTo>
                    <a:pt x="112390" y="88056"/>
                  </a:lnTo>
                  <a:lnTo>
                    <a:pt x="114442" y="92957"/>
                  </a:lnTo>
                  <a:lnTo>
                    <a:pt x="115981" y="94661"/>
                  </a:lnTo>
                  <a:lnTo>
                    <a:pt x="125013" y="980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9" name="SMARTInkShape-1309"/>
            <p:cNvSpPr/>
            <p:nvPr/>
          </p:nvSpPr>
          <p:spPr>
            <a:xfrm>
              <a:off x="2612026" y="3286125"/>
              <a:ext cx="111530" cy="250032"/>
            </a:xfrm>
            <a:custGeom>
              <a:avLst/>
              <a:gdLst/>
              <a:ahLst/>
              <a:cxnLst/>
              <a:rect l="0" t="0" r="0" b="0"/>
              <a:pathLst>
                <a:path w="111530" h="250032">
                  <a:moveTo>
                    <a:pt x="13302" y="0"/>
                  </a:moveTo>
                  <a:lnTo>
                    <a:pt x="13302" y="43190"/>
                  </a:lnTo>
                  <a:lnTo>
                    <a:pt x="10656" y="74283"/>
                  </a:lnTo>
                  <a:lnTo>
                    <a:pt x="2279" y="115552"/>
                  </a:lnTo>
                  <a:lnTo>
                    <a:pt x="0" y="121683"/>
                  </a:lnTo>
                  <a:lnTo>
                    <a:pt x="114" y="133787"/>
                  </a:lnTo>
                  <a:lnTo>
                    <a:pt x="4123" y="175608"/>
                  </a:lnTo>
                  <a:lnTo>
                    <a:pt x="5316" y="198436"/>
                  </a:lnTo>
                  <a:lnTo>
                    <a:pt x="11487" y="210159"/>
                  </a:lnTo>
                  <a:lnTo>
                    <a:pt x="25361" y="226063"/>
                  </a:lnTo>
                  <a:lnTo>
                    <a:pt x="38924" y="235102"/>
                  </a:lnTo>
                  <a:lnTo>
                    <a:pt x="77732" y="245315"/>
                  </a:lnTo>
                  <a:lnTo>
                    <a:pt x="111529"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0" name="SMARTInkShape-1310"/>
            <p:cNvSpPr/>
            <p:nvPr/>
          </p:nvSpPr>
          <p:spPr>
            <a:xfrm>
              <a:off x="3089672" y="2839645"/>
              <a:ext cx="151805" cy="98223"/>
            </a:xfrm>
            <a:custGeom>
              <a:avLst/>
              <a:gdLst/>
              <a:ahLst/>
              <a:cxnLst/>
              <a:rect l="0" t="0" r="0" b="0"/>
              <a:pathLst>
                <a:path w="151805" h="98223">
                  <a:moveTo>
                    <a:pt x="0" y="62503"/>
                  </a:moveTo>
                  <a:lnTo>
                    <a:pt x="0" y="89280"/>
                  </a:lnTo>
                  <a:lnTo>
                    <a:pt x="992" y="45974"/>
                  </a:lnTo>
                  <a:lnTo>
                    <a:pt x="7129" y="26076"/>
                  </a:lnTo>
                  <a:lnTo>
                    <a:pt x="12429" y="17209"/>
                  </a:lnTo>
                  <a:lnTo>
                    <a:pt x="25731" y="6639"/>
                  </a:lnTo>
                  <a:lnTo>
                    <a:pt x="42240" y="1964"/>
                  </a:lnTo>
                  <a:lnTo>
                    <a:pt x="83376" y="111"/>
                  </a:lnTo>
                  <a:lnTo>
                    <a:pt x="118541" y="0"/>
                  </a:lnTo>
                  <a:lnTo>
                    <a:pt x="124784" y="2643"/>
                  </a:lnTo>
                  <a:lnTo>
                    <a:pt x="132135" y="7684"/>
                  </a:lnTo>
                  <a:lnTo>
                    <a:pt x="133141" y="11019"/>
                  </a:lnTo>
                  <a:lnTo>
                    <a:pt x="133409" y="13298"/>
                  </a:lnTo>
                  <a:lnTo>
                    <a:pt x="131061" y="18475"/>
                  </a:lnTo>
                  <a:lnTo>
                    <a:pt x="129046" y="21245"/>
                  </a:lnTo>
                  <a:lnTo>
                    <a:pt x="124161" y="24322"/>
                  </a:lnTo>
                  <a:lnTo>
                    <a:pt x="121469" y="25143"/>
                  </a:lnTo>
                  <a:lnTo>
                    <a:pt x="119675" y="26682"/>
                  </a:lnTo>
                  <a:lnTo>
                    <a:pt x="91892" y="71284"/>
                  </a:lnTo>
                  <a:lnTo>
                    <a:pt x="89458" y="77320"/>
                  </a:lnTo>
                  <a:lnTo>
                    <a:pt x="85069" y="83310"/>
                  </a:lnTo>
                  <a:lnTo>
                    <a:pt x="84494" y="86296"/>
                  </a:lnTo>
                  <a:lnTo>
                    <a:pt x="85102" y="89279"/>
                  </a:lnTo>
                  <a:lnTo>
                    <a:pt x="86501" y="92260"/>
                  </a:lnTo>
                  <a:lnTo>
                    <a:pt x="88425" y="94247"/>
                  </a:lnTo>
                  <a:lnTo>
                    <a:pt x="93208" y="96455"/>
                  </a:lnTo>
                  <a:lnTo>
                    <a:pt x="95873" y="96052"/>
                  </a:lnTo>
                  <a:lnTo>
                    <a:pt x="107279" y="90922"/>
                  </a:lnTo>
                  <a:lnTo>
                    <a:pt x="110215" y="90378"/>
                  </a:lnTo>
                  <a:lnTo>
                    <a:pt x="116122" y="81837"/>
                  </a:lnTo>
                  <a:lnTo>
                    <a:pt x="132183" y="51206"/>
                  </a:lnTo>
                  <a:lnTo>
                    <a:pt x="133941" y="26941"/>
                  </a:lnTo>
                  <a:lnTo>
                    <a:pt x="133945" y="56597"/>
                  </a:lnTo>
                  <a:lnTo>
                    <a:pt x="141633" y="77361"/>
                  </a:lnTo>
                  <a:lnTo>
                    <a:pt x="148766" y="86899"/>
                  </a:lnTo>
                  <a:lnTo>
                    <a:pt x="151804" y="982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1" name="SMARTInkShape-1311"/>
            <p:cNvSpPr/>
            <p:nvPr/>
          </p:nvSpPr>
          <p:spPr>
            <a:xfrm>
              <a:off x="3295054" y="2902148"/>
              <a:ext cx="1" cy="53579"/>
            </a:xfrm>
            <a:custGeom>
              <a:avLst/>
              <a:gdLst/>
              <a:ahLst/>
              <a:cxnLst/>
              <a:rect l="0" t="0" r="0" b="0"/>
              <a:pathLst>
                <a:path w="1" h="53579">
                  <a:moveTo>
                    <a:pt x="0" y="0"/>
                  </a:moveTo>
                  <a:lnTo>
                    <a:pt x="0" y="41696"/>
                  </a:lnTo>
                  <a:lnTo>
                    <a:pt x="0"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2" name="SMARTInkShape-1312"/>
            <p:cNvSpPr/>
            <p:nvPr/>
          </p:nvSpPr>
          <p:spPr>
            <a:xfrm>
              <a:off x="3268265" y="2812851"/>
              <a:ext cx="8931" cy="26790"/>
            </a:xfrm>
            <a:custGeom>
              <a:avLst/>
              <a:gdLst/>
              <a:ahLst/>
              <a:cxnLst/>
              <a:rect l="0" t="0" r="0" b="0"/>
              <a:pathLst>
                <a:path w="8931" h="26790">
                  <a:moveTo>
                    <a:pt x="8930" y="26789"/>
                  </a:moveTo>
                  <a:lnTo>
                    <a:pt x="8930" y="22049"/>
                  </a:lnTo>
                  <a:lnTo>
                    <a:pt x="6284" y="17076"/>
                  </a:lnTo>
                  <a:lnTo>
                    <a:pt x="2793" y="1155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3" name="SMARTInkShape-1313"/>
            <p:cNvSpPr/>
            <p:nvPr/>
          </p:nvSpPr>
          <p:spPr>
            <a:xfrm>
              <a:off x="3330773" y="2866444"/>
              <a:ext cx="116087" cy="133932"/>
            </a:xfrm>
            <a:custGeom>
              <a:avLst/>
              <a:gdLst/>
              <a:ahLst/>
              <a:cxnLst/>
              <a:rect l="0" t="0" r="0" b="0"/>
              <a:pathLst>
                <a:path w="116087" h="133932">
                  <a:moveTo>
                    <a:pt x="0" y="62493"/>
                  </a:moveTo>
                  <a:lnTo>
                    <a:pt x="0" y="89246"/>
                  </a:lnTo>
                  <a:lnTo>
                    <a:pt x="0" y="46475"/>
                  </a:lnTo>
                  <a:lnTo>
                    <a:pt x="993" y="23857"/>
                  </a:lnTo>
                  <a:lnTo>
                    <a:pt x="7129" y="12791"/>
                  </a:lnTo>
                  <a:lnTo>
                    <a:pt x="12429" y="6339"/>
                  </a:lnTo>
                  <a:lnTo>
                    <a:pt x="18092" y="2809"/>
                  </a:lnTo>
                  <a:lnTo>
                    <a:pt x="29504" y="822"/>
                  </a:lnTo>
                  <a:lnTo>
                    <a:pt x="65377" y="0"/>
                  </a:lnTo>
                  <a:lnTo>
                    <a:pt x="71389" y="2637"/>
                  </a:lnTo>
                  <a:lnTo>
                    <a:pt x="83334" y="12416"/>
                  </a:lnTo>
                  <a:lnTo>
                    <a:pt x="86647" y="18078"/>
                  </a:lnTo>
                  <a:lnTo>
                    <a:pt x="100252" y="58310"/>
                  </a:lnTo>
                  <a:lnTo>
                    <a:pt x="107239" y="97845"/>
                  </a:lnTo>
                  <a:lnTo>
                    <a:pt x="116086" y="1339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4" name="SMARTInkShape-1314"/>
            <p:cNvSpPr/>
            <p:nvPr/>
          </p:nvSpPr>
          <p:spPr>
            <a:xfrm>
              <a:off x="1334680" y="3321843"/>
              <a:ext cx="156374" cy="154845"/>
            </a:xfrm>
            <a:custGeom>
              <a:avLst/>
              <a:gdLst/>
              <a:ahLst/>
              <a:cxnLst/>
              <a:rect l="0" t="0" r="0" b="0"/>
              <a:pathLst>
                <a:path w="156374" h="154845">
                  <a:moveTo>
                    <a:pt x="103000" y="0"/>
                  </a:moveTo>
                  <a:lnTo>
                    <a:pt x="98259" y="0"/>
                  </a:lnTo>
                  <a:lnTo>
                    <a:pt x="69990" y="10087"/>
                  </a:lnTo>
                  <a:lnTo>
                    <a:pt x="33171" y="43191"/>
                  </a:lnTo>
                  <a:lnTo>
                    <a:pt x="11129" y="77524"/>
                  </a:lnTo>
                  <a:lnTo>
                    <a:pt x="591" y="113121"/>
                  </a:lnTo>
                  <a:lnTo>
                    <a:pt x="0" y="118079"/>
                  </a:lnTo>
                  <a:lnTo>
                    <a:pt x="1990" y="126232"/>
                  </a:lnTo>
                  <a:lnTo>
                    <a:pt x="13429" y="141141"/>
                  </a:lnTo>
                  <a:lnTo>
                    <a:pt x="29386" y="153386"/>
                  </a:lnTo>
                  <a:lnTo>
                    <a:pt x="35073" y="154844"/>
                  </a:lnTo>
                  <a:lnTo>
                    <a:pt x="77433" y="151211"/>
                  </a:lnTo>
                  <a:lnTo>
                    <a:pt x="116279" y="139429"/>
                  </a:lnTo>
                  <a:lnTo>
                    <a:pt x="148720" y="114310"/>
                  </a:lnTo>
                  <a:lnTo>
                    <a:pt x="153085" y="105044"/>
                  </a:lnTo>
                  <a:lnTo>
                    <a:pt x="156373" y="65361"/>
                  </a:lnTo>
                  <a:lnTo>
                    <a:pt x="153841" y="56169"/>
                  </a:lnTo>
                  <a:lnTo>
                    <a:pt x="144131" y="42184"/>
                  </a:lnTo>
                  <a:lnTo>
                    <a:pt x="126765" y="23858"/>
                  </a:lnTo>
                  <a:lnTo>
                    <a:pt x="120838" y="20526"/>
                  </a:lnTo>
                  <a:lnTo>
                    <a:pt x="103000"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02" name="SMARTInkShape-Group145"/>
          <p:cNvGrpSpPr/>
          <p:nvPr/>
        </p:nvGrpSpPr>
        <p:grpSpPr>
          <a:xfrm>
            <a:off x="1268016" y="3661171"/>
            <a:ext cx="1919593" cy="365963"/>
            <a:chOff x="1268016" y="3661171"/>
            <a:chExt cx="1919593" cy="365963"/>
          </a:xfrm>
        </p:grpSpPr>
        <p:sp>
          <p:nvSpPr>
            <p:cNvPr id="1586" name="SMARTInkShape-1315"/>
            <p:cNvSpPr/>
            <p:nvPr/>
          </p:nvSpPr>
          <p:spPr>
            <a:xfrm>
              <a:off x="2411537" y="3839775"/>
              <a:ext cx="97706" cy="71429"/>
            </a:xfrm>
            <a:custGeom>
              <a:avLst/>
              <a:gdLst/>
              <a:ahLst/>
              <a:cxnLst/>
              <a:rect l="0" t="0" r="0" b="0"/>
              <a:pathLst>
                <a:path w="97706" h="71429">
                  <a:moveTo>
                    <a:pt x="53057" y="8920"/>
                  </a:moveTo>
                  <a:lnTo>
                    <a:pt x="53057" y="23"/>
                  </a:lnTo>
                  <a:lnTo>
                    <a:pt x="48316" y="0"/>
                  </a:lnTo>
                  <a:lnTo>
                    <a:pt x="43343" y="2640"/>
                  </a:lnTo>
                  <a:lnTo>
                    <a:pt x="29141" y="14230"/>
                  </a:lnTo>
                  <a:lnTo>
                    <a:pt x="17318" y="19781"/>
                  </a:lnTo>
                  <a:lnTo>
                    <a:pt x="5428" y="30137"/>
                  </a:lnTo>
                  <a:lnTo>
                    <a:pt x="2123" y="35878"/>
                  </a:lnTo>
                  <a:lnTo>
                    <a:pt x="0" y="47649"/>
                  </a:lnTo>
                  <a:lnTo>
                    <a:pt x="2356" y="53583"/>
                  </a:lnTo>
                  <a:lnTo>
                    <a:pt x="12794" y="66717"/>
                  </a:lnTo>
                  <a:lnTo>
                    <a:pt x="17964" y="69334"/>
                  </a:lnTo>
                  <a:lnTo>
                    <a:pt x="20732" y="70032"/>
                  </a:lnTo>
                  <a:lnTo>
                    <a:pt x="23569" y="69505"/>
                  </a:lnTo>
                  <a:lnTo>
                    <a:pt x="32303" y="64024"/>
                  </a:lnTo>
                  <a:lnTo>
                    <a:pt x="41175" y="57107"/>
                  </a:lnTo>
                  <a:lnTo>
                    <a:pt x="53061" y="51622"/>
                  </a:lnTo>
                  <a:lnTo>
                    <a:pt x="56036" y="49294"/>
                  </a:lnTo>
                  <a:lnTo>
                    <a:pt x="59342" y="44062"/>
                  </a:lnTo>
                  <a:lnTo>
                    <a:pt x="61464" y="32619"/>
                  </a:lnTo>
                  <a:lnTo>
                    <a:pt x="61986" y="17864"/>
                  </a:lnTo>
                  <a:lnTo>
                    <a:pt x="61986" y="30280"/>
                  </a:lnTo>
                  <a:lnTo>
                    <a:pt x="64632" y="35942"/>
                  </a:lnTo>
                  <a:lnTo>
                    <a:pt x="97705" y="714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7" name="SMARTInkShape-1316"/>
            <p:cNvSpPr/>
            <p:nvPr/>
          </p:nvSpPr>
          <p:spPr>
            <a:xfrm>
              <a:off x="2066915" y="3732609"/>
              <a:ext cx="120859" cy="213788"/>
            </a:xfrm>
            <a:custGeom>
              <a:avLst/>
              <a:gdLst/>
              <a:ahLst/>
              <a:cxnLst/>
              <a:rect l="0" t="0" r="0" b="0"/>
              <a:pathLst>
                <a:path w="120859" h="213788">
                  <a:moveTo>
                    <a:pt x="120858" y="142875"/>
                  </a:moveTo>
                  <a:lnTo>
                    <a:pt x="120858" y="126625"/>
                  </a:lnTo>
                  <a:lnTo>
                    <a:pt x="114721" y="118205"/>
                  </a:lnTo>
                  <a:lnTo>
                    <a:pt x="113170" y="112728"/>
                  </a:lnTo>
                  <a:lnTo>
                    <a:pt x="110772" y="110871"/>
                  </a:lnTo>
                  <a:lnTo>
                    <a:pt x="98908" y="108257"/>
                  </a:lnTo>
                  <a:lnTo>
                    <a:pt x="77668" y="107301"/>
                  </a:lnTo>
                  <a:lnTo>
                    <a:pt x="60877" y="111940"/>
                  </a:lnTo>
                  <a:lnTo>
                    <a:pt x="33257" y="128151"/>
                  </a:lnTo>
                  <a:lnTo>
                    <a:pt x="24708" y="136662"/>
                  </a:lnTo>
                  <a:lnTo>
                    <a:pt x="9014" y="157932"/>
                  </a:lnTo>
                  <a:lnTo>
                    <a:pt x="2965" y="176571"/>
                  </a:lnTo>
                  <a:lnTo>
                    <a:pt x="591" y="180222"/>
                  </a:lnTo>
                  <a:lnTo>
                    <a:pt x="0" y="183648"/>
                  </a:lnTo>
                  <a:lnTo>
                    <a:pt x="599" y="186924"/>
                  </a:lnTo>
                  <a:lnTo>
                    <a:pt x="3536" y="196276"/>
                  </a:lnTo>
                  <a:lnTo>
                    <a:pt x="3948" y="199311"/>
                  </a:lnTo>
                  <a:lnTo>
                    <a:pt x="7052" y="205330"/>
                  </a:lnTo>
                  <a:lnTo>
                    <a:pt x="9269" y="208324"/>
                  </a:lnTo>
                  <a:lnTo>
                    <a:pt x="14378" y="211651"/>
                  </a:lnTo>
                  <a:lnTo>
                    <a:pt x="20947" y="213130"/>
                  </a:lnTo>
                  <a:lnTo>
                    <a:pt x="30482" y="213787"/>
                  </a:lnTo>
                  <a:lnTo>
                    <a:pt x="38688" y="211434"/>
                  </a:lnTo>
                  <a:lnTo>
                    <a:pt x="46635" y="208072"/>
                  </a:lnTo>
                  <a:lnTo>
                    <a:pt x="61274" y="205187"/>
                  </a:lnTo>
                  <a:lnTo>
                    <a:pt x="68910" y="200997"/>
                  </a:lnTo>
                  <a:lnTo>
                    <a:pt x="78788" y="188319"/>
                  </a:lnTo>
                  <a:lnTo>
                    <a:pt x="99999" y="148701"/>
                  </a:lnTo>
                  <a:lnTo>
                    <a:pt x="116887" y="106961"/>
                  </a:lnTo>
                  <a:lnTo>
                    <a:pt x="120626" y="62671"/>
                  </a:lnTo>
                  <a:lnTo>
                    <a:pt x="119835" y="38901"/>
                  </a:lnTo>
                  <a:lnTo>
                    <a:pt x="113166" y="21022"/>
                  </a:lnTo>
                  <a:lnTo>
                    <a:pt x="106036" y="11355"/>
                  </a:lnTo>
                  <a:lnTo>
                    <a:pt x="10299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8" name="SMARTInkShape-1317"/>
            <p:cNvSpPr/>
            <p:nvPr/>
          </p:nvSpPr>
          <p:spPr>
            <a:xfrm>
              <a:off x="1759148" y="3786231"/>
              <a:ext cx="62509" cy="98151"/>
            </a:xfrm>
            <a:custGeom>
              <a:avLst/>
              <a:gdLst/>
              <a:ahLst/>
              <a:cxnLst/>
              <a:rect l="0" t="0" r="0" b="0"/>
              <a:pathLst>
                <a:path w="62509" h="98151">
                  <a:moveTo>
                    <a:pt x="0" y="80323"/>
                  </a:moveTo>
                  <a:lnTo>
                    <a:pt x="0" y="98150"/>
                  </a:lnTo>
                  <a:lnTo>
                    <a:pt x="0" y="54711"/>
                  </a:lnTo>
                  <a:lnTo>
                    <a:pt x="992" y="38480"/>
                  </a:lnTo>
                  <a:lnTo>
                    <a:pt x="7689" y="20929"/>
                  </a:lnTo>
                  <a:lnTo>
                    <a:pt x="21250" y="5660"/>
                  </a:lnTo>
                  <a:lnTo>
                    <a:pt x="26973" y="2491"/>
                  </a:lnTo>
                  <a:lnTo>
                    <a:pt x="35560" y="290"/>
                  </a:lnTo>
                  <a:lnTo>
                    <a:pt x="43256" y="0"/>
                  </a:lnTo>
                  <a:lnTo>
                    <a:pt x="43720" y="978"/>
                  </a:lnTo>
                  <a:lnTo>
                    <a:pt x="44236" y="4710"/>
                  </a:lnTo>
                  <a:lnTo>
                    <a:pt x="47111" y="9676"/>
                  </a:lnTo>
                  <a:lnTo>
                    <a:pt x="52301" y="16208"/>
                  </a:lnTo>
                  <a:lnTo>
                    <a:pt x="54564" y="59437"/>
                  </a:lnTo>
                  <a:lnTo>
                    <a:pt x="60645" y="71384"/>
                  </a:lnTo>
                  <a:lnTo>
                    <a:pt x="62508" y="892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9" name="SMARTInkShape-1318"/>
            <p:cNvSpPr/>
            <p:nvPr/>
          </p:nvSpPr>
          <p:spPr>
            <a:xfrm>
              <a:off x="1884164" y="3804415"/>
              <a:ext cx="53579" cy="160367"/>
            </a:xfrm>
            <a:custGeom>
              <a:avLst/>
              <a:gdLst/>
              <a:ahLst/>
              <a:cxnLst/>
              <a:rect l="0" t="0" r="0" b="0"/>
              <a:pathLst>
                <a:path w="53579" h="160367">
                  <a:moveTo>
                    <a:pt x="53578" y="8561"/>
                  </a:moveTo>
                  <a:lnTo>
                    <a:pt x="53578" y="0"/>
                  </a:lnTo>
                  <a:lnTo>
                    <a:pt x="53578" y="7353"/>
                  </a:lnTo>
                  <a:lnTo>
                    <a:pt x="47441" y="15451"/>
                  </a:lnTo>
                  <a:lnTo>
                    <a:pt x="33673" y="55320"/>
                  </a:lnTo>
                  <a:lnTo>
                    <a:pt x="20326" y="89114"/>
                  </a:lnTo>
                  <a:lnTo>
                    <a:pt x="17963" y="99925"/>
                  </a:lnTo>
                  <a:lnTo>
                    <a:pt x="12047" y="112582"/>
                  </a:lnTo>
                  <a:lnTo>
                    <a:pt x="8211" y="138602"/>
                  </a:lnTo>
                  <a:lnTo>
                    <a:pt x="1916" y="151253"/>
                  </a:lnTo>
                  <a:lnTo>
                    <a:pt x="0" y="1603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0" name="SMARTInkShape-1319"/>
            <p:cNvSpPr/>
            <p:nvPr/>
          </p:nvSpPr>
          <p:spPr>
            <a:xfrm>
              <a:off x="2553939" y="3850214"/>
              <a:ext cx="94044" cy="175309"/>
            </a:xfrm>
            <a:custGeom>
              <a:avLst/>
              <a:gdLst/>
              <a:ahLst/>
              <a:cxnLst/>
              <a:rect l="0" t="0" r="0" b="0"/>
              <a:pathLst>
                <a:path w="94044" h="175309">
                  <a:moveTo>
                    <a:pt x="35670" y="96707"/>
                  </a:moveTo>
                  <a:lnTo>
                    <a:pt x="30930" y="101448"/>
                  </a:lnTo>
                  <a:lnTo>
                    <a:pt x="28603" y="106421"/>
                  </a:lnTo>
                  <a:lnTo>
                    <a:pt x="17085" y="147073"/>
                  </a:lnTo>
                  <a:lnTo>
                    <a:pt x="10796" y="159169"/>
                  </a:lnTo>
                  <a:lnTo>
                    <a:pt x="8994" y="175308"/>
                  </a:lnTo>
                  <a:lnTo>
                    <a:pt x="8891" y="169231"/>
                  </a:lnTo>
                  <a:lnTo>
                    <a:pt x="1194" y="148123"/>
                  </a:lnTo>
                  <a:lnTo>
                    <a:pt x="0" y="105437"/>
                  </a:lnTo>
                  <a:lnTo>
                    <a:pt x="950" y="75846"/>
                  </a:lnTo>
                  <a:lnTo>
                    <a:pt x="10976" y="36844"/>
                  </a:lnTo>
                  <a:lnTo>
                    <a:pt x="24039" y="14521"/>
                  </a:lnTo>
                  <a:lnTo>
                    <a:pt x="43424" y="3607"/>
                  </a:lnTo>
                  <a:lnTo>
                    <a:pt x="55276" y="0"/>
                  </a:lnTo>
                  <a:lnTo>
                    <a:pt x="58662" y="486"/>
                  </a:lnTo>
                  <a:lnTo>
                    <a:pt x="74258" y="6303"/>
                  </a:lnTo>
                  <a:lnTo>
                    <a:pt x="83263" y="7083"/>
                  </a:lnTo>
                  <a:lnTo>
                    <a:pt x="85258" y="8184"/>
                  </a:lnTo>
                  <a:lnTo>
                    <a:pt x="86588" y="9911"/>
                  </a:lnTo>
                  <a:lnTo>
                    <a:pt x="87475" y="12054"/>
                  </a:lnTo>
                  <a:lnTo>
                    <a:pt x="89058" y="13483"/>
                  </a:lnTo>
                  <a:lnTo>
                    <a:pt x="93463" y="15071"/>
                  </a:lnTo>
                  <a:lnTo>
                    <a:pt x="94043" y="16486"/>
                  </a:lnTo>
                  <a:lnTo>
                    <a:pt x="93437" y="18422"/>
                  </a:lnTo>
                  <a:lnTo>
                    <a:pt x="91110" y="23219"/>
                  </a:lnTo>
                  <a:lnTo>
                    <a:pt x="90076" y="28658"/>
                  </a:lnTo>
                  <a:lnTo>
                    <a:pt x="88808" y="30505"/>
                  </a:lnTo>
                  <a:lnTo>
                    <a:pt x="86970" y="31737"/>
                  </a:lnTo>
                  <a:lnTo>
                    <a:pt x="79644" y="33470"/>
                  </a:lnTo>
                  <a:lnTo>
                    <a:pt x="76892" y="33714"/>
                  </a:lnTo>
                  <a:lnTo>
                    <a:pt x="71189" y="36630"/>
                  </a:lnTo>
                  <a:lnTo>
                    <a:pt x="65347" y="40241"/>
                  </a:lnTo>
                  <a:lnTo>
                    <a:pt x="55488" y="42274"/>
                  </a:lnTo>
                  <a:lnTo>
                    <a:pt x="17811" y="431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1" name="SMARTInkShape-1320"/>
            <p:cNvSpPr/>
            <p:nvPr/>
          </p:nvSpPr>
          <p:spPr>
            <a:xfrm>
              <a:off x="2652497" y="3884831"/>
              <a:ext cx="124492" cy="142303"/>
            </a:xfrm>
            <a:custGeom>
              <a:avLst/>
              <a:gdLst/>
              <a:ahLst/>
              <a:cxnLst/>
              <a:rect l="0" t="0" r="0" b="0"/>
              <a:pathLst>
                <a:path w="124492" h="142303">
                  <a:moveTo>
                    <a:pt x="26409" y="71020"/>
                  </a:moveTo>
                  <a:lnTo>
                    <a:pt x="26409" y="115171"/>
                  </a:lnTo>
                  <a:lnTo>
                    <a:pt x="26409" y="127477"/>
                  </a:lnTo>
                  <a:lnTo>
                    <a:pt x="23763" y="133485"/>
                  </a:lnTo>
                  <a:lnTo>
                    <a:pt x="21668" y="136475"/>
                  </a:lnTo>
                  <a:lnTo>
                    <a:pt x="16695" y="139799"/>
                  </a:lnTo>
                  <a:lnTo>
                    <a:pt x="9026" y="142302"/>
                  </a:lnTo>
                  <a:lnTo>
                    <a:pt x="3950" y="137672"/>
                  </a:lnTo>
                  <a:lnTo>
                    <a:pt x="1545" y="132724"/>
                  </a:lnTo>
                  <a:lnTo>
                    <a:pt x="0" y="121463"/>
                  </a:lnTo>
                  <a:lnTo>
                    <a:pt x="12932" y="81527"/>
                  </a:lnTo>
                  <a:lnTo>
                    <a:pt x="19526" y="55623"/>
                  </a:lnTo>
                  <a:lnTo>
                    <a:pt x="33624" y="32465"/>
                  </a:lnTo>
                  <a:lnTo>
                    <a:pt x="58347" y="12755"/>
                  </a:lnTo>
                  <a:lnTo>
                    <a:pt x="90621" y="990"/>
                  </a:lnTo>
                  <a:lnTo>
                    <a:pt x="100446" y="0"/>
                  </a:lnTo>
                  <a:lnTo>
                    <a:pt x="102556" y="853"/>
                  </a:lnTo>
                  <a:lnTo>
                    <a:pt x="103963" y="2414"/>
                  </a:lnTo>
                  <a:lnTo>
                    <a:pt x="106518" y="6794"/>
                  </a:lnTo>
                  <a:lnTo>
                    <a:pt x="122978" y="24657"/>
                  </a:lnTo>
                  <a:lnTo>
                    <a:pt x="124491" y="46339"/>
                  </a:lnTo>
                  <a:lnTo>
                    <a:pt x="121925" y="52775"/>
                  </a:lnTo>
                  <a:lnTo>
                    <a:pt x="108381" y="69234"/>
                  </a:lnTo>
                  <a:lnTo>
                    <a:pt x="93828" y="76804"/>
                  </a:lnTo>
                  <a:lnTo>
                    <a:pt x="80341" y="79674"/>
                  </a:lnTo>
                  <a:lnTo>
                    <a:pt x="71058" y="799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2" name="SMARTInkShape-1321"/>
            <p:cNvSpPr/>
            <p:nvPr/>
          </p:nvSpPr>
          <p:spPr>
            <a:xfrm>
              <a:off x="2768726" y="3839911"/>
              <a:ext cx="106621" cy="133801"/>
            </a:xfrm>
            <a:custGeom>
              <a:avLst/>
              <a:gdLst/>
              <a:ahLst/>
              <a:cxnLst/>
              <a:rect l="0" t="0" r="0" b="0"/>
              <a:pathLst>
                <a:path w="106621" h="133801">
                  <a:moveTo>
                    <a:pt x="8407" y="71292"/>
                  </a:moveTo>
                  <a:lnTo>
                    <a:pt x="51214" y="71292"/>
                  </a:lnTo>
                  <a:lnTo>
                    <a:pt x="81472" y="71292"/>
                  </a:lnTo>
                  <a:lnTo>
                    <a:pt x="88174" y="68646"/>
                  </a:lnTo>
                  <a:lnTo>
                    <a:pt x="100562" y="58863"/>
                  </a:lnTo>
                  <a:lnTo>
                    <a:pt x="103934" y="53201"/>
                  </a:lnTo>
                  <a:lnTo>
                    <a:pt x="106100" y="41480"/>
                  </a:lnTo>
                  <a:lnTo>
                    <a:pt x="106620" y="19477"/>
                  </a:lnTo>
                  <a:lnTo>
                    <a:pt x="94203" y="5440"/>
                  </a:lnTo>
                  <a:lnTo>
                    <a:pt x="88541" y="2336"/>
                  </a:lnTo>
                  <a:lnTo>
                    <a:pt x="77129" y="590"/>
                  </a:lnTo>
                  <a:lnTo>
                    <a:pt x="60236" y="0"/>
                  </a:lnTo>
                  <a:lnTo>
                    <a:pt x="53600" y="2565"/>
                  </a:lnTo>
                  <a:lnTo>
                    <a:pt x="14363" y="38564"/>
                  </a:lnTo>
                  <a:lnTo>
                    <a:pt x="3446" y="56596"/>
                  </a:lnTo>
                  <a:lnTo>
                    <a:pt x="653" y="68481"/>
                  </a:lnTo>
                  <a:lnTo>
                    <a:pt x="0" y="78642"/>
                  </a:lnTo>
                  <a:lnTo>
                    <a:pt x="2355" y="87126"/>
                  </a:lnTo>
                  <a:lnTo>
                    <a:pt x="5717" y="95197"/>
                  </a:lnTo>
                  <a:lnTo>
                    <a:pt x="7211" y="105398"/>
                  </a:lnTo>
                  <a:lnTo>
                    <a:pt x="9594" y="109904"/>
                  </a:lnTo>
                  <a:lnTo>
                    <a:pt x="22385" y="124266"/>
                  </a:lnTo>
                  <a:lnTo>
                    <a:pt x="23678" y="127444"/>
                  </a:lnTo>
                  <a:lnTo>
                    <a:pt x="25533" y="129562"/>
                  </a:lnTo>
                  <a:lnTo>
                    <a:pt x="35196" y="133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3" name="SMARTInkShape-1322"/>
            <p:cNvSpPr/>
            <p:nvPr/>
          </p:nvSpPr>
          <p:spPr>
            <a:xfrm>
              <a:off x="2879271" y="3866658"/>
              <a:ext cx="308338" cy="115483"/>
            </a:xfrm>
            <a:custGeom>
              <a:avLst/>
              <a:gdLst/>
              <a:ahLst/>
              <a:cxnLst/>
              <a:rect l="0" t="0" r="0" b="0"/>
              <a:pathLst>
                <a:path w="308338" h="115483">
                  <a:moveTo>
                    <a:pt x="85385" y="44545"/>
                  </a:moveTo>
                  <a:lnTo>
                    <a:pt x="85385" y="35983"/>
                  </a:lnTo>
                  <a:lnTo>
                    <a:pt x="76823" y="27063"/>
                  </a:lnTo>
                  <a:lnTo>
                    <a:pt x="64059" y="26719"/>
                  </a:lnTo>
                  <a:lnTo>
                    <a:pt x="24445" y="39989"/>
                  </a:lnTo>
                  <a:lnTo>
                    <a:pt x="12317" y="47936"/>
                  </a:lnTo>
                  <a:lnTo>
                    <a:pt x="8262" y="56304"/>
                  </a:lnTo>
                  <a:lnTo>
                    <a:pt x="4453" y="76483"/>
                  </a:lnTo>
                  <a:lnTo>
                    <a:pt x="467" y="82883"/>
                  </a:lnTo>
                  <a:lnTo>
                    <a:pt x="0" y="84986"/>
                  </a:lnTo>
                  <a:lnTo>
                    <a:pt x="680" y="86389"/>
                  </a:lnTo>
                  <a:lnTo>
                    <a:pt x="2126" y="87324"/>
                  </a:lnTo>
                  <a:lnTo>
                    <a:pt x="3090" y="88940"/>
                  </a:lnTo>
                  <a:lnTo>
                    <a:pt x="4161" y="93380"/>
                  </a:lnTo>
                  <a:lnTo>
                    <a:pt x="5439" y="94961"/>
                  </a:lnTo>
                  <a:lnTo>
                    <a:pt x="9505" y="96718"/>
                  </a:lnTo>
                  <a:lnTo>
                    <a:pt x="39563" y="98086"/>
                  </a:lnTo>
                  <a:lnTo>
                    <a:pt x="47822" y="95461"/>
                  </a:lnTo>
                  <a:lnTo>
                    <a:pt x="64306" y="82890"/>
                  </a:lnTo>
                  <a:lnTo>
                    <a:pt x="72415" y="74206"/>
                  </a:lnTo>
                  <a:lnTo>
                    <a:pt x="78303" y="62384"/>
                  </a:lnTo>
                  <a:lnTo>
                    <a:pt x="82237" y="56442"/>
                  </a:lnTo>
                  <a:lnTo>
                    <a:pt x="84452" y="47519"/>
                  </a:lnTo>
                  <a:lnTo>
                    <a:pt x="84971" y="41567"/>
                  </a:lnTo>
                  <a:lnTo>
                    <a:pt x="84116" y="39583"/>
                  </a:lnTo>
                  <a:lnTo>
                    <a:pt x="82555" y="38261"/>
                  </a:lnTo>
                  <a:lnTo>
                    <a:pt x="80521" y="37379"/>
                  </a:lnTo>
                  <a:lnTo>
                    <a:pt x="79166" y="35799"/>
                  </a:lnTo>
                  <a:lnTo>
                    <a:pt x="76813" y="28081"/>
                  </a:lnTo>
                  <a:lnTo>
                    <a:pt x="73968" y="29952"/>
                  </a:lnTo>
                  <a:lnTo>
                    <a:pt x="68798" y="34497"/>
                  </a:lnTo>
                  <a:lnTo>
                    <a:pt x="67903" y="40024"/>
                  </a:lnTo>
                  <a:lnTo>
                    <a:pt x="67559" y="56577"/>
                  </a:lnTo>
                  <a:lnTo>
                    <a:pt x="70186" y="62460"/>
                  </a:lnTo>
                  <a:lnTo>
                    <a:pt x="73669" y="68382"/>
                  </a:lnTo>
                  <a:lnTo>
                    <a:pt x="80829" y="87984"/>
                  </a:lnTo>
                  <a:lnTo>
                    <a:pt x="83340" y="91364"/>
                  </a:lnTo>
                  <a:lnTo>
                    <a:pt x="109222" y="112186"/>
                  </a:lnTo>
                  <a:lnTo>
                    <a:pt x="118134" y="114857"/>
                  </a:lnTo>
                  <a:lnTo>
                    <a:pt x="124084" y="115482"/>
                  </a:lnTo>
                  <a:lnTo>
                    <a:pt x="130035" y="113115"/>
                  </a:lnTo>
                  <a:lnTo>
                    <a:pt x="135987" y="109747"/>
                  </a:lnTo>
                  <a:lnTo>
                    <a:pt x="141940" y="108251"/>
                  </a:lnTo>
                  <a:lnTo>
                    <a:pt x="143924" y="106859"/>
                  </a:lnTo>
                  <a:lnTo>
                    <a:pt x="145247" y="104939"/>
                  </a:lnTo>
                  <a:lnTo>
                    <a:pt x="147709" y="100160"/>
                  </a:lnTo>
                  <a:lnTo>
                    <a:pt x="152111" y="94729"/>
                  </a:lnTo>
                  <a:lnTo>
                    <a:pt x="154729" y="86362"/>
                  </a:lnTo>
                  <a:lnTo>
                    <a:pt x="156409" y="69562"/>
                  </a:lnTo>
                  <a:lnTo>
                    <a:pt x="147139" y="29928"/>
                  </a:lnTo>
                  <a:lnTo>
                    <a:pt x="140872" y="17808"/>
                  </a:lnTo>
                  <a:lnTo>
                    <a:pt x="139075" y="1664"/>
                  </a:lnTo>
                  <a:lnTo>
                    <a:pt x="140030" y="1075"/>
                  </a:lnTo>
                  <a:lnTo>
                    <a:pt x="154201" y="0"/>
                  </a:lnTo>
                  <a:lnTo>
                    <a:pt x="179858" y="898"/>
                  </a:lnTo>
                  <a:lnTo>
                    <a:pt x="222578" y="8991"/>
                  </a:lnTo>
                  <a:lnTo>
                    <a:pt x="264406" y="21146"/>
                  </a:lnTo>
                  <a:lnTo>
                    <a:pt x="301194" y="27354"/>
                  </a:lnTo>
                  <a:lnTo>
                    <a:pt x="303672" y="29115"/>
                  </a:lnTo>
                  <a:lnTo>
                    <a:pt x="307649" y="34331"/>
                  </a:lnTo>
                  <a:lnTo>
                    <a:pt x="307975" y="33767"/>
                  </a:lnTo>
                  <a:lnTo>
                    <a:pt x="308337" y="30494"/>
                  </a:lnTo>
                  <a:lnTo>
                    <a:pt x="307442" y="29225"/>
                  </a:lnTo>
                  <a:lnTo>
                    <a:pt x="303801" y="27814"/>
                  </a:lnTo>
                  <a:lnTo>
                    <a:pt x="263675" y="26730"/>
                  </a:lnTo>
                  <a:lnTo>
                    <a:pt x="244847" y="26695"/>
                  </a:lnTo>
                  <a:lnTo>
                    <a:pt x="237947" y="29336"/>
                  </a:lnTo>
                  <a:lnTo>
                    <a:pt x="234718" y="31429"/>
                  </a:lnTo>
                  <a:lnTo>
                    <a:pt x="232565" y="33816"/>
                  </a:lnTo>
                  <a:lnTo>
                    <a:pt x="230174" y="39115"/>
                  </a:lnTo>
                  <a:lnTo>
                    <a:pt x="228428" y="56497"/>
                  </a:lnTo>
                  <a:lnTo>
                    <a:pt x="230981" y="62425"/>
                  </a:lnTo>
                  <a:lnTo>
                    <a:pt x="252474" y="89194"/>
                  </a:lnTo>
                  <a:lnTo>
                    <a:pt x="254898" y="105289"/>
                  </a:lnTo>
                  <a:lnTo>
                    <a:pt x="253956" y="105877"/>
                  </a:lnTo>
                  <a:lnTo>
                    <a:pt x="239809" y="106949"/>
                  </a:lnTo>
                  <a:lnTo>
                    <a:pt x="228260" y="1070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4" name="SMARTInkShape-1323"/>
            <p:cNvSpPr/>
            <p:nvPr/>
          </p:nvSpPr>
          <p:spPr>
            <a:xfrm>
              <a:off x="2241351" y="3821906"/>
              <a:ext cx="26790" cy="89298"/>
            </a:xfrm>
            <a:custGeom>
              <a:avLst/>
              <a:gdLst/>
              <a:ahLst/>
              <a:cxnLst/>
              <a:rect l="0" t="0" r="0" b="0"/>
              <a:pathLst>
                <a:path w="26790" h="89298">
                  <a:moveTo>
                    <a:pt x="0" y="0"/>
                  </a:moveTo>
                  <a:lnTo>
                    <a:pt x="4741" y="4741"/>
                  </a:lnTo>
                  <a:lnTo>
                    <a:pt x="7068" y="9714"/>
                  </a:lnTo>
                  <a:lnTo>
                    <a:pt x="7689" y="12429"/>
                  </a:lnTo>
                  <a:lnTo>
                    <a:pt x="14822" y="24908"/>
                  </a:lnTo>
                  <a:lnTo>
                    <a:pt x="20328" y="60100"/>
                  </a:lnTo>
                  <a:lnTo>
                    <a:pt x="23918" y="67391"/>
                  </a:lnTo>
                  <a:lnTo>
                    <a:pt x="26789"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5" name="SMARTInkShape-1324"/>
            <p:cNvSpPr/>
            <p:nvPr/>
          </p:nvSpPr>
          <p:spPr>
            <a:xfrm>
              <a:off x="1857375" y="3812976"/>
              <a:ext cx="17860" cy="53579"/>
            </a:xfrm>
            <a:custGeom>
              <a:avLst/>
              <a:gdLst/>
              <a:ahLst/>
              <a:cxnLst/>
              <a:rect l="0" t="0" r="0" b="0"/>
              <a:pathLst>
                <a:path w="17860" h="53579">
                  <a:moveTo>
                    <a:pt x="0" y="0"/>
                  </a:moveTo>
                  <a:lnTo>
                    <a:pt x="0" y="38632"/>
                  </a:lnTo>
                  <a:lnTo>
                    <a:pt x="992" y="40638"/>
                  </a:lnTo>
                  <a:lnTo>
                    <a:pt x="2646" y="41975"/>
                  </a:lnTo>
                  <a:lnTo>
                    <a:pt x="7129" y="44452"/>
                  </a:lnTo>
                  <a:lnTo>
                    <a:pt x="17859"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6" name="SMARTInkShape-1325"/>
            <p:cNvSpPr/>
            <p:nvPr/>
          </p:nvSpPr>
          <p:spPr>
            <a:xfrm>
              <a:off x="1651992" y="3798990"/>
              <a:ext cx="71438" cy="75974"/>
            </a:xfrm>
            <a:custGeom>
              <a:avLst/>
              <a:gdLst/>
              <a:ahLst/>
              <a:cxnLst/>
              <a:rect l="0" t="0" r="0" b="0"/>
              <a:pathLst>
                <a:path w="71438" h="75974">
                  <a:moveTo>
                    <a:pt x="0" y="31846"/>
                  </a:moveTo>
                  <a:lnTo>
                    <a:pt x="0" y="36586"/>
                  </a:lnTo>
                  <a:lnTo>
                    <a:pt x="2646" y="41559"/>
                  </a:lnTo>
                  <a:lnTo>
                    <a:pt x="6137" y="47077"/>
                  </a:lnTo>
                  <a:lnTo>
                    <a:pt x="8378" y="58704"/>
                  </a:lnTo>
                  <a:lnTo>
                    <a:pt x="8920" y="75973"/>
                  </a:lnTo>
                  <a:lnTo>
                    <a:pt x="8930" y="63179"/>
                  </a:lnTo>
                  <a:lnTo>
                    <a:pt x="11575" y="58008"/>
                  </a:lnTo>
                  <a:lnTo>
                    <a:pt x="15067" y="52403"/>
                  </a:lnTo>
                  <a:lnTo>
                    <a:pt x="17308" y="40720"/>
                  </a:lnTo>
                  <a:lnTo>
                    <a:pt x="17750" y="24118"/>
                  </a:lnTo>
                  <a:lnTo>
                    <a:pt x="18779" y="20740"/>
                  </a:lnTo>
                  <a:lnTo>
                    <a:pt x="20457" y="18489"/>
                  </a:lnTo>
                  <a:lnTo>
                    <a:pt x="33084" y="8442"/>
                  </a:lnTo>
                  <a:lnTo>
                    <a:pt x="42930" y="5503"/>
                  </a:lnTo>
                  <a:lnTo>
                    <a:pt x="48880" y="448"/>
                  </a:lnTo>
                  <a:lnTo>
                    <a:pt x="50446" y="0"/>
                  </a:lnTo>
                  <a:lnTo>
                    <a:pt x="51490" y="694"/>
                  </a:lnTo>
                  <a:lnTo>
                    <a:pt x="52186" y="2148"/>
                  </a:lnTo>
                  <a:lnTo>
                    <a:pt x="53642" y="3117"/>
                  </a:lnTo>
                  <a:lnTo>
                    <a:pt x="60432" y="4482"/>
                  </a:lnTo>
                  <a:lnTo>
                    <a:pt x="65885" y="4801"/>
                  </a:lnTo>
                  <a:lnTo>
                    <a:pt x="67736" y="5879"/>
                  </a:lnTo>
                  <a:lnTo>
                    <a:pt x="68970" y="7589"/>
                  </a:lnTo>
                  <a:lnTo>
                    <a:pt x="70341" y="12136"/>
                  </a:lnTo>
                  <a:lnTo>
                    <a:pt x="71435" y="55661"/>
                  </a:lnTo>
                  <a:lnTo>
                    <a:pt x="71437" y="675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7" name="SMARTInkShape-1326"/>
            <p:cNvSpPr/>
            <p:nvPr/>
          </p:nvSpPr>
          <p:spPr>
            <a:xfrm>
              <a:off x="1268016" y="3724953"/>
              <a:ext cx="151604" cy="141571"/>
            </a:xfrm>
            <a:custGeom>
              <a:avLst/>
              <a:gdLst/>
              <a:ahLst/>
              <a:cxnLst/>
              <a:rect l="0" t="0" r="0" b="0"/>
              <a:pathLst>
                <a:path w="151604" h="141571">
                  <a:moveTo>
                    <a:pt x="98226" y="16586"/>
                  </a:moveTo>
                  <a:lnTo>
                    <a:pt x="93486" y="16586"/>
                  </a:lnTo>
                  <a:lnTo>
                    <a:pt x="88513" y="13940"/>
                  </a:lnTo>
                  <a:lnTo>
                    <a:pt x="82995" y="10449"/>
                  </a:lnTo>
                  <a:lnTo>
                    <a:pt x="71368" y="8208"/>
                  </a:lnTo>
                  <a:lnTo>
                    <a:pt x="64461" y="6910"/>
                  </a:lnTo>
                  <a:lnTo>
                    <a:pt x="42909" y="0"/>
                  </a:lnTo>
                  <a:lnTo>
                    <a:pt x="39520" y="568"/>
                  </a:lnTo>
                  <a:lnTo>
                    <a:pt x="24306" y="5962"/>
                  </a:lnTo>
                  <a:lnTo>
                    <a:pt x="11967" y="7322"/>
                  </a:lnTo>
                  <a:lnTo>
                    <a:pt x="5089" y="12298"/>
                  </a:lnTo>
                  <a:lnTo>
                    <a:pt x="4385" y="14719"/>
                  </a:lnTo>
                  <a:lnTo>
                    <a:pt x="4907" y="17326"/>
                  </a:lnTo>
                  <a:lnTo>
                    <a:pt x="10383" y="25735"/>
                  </a:lnTo>
                  <a:lnTo>
                    <a:pt x="24996" y="40427"/>
                  </a:lnTo>
                  <a:lnTo>
                    <a:pt x="65397" y="63882"/>
                  </a:lnTo>
                  <a:lnTo>
                    <a:pt x="106626" y="90118"/>
                  </a:lnTo>
                  <a:lnTo>
                    <a:pt x="146639" y="120499"/>
                  </a:lnTo>
                  <a:lnTo>
                    <a:pt x="149509" y="126600"/>
                  </a:lnTo>
                  <a:lnTo>
                    <a:pt x="151603" y="139827"/>
                  </a:lnTo>
                  <a:lnTo>
                    <a:pt x="146423" y="140813"/>
                  </a:lnTo>
                  <a:lnTo>
                    <a:pt x="105935" y="141570"/>
                  </a:lnTo>
                  <a:lnTo>
                    <a:pt x="86840" y="140600"/>
                  </a:lnTo>
                  <a:lnTo>
                    <a:pt x="44510" y="132507"/>
                  </a:lnTo>
                  <a:lnTo>
                    <a:pt x="13331" y="123650"/>
                  </a:lnTo>
                  <a:lnTo>
                    <a:pt x="0" y="114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8" name="SMARTInkShape-1327"/>
            <p:cNvSpPr/>
            <p:nvPr/>
          </p:nvSpPr>
          <p:spPr>
            <a:xfrm>
              <a:off x="1598414" y="3732609"/>
              <a:ext cx="1" cy="17860"/>
            </a:xfrm>
            <a:custGeom>
              <a:avLst/>
              <a:gdLst/>
              <a:ahLst/>
              <a:cxnLst/>
              <a:rect l="0" t="0" r="0" b="0"/>
              <a:pathLst>
                <a:path w="1" h="17860">
                  <a:moveTo>
                    <a:pt x="0" y="17859"/>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9" name="SMARTInkShape-1328"/>
            <p:cNvSpPr/>
            <p:nvPr/>
          </p:nvSpPr>
          <p:spPr>
            <a:xfrm>
              <a:off x="2303859" y="3804046"/>
              <a:ext cx="107157" cy="107158"/>
            </a:xfrm>
            <a:custGeom>
              <a:avLst/>
              <a:gdLst/>
              <a:ahLst/>
              <a:cxnLst/>
              <a:rect l="0" t="0" r="0" b="0"/>
              <a:pathLst>
                <a:path w="107157" h="107158">
                  <a:moveTo>
                    <a:pt x="107156" y="0"/>
                  </a:moveTo>
                  <a:lnTo>
                    <a:pt x="64349" y="0"/>
                  </a:lnTo>
                  <a:lnTo>
                    <a:pt x="60759" y="0"/>
                  </a:lnTo>
                  <a:lnTo>
                    <a:pt x="58366" y="993"/>
                  </a:lnTo>
                  <a:lnTo>
                    <a:pt x="56770" y="2647"/>
                  </a:lnTo>
                  <a:lnTo>
                    <a:pt x="51878" y="9715"/>
                  </a:lnTo>
                  <a:lnTo>
                    <a:pt x="47862" y="15232"/>
                  </a:lnTo>
                  <a:lnTo>
                    <a:pt x="45601" y="23916"/>
                  </a:lnTo>
                  <a:lnTo>
                    <a:pt x="45072" y="29812"/>
                  </a:lnTo>
                  <a:lnTo>
                    <a:pt x="47483" y="35740"/>
                  </a:lnTo>
                  <a:lnTo>
                    <a:pt x="69723" y="76122"/>
                  </a:lnTo>
                  <a:lnTo>
                    <a:pt x="71287" y="92424"/>
                  </a:lnTo>
                  <a:lnTo>
                    <a:pt x="68725" y="98294"/>
                  </a:lnTo>
                  <a:lnTo>
                    <a:pt x="66653" y="101248"/>
                  </a:lnTo>
                  <a:lnTo>
                    <a:pt x="61704" y="104531"/>
                  </a:lnTo>
                  <a:lnTo>
                    <a:pt x="50443" y="106638"/>
                  </a:lnTo>
                  <a:lnTo>
                    <a:pt x="7231" y="107155"/>
                  </a:lnTo>
                  <a:lnTo>
                    <a:pt x="0"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0" name="SMARTInkShape-1329"/>
            <p:cNvSpPr/>
            <p:nvPr/>
          </p:nvSpPr>
          <p:spPr>
            <a:xfrm>
              <a:off x="1598446" y="3812976"/>
              <a:ext cx="17828" cy="80368"/>
            </a:xfrm>
            <a:custGeom>
              <a:avLst/>
              <a:gdLst/>
              <a:ahLst/>
              <a:cxnLst/>
              <a:rect l="0" t="0" r="0" b="0"/>
              <a:pathLst>
                <a:path w="17828" h="80368">
                  <a:moveTo>
                    <a:pt x="8898" y="0"/>
                  </a:moveTo>
                  <a:lnTo>
                    <a:pt x="4157" y="4741"/>
                  </a:lnTo>
                  <a:lnTo>
                    <a:pt x="1830" y="9714"/>
                  </a:lnTo>
                  <a:lnTo>
                    <a:pt x="0" y="43450"/>
                  </a:lnTo>
                  <a:lnTo>
                    <a:pt x="2628" y="51723"/>
                  </a:lnTo>
                  <a:lnTo>
                    <a:pt x="6111" y="58707"/>
                  </a:lnTo>
                  <a:lnTo>
                    <a:pt x="8531" y="74306"/>
                  </a:lnTo>
                  <a:lnTo>
                    <a:pt x="9645" y="76327"/>
                  </a:lnTo>
                  <a:lnTo>
                    <a:pt x="11380" y="77673"/>
                  </a:lnTo>
                  <a:lnTo>
                    <a:pt x="17827"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1" name="SMARTInkShape-1330"/>
            <p:cNvSpPr/>
            <p:nvPr/>
          </p:nvSpPr>
          <p:spPr>
            <a:xfrm>
              <a:off x="1428760" y="3661171"/>
              <a:ext cx="116077" cy="205384"/>
            </a:xfrm>
            <a:custGeom>
              <a:avLst/>
              <a:gdLst/>
              <a:ahLst/>
              <a:cxnLst/>
              <a:rect l="0" t="0" r="0" b="0"/>
              <a:pathLst>
                <a:path w="116077" h="205384">
                  <a:moveTo>
                    <a:pt x="8920" y="0"/>
                  </a:moveTo>
                  <a:lnTo>
                    <a:pt x="13660" y="0"/>
                  </a:lnTo>
                  <a:lnTo>
                    <a:pt x="15057" y="993"/>
                  </a:lnTo>
                  <a:lnTo>
                    <a:pt x="15987" y="2647"/>
                  </a:lnTo>
                  <a:lnTo>
                    <a:pt x="17298" y="12360"/>
                  </a:lnTo>
                  <a:lnTo>
                    <a:pt x="17828" y="54724"/>
                  </a:lnTo>
                  <a:lnTo>
                    <a:pt x="16855" y="92113"/>
                  </a:lnTo>
                  <a:lnTo>
                    <a:pt x="9747" y="134116"/>
                  </a:lnTo>
                  <a:lnTo>
                    <a:pt x="8000" y="166258"/>
                  </a:lnTo>
                  <a:lnTo>
                    <a:pt x="824" y="192524"/>
                  </a:lnTo>
                  <a:lnTo>
                    <a:pt x="23" y="204824"/>
                  </a:lnTo>
                  <a:lnTo>
                    <a:pt x="0" y="200477"/>
                  </a:lnTo>
                  <a:lnTo>
                    <a:pt x="988" y="199136"/>
                  </a:lnTo>
                  <a:lnTo>
                    <a:pt x="4733" y="197645"/>
                  </a:lnTo>
                  <a:lnTo>
                    <a:pt x="6129" y="195264"/>
                  </a:lnTo>
                  <a:lnTo>
                    <a:pt x="9085" y="183423"/>
                  </a:lnTo>
                  <a:lnTo>
                    <a:pt x="15824" y="170030"/>
                  </a:lnTo>
                  <a:lnTo>
                    <a:pt x="22190" y="153090"/>
                  </a:lnTo>
                  <a:lnTo>
                    <a:pt x="30031" y="144770"/>
                  </a:lnTo>
                  <a:lnTo>
                    <a:pt x="62350" y="118782"/>
                  </a:lnTo>
                  <a:lnTo>
                    <a:pt x="68385" y="116292"/>
                  </a:lnTo>
                  <a:lnTo>
                    <a:pt x="89283" y="100711"/>
                  </a:lnTo>
                  <a:lnTo>
                    <a:pt x="92261" y="99883"/>
                  </a:lnTo>
                  <a:lnTo>
                    <a:pt x="93254" y="99331"/>
                  </a:lnTo>
                  <a:lnTo>
                    <a:pt x="92924" y="98963"/>
                  </a:lnTo>
                  <a:lnTo>
                    <a:pt x="90005" y="98372"/>
                  </a:lnTo>
                  <a:lnTo>
                    <a:pt x="72181" y="110669"/>
                  </a:lnTo>
                  <a:lnTo>
                    <a:pt x="54059" y="118019"/>
                  </a:lnTo>
                  <a:lnTo>
                    <a:pt x="33605" y="131224"/>
                  </a:lnTo>
                  <a:lnTo>
                    <a:pt x="22938" y="150626"/>
                  </a:lnTo>
                  <a:lnTo>
                    <a:pt x="22234" y="154988"/>
                  </a:lnTo>
                  <a:lnTo>
                    <a:pt x="25985" y="172276"/>
                  </a:lnTo>
                  <a:lnTo>
                    <a:pt x="29072" y="178432"/>
                  </a:lnTo>
                  <a:lnTo>
                    <a:pt x="34743" y="184475"/>
                  </a:lnTo>
                  <a:lnTo>
                    <a:pt x="43879" y="190468"/>
                  </a:lnTo>
                  <a:lnTo>
                    <a:pt x="83464" y="202240"/>
                  </a:lnTo>
                  <a:lnTo>
                    <a:pt x="116076"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20" name="SMARTInkShape-Group146"/>
          <p:cNvGrpSpPr/>
          <p:nvPr/>
        </p:nvGrpSpPr>
        <p:grpSpPr>
          <a:xfrm>
            <a:off x="1393031" y="500707"/>
            <a:ext cx="1678782" cy="678013"/>
            <a:chOff x="1393031" y="500707"/>
            <a:chExt cx="1678782" cy="678013"/>
          </a:xfrm>
        </p:grpSpPr>
        <p:sp>
          <p:nvSpPr>
            <p:cNvPr id="1603" name="SMARTInkShape-1331"/>
            <p:cNvSpPr/>
            <p:nvPr/>
          </p:nvSpPr>
          <p:spPr>
            <a:xfrm>
              <a:off x="2875359" y="508992"/>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4" name="SMARTInkShape-1332"/>
            <p:cNvSpPr/>
            <p:nvPr/>
          </p:nvSpPr>
          <p:spPr>
            <a:xfrm>
              <a:off x="2848573" y="554882"/>
              <a:ext cx="17857" cy="88057"/>
            </a:xfrm>
            <a:custGeom>
              <a:avLst/>
              <a:gdLst/>
              <a:ahLst/>
              <a:cxnLst/>
              <a:rect l="0" t="0" r="0" b="0"/>
              <a:pathLst>
                <a:path w="17857" h="88057">
                  <a:moveTo>
                    <a:pt x="17856" y="7688"/>
                  </a:moveTo>
                  <a:lnTo>
                    <a:pt x="10168" y="0"/>
                  </a:lnTo>
                  <a:lnTo>
                    <a:pt x="9754" y="578"/>
                  </a:lnTo>
                  <a:lnTo>
                    <a:pt x="9295" y="3867"/>
                  </a:lnTo>
                  <a:lnTo>
                    <a:pt x="8180" y="5141"/>
                  </a:lnTo>
                  <a:lnTo>
                    <a:pt x="4295" y="6556"/>
                  </a:lnTo>
                  <a:lnTo>
                    <a:pt x="2862" y="7926"/>
                  </a:lnTo>
                  <a:lnTo>
                    <a:pt x="1271" y="12093"/>
                  </a:lnTo>
                  <a:lnTo>
                    <a:pt x="19" y="55277"/>
                  </a:lnTo>
                  <a:lnTo>
                    <a:pt x="0" y="72776"/>
                  </a:lnTo>
                  <a:lnTo>
                    <a:pt x="991" y="74892"/>
                  </a:lnTo>
                  <a:lnTo>
                    <a:pt x="2644" y="76304"/>
                  </a:lnTo>
                  <a:lnTo>
                    <a:pt x="4739" y="77244"/>
                  </a:lnTo>
                  <a:lnTo>
                    <a:pt x="6135" y="78864"/>
                  </a:lnTo>
                  <a:lnTo>
                    <a:pt x="8927" y="880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5" name="SMARTInkShape-1333"/>
            <p:cNvSpPr/>
            <p:nvPr/>
          </p:nvSpPr>
          <p:spPr>
            <a:xfrm>
              <a:off x="2946797" y="500707"/>
              <a:ext cx="125016" cy="120508"/>
            </a:xfrm>
            <a:custGeom>
              <a:avLst/>
              <a:gdLst/>
              <a:ahLst/>
              <a:cxnLst/>
              <a:rect l="0" t="0" r="0" b="0"/>
              <a:pathLst>
                <a:path w="125016" h="120508">
                  <a:moveTo>
                    <a:pt x="0" y="97582"/>
                  </a:moveTo>
                  <a:lnTo>
                    <a:pt x="0" y="120063"/>
                  </a:lnTo>
                  <a:lnTo>
                    <a:pt x="992" y="120507"/>
                  </a:lnTo>
                  <a:lnTo>
                    <a:pt x="7688" y="116304"/>
                  </a:lnTo>
                  <a:lnTo>
                    <a:pt x="8820" y="95400"/>
                  </a:lnTo>
                  <a:lnTo>
                    <a:pt x="3763" y="75727"/>
                  </a:lnTo>
                  <a:lnTo>
                    <a:pt x="9337" y="41930"/>
                  </a:lnTo>
                  <a:lnTo>
                    <a:pt x="21282" y="18938"/>
                  </a:lnTo>
                  <a:lnTo>
                    <a:pt x="29633" y="10374"/>
                  </a:lnTo>
                  <a:lnTo>
                    <a:pt x="38967" y="4253"/>
                  </a:lnTo>
                  <a:lnTo>
                    <a:pt x="46423" y="1532"/>
                  </a:lnTo>
                  <a:lnTo>
                    <a:pt x="60938" y="0"/>
                  </a:lnTo>
                  <a:lnTo>
                    <a:pt x="69417" y="2288"/>
                  </a:lnTo>
                  <a:lnTo>
                    <a:pt x="82944" y="11841"/>
                  </a:lnTo>
                  <a:lnTo>
                    <a:pt x="86473" y="17472"/>
                  </a:lnTo>
                  <a:lnTo>
                    <a:pt x="107314" y="62102"/>
                  </a:lnTo>
                  <a:lnTo>
                    <a:pt x="122383" y="94957"/>
                  </a:lnTo>
                  <a:lnTo>
                    <a:pt x="125015" y="1065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6" name="SMARTInkShape-1334"/>
            <p:cNvSpPr/>
            <p:nvPr/>
          </p:nvSpPr>
          <p:spPr>
            <a:xfrm>
              <a:off x="2554081" y="509392"/>
              <a:ext cx="97385" cy="249632"/>
            </a:xfrm>
            <a:custGeom>
              <a:avLst/>
              <a:gdLst/>
              <a:ahLst/>
              <a:cxnLst/>
              <a:rect l="0" t="0" r="0" b="0"/>
              <a:pathLst>
                <a:path w="97385" h="249632">
                  <a:moveTo>
                    <a:pt x="80177" y="17460"/>
                  </a:moveTo>
                  <a:lnTo>
                    <a:pt x="80177" y="12719"/>
                  </a:lnTo>
                  <a:lnTo>
                    <a:pt x="78192" y="11323"/>
                  </a:lnTo>
                  <a:lnTo>
                    <a:pt x="66911" y="8365"/>
                  </a:lnTo>
                  <a:lnTo>
                    <a:pt x="55851" y="2638"/>
                  </a:lnTo>
                  <a:lnTo>
                    <a:pt x="33856" y="0"/>
                  </a:lnTo>
                  <a:lnTo>
                    <a:pt x="7118" y="7324"/>
                  </a:lnTo>
                  <a:lnTo>
                    <a:pt x="4682" y="8718"/>
                  </a:lnTo>
                  <a:lnTo>
                    <a:pt x="3058" y="10640"/>
                  </a:lnTo>
                  <a:lnTo>
                    <a:pt x="1253" y="15421"/>
                  </a:lnTo>
                  <a:lnTo>
                    <a:pt x="0" y="29489"/>
                  </a:lnTo>
                  <a:lnTo>
                    <a:pt x="4606" y="43072"/>
                  </a:lnTo>
                  <a:lnTo>
                    <a:pt x="12194" y="51333"/>
                  </a:lnTo>
                  <a:lnTo>
                    <a:pt x="21189" y="59303"/>
                  </a:lnTo>
                  <a:lnTo>
                    <a:pt x="40339" y="80589"/>
                  </a:lnTo>
                  <a:lnTo>
                    <a:pt x="58451" y="98011"/>
                  </a:lnTo>
                  <a:lnTo>
                    <a:pt x="86905" y="140629"/>
                  </a:lnTo>
                  <a:lnTo>
                    <a:pt x="93089" y="154553"/>
                  </a:lnTo>
                  <a:lnTo>
                    <a:pt x="97384" y="191727"/>
                  </a:lnTo>
                  <a:lnTo>
                    <a:pt x="95101" y="201737"/>
                  </a:lnTo>
                  <a:lnTo>
                    <a:pt x="85550" y="220989"/>
                  </a:lnTo>
                  <a:lnTo>
                    <a:pt x="77273" y="229625"/>
                  </a:lnTo>
                  <a:lnTo>
                    <a:pt x="57158" y="245380"/>
                  </a:lnTo>
                  <a:lnTo>
                    <a:pt x="47669" y="248372"/>
                  </a:lnTo>
                  <a:lnTo>
                    <a:pt x="35528" y="2496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7" name="SMARTInkShape-1335"/>
            <p:cNvSpPr/>
            <p:nvPr/>
          </p:nvSpPr>
          <p:spPr>
            <a:xfrm>
              <a:off x="1393031" y="955634"/>
              <a:ext cx="491134" cy="186808"/>
            </a:xfrm>
            <a:custGeom>
              <a:avLst/>
              <a:gdLst/>
              <a:ahLst/>
              <a:cxnLst/>
              <a:rect l="0" t="0" r="0" b="0"/>
              <a:pathLst>
                <a:path w="491134" h="186808">
                  <a:moveTo>
                    <a:pt x="0" y="178436"/>
                  </a:moveTo>
                  <a:lnTo>
                    <a:pt x="0" y="173696"/>
                  </a:lnTo>
                  <a:lnTo>
                    <a:pt x="2646" y="168723"/>
                  </a:lnTo>
                  <a:lnTo>
                    <a:pt x="32037" y="138534"/>
                  </a:lnTo>
                  <a:lnTo>
                    <a:pt x="72129" y="109816"/>
                  </a:lnTo>
                  <a:lnTo>
                    <a:pt x="116177" y="82834"/>
                  </a:lnTo>
                  <a:lnTo>
                    <a:pt x="160747" y="59536"/>
                  </a:lnTo>
                  <a:lnTo>
                    <a:pt x="193810" y="42465"/>
                  </a:lnTo>
                  <a:lnTo>
                    <a:pt x="238367" y="2542"/>
                  </a:lnTo>
                  <a:lnTo>
                    <a:pt x="240942" y="0"/>
                  </a:lnTo>
                  <a:lnTo>
                    <a:pt x="241102" y="43033"/>
                  </a:lnTo>
                  <a:lnTo>
                    <a:pt x="241102" y="83275"/>
                  </a:lnTo>
                  <a:lnTo>
                    <a:pt x="242094" y="101072"/>
                  </a:lnTo>
                  <a:lnTo>
                    <a:pt x="252126" y="140073"/>
                  </a:lnTo>
                  <a:lnTo>
                    <a:pt x="255923" y="148488"/>
                  </a:lnTo>
                  <a:lnTo>
                    <a:pt x="259053" y="163389"/>
                  </a:lnTo>
                  <a:lnTo>
                    <a:pt x="265851" y="177816"/>
                  </a:lnTo>
                  <a:lnTo>
                    <a:pt x="266531" y="180999"/>
                  </a:lnTo>
                  <a:lnTo>
                    <a:pt x="267977" y="183122"/>
                  </a:lnTo>
                  <a:lnTo>
                    <a:pt x="269932" y="184536"/>
                  </a:lnTo>
                  <a:lnTo>
                    <a:pt x="275460" y="186807"/>
                  </a:lnTo>
                  <a:lnTo>
                    <a:pt x="281158" y="182460"/>
                  </a:lnTo>
                  <a:lnTo>
                    <a:pt x="283709" y="177579"/>
                  </a:lnTo>
                  <a:lnTo>
                    <a:pt x="284390" y="174888"/>
                  </a:lnTo>
                  <a:lnTo>
                    <a:pt x="291618" y="162448"/>
                  </a:lnTo>
                  <a:lnTo>
                    <a:pt x="306989" y="118746"/>
                  </a:lnTo>
                  <a:lnTo>
                    <a:pt x="312435" y="103182"/>
                  </a:lnTo>
                  <a:lnTo>
                    <a:pt x="314454" y="101478"/>
                  </a:lnTo>
                  <a:lnTo>
                    <a:pt x="316792" y="100342"/>
                  </a:lnTo>
                  <a:lnTo>
                    <a:pt x="318351" y="98592"/>
                  </a:lnTo>
                  <a:lnTo>
                    <a:pt x="320083" y="94002"/>
                  </a:lnTo>
                  <a:lnTo>
                    <a:pt x="321537" y="92381"/>
                  </a:lnTo>
                  <a:lnTo>
                    <a:pt x="325799" y="90580"/>
                  </a:lnTo>
                  <a:lnTo>
                    <a:pt x="326340" y="91092"/>
                  </a:lnTo>
                  <a:lnTo>
                    <a:pt x="324295" y="94307"/>
                  </a:lnTo>
                  <a:lnTo>
                    <a:pt x="324345" y="95561"/>
                  </a:lnTo>
                  <a:lnTo>
                    <a:pt x="325371" y="96397"/>
                  </a:lnTo>
                  <a:lnTo>
                    <a:pt x="329406" y="97739"/>
                  </a:lnTo>
                  <a:lnTo>
                    <a:pt x="331195" y="105133"/>
                  </a:lnTo>
                  <a:lnTo>
                    <a:pt x="335052" y="110469"/>
                  </a:lnTo>
                  <a:lnTo>
                    <a:pt x="340073" y="113502"/>
                  </a:lnTo>
                  <a:lnTo>
                    <a:pt x="354309" y="116601"/>
                  </a:lnTo>
                  <a:lnTo>
                    <a:pt x="360208" y="120527"/>
                  </a:lnTo>
                  <a:lnTo>
                    <a:pt x="363170" y="120978"/>
                  </a:lnTo>
                  <a:lnTo>
                    <a:pt x="366137" y="120287"/>
                  </a:lnTo>
                  <a:lnTo>
                    <a:pt x="372079" y="117866"/>
                  </a:lnTo>
                  <a:lnTo>
                    <a:pt x="381003" y="115510"/>
                  </a:lnTo>
                  <a:lnTo>
                    <a:pt x="412501" y="87272"/>
                  </a:lnTo>
                  <a:lnTo>
                    <a:pt x="430548" y="68339"/>
                  </a:lnTo>
                  <a:lnTo>
                    <a:pt x="443076" y="41595"/>
                  </a:lnTo>
                  <a:lnTo>
                    <a:pt x="444970" y="33943"/>
                  </a:lnTo>
                  <a:lnTo>
                    <a:pt x="444483" y="30514"/>
                  </a:lnTo>
                  <a:lnTo>
                    <a:pt x="438663" y="14845"/>
                  </a:lnTo>
                  <a:lnTo>
                    <a:pt x="436309" y="12820"/>
                  </a:lnTo>
                  <a:lnTo>
                    <a:pt x="424508" y="9972"/>
                  </a:lnTo>
                  <a:lnTo>
                    <a:pt x="417535" y="9305"/>
                  </a:lnTo>
                  <a:lnTo>
                    <a:pt x="411128" y="11655"/>
                  </a:lnTo>
                  <a:lnTo>
                    <a:pt x="398931" y="21248"/>
                  </a:lnTo>
                  <a:lnTo>
                    <a:pt x="395584" y="26885"/>
                  </a:lnTo>
                  <a:lnTo>
                    <a:pt x="393104" y="32697"/>
                  </a:lnTo>
                  <a:lnTo>
                    <a:pt x="387122" y="41548"/>
                  </a:lnTo>
                  <a:lnTo>
                    <a:pt x="384909" y="50454"/>
                  </a:lnTo>
                  <a:lnTo>
                    <a:pt x="384013" y="74257"/>
                  </a:lnTo>
                  <a:lnTo>
                    <a:pt x="386638" y="80210"/>
                  </a:lnTo>
                  <a:lnTo>
                    <a:pt x="388728" y="83186"/>
                  </a:lnTo>
                  <a:lnTo>
                    <a:pt x="393695" y="86494"/>
                  </a:lnTo>
                  <a:lnTo>
                    <a:pt x="399210" y="88956"/>
                  </a:lnTo>
                  <a:lnTo>
                    <a:pt x="404968" y="93357"/>
                  </a:lnTo>
                  <a:lnTo>
                    <a:pt x="416127" y="93329"/>
                  </a:lnTo>
                  <a:lnTo>
                    <a:pt x="455101" y="89507"/>
                  </a:lnTo>
                  <a:lnTo>
                    <a:pt x="491133" y="891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8" name="SMARTInkShape-1336"/>
            <p:cNvSpPr/>
            <p:nvPr/>
          </p:nvSpPr>
          <p:spPr>
            <a:xfrm>
              <a:off x="1518047" y="1080492"/>
              <a:ext cx="26790" cy="98228"/>
            </a:xfrm>
            <a:custGeom>
              <a:avLst/>
              <a:gdLst/>
              <a:ahLst/>
              <a:cxnLst/>
              <a:rect l="0" t="0" r="0" b="0"/>
              <a:pathLst>
                <a:path w="26790" h="98228">
                  <a:moveTo>
                    <a:pt x="0" y="0"/>
                  </a:moveTo>
                  <a:lnTo>
                    <a:pt x="0" y="21250"/>
                  </a:lnTo>
                  <a:lnTo>
                    <a:pt x="2646" y="26973"/>
                  </a:lnTo>
                  <a:lnTo>
                    <a:pt x="6137" y="32824"/>
                  </a:lnTo>
                  <a:lnTo>
                    <a:pt x="8102" y="42688"/>
                  </a:lnTo>
                  <a:lnTo>
                    <a:pt x="9676" y="56746"/>
                  </a:lnTo>
                  <a:lnTo>
                    <a:pt x="16586" y="74047"/>
                  </a:lnTo>
                  <a:lnTo>
                    <a:pt x="18600" y="86248"/>
                  </a:lnTo>
                  <a:lnTo>
                    <a:pt x="26789"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9" name="SMARTInkShape-1337"/>
            <p:cNvSpPr/>
            <p:nvPr/>
          </p:nvSpPr>
          <p:spPr>
            <a:xfrm>
              <a:off x="2643188" y="572192"/>
              <a:ext cx="98008" cy="258069"/>
            </a:xfrm>
            <a:custGeom>
              <a:avLst/>
              <a:gdLst/>
              <a:ahLst/>
              <a:cxnLst/>
              <a:rect l="0" t="0" r="0" b="0"/>
              <a:pathLst>
                <a:path w="98008" h="258069">
                  <a:moveTo>
                    <a:pt x="71437" y="151113"/>
                  </a:moveTo>
                  <a:lnTo>
                    <a:pt x="71437" y="190260"/>
                  </a:lnTo>
                  <a:lnTo>
                    <a:pt x="71437" y="231506"/>
                  </a:lnTo>
                  <a:lnTo>
                    <a:pt x="71437" y="257592"/>
                  </a:lnTo>
                  <a:lnTo>
                    <a:pt x="66696" y="258068"/>
                  </a:lnTo>
                  <a:lnTo>
                    <a:pt x="65300" y="256151"/>
                  </a:lnTo>
                  <a:lnTo>
                    <a:pt x="63335" y="243971"/>
                  </a:lnTo>
                  <a:lnTo>
                    <a:pt x="57876" y="211542"/>
                  </a:lnTo>
                  <a:lnTo>
                    <a:pt x="47297" y="176499"/>
                  </a:lnTo>
                  <a:lnTo>
                    <a:pt x="38299" y="132388"/>
                  </a:lnTo>
                  <a:lnTo>
                    <a:pt x="31488" y="90198"/>
                  </a:lnTo>
                  <a:lnTo>
                    <a:pt x="28181" y="62288"/>
                  </a:lnTo>
                  <a:lnTo>
                    <a:pt x="34599" y="20708"/>
                  </a:lnTo>
                  <a:lnTo>
                    <a:pt x="37867" y="11134"/>
                  </a:lnTo>
                  <a:lnTo>
                    <a:pt x="40127" y="7192"/>
                  </a:lnTo>
                  <a:lnTo>
                    <a:pt x="42626" y="4564"/>
                  </a:lnTo>
                  <a:lnTo>
                    <a:pt x="48049" y="1644"/>
                  </a:lnTo>
                  <a:lnTo>
                    <a:pt x="61420" y="0"/>
                  </a:lnTo>
                  <a:lnTo>
                    <a:pt x="69631" y="2261"/>
                  </a:lnTo>
                  <a:lnTo>
                    <a:pt x="73209" y="4253"/>
                  </a:lnTo>
                  <a:lnTo>
                    <a:pt x="75595" y="6574"/>
                  </a:lnTo>
                  <a:lnTo>
                    <a:pt x="94482" y="39213"/>
                  </a:lnTo>
                  <a:lnTo>
                    <a:pt x="98007" y="79746"/>
                  </a:lnTo>
                  <a:lnTo>
                    <a:pt x="97136" y="90621"/>
                  </a:lnTo>
                  <a:lnTo>
                    <a:pt x="93442" y="98761"/>
                  </a:lnTo>
                  <a:lnTo>
                    <a:pt x="81043" y="108922"/>
                  </a:lnTo>
                  <a:lnTo>
                    <a:pt x="41537" y="129254"/>
                  </a:lnTo>
                  <a:lnTo>
                    <a:pt x="0" y="1332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0" name="SMARTInkShape-1338"/>
            <p:cNvSpPr/>
            <p:nvPr/>
          </p:nvSpPr>
          <p:spPr>
            <a:xfrm>
              <a:off x="2893219" y="562570"/>
              <a:ext cx="8930" cy="71439"/>
            </a:xfrm>
            <a:custGeom>
              <a:avLst/>
              <a:gdLst/>
              <a:ahLst/>
              <a:cxnLst/>
              <a:rect l="0" t="0" r="0" b="0"/>
              <a:pathLst>
                <a:path w="8930" h="71439">
                  <a:moveTo>
                    <a:pt x="8929" y="0"/>
                  </a:moveTo>
                  <a:lnTo>
                    <a:pt x="8929" y="9481"/>
                  </a:lnTo>
                  <a:lnTo>
                    <a:pt x="6283" y="16782"/>
                  </a:lnTo>
                  <a:lnTo>
                    <a:pt x="2792" y="23334"/>
                  </a:lnTo>
                  <a:lnTo>
                    <a:pt x="827" y="33593"/>
                  </a:lnTo>
                  <a:lnTo>
                    <a:pt x="0"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1" name="SMARTInkShape-1339"/>
            <p:cNvSpPr/>
            <p:nvPr/>
          </p:nvSpPr>
          <p:spPr>
            <a:xfrm>
              <a:off x="2437804" y="688154"/>
              <a:ext cx="71439" cy="97528"/>
            </a:xfrm>
            <a:custGeom>
              <a:avLst/>
              <a:gdLst/>
              <a:ahLst/>
              <a:cxnLst/>
              <a:rect l="0" t="0" r="0" b="0"/>
              <a:pathLst>
                <a:path w="71439" h="97528">
                  <a:moveTo>
                    <a:pt x="0" y="53010"/>
                  </a:moveTo>
                  <a:lnTo>
                    <a:pt x="0" y="57751"/>
                  </a:lnTo>
                  <a:lnTo>
                    <a:pt x="993" y="59147"/>
                  </a:lnTo>
                  <a:lnTo>
                    <a:pt x="2646" y="60078"/>
                  </a:lnTo>
                  <a:lnTo>
                    <a:pt x="4741" y="60698"/>
                  </a:lnTo>
                  <a:lnTo>
                    <a:pt x="6138" y="62104"/>
                  </a:lnTo>
                  <a:lnTo>
                    <a:pt x="16960" y="87799"/>
                  </a:lnTo>
                  <a:lnTo>
                    <a:pt x="17850" y="97527"/>
                  </a:lnTo>
                  <a:lnTo>
                    <a:pt x="17860" y="58509"/>
                  </a:lnTo>
                  <a:lnTo>
                    <a:pt x="18852" y="24197"/>
                  </a:lnTo>
                  <a:lnTo>
                    <a:pt x="26954" y="3746"/>
                  </a:lnTo>
                  <a:lnTo>
                    <a:pt x="28883" y="2308"/>
                  </a:lnTo>
                  <a:lnTo>
                    <a:pt x="34369" y="0"/>
                  </a:lnTo>
                  <a:lnTo>
                    <a:pt x="40060" y="4341"/>
                  </a:lnTo>
                  <a:lnTo>
                    <a:pt x="42610" y="9220"/>
                  </a:lnTo>
                  <a:lnTo>
                    <a:pt x="53664" y="40310"/>
                  </a:lnTo>
                  <a:lnTo>
                    <a:pt x="68971" y="61893"/>
                  </a:lnTo>
                  <a:lnTo>
                    <a:pt x="71438" y="70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2" name="SMARTInkShape-1340"/>
            <p:cNvSpPr/>
            <p:nvPr/>
          </p:nvSpPr>
          <p:spPr>
            <a:xfrm>
              <a:off x="2357437" y="669727"/>
              <a:ext cx="8931" cy="8930"/>
            </a:xfrm>
            <a:custGeom>
              <a:avLst/>
              <a:gdLst/>
              <a:ahLst/>
              <a:cxnLst/>
              <a:rect l="0" t="0" r="0" b="0"/>
              <a:pathLst>
                <a:path w="8931" h="8930">
                  <a:moveTo>
                    <a:pt x="8930" y="8929"/>
                  </a:moveTo>
                  <a:lnTo>
                    <a:pt x="8930" y="1241"/>
                  </a:lnTo>
                  <a:lnTo>
                    <a:pt x="7938" y="82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3" name="SMARTInkShape-1341"/>
            <p:cNvSpPr/>
            <p:nvPr/>
          </p:nvSpPr>
          <p:spPr>
            <a:xfrm>
              <a:off x="2437804" y="741164"/>
              <a:ext cx="1" cy="62509"/>
            </a:xfrm>
            <a:custGeom>
              <a:avLst/>
              <a:gdLst/>
              <a:ahLst/>
              <a:cxnLst/>
              <a:rect l="0" t="0" r="0" b="0"/>
              <a:pathLst>
                <a:path w="1" h="62509">
                  <a:moveTo>
                    <a:pt x="0" y="0"/>
                  </a:moveTo>
                  <a:lnTo>
                    <a:pt x="0" y="44161"/>
                  </a:lnTo>
                  <a:lnTo>
                    <a:pt x="0"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4" name="SMARTInkShape-1342"/>
            <p:cNvSpPr/>
            <p:nvPr/>
          </p:nvSpPr>
          <p:spPr>
            <a:xfrm>
              <a:off x="2064045" y="884439"/>
              <a:ext cx="70151" cy="49119"/>
            </a:xfrm>
            <a:custGeom>
              <a:avLst/>
              <a:gdLst/>
              <a:ahLst/>
              <a:cxnLst/>
              <a:rect l="0" t="0" r="0" b="0"/>
              <a:pathLst>
                <a:path w="70151" h="49119">
                  <a:moveTo>
                    <a:pt x="43361" y="17459"/>
                  </a:moveTo>
                  <a:lnTo>
                    <a:pt x="38621" y="12719"/>
                  </a:lnTo>
                  <a:lnTo>
                    <a:pt x="33647" y="10392"/>
                  </a:lnTo>
                  <a:lnTo>
                    <a:pt x="30932" y="9771"/>
                  </a:lnTo>
                  <a:lnTo>
                    <a:pt x="16503" y="1625"/>
                  </a:lnTo>
                  <a:lnTo>
                    <a:pt x="9393" y="0"/>
                  </a:lnTo>
                  <a:lnTo>
                    <a:pt x="8809" y="859"/>
                  </a:lnTo>
                  <a:lnTo>
                    <a:pt x="8161" y="4459"/>
                  </a:lnTo>
                  <a:lnTo>
                    <a:pt x="6996" y="5816"/>
                  </a:lnTo>
                  <a:lnTo>
                    <a:pt x="3056" y="7324"/>
                  </a:lnTo>
                  <a:lnTo>
                    <a:pt x="1608" y="8718"/>
                  </a:lnTo>
                  <a:lnTo>
                    <a:pt x="0" y="12913"/>
                  </a:lnTo>
                  <a:lnTo>
                    <a:pt x="563" y="15421"/>
                  </a:lnTo>
                  <a:lnTo>
                    <a:pt x="5950" y="26574"/>
                  </a:lnTo>
                  <a:lnTo>
                    <a:pt x="6514" y="29489"/>
                  </a:lnTo>
                  <a:lnTo>
                    <a:pt x="7882" y="31432"/>
                  </a:lnTo>
                  <a:lnTo>
                    <a:pt x="9787" y="32728"/>
                  </a:lnTo>
                  <a:lnTo>
                    <a:pt x="12048" y="33591"/>
                  </a:lnTo>
                  <a:lnTo>
                    <a:pt x="13556" y="35159"/>
                  </a:lnTo>
                  <a:lnTo>
                    <a:pt x="15232" y="39547"/>
                  </a:lnTo>
                  <a:lnTo>
                    <a:pt x="17663" y="41114"/>
                  </a:lnTo>
                  <a:lnTo>
                    <a:pt x="33177" y="46275"/>
                  </a:lnTo>
                  <a:lnTo>
                    <a:pt x="36572" y="48576"/>
                  </a:lnTo>
                  <a:lnTo>
                    <a:pt x="39827" y="49118"/>
                  </a:lnTo>
                  <a:lnTo>
                    <a:pt x="42989" y="48487"/>
                  </a:lnTo>
                  <a:lnTo>
                    <a:pt x="52181" y="45504"/>
                  </a:lnTo>
                  <a:lnTo>
                    <a:pt x="70150" y="442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5" name="SMARTInkShape-1343"/>
            <p:cNvSpPr/>
            <p:nvPr/>
          </p:nvSpPr>
          <p:spPr>
            <a:xfrm>
              <a:off x="2259621" y="768109"/>
              <a:ext cx="88888" cy="115886"/>
            </a:xfrm>
            <a:custGeom>
              <a:avLst/>
              <a:gdLst/>
              <a:ahLst/>
              <a:cxnLst/>
              <a:rect l="0" t="0" r="0" b="0"/>
              <a:pathLst>
                <a:path w="88888" h="115886">
                  <a:moveTo>
                    <a:pt x="17449" y="89141"/>
                  </a:moveTo>
                  <a:lnTo>
                    <a:pt x="22190" y="93882"/>
                  </a:lnTo>
                  <a:lnTo>
                    <a:pt x="24517" y="98855"/>
                  </a:lnTo>
                  <a:lnTo>
                    <a:pt x="25138" y="101570"/>
                  </a:lnTo>
                  <a:lnTo>
                    <a:pt x="35190" y="115779"/>
                  </a:lnTo>
                  <a:lnTo>
                    <a:pt x="30533" y="115885"/>
                  </a:lnTo>
                  <a:lnTo>
                    <a:pt x="29148" y="114908"/>
                  </a:lnTo>
                  <a:lnTo>
                    <a:pt x="28225" y="113264"/>
                  </a:lnTo>
                  <a:lnTo>
                    <a:pt x="27610" y="111176"/>
                  </a:lnTo>
                  <a:lnTo>
                    <a:pt x="16827" y="97836"/>
                  </a:lnTo>
                  <a:lnTo>
                    <a:pt x="14058" y="94938"/>
                  </a:lnTo>
                  <a:lnTo>
                    <a:pt x="10981" y="86426"/>
                  </a:lnTo>
                  <a:lnTo>
                    <a:pt x="6603" y="70477"/>
                  </a:lnTo>
                  <a:lnTo>
                    <a:pt x="1668" y="53184"/>
                  </a:lnTo>
                  <a:lnTo>
                    <a:pt x="0" y="34303"/>
                  </a:lnTo>
                  <a:lnTo>
                    <a:pt x="2418" y="27396"/>
                  </a:lnTo>
                  <a:lnTo>
                    <a:pt x="20591" y="5842"/>
                  </a:lnTo>
                  <a:lnTo>
                    <a:pt x="26452" y="2510"/>
                  </a:lnTo>
                  <a:lnTo>
                    <a:pt x="42479" y="0"/>
                  </a:lnTo>
                  <a:lnTo>
                    <a:pt x="48457" y="4631"/>
                  </a:lnTo>
                  <a:lnTo>
                    <a:pt x="51074" y="9578"/>
                  </a:lnTo>
                  <a:lnTo>
                    <a:pt x="51772" y="12287"/>
                  </a:lnTo>
                  <a:lnTo>
                    <a:pt x="57839" y="17942"/>
                  </a:lnTo>
                  <a:lnTo>
                    <a:pt x="65166" y="23762"/>
                  </a:lnTo>
                  <a:lnTo>
                    <a:pt x="70283" y="31625"/>
                  </a:lnTo>
                  <a:lnTo>
                    <a:pt x="88887" y="444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6" name="SMARTInkShape-1344"/>
            <p:cNvSpPr/>
            <p:nvPr/>
          </p:nvSpPr>
          <p:spPr>
            <a:xfrm>
              <a:off x="2196703" y="848320"/>
              <a:ext cx="8931" cy="8931"/>
            </a:xfrm>
            <a:custGeom>
              <a:avLst/>
              <a:gdLst/>
              <a:ahLst/>
              <a:cxnLst/>
              <a:rect l="0" t="0" r="0" b="0"/>
              <a:pathLst>
                <a:path w="8931" h="8931">
                  <a:moveTo>
                    <a:pt x="8930" y="0"/>
                  </a:moveTo>
                  <a:lnTo>
                    <a:pt x="1241" y="0"/>
                  </a:lnTo>
                  <a:lnTo>
                    <a:pt x="827" y="993"/>
                  </a:ln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7" name="SMARTInkShape-1345"/>
            <p:cNvSpPr/>
            <p:nvPr/>
          </p:nvSpPr>
          <p:spPr>
            <a:xfrm>
              <a:off x="2160984" y="857250"/>
              <a:ext cx="8931" cy="44649"/>
            </a:xfrm>
            <a:custGeom>
              <a:avLst/>
              <a:gdLst/>
              <a:ahLst/>
              <a:cxnLst/>
              <a:rect l="0" t="0" r="0" b="0"/>
              <a:pathLst>
                <a:path w="8931" h="44649">
                  <a:moveTo>
                    <a:pt x="0" y="0"/>
                  </a:moveTo>
                  <a:lnTo>
                    <a:pt x="0" y="21249"/>
                  </a:lnTo>
                  <a:lnTo>
                    <a:pt x="2646" y="26973"/>
                  </a:lnTo>
                  <a:lnTo>
                    <a:pt x="6137" y="32824"/>
                  </a:lnTo>
                  <a:lnTo>
                    <a:pt x="8930"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8" name="SMARTInkShape-1346"/>
            <p:cNvSpPr/>
            <p:nvPr/>
          </p:nvSpPr>
          <p:spPr>
            <a:xfrm>
              <a:off x="1964531" y="858613"/>
              <a:ext cx="160468" cy="175833"/>
            </a:xfrm>
            <a:custGeom>
              <a:avLst/>
              <a:gdLst/>
              <a:ahLst/>
              <a:cxnLst/>
              <a:rect l="0" t="0" r="0" b="0"/>
              <a:pathLst>
                <a:path w="160468" h="175833">
                  <a:moveTo>
                    <a:pt x="0" y="105793"/>
                  </a:moveTo>
                  <a:lnTo>
                    <a:pt x="12429" y="118222"/>
                  </a:lnTo>
                  <a:lnTo>
                    <a:pt x="15446" y="126531"/>
                  </a:lnTo>
                  <a:lnTo>
                    <a:pt x="17779" y="135846"/>
                  </a:lnTo>
                  <a:lnTo>
                    <a:pt x="24715" y="149910"/>
                  </a:lnTo>
                  <a:lnTo>
                    <a:pt x="26779" y="175832"/>
                  </a:lnTo>
                  <a:lnTo>
                    <a:pt x="26789" y="163892"/>
                  </a:lnTo>
                  <a:lnTo>
                    <a:pt x="24143" y="158735"/>
                  </a:lnTo>
                  <a:lnTo>
                    <a:pt x="22049" y="155970"/>
                  </a:lnTo>
                  <a:lnTo>
                    <a:pt x="19721" y="147607"/>
                  </a:lnTo>
                  <a:lnTo>
                    <a:pt x="15377" y="121542"/>
                  </a:lnTo>
                  <a:lnTo>
                    <a:pt x="10203" y="104164"/>
                  </a:lnTo>
                  <a:lnTo>
                    <a:pt x="9307" y="89546"/>
                  </a:lnTo>
                  <a:lnTo>
                    <a:pt x="11744" y="81044"/>
                  </a:lnTo>
                  <a:lnTo>
                    <a:pt x="15141" y="73957"/>
                  </a:lnTo>
                  <a:lnTo>
                    <a:pt x="18047" y="64390"/>
                  </a:lnTo>
                  <a:lnTo>
                    <a:pt x="30182" y="49274"/>
                  </a:lnTo>
                  <a:lnTo>
                    <a:pt x="43559" y="40319"/>
                  </a:lnTo>
                  <a:lnTo>
                    <a:pt x="83454" y="27576"/>
                  </a:lnTo>
                  <a:lnTo>
                    <a:pt x="107178" y="18979"/>
                  </a:lnTo>
                  <a:lnTo>
                    <a:pt x="118080" y="16607"/>
                  </a:lnTo>
                  <a:lnTo>
                    <a:pt x="133163" y="9646"/>
                  </a:lnTo>
                  <a:lnTo>
                    <a:pt x="157684" y="0"/>
                  </a:lnTo>
                  <a:lnTo>
                    <a:pt x="158701" y="538"/>
                  </a:lnTo>
                  <a:lnTo>
                    <a:pt x="159379" y="1889"/>
                  </a:lnTo>
                  <a:lnTo>
                    <a:pt x="160467" y="6445"/>
                  </a:lnTo>
                  <a:lnTo>
                    <a:pt x="153552" y="20611"/>
                  </a:lnTo>
                  <a:lnTo>
                    <a:pt x="121823" y="63430"/>
                  </a:lnTo>
                  <a:lnTo>
                    <a:pt x="104543" y="86238"/>
                  </a:lnTo>
                  <a:lnTo>
                    <a:pt x="100098" y="98456"/>
                  </a:lnTo>
                  <a:lnTo>
                    <a:pt x="98781" y="108360"/>
                  </a:lnTo>
                  <a:lnTo>
                    <a:pt x="99589" y="110481"/>
                  </a:lnTo>
                  <a:lnTo>
                    <a:pt x="101119" y="111895"/>
                  </a:lnTo>
                  <a:lnTo>
                    <a:pt x="105465" y="113466"/>
                  </a:lnTo>
                  <a:lnTo>
                    <a:pt x="125016" y="1147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9" name="SMARTInkShape-1347"/>
            <p:cNvSpPr/>
            <p:nvPr/>
          </p:nvSpPr>
          <p:spPr>
            <a:xfrm>
              <a:off x="2734032" y="553641"/>
              <a:ext cx="105609" cy="89250"/>
            </a:xfrm>
            <a:custGeom>
              <a:avLst/>
              <a:gdLst/>
              <a:ahLst/>
              <a:cxnLst/>
              <a:rect l="0" t="0" r="0" b="0"/>
              <a:pathLst>
                <a:path w="105609" h="89250">
                  <a:moveTo>
                    <a:pt x="105608" y="0"/>
                  </a:moveTo>
                  <a:lnTo>
                    <a:pt x="79619" y="0"/>
                  </a:lnTo>
                  <a:lnTo>
                    <a:pt x="71568" y="2645"/>
                  </a:lnTo>
                  <a:lnTo>
                    <a:pt x="30911" y="24908"/>
                  </a:lnTo>
                  <a:lnTo>
                    <a:pt x="19162" y="34552"/>
                  </a:lnTo>
                  <a:lnTo>
                    <a:pt x="12617" y="45452"/>
                  </a:lnTo>
                  <a:lnTo>
                    <a:pt x="8717" y="55920"/>
                  </a:lnTo>
                  <a:lnTo>
                    <a:pt x="773" y="70724"/>
                  </a:lnTo>
                  <a:lnTo>
                    <a:pt x="0" y="73938"/>
                  </a:lnTo>
                  <a:lnTo>
                    <a:pt x="476" y="77073"/>
                  </a:lnTo>
                  <a:lnTo>
                    <a:pt x="3651" y="83202"/>
                  </a:lnTo>
                  <a:lnTo>
                    <a:pt x="5887" y="85234"/>
                  </a:lnTo>
                  <a:lnTo>
                    <a:pt x="11017" y="87491"/>
                  </a:lnTo>
                  <a:lnTo>
                    <a:pt x="44853" y="89249"/>
                  </a:lnTo>
                  <a:lnTo>
                    <a:pt x="51486" y="86630"/>
                  </a:lnTo>
                  <a:lnTo>
                    <a:pt x="60960"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38" name="SMARTInkShape-Group147"/>
          <p:cNvGrpSpPr/>
          <p:nvPr/>
        </p:nvGrpSpPr>
        <p:grpSpPr>
          <a:xfrm>
            <a:off x="518613" y="4063022"/>
            <a:ext cx="2124462" cy="580257"/>
            <a:chOff x="518613" y="4063022"/>
            <a:chExt cx="2124462" cy="580257"/>
          </a:xfrm>
        </p:grpSpPr>
        <p:sp>
          <p:nvSpPr>
            <p:cNvPr id="1621" name="SMARTInkShape-1348"/>
            <p:cNvSpPr/>
            <p:nvPr/>
          </p:nvSpPr>
          <p:spPr>
            <a:xfrm>
              <a:off x="2044931" y="4330898"/>
              <a:ext cx="258911" cy="107157"/>
            </a:xfrm>
            <a:custGeom>
              <a:avLst/>
              <a:gdLst/>
              <a:ahLst/>
              <a:cxnLst/>
              <a:rect l="0" t="0" r="0" b="0"/>
              <a:pathLst>
                <a:path w="258911" h="107157">
                  <a:moveTo>
                    <a:pt x="8897" y="8930"/>
                  </a:moveTo>
                  <a:lnTo>
                    <a:pt x="4157" y="8930"/>
                  </a:lnTo>
                  <a:lnTo>
                    <a:pt x="2760" y="7938"/>
                  </a:lnTo>
                  <a:lnTo>
                    <a:pt x="1829" y="6284"/>
                  </a:lnTo>
                  <a:lnTo>
                    <a:pt x="0" y="109"/>
                  </a:lnTo>
                  <a:lnTo>
                    <a:pt x="36180" y="15"/>
                  </a:lnTo>
                  <a:lnTo>
                    <a:pt x="71502" y="3"/>
                  </a:lnTo>
                  <a:lnTo>
                    <a:pt x="114272" y="1"/>
                  </a:lnTo>
                  <a:lnTo>
                    <a:pt x="158292" y="0"/>
                  </a:lnTo>
                  <a:lnTo>
                    <a:pt x="186777" y="2646"/>
                  </a:lnTo>
                  <a:lnTo>
                    <a:pt x="231293" y="8378"/>
                  </a:lnTo>
                  <a:lnTo>
                    <a:pt x="251044" y="8820"/>
                  </a:lnTo>
                  <a:lnTo>
                    <a:pt x="253672" y="9849"/>
                  </a:lnTo>
                  <a:lnTo>
                    <a:pt x="255424" y="11527"/>
                  </a:lnTo>
                  <a:lnTo>
                    <a:pt x="257371" y="16037"/>
                  </a:lnTo>
                  <a:lnTo>
                    <a:pt x="258910" y="52379"/>
                  </a:lnTo>
                  <a:lnTo>
                    <a:pt x="256274" y="60652"/>
                  </a:lnTo>
                  <a:lnTo>
                    <a:pt x="252788" y="67635"/>
                  </a:lnTo>
                  <a:lnTo>
                    <a:pt x="250549" y="82850"/>
                  </a:lnTo>
                  <a:lnTo>
                    <a:pt x="249251" y="92384"/>
                  </a:lnTo>
                  <a:lnTo>
                    <a:pt x="241069"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2" name="SMARTInkShape-1349"/>
            <p:cNvSpPr/>
            <p:nvPr/>
          </p:nvSpPr>
          <p:spPr>
            <a:xfrm>
              <a:off x="2170189" y="4196953"/>
              <a:ext cx="142601" cy="241102"/>
            </a:xfrm>
            <a:custGeom>
              <a:avLst/>
              <a:gdLst/>
              <a:ahLst/>
              <a:cxnLst/>
              <a:rect l="0" t="0" r="0" b="0"/>
              <a:pathLst>
                <a:path w="142601" h="241102">
                  <a:moveTo>
                    <a:pt x="53303" y="0"/>
                  </a:moveTo>
                  <a:lnTo>
                    <a:pt x="53303" y="4740"/>
                  </a:lnTo>
                  <a:lnTo>
                    <a:pt x="50657" y="9713"/>
                  </a:lnTo>
                  <a:lnTo>
                    <a:pt x="26445" y="53830"/>
                  </a:lnTo>
                  <a:lnTo>
                    <a:pt x="12614" y="84369"/>
                  </a:lnTo>
                  <a:lnTo>
                    <a:pt x="2865" y="127168"/>
                  </a:lnTo>
                  <a:lnTo>
                    <a:pt x="0" y="168782"/>
                  </a:lnTo>
                  <a:lnTo>
                    <a:pt x="799" y="183514"/>
                  </a:lnTo>
                  <a:lnTo>
                    <a:pt x="6878" y="199013"/>
                  </a:lnTo>
                  <a:lnTo>
                    <a:pt x="12165" y="206851"/>
                  </a:lnTo>
                  <a:lnTo>
                    <a:pt x="55832" y="229107"/>
                  </a:lnTo>
                  <a:lnTo>
                    <a:pt x="74999" y="237107"/>
                  </a:lnTo>
                  <a:lnTo>
                    <a:pt x="116956" y="240751"/>
                  </a:lnTo>
                  <a:lnTo>
                    <a:pt x="142600" y="2411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3" name="SMARTInkShape-1350"/>
            <p:cNvSpPr/>
            <p:nvPr/>
          </p:nvSpPr>
          <p:spPr>
            <a:xfrm>
              <a:off x="1950908" y="4340350"/>
              <a:ext cx="156499" cy="142354"/>
            </a:xfrm>
            <a:custGeom>
              <a:avLst/>
              <a:gdLst/>
              <a:ahLst/>
              <a:cxnLst/>
              <a:rect l="0" t="0" r="0" b="0"/>
              <a:pathLst>
                <a:path w="156499" h="142354">
                  <a:moveTo>
                    <a:pt x="120779" y="35196"/>
                  </a:moveTo>
                  <a:lnTo>
                    <a:pt x="120779" y="21894"/>
                  </a:lnTo>
                  <a:lnTo>
                    <a:pt x="118133" y="16717"/>
                  </a:lnTo>
                  <a:lnTo>
                    <a:pt x="116039" y="13947"/>
                  </a:lnTo>
                  <a:lnTo>
                    <a:pt x="111066" y="10870"/>
                  </a:lnTo>
                  <a:lnTo>
                    <a:pt x="89735" y="3588"/>
                  </a:lnTo>
                  <a:lnTo>
                    <a:pt x="49267" y="10684"/>
                  </a:lnTo>
                  <a:lnTo>
                    <a:pt x="20559" y="23590"/>
                  </a:lnTo>
                  <a:lnTo>
                    <a:pt x="12406" y="29377"/>
                  </a:lnTo>
                  <a:lnTo>
                    <a:pt x="8121" y="35256"/>
                  </a:lnTo>
                  <a:lnTo>
                    <a:pt x="5225" y="41176"/>
                  </a:lnTo>
                  <a:lnTo>
                    <a:pt x="630" y="47114"/>
                  </a:lnTo>
                  <a:lnTo>
                    <a:pt x="0" y="49095"/>
                  </a:lnTo>
                  <a:lnTo>
                    <a:pt x="573" y="50415"/>
                  </a:lnTo>
                  <a:lnTo>
                    <a:pt x="3880" y="52534"/>
                  </a:lnTo>
                  <a:lnTo>
                    <a:pt x="21791" y="53010"/>
                  </a:lnTo>
                  <a:lnTo>
                    <a:pt x="29821" y="50390"/>
                  </a:lnTo>
                  <a:lnTo>
                    <a:pt x="69252" y="26198"/>
                  </a:lnTo>
                  <a:lnTo>
                    <a:pt x="86678" y="14347"/>
                  </a:lnTo>
                  <a:lnTo>
                    <a:pt x="90740" y="8402"/>
                  </a:lnTo>
                  <a:lnTo>
                    <a:pt x="91824" y="5427"/>
                  </a:lnTo>
                  <a:lnTo>
                    <a:pt x="93538" y="3444"/>
                  </a:lnTo>
                  <a:lnTo>
                    <a:pt x="101489" y="0"/>
                  </a:lnTo>
                  <a:lnTo>
                    <a:pt x="101966" y="818"/>
                  </a:lnTo>
                  <a:lnTo>
                    <a:pt x="102909" y="41722"/>
                  </a:lnTo>
                  <a:lnTo>
                    <a:pt x="103912" y="77711"/>
                  </a:lnTo>
                  <a:lnTo>
                    <a:pt x="113007" y="111824"/>
                  </a:lnTo>
                  <a:lnTo>
                    <a:pt x="131858" y="134927"/>
                  </a:lnTo>
                  <a:lnTo>
                    <a:pt x="138271" y="139053"/>
                  </a:lnTo>
                  <a:lnTo>
                    <a:pt x="147459" y="141375"/>
                  </a:lnTo>
                  <a:lnTo>
                    <a:pt x="156498" y="1423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4" name="SMARTInkShape-1351"/>
            <p:cNvSpPr/>
            <p:nvPr/>
          </p:nvSpPr>
          <p:spPr>
            <a:xfrm>
              <a:off x="2437804" y="4397516"/>
              <a:ext cx="205271" cy="245763"/>
            </a:xfrm>
            <a:custGeom>
              <a:avLst/>
              <a:gdLst/>
              <a:ahLst/>
              <a:cxnLst/>
              <a:rect l="0" t="0" r="0" b="0"/>
              <a:pathLst>
                <a:path w="205271" h="245763">
                  <a:moveTo>
                    <a:pt x="187524" y="31609"/>
                  </a:moveTo>
                  <a:lnTo>
                    <a:pt x="187524" y="26868"/>
                  </a:lnTo>
                  <a:lnTo>
                    <a:pt x="186532" y="25472"/>
                  </a:lnTo>
                  <a:lnTo>
                    <a:pt x="184878" y="24541"/>
                  </a:lnTo>
                  <a:lnTo>
                    <a:pt x="182783" y="23921"/>
                  </a:lnTo>
                  <a:lnTo>
                    <a:pt x="181387" y="22515"/>
                  </a:lnTo>
                  <a:lnTo>
                    <a:pt x="179836" y="18306"/>
                  </a:lnTo>
                  <a:lnTo>
                    <a:pt x="178962" y="10359"/>
                  </a:lnTo>
                  <a:lnTo>
                    <a:pt x="177847" y="8513"/>
                  </a:lnTo>
                  <a:lnTo>
                    <a:pt x="176112" y="7282"/>
                  </a:lnTo>
                  <a:lnTo>
                    <a:pt x="171538" y="4922"/>
                  </a:lnTo>
                  <a:lnTo>
                    <a:pt x="166198" y="566"/>
                  </a:lnTo>
                  <a:lnTo>
                    <a:pt x="163385" y="0"/>
                  </a:lnTo>
                  <a:lnTo>
                    <a:pt x="160517" y="614"/>
                  </a:lnTo>
                  <a:lnTo>
                    <a:pt x="154685" y="2951"/>
                  </a:lnTo>
                  <a:lnTo>
                    <a:pt x="145823" y="5258"/>
                  </a:lnTo>
                  <a:lnTo>
                    <a:pt x="125015" y="20233"/>
                  </a:lnTo>
                  <a:lnTo>
                    <a:pt x="122038" y="21048"/>
                  </a:lnTo>
                  <a:lnTo>
                    <a:pt x="120054" y="22584"/>
                  </a:lnTo>
                  <a:lnTo>
                    <a:pt x="117850" y="26936"/>
                  </a:lnTo>
                  <a:lnTo>
                    <a:pt x="116241" y="38887"/>
                  </a:lnTo>
                  <a:lnTo>
                    <a:pt x="120873" y="44790"/>
                  </a:lnTo>
                  <a:lnTo>
                    <a:pt x="125821" y="47389"/>
                  </a:lnTo>
                  <a:lnTo>
                    <a:pt x="128529" y="48082"/>
                  </a:lnTo>
                  <a:lnTo>
                    <a:pt x="131327" y="47552"/>
                  </a:lnTo>
                  <a:lnTo>
                    <a:pt x="142946" y="42218"/>
                  </a:lnTo>
                  <a:lnTo>
                    <a:pt x="187361" y="40551"/>
                  </a:lnTo>
                  <a:lnTo>
                    <a:pt x="190392" y="40547"/>
                  </a:lnTo>
                  <a:lnTo>
                    <a:pt x="192412" y="41537"/>
                  </a:lnTo>
                  <a:lnTo>
                    <a:pt x="193759" y="43188"/>
                  </a:lnTo>
                  <a:lnTo>
                    <a:pt x="204095" y="69476"/>
                  </a:lnTo>
                  <a:lnTo>
                    <a:pt x="205270" y="100520"/>
                  </a:lnTo>
                  <a:lnTo>
                    <a:pt x="197274" y="141768"/>
                  </a:lnTo>
                  <a:lnTo>
                    <a:pt x="195705" y="159609"/>
                  </a:lnTo>
                  <a:lnTo>
                    <a:pt x="178376" y="201273"/>
                  </a:lnTo>
                  <a:lnTo>
                    <a:pt x="166645" y="220345"/>
                  </a:lnTo>
                  <a:lnTo>
                    <a:pt x="148825" y="239813"/>
                  </a:lnTo>
                  <a:lnTo>
                    <a:pt x="140228" y="243207"/>
                  </a:lnTo>
                  <a:lnTo>
                    <a:pt x="103997" y="245762"/>
                  </a:lnTo>
                  <a:lnTo>
                    <a:pt x="84172" y="241134"/>
                  </a:lnTo>
                  <a:lnTo>
                    <a:pt x="59695" y="229688"/>
                  </a:lnTo>
                  <a:lnTo>
                    <a:pt x="15052" y="189418"/>
                  </a:lnTo>
                  <a:lnTo>
                    <a:pt x="4901" y="178358"/>
                  </a:lnTo>
                  <a:lnTo>
                    <a:pt x="0" y="1655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5" name="SMARTInkShape-1352"/>
            <p:cNvSpPr/>
            <p:nvPr/>
          </p:nvSpPr>
          <p:spPr>
            <a:xfrm>
              <a:off x="687586" y="4170210"/>
              <a:ext cx="133499" cy="147372"/>
            </a:xfrm>
            <a:custGeom>
              <a:avLst/>
              <a:gdLst/>
              <a:ahLst/>
              <a:cxnLst/>
              <a:rect l="0" t="0" r="0" b="0"/>
              <a:pathLst>
                <a:path w="133499" h="147372">
                  <a:moveTo>
                    <a:pt x="0" y="44602"/>
                  </a:moveTo>
                  <a:lnTo>
                    <a:pt x="4740" y="44602"/>
                  </a:lnTo>
                  <a:lnTo>
                    <a:pt x="9714" y="47248"/>
                  </a:lnTo>
                  <a:lnTo>
                    <a:pt x="15231" y="50739"/>
                  </a:lnTo>
                  <a:lnTo>
                    <a:pt x="26858" y="52980"/>
                  </a:lnTo>
                  <a:lnTo>
                    <a:pt x="60058" y="53500"/>
                  </a:lnTo>
                  <a:lnTo>
                    <a:pt x="94105" y="44435"/>
                  </a:lnTo>
                  <a:lnTo>
                    <a:pt x="118153" y="29444"/>
                  </a:lnTo>
                  <a:lnTo>
                    <a:pt x="130550" y="11836"/>
                  </a:lnTo>
                  <a:lnTo>
                    <a:pt x="133498" y="1715"/>
                  </a:lnTo>
                  <a:lnTo>
                    <a:pt x="132655" y="1128"/>
                  </a:lnTo>
                  <a:lnTo>
                    <a:pt x="121477" y="109"/>
                  </a:lnTo>
                  <a:lnTo>
                    <a:pt x="112943" y="0"/>
                  </a:lnTo>
                  <a:lnTo>
                    <a:pt x="99390" y="4708"/>
                  </a:lnTo>
                  <a:lnTo>
                    <a:pt x="80912" y="18048"/>
                  </a:lnTo>
                  <a:lnTo>
                    <a:pt x="74656" y="24863"/>
                  </a:lnTo>
                  <a:lnTo>
                    <a:pt x="64564" y="38864"/>
                  </a:lnTo>
                  <a:lnTo>
                    <a:pt x="51431" y="50730"/>
                  </a:lnTo>
                  <a:lnTo>
                    <a:pt x="39107" y="83574"/>
                  </a:lnTo>
                  <a:lnTo>
                    <a:pt x="36165" y="108359"/>
                  </a:lnTo>
                  <a:lnTo>
                    <a:pt x="38563" y="115272"/>
                  </a:lnTo>
                  <a:lnTo>
                    <a:pt x="40591" y="118505"/>
                  </a:lnTo>
                  <a:lnTo>
                    <a:pt x="44839" y="135966"/>
                  </a:lnTo>
                  <a:lnTo>
                    <a:pt x="46760" y="138254"/>
                  </a:lnTo>
                  <a:lnTo>
                    <a:pt x="56972" y="146666"/>
                  </a:lnTo>
                  <a:lnTo>
                    <a:pt x="60801" y="147371"/>
                  </a:lnTo>
                  <a:lnTo>
                    <a:pt x="98226" y="1428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6" name="SMARTInkShape-1353"/>
            <p:cNvSpPr/>
            <p:nvPr/>
          </p:nvSpPr>
          <p:spPr>
            <a:xfrm>
              <a:off x="892969" y="4080867"/>
              <a:ext cx="17860" cy="223243"/>
            </a:xfrm>
            <a:custGeom>
              <a:avLst/>
              <a:gdLst/>
              <a:ahLst/>
              <a:cxnLst/>
              <a:rect l="0" t="0" r="0" b="0"/>
              <a:pathLst>
                <a:path w="17860" h="223243">
                  <a:moveTo>
                    <a:pt x="17859" y="0"/>
                  </a:moveTo>
                  <a:lnTo>
                    <a:pt x="17859" y="7688"/>
                  </a:lnTo>
                  <a:lnTo>
                    <a:pt x="13119" y="13302"/>
                  </a:lnTo>
                  <a:lnTo>
                    <a:pt x="10791" y="21126"/>
                  </a:lnTo>
                  <a:lnTo>
                    <a:pt x="8010" y="59494"/>
                  </a:lnTo>
                  <a:lnTo>
                    <a:pt x="1876" y="97337"/>
                  </a:lnTo>
                  <a:lnTo>
                    <a:pt x="556" y="130044"/>
                  </a:lnTo>
                  <a:lnTo>
                    <a:pt x="110" y="171319"/>
                  </a:lnTo>
                  <a:lnTo>
                    <a:pt x="4" y="213361"/>
                  </a:lnTo>
                  <a:lnTo>
                    <a:pt x="0"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7" name="SMARTInkShape-1354"/>
            <p:cNvSpPr/>
            <p:nvPr/>
          </p:nvSpPr>
          <p:spPr>
            <a:xfrm>
              <a:off x="1009055" y="4089810"/>
              <a:ext cx="116087" cy="250019"/>
            </a:xfrm>
            <a:custGeom>
              <a:avLst/>
              <a:gdLst/>
              <a:ahLst/>
              <a:cxnLst/>
              <a:rect l="0" t="0" r="0" b="0"/>
              <a:pathLst>
                <a:path w="116087" h="250019">
                  <a:moveTo>
                    <a:pt x="17859" y="250018"/>
                  </a:moveTo>
                  <a:lnTo>
                    <a:pt x="9297" y="250018"/>
                  </a:lnTo>
                  <a:lnTo>
                    <a:pt x="6288" y="213446"/>
                  </a:lnTo>
                  <a:lnTo>
                    <a:pt x="1242" y="195059"/>
                  </a:lnTo>
                  <a:lnTo>
                    <a:pt x="109" y="155627"/>
                  </a:lnTo>
                  <a:lnTo>
                    <a:pt x="9" y="114384"/>
                  </a:lnTo>
                  <a:lnTo>
                    <a:pt x="0" y="74775"/>
                  </a:lnTo>
                  <a:lnTo>
                    <a:pt x="9094" y="33743"/>
                  </a:lnTo>
                  <a:lnTo>
                    <a:pt x="15813" y="22005"/>
                  </a:lnTo>
                  <a:lnTo>
                    <a:pt x="25080" y="12243"/>
                  </a:lnTo>
                  <a:lnTo>
                    <a:pt x="38960" y="4059"/>
                  </a:lnTo>
                  <a:lnTo>
                    <a:pt x="50790" y="1193"/>
                  </a:lnTo>
                  <a:lnTo>
                    <a:pt x="94156" y="18"/>
                  </a:lnTo>
                  <a:lnTo>
                    <a:pt x="100717" y="0"/>
                  </a:lnTo>
                  <a:lnTo>
                    <a:pt x="106940" y="2639"/>
                  </a:lnTo>
                  <a:lnTo>
                    <a:pt x="116086" y="89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8" name="SMARTInkShape-1355"/>
            <p:cNvSpPr/>
            <p:nvPr/>
          </p:nvSpPr>
          <p:spPr>
            <a:xfrm>
              <a:off x="964406" y="4196953"/>
              <a:ext cx="98228" cy="8930"/>
            </a:xfrm>
            <a:custGeom>
              <a:avLst/>
              <a:gdLst/>
              <a:ahLst/>
              <a:cxnLst/>
              <a:rect l="0" t="0" r="0" b="0"/>
              <a:pathLst>
                <a:path w="98228" h="8930">
                  <a:moveTo>
                    <a:pt x="0" y="0"/>
                  </a:moveTo>
                  <a:lnTo>
                    <a:pt x="4741" y="4740"/>
                  </a:lnTo>
                  <a:lnTo>
                    <a:pt x="9714" y="7067"/>
                  </a:lnTo>
                  <a:lnTo>
                    <a:pt x="51722" y="8820"/>
                  </a:lnTo>
                  <a:lnTo>
                    <a:pt x="98227"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9" name="SMARTInkShape-1356"/>
            <p:cNvSpPr/>
            <p:nvPr/>
          </p:nvSpPr>
          <p:spPr>
            <a:xfrm>
              <a:off x="1171565" y="4223742"/>
              <a:ext cx="96452" cy="107111"/>
            </a:xfrm>
            <a:custGeom>
              <a:avLst/>
              <a:gdLst/>
              <a:ahLst/>
              <a:cxnLst/>
              <a:rect l="0" t="0" r="0" b="0"/>
              <a:pathLst>
                <a:path w="96452" h="107111">
                  <a:moveTo>
                    <a:pt x="96451" y="0"/>
                  </a:moveTo>
                  <a:lnTo>
                    <a:pt x="91710" y="4740"/>
                  </a:lnTo>
                  <a:lnTo>
                    <a:pt x="86737" y="7067"/>
                  </a:lnTo>
                  <a:lnTo>
                    <a:pt x="84022" y="7688"/>
                  </a:lnTo>
                  <a:lnTo>
                    <a:pt x="40530" y="32824"/>
                  </a:lnTo>
                  <a:lnTo>
                    <a:pt x="13248" y="56558"/>
                  </a:lnTo>
                  <a:lnTo>
                    <a:pt x="2221" y="74598"/>
                  </a:lnTo>
                  <a:lnTo>
                    <a:pt x="0" y="82103"/>
                  </a:lnTo>
                  <a:lnTo>
                    <a:pt x="400" y="85493"/>
                  </a:lnTo>
                  <a:lnTo>
                    <a:pt x="3491" y="91906"/>
                  </a:lnTo>
                  <a:lnTo>
                    <a:pt x="10809" y="101094"/>
                  </a:lnTo>
                  <a:lnTo>
                    <a:pt x="16385" y="104462"/>
                  </a:lnTo>
                  <a:lnTo>
                    <a:pt x="28049" y="106624"/>
                  </a:lnTo>
                  <a:lnTo>
                    <a:pt x="58283" y="107110"/>
                  </a:lnTo>
                  <a:lnTo>
                    <a:pt x="67250" y="104490"/>
                  </a:lnTo>
                  <a:lnTo>
                    <a:pt x="87521"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0" name="SMARTInkShape-1357"/>
            <p:cNvSpPr/>
            <p:nvPr/>
          </p:nvSpPr>
          <p:spPr>
            <a:xfrm>
              <a:off x="1268025" y="4108898"/>
              <a:ext cx="17851" cy="222001"/>
            </a:xfrm>
            <a:custGeom>
              <a:avLst/>
              <a:gdLst/>
              <a:ahLst/>
              <a:cxnLst/>
              <a:rect l="0" t="0" r="0" b="0"/>
              <a:pathLst>
                <a:path w="17851" h="222001">
                  <a:moveTo>
                    <a:pt x="17850" y="7688"/>
                  </a:moveTo>
                  <a:lnTo>
                    <a:pt x="10162" y="0"/>
                  </a:lnTo>
                  <a:lnTo>
                    <a:pt x="9748" y="578"/>
                  </a:lnTo>
                  <a:lnTo>
                    <a:pt x="8001" y="14062"/>
                  </a:lnTo>
                  <a:lnTo>
                    <a:pt x="2805" y="23687"/>
                  </a:lnTo>
                  <a:lnTo>
                    <a:pt x="100" y="67378"/>
                  </a:lnTo>
                  <a:lnTo>
                    <a:pt x="0" y="110640"/>
                  </a:lnTo>
                  <a:lnTo>
                    <a:pt x="7680" y="155167"/>
                  </a:lnTo>
                  <a:lnTo>
                    <a:pt x="9840" y="197117"/>
                  </a:lnTo>
                  <a:lnTo>
                    <a:pt x="17850" y="222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1" name="SMARTInkShape-1358"/>
            <p:cNvSpPr/>
            <p:nvPr/>
          </p:nvSpPr>
          <p:spPr>
            <a:xfrm>
              <a:off x="1348571" y="4215325"/>
              <a:ext cx="115850" cy="124504"/>
            </a:xfrm>
            <a:custGeom>
              <a:avLst/>
              <a:gdLst/>
              <a:ahLst/>
              <a:cxnLst/>
              <a:rect l="0" t="0" r="0" b="0"/>
              <a:pathLst>
                <a:path w="115850" h="124504">
                  <a:moveTo>
                    <a:pt x="35531" y="88784"/>
                  </a:moveTo>
                  <a:lnTo>
                    <a:pt x="43219" y="81096"/>
                  </a:lnTo>
                  <a:lnTo>
                    <a:pt x="57481" y="73963"/>
                  </a:lnTo>
                  <a:lnTo>
                    <a:pt x="67721" y="70832"/>
                  </a:lnTo>
                  <a:lnTo>
                    <a:pt x="109570" y="41124"/>
                  </a:lnTo>
                  <a:lnTo>
                    <a:pt x="113086" y="35190"/>
                  </a:lnTo>
                  <a:lnTo>
                    <a:pt x="115527" y="26458"/>
                  </a:lnTo>
                  <a:lnTo>
                    <a:pt x="115849" y="14002"/>
                  </a:lnTo>
                  <a:lnTo>
                    <a:pt x="113230" y="8253"/>
                  </a:lnTo>
                  <a:lnTo>
                    <a:pt x="111143" y="5331"/>
                  </a:lnTo>
                  <a:lnTo>
                    <a:pt x="107767" y="3383"/>
                  </a:lnTo>
                  <a:lnTo>
                    <a:pt x="90736" y="257"/>
                  </a:lnTo>
                  <a:lnTo>
                    <a:pt x="87217" y="0"/>
                  </a:lnTo>
                  <a:lnTo>
                    <a:pt x="67311" y="6718"/>
                  </a:lnTo>
                  <a:lnTo>
                    <a:pt x="33039" y="21614"/>
                  </a:lnTo>
                  <a:lnTo>
                    <a:pt x="7049" y="45984"/>
                  </a:lnTo>
                  <a:lnTo>
                    <a:pt x="3028" y="52564"/>
                  </a:lnTo>
                  <a:lnTo>
                    <a:pt x="1241" y="59788"/>
                  </a:lnTo>
                  <a:lnTo>
                    <a:pt x="0" y="81560"/>
                  </a:lnTo>
                  <a:lnTo>
                    <a:pt x="2541" y="88219"/>
                  </a:lnTo>
                  <a:lnTo>
                    <a:pt x="20807" y="109587"/>
                  </a:lnTo>
                  <a:lnTo>
                    <a:pt x="38722" y="120528"/>
                  </a:lnTo>
                  <a:lnTo>
                    <a:pt x="53390" y="1245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2" name="SMARTInkShape-1359"/>
            <p:cNvSpPr/>
            <p:nvPr/>
          </p:nvSpPr>
          <p:spPr>
            <a:xfrm>
              <a:off x="1477183" y="4245840"/>
              <a:ext cx="94287" cy="192056"/>
            </a:xfrm>
            <a:custGeom>
              <a:avLst/>
              <a:gdLst/>
              <a:ahLst/>
              <a:cxnLst/>
              <a:rect l="0" t="0" r="0" b="0"/>
              <a:pathLst>
                <a:path w="94287" h="192056">
                  <a:moveTo>
                    <a:pt x="14075" y="49339"/>
                  </a:moveTo>
                  <a:lnTo>
                    <a:pt x="14075" y="70330"/>
                  </a:lnTo>
                  <a:lnTo>
                    <a:pt x="5697" y="112086"/>
                  </a:lnTo>
                  <a:lnTo>
                    <a:pt x="5177" y="153533"/>
                  </a:lnTo>
                  <a:lnTo>
                    <a:pt x="5145" y="192055"/>
                  </a:lnTo>
                  <a:lnTo>
                    <a:pt x="5145" y="148573"/>
                  </a:lnTo>
                  <a:lnTo>
                    <a:pt x="5145" y="105953"/>
                  </a:lnTo>
                  <a:lnTo>
                    <a:pt x="0" y="75956"/>
                  </a:lnTo>
                  <a:lnTo>
                    <a:pt x="4757" y="31645"/>
                  </a:lnTo>
                  <a:lnTo>
                    <a:pt x="5965" y="20640"/>
                  </a:lnTo>
                  <a:lnTo>
                    <a:pt x="9809" y="12440"/>
                  </a:lnTo>
                  <a:lnTo>
                    <a:pt x="12223" y="9857"/>
                  </a:lnTo>
                  <a:lnTo>
                    <a:pt x="26129" y="631"/>
                  </a:lnTo>
                  <a:lnTo>
                    <a:pt x="29056" y="0"/>
                  </a:lnTo>
                  <a:lnTo>
                    <a:pt x="32000" y="571"/>
                  </a:lnTo>
                  <a:lnTo>
                    <a:pt x="38909" y="2860"/>
                  </a:lnTo>
                  <a:lnTo>
                    <a:pt x="52963" y="5140"/>
                  </a:lnTo>
                  <a:lnTo>
                    <a:pt x="63851" y="11660"/>
                  </a:lnTo>
                  <a:lnTo>
                    <a:pt x="79451" y="25661"/>
                  </a:lnTo>
                  <a:lnTo>
                    <a:pt x="88457" y="39236"/>
                  </a:lnTo>
                  <a:lnTo>
                    <a:pt x="92668" y="51086"/>
                  </a:lnTo>
                  <a:lnTo>
                    <a:pt x="94286" y="70067"/>
                  </a:lnTo>
                  <a:lnTo>
                    <a:pt x="91727" y="76080"/>
                  </a:lnTo>
                  <a:lnTo>
                    <a:pt x="73447" y="96962"/>
                  </a:lnTo>
                  <a:lnTo>
                    <a:pt x="67582" y="100270"/>
                  </a:lnTo>
                  <a:lnTo>
                    <a:pt x="32362" y="111572"/>
                  </a:lnTo>
                  <a:lnTo>
                    <a:pt x="23004" y="1118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3" name="SMARTInkShape-1360"/>
            <p:cNvSpPr/>
            <p:nvPr/>
          </p:nvSpPr>
          <p:spPr>
            <a:xfrm>
              <a:off x="518613" y="4063022"/>
              <a:ext cx="204693" cy="195350"/>
            </a:xfrm>
            <a:custGeom>
              <a:avLst/>
              <a:gdLst/>
              <a:ahLst/>
              <a:cxnLst/>
              <a:rect l="0" t="0" r="0" b="0"/>
              <a:pathLst>
                <a:path w="204693" h="195350">
                  <a:moveTo>
                    <a:pt x="204692" y="8915"/>
                  </a:moveTo>
                  <a:lnTo>
                    <a:pt x="204692" y="4175"/>
                  </a:lnTo>
                  <a:lnTo>
                    <a:pt x="203699" y="2779"/>
                  </a:lnTo>
                  <a:lnTo>
                    <a:pt x="202046" y="1848"/>
                  </a:lnTo>
                  <a:lnTo>
                    <a:pt x="192263" y="354"/>
                  </a:lnTo>
                  <a:lnTo>
                    <a:pt x="148215" y="0"/>
                  </a:lnTo>
                  <a:lnTo>
                    <a:pt x="123466" y="2636"/>
                  </a:lnTo>
                  <a:lnTo>
                    <a:pt x="79563" y="9081"/>
                  </a:lnTo>
                  <a:lnTo>
                    <a:pt x="39753" y="16495"/>
                  </a:lnTo>
                  <a:lnTo>
                    <a:pt x="7179" y="25415"/>
                  </a:lnTo>
                  <a:lnTo>
                    <a:pt x="4556" y="26861"/>
                  </a:lnTo>
                  <a:lnTo>
                    <a:pt x="2807" y="28816"/>
                  </a:lnTo>
                  <a:lnTo>
                    <a:pt x="864" y="33635"/>
                  </a:lnTo>
                  <a:lnTo>
                    <a:pt x="0" y="39084"/>
                  </a:lnTo>
                  <a:lnTo>
                    <a:pt x="1754" y="41926"/>
                  </a:lnTo>
                  <a:lnTo>
                    <a:pt x="40042" y="69446"/>
                  </a:lnTo>
                  <a:lnTo>
                    <a:pt x="80336" y="91019"/>
                  </a:lnTo>
                  <a:lnTo>
                    <a:pt x="121766" y="109624"/>
                  </a:lnTo>
                  <a:lnTo>
                    <a:pt x="164721" y="139633"/>
                  </a:lnTo>
                  <a:lnTo>
                    <a:pt x="171382" y="145725"/>
                  </a:lnTo>
                  <a:lnTo>
                    <a:pt x="175005" y="154386"/>
                  </a:lnTo>
                  <a:lnTo>
                    <a:pt x="175971" y="159474"/>
                  </a:lnTo>
                  <a:lnTo>
                    <a:pt x="174398" y="167774"/>
                  </a:lnTo>
                  <a:lnTo>
                    <a:pt x="172590" y="171375"/>
                  </a:lnTo>
                  <a:lnTo>
                    <a:pt x="170392" y="173777"/>
                  </a:lnTo>
                  <a:lnTo>
                    <a:pt x="135647" y="190821"/>
                  </a:lnTo>
                  <a:lnTo>
                    <a:pt x="112303" y="195329"/>
                  </a:lnTo>
                  <a:lnTo>
                    <a:pt x="70553" y="195349"/>
                  </a:lnTo>
                  <a:lnTo>
                    <a:pt x="28907" y="185409"/>
                  </a:lnTo>
                  <a:lnTo>
                    <a:pt x="17168" y="1785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4" name="SMARTInkShape-1361"/>
            <p:cNvSpPr/>
            <p:nvPr/>
          </p:nvSpPr>
          <p:spPr>
            <a:xfrm>
              <a:off x="2303859" y="4277320"/>
              <a:ext cx="1" cy="17860"/>
            </a:xfrm>
            <a:custGeom>
              <a:avLst/>
              <a:gdLst/>
              <a:ahLst/>
              <a:cxnLst/>
              <a:rect l="0" t="0" r="0" b="0"/>
              <a:pathLst>
                <a:path w="1" h="17860">
                  <a:moveTo>
                    <a:pt x="0" y="17859"/>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5" name="SMARTInkShape-1362"/>
            <p:cNvSpPr/>
            <p:nvPr/>
          </p:nvSpPr>
          <p:spPr>
            <a:xfrm>
              <a:off x="1607344" y="4277737"/>
              <a:ext cx="204848" cy="169248"/>
            </a:xfrm>
            <a:custGeom>
              <a:avLst/>
              <a:gdLst/>
              <a:ahLst/>
              <a:cxnLst/>
              <a:rect l="0" t="0" r="0" b="0"/>
              <a:pathLst>
                <a:path w="204848" h="169248">
                  <a:moveTo>
                    <a:pt x="0" y="71020"/>
                  </a:moveTo>
                  <a:lnTo>
                    <a:pt x="0" y="75760"/>
                  </a:lnTo>
                  <a:lnTo>
                    <a:pt x="2646" y="80734"/>
                  </a:lnTo>
                  <a:lnTo>
                    <a:pt x="6136" y="86252"/>
                  </a:lnTo>
                  <a:lnTo>
                    <a:pt x="8378" y="97878"/>
                  </a:lnTo>
                  <a:lnTo>
                    <a:pt x="8562" y="100832"/>
                  </a:lnTo>
                  <a:lnTo>
                    <a:pt x="11412" y="106760"/>
                  </a:lnTo>
                  <a:lnTo>
                    <a:pt x="17826" y="115623"/>
                  </a:lnTo>
                  <a:lnTo>
                    <a:pt x="17849" y="110915"/>
                  </a:lnTo>
                  <a:lnTo>
                    <a:pt x="15209" y="105949"/>
                  </a:lnTo>
                  <a:lnTo>
                    <a:pt x="11720" y="100435"/>
                  </a:lnTo>
                  <a:lnTo>
                    <a:pt x="9756" y="90760"/>
                  </a:lnTo>
                  <a:lnTo>
                    <a:pt x="8951" y="47285"/>
                  </a:lnTo>
                  <a:lnTo>
                    <a:pt x="8932" y="24778"/>
                  </a:lnTo>
                  <a:lnTo>
                    <a:pt x="11577" y="18057"/>
                  </a:lnTo>
                  <a:lnTo>
                    <a:pt x="25439" y="990"/>
                  </a:lnTo>
                  <a:lnTo>
                    <a:pt x="31129" y="0"/>
                  </a:lnTo>
                  <a:lnTo>
                    <a:pt x="36324" y="2414"/>
                  </a:lnTo>
                  <a:lnTo>
                    <a:pt x="41941" y="5802"/>
                  </a:lnTo>
                  <a:lnTo>
                    <a:pt x="61330" y="12896"/>
                  </a:lnTo>
                  <a:lnTo>
                    <a:pt x="69591" y="20714"/>
                  </a:lnTo>
                  <a:lnTo>
                    <a:pt x="73183" y="25577"/>
                  </a:lnTo>
                  <a:lnTo>
                    <a:pt x="82466" y="30979"/>
                  </a:lnTo>
                  <a:lnTo>
                    <a:pt x="87719" y="32420"/>
                  </a:lnTo>
                  <a:lnTo>
                    <a:pt x="132246" y="57091"/>
                  </a:lnTo>
                  <a:lnTo>
                    <a:pt x="155033" y="61103"/>
                  </a:lnTo>
                  <a:lnTo>
                    <a:pt x="189987" y="62052"/>
                  </a:lnTo>
                  <a:lnTo>
                    <a:pt x="196225" y="59428"/>
                  </a:lnTo>
                  <a:lnTo>
                    <a:pt x="199277" y="57339"/>
                  </a:lnTo>
                  <a:lnTo>
                    <a:pt x="202669" y="52373"/>
                  </a:lnTo>
                  <a:lnTo>
                    <a:pt x="204847" y="45839"/>
                  </a:lnTo>
                  <a:lnTo>
                    <a:pt x="197647" y="36684"/>
                  </a:lnTo>
                  <a:lnTo>
                    <a:pt x="194338" y="35916"/>
                  </a:lnTo>
                  <a:lnTo>
                    <a:pt x="161910" y="35313"/>
                  </a:lnTo>
                  <a:lnTo>
                    <a:pt x="153650" y="37952"/>
                  </a:lnTo>
                  <a:lnTo>
                    <a:pt x="131028" y="51525"/>
                  </a:lnTo>
                  <a:lnTo>
                    <a:pt x="120954" y="65354"/>
                  </a:lnTo>
                  <a:lnTo>
                    <a:pt x="114401" y="79419"/>
                  </a:lnTo>
                  <a:lnTo>
                    <a:pt x="111986" y="82572"/>
                  </a:lnTo>
                  <a:lnTo>
                    <a:pt x="109303" y="91368"/>
                  </a:lnTo>
                  <a:lnTo>
                    <a:pt x="107282" y="123009"/>
                  </a:lnTo>
                  <a:lnTo>
                    <a:pt x="109858" y="131499"/>
                  </a:lnTo>
                  <a:lnTo>
                    <a:pt x="111934" y="135152"/>
                  </a:lnTo>
                  <a:lnTo>
                    <a:pt x="142875" y="1692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6" name="SMARTInkShape-1363"/>
            <p:cNvSpPr/>
            <p:nvPr/>
          </p:nvSpPr>
          <p:spPr>
            <a:xfrm>
              <a:off x="1806083" y="4339860"/>
              <a:ext cx="149519" cy="98195"/>
            </a:xfrm>
            <a:custGeom>
              <a:avLst/>
              <a:gdLst/>
              <a:ahLst/>
              <a:cxnLst/>
              <a:rect l="0" t="0" r="0" b="0"/>
              <a:pathLst>
                <a:path w="149519" h="98195">
                  <a:moveTo>
                    <a:pt x="149518" y="8897"/>
                  </a:moveTo>
                  <a:lnTo>
                    <a:pt x="141830" y="8897"/>
                  </a:lnTo>
                  <a:lnTo>
                    <a:pt x="133705" y="2761"/>
                  </a:lnTo>
                  <a:lnTo>
                    <a:pt x="125430" y="796"/>
                  </a:lnTo>
                  <a:lnTo>
                    <a:pt x="89454" y="0"/>
                  </a:lnTo>
                  <a:lnTo>
                    <a:pt x="66069" y="7104"/>
                  </a:lnTo>
                  <a:lnTo>
                    <a:pt x="48284" y="16193"/>
                  </a:lnTo>
                  <a:lnTo>
                    <a:pt x="5429" y="47238"/>
                  </a:lnTo>
                  <a:lnTo>
                    <a:pt x="1143" y="56034"/>
                  </a:lnTo>
                  <a:lnTo>
                    <a:pt x="0" y="61158"/>
                  </a:lnTo>
                  <a:lnTo>
                    <a:pt x="230" y="65566"/>
                  </a:lnTo>
                  <a:lnTo>
                    <a:pt x="3132" y="73109"/>
                  </a:lnTo>
                  <a:lnTo>
                    <a:pt x="10343" y="82935"/>
                  </a:lnTo>
                  <a:lnTo>
                    <a:pt x="15895" y="86451"/>
                  </a:lnTo>
                  <a:lnTo>
                    <a:pt x="21669" y="89006"/>
                  </a:lnTo>
                  <a:lnTo>
                    <a:pt x="33432" y="981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7" name="SMARTInkShape-1364"/>
            <p:cNvSpPr/>
            <p:nvPr/>
          </p:nvSpPr>
          <p:spPr>
            <a:xfrm>
              <a:off x="2375297" y="4358134"/>
              <a:ext cx="124848" cy="160288"/>
            </a:xfrm>
            <a:custGeom>
              <a:avLst/>
              <a:gdLst/>
              <a:ahLst/>
              <a:cxnLst/>
              <a:rect l="0" t="0" r="0" b="0"/>
              <a:pathLst>
                <a:path w="124848" h="160288">
                  <a:moveTo>
                    <a:pt x="0" y="79920"/>
                  </a:moveTo>
                  <a:lnTo>
                    <a:pt x="0" y="97380"/>
                  </a:lnTo>
                  <a:lnTo>
                    <a:pt x="0" y="54589"/>
                  </a:lnTo>
                  <a:lnTo>
                    <a:pt x="2646" y="46172"/>
                  </a:lnTo>
                  <a:lnTo>
                    <a:pt x="6137" y="39125"/>
                  </a:lnTo>
                  <a:lnTo>
                    <a:pt x="13302" y="18740"/>
                  </a:lnTo>
                  <a:lnTo>
                    <a:pt x="15813" y="15322"/>
                  </a:lnTo>
                  <a:lnTo>
                    <a:pt x="21249" y="11522"/>
                  </a:lnTo>
                  <a:lnTo>
                    <a:pt x="42841" y="1815"/>
                  </a:lnTo>
                  <a:lnTo>
                    <a:pt x="60937" y="0"/>
                  </a:lnTo>
                  <a:lnTo>
                    <a:pt x="100293" y="8674"/>
                  </a:lnTo>
                  <a:lnTo>
                    <a:pt x="111958" y="15375"/>
                  </a:lnTo>
                  <a:lnTo>
                    <a:pt x="118551" y="20806"/>
                  </a:lnTo>
                  <a:lnTo>
                    <a:pt x="122142" y="29173"/>
                  </a:lnTo>
                  <a:lnTo>
                    <a:pt x="124847" y="60491"/>
                  </a:lnTo>
                  <a:lnTo>
                    <a:pt x="115911" y="99847"/>
                  </a:lnTo>
                  <a:lnTo>
                    <a:pt x="110191" y="112503"/>
                  </a:lnTo>
                  <a:lnTo>
                    <a:pt x="107063" y="127388"/>
                  </a:lnTo>
                  <a:lnTo>
                    <a:pt x="100266" y="141810"/>
                  </a:lnTo>
                  <a:lnTo>
                    <a:pt x="98226" y="160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39" name="SMARTInkShape-1365"/>
          <p:cNvSpPr/>
          <p:nvPr/>
        </p:nvSpPr>
        <p:spPr>
          <a:xfrm>
            <a:off x="202731" y="3975107"/>
            <a:ext cx="2797645" cy="1024572"/>
          </a:xfrm>
          <a:custGeom>
            <a:avLst/>
            <a:gdLst/>
            <a:ahLst/>
            <a:cxnLst/>
            <a:rect l="0" t="0" r="0" b="0"/>
            <a:pathLst>
              <a:path w="2797645" h="1024572">
                <a:moveTo>
                  <a:pt x="2797644" y="668330"/>
                </a:moveTo>
                <a:lnTo>
                  <a:pt x="2780428" y="636875"/>
                </a:lnTo>
                <a:lnTo>
                  <a:pt x="2742975" y="596279"/>
                </a:lnTo>
                <a:lnTo>
                  <a:pt x="2701003" y="567189"/>
                </a:lnTo>
                <a:lnTo>
                  <a:pt x="2666263" y="542451"/>
                </a:lnTo>
                <a:lnTo>
                  <a:pt x="2629842" y="516270"/>
                </a:lnTo>
                <a:lnTo>
                  <a:pt x="2588072" y="490653"/>
                </a:lnTo>
                <a:lnTo>
                  <a:pt x="2544277" y="469062"/>
                </a:lnTo>
                <a:lnTo>
                  <a:pt x="2514711" y="452767"/>
                </a:lnTo>
                <a:lnTo>
                  <a:pt x="2482388" y="435602"/>
                </a:lnTo>
                <a:lnTo>
                  <a:pt x="2448179" y="418052"/>
                </a:lnTo>
                <a:lnTo>
                  <a:pt x="2413131" y="400330"/>
                </a:lnTo>
                <a:lnTo>
                  <a:pt x="2375064" y="382531"/>
                </a:lnTo>
                <a:lnTo>
                  <a:pt x="2335987" y="364699"/>
                </a:lnTo>
                <a:lnTo>
                  <a:pt x="2298776" y="346852"/>
                </a:lnTo>
                <a:lnTo>
                  <a:pt x="2259747" y="326352"/>
                </a:lnTo>
                <a:lnTo>
                  <a:pt x="2218258" y="305004"/>
                </a:lnTo>
                <a:lnTo>
                  <a:pt x="2196082" y="295144"/>
                </a:lnTo>
                <a:lnTo>
                  <a:pt x="2173361" y="285594"/>
                </a:lnTo>
                <a:lnTo>
                  <a:pt x="2150275" y="276251"/>
                </a:lnTo>
                <a:lnTo>
                  <a:pt x="2126948" y="267046"/>
                </a:lnTo>
                <a:lnTo>
                  <a:pt x="2103458" y="257932"/>
                </a:lnTo>
                <a:lnTo>
                  <a:pt x="2079861" y="248880"/>
                </a:lnTo>
                <a:lnTo>
                  <a:pt x="2056193" y="239869"/>
                </a:lnTo>
                <a:lnTo>
                  <a:pt x="2032476" y="230884"/>
                </a:lnTo>
                <a:lnTo>
                  <a:pt x="2008727" y="221918"/>
                </a:lnTo>
                <a:lnTo>
                  <a:pt x="1984957" y="212965"/>
                </a:lnTo>
                <a:lnTo>
                  <a:pt x="1961173" y="204019"/>
                </a:lnTo>
                <a:lnTo>
                  <a:pt x="1937379" y="195078"/>
                </a:lnTo>
                <a:lnTo>
                  <a:pt x="1913580" y="186142"/>
                </a:lnTo>
                <a:lnTo>
                  <a:pt x="1889776" y="177207"/>
                </a:lnTo>
                <a:lnTo>
                  <a:pt x="1864977" y="168275"/>
                </a:lnTo>
                <a:lnTo>
                  <a:pt x="1839514" y="159343"/>
                </a:lnTo>
                <a:lnTo>
                  <a:pt x="1813610" y="150411"/>
                </a:lnTo>
                <a:lnTo>
                  <a:pt x="1787410" y="142472"/>
                </a:lnTo>
                <a:lnTo>
                  <a:pt x="1761014" y="135196"/>
                </a:lnTo>
                <a:lnTo>
                  <a:pt x="1734487" y="128361"/>
                </a:lnTo>
                <a:lnTo>
                  <a:pt x="1707873" y="121819"/>
                </a:lnTo>
                <a:lnTo>
                  <a:pt x="1681200" y="115474"/>
                </a:lnTo>
                <a:lnTo>
                  <a:pt x="1654489" y="109260"/>
                </a:lnTo>
                <a:lnTo>
                  <a:pt x="1626759" y="102140"/>
                </a:lnTo>
                <a:lnTo>
                  <a:pt x="1598351" y="94417"/>
                </a:lnTo>
                <a:lnTo>
                  <a:pt x="1569490" y="86292"/>
                </a:lnTo>
                <a:lnTo>
                  <a:pt x="1541320" y="78891"/>
                </a:lnTo>
                <a:lnTo>
                  <a:pt x="1513611" y="71972"/>
                </a:lnTo>
                <a:lnTo>
                  <a:pt x="1486208" y="65375"/>
                </a:lnTo>
                <a:lnTo>
                  <a:pt x="1459009" y="59986"/>
                </a:lnTo>
                <a:lnTo>
                  <a:pt x="1431947" y="55400"/>
                </a:lnTo>
                <a:lnTo>
                  <a:pt x="1404976" y="51350"/>
                </a:lnTo>
                <a:lnTo>
                  <a:pt x="1377074" y="47659"/>
                </a:lnTo>
                <a:lnTo>
                  <a:pt x="1348550" y="44206"/>
                </a:lnTo>
                <a:lnTo>
                  <a:pt x="1319613" y="40911"/>
                </a:lnTo>
                <a:lnTo>
                  <a:pt x="1291391" y="37723"/>
                </a:lnTo>
                <a:lnTo>
                  <a:pt x="1263647" y="34605"/>
                </a:lnTo>
                <a:lnTo>
                  <a:pt x="1236222" y="31534"/>
                </a:lnTo>
                <a:lnTo>
                  <a:pt x="1209008" y="28495"/>
                </a:lnTo>
                <a:lnTo>
                  <a:pt x="1181936" y="25477"/>
                </a:lnTo>
                <a:lnTo>
                  <a:pt x="1154959" y="22472"/>
                </a:lnTo>
                <a:lnTo>
                  <a:pt x="1128044" y="19477"/>
                </a:lnTo>
                <a:lnTo>
                  <a:pt x="1101171" y="16488"/>
                </a:lnTo>
                <a:lnTo>
                  <a:pt x="1074326" y="13503"/>
                </a:lnTo>
                <a:lnTo>
                  <a:pt x="1047500" y="11513"/>
                </a:lnTo>
                <a:lnTo>
                  <a:pt x="1020686" y="10187"/>
                </a:lnTo>
                <a:lnTo>
                  <a:pt x="993880" y="9302"/>
                </a:lnTo>
                <a:lnTo>
                  <a:pt x="967080" y="7720"/>
                </a:lnTo>
                <a:lnTo>
                  <a:pt x="940284" y="5674"/>
                </a:lnTo>
                <a:lnTo>
                  <a:pt x="913490" y="3317"/>
                </a:lnTo>
                <a:lnTo>
                  <a:pt x="887689" y="1746"/>
                </a:lnTo>
                <a:lnTo>
                  <a:pt x="862552" y="698"/>
                </a:lnTo>
                <a:lnTo>
                  <a:pt x="837856" y="0"/>
                </a:lnTo>
                <a:lnTo>
                  <a:pt x="812462" y="527"/>
                </a:lnTo>
                <a:lnTo>
                  <a:pt x="786604" y="1870"/>
                </a:lnTo>
                <a:lnTo>
                  <a:pt x="760435" y="3757"/>
                </a:lnTo>
                <a:lnTo>
                  <a:pt x="735051" y="6009"/>
                </a:lnTo>
                <a:lnTo>
                  <a:pt x="710192" y="8501"/>
                </a:lnTo>
                <a:lnTo>
                  <a:pt x="685681" y="11155"/>
                </a:lnTo>
                <a:lnTo>
                  <a:pt x="661403" y="12924"/>
                </a:lnTo>
                <a:lnTo>
                  <a:pt x="637280" y="14104"/>
                </a:lnTo>
                <a:lnTo>
                  <a:pt x="613261" y="14890"/>
                </a:lnTo>
                <a:lnTo>
                  <a:pt x="589310" y="16407"/>
                </a:lnTo>
                <a:lnTo>
                  <a:pt x="565406" y="18410"/>
                </a:lnTo>
                <a:lnTo>
                  <a:pt x="541532" y="20737"/>
                </a:lnTo>
                <a:lnTo>
                  <a:pt x="518671" y="24274"/>
                </a:lnTo>
                <a:lnTo>
                  <a:pt x="474749" y="33494"/>
                </a:lnTo>
                <a:lnTo>
                  <a:pt x="452321" y="37739"/>
                </a:lnTo>
                <a:lnTo>
                  <a:pt x="429431" y="41561"/>
                </a:lnTo>
                <a:lnTo>
                  <a:pt x="406234" y="45101"/>
                </a:lnTo>
                <a:lnTo>
                  <a:pt x="361938" y="56973"/>
                </a:lnTo>
                <a:lnTo>
                  <a:pt x="320092" y="71178"/>
                </a:lnTo>
                <a:lnTo>
                  <a:pt x="281651" y="84106"/>
                </a:lnTo>
                <a:lnTo>
                  <a:pt x="244722" y="99113"/>
                </a:lnTo>
                <a:lnTo>
                  <a:pt x="209457" y="115704"/>
                </a:lnTo>
                <a:lnTo>
                  <a:pt x="177248" y="133000"/>
                </a:lnTo>
                <a:lnTo>
                  <a:pt x="135964" y="159472"/>
                </a:lnTo>
                <a:lnTo>
                  <a:pt x="98596" y="190907"/>
                </a:lnTo>
                <a:lnTo>
                  <a:pt x="57543" y="230948"/>
                </a:lnTo>
                <a:lnTo>
                  <a:pt x="31814" y="264451"/>
                </a:lnTo>
                <a:lnTo>
                  <a:pt x="13226" y="308681"/>
                </a:lnTo>
                <a:lnTo>
                  <a:pt x="0" y="351116"/>
                </a:lnTo>
                <a:lnTo>
                  <a:pt x="323" y="385935"/>
                </a:lnTo>
                <a:lnTo>
                  <a:pt x="16450" y="427119"/>
                </a:lnTo>
                <a:lnTo>
                  <a:pt x="41390" y="469798"/>
                </a:lnTo>
                <a:lnTo>
                  <a:pt x="74686" y="507185"/>
                </a:lnTo>
                <a:lnTo>
                  <a:pt x="118047" y="549370"/>
                </a:lnTo>
                <a:lnTo>
                  <a:pt x="158992" y="578181"/>
                </a:lnTo>
                <a:lnTo>
                  <a:pt x="203536" y="605570"/>
                </a:lnTo>
                <a:lnTo>
                  <a:pt x="236793" y="623569"/>
                </a:lnTo>
                <a:lnTo>
                  <a:pt x="271418" y="641491"/>
                </a:lnTo>
                <a:lnTo>
                  <a:pt x="307642" y="659378"/>
                </a:lnTo>
                <a:lnTo>
                  <a:pt x="346893" y="677250"/>
                </a:lnTo>
                <a:lnTo>
                  <a:pt x="390135" y="695115"/>
                </a:lnTo>
                <a:lnTo>
                  <a:pt x="412779" y="704046"/>
                </a:lnTo>
                <a:lnTo>
                  <a:pt x="435812" y="711985"/>
                </a:lnTo>
                <a:lnTo>
                  <a:pt x="459105" y="719261"/>
                </a:lnTo>
                <a:lnTo>
                  <a:pt x="482571" y="726097"/>
                </a:lnTo>
                <a:lnTo>
                  <a:pt x="507145" y="733630"/>
                </a:lnTo>
                <a:lnTo>
                  <a:pt x="532457" y="741630"/>
                </a:lnTo>
                <a:lnTo>
                  <a:pt x="558262" y="749938"/>
                </a:lnTo>
                <a:lnTo>
                  <a:pt x="584394" y="757462"/>
                </a:lnTo>
                <a:lnTo>
                  <a:pt x="610746" y="764463"/>
                </a:lnTo>
                <a:lnTo>
                  <a:pt x="637243" y="771114"/>
                </a:lnTo>
                <a:lnTo>
                  <a:pt x="664830" y="778524"/>
                </a:lnTo>
                <a:lnTo>
                  <a:pt x="693143" y="786442"/>
                </a:lnTo>
                <a:lnTo>
                  <a:pt x="721940" y="794696"/>
                </a:lnTo>
                <a:lnTo>
                  <a:pt x="752052" y="802183"/>
                </a:lnTo>
                <a:lnTo>
                  <a:pt x="783041" y="809159"/>
                </a:lnTo>
                <a:lnTo>
                  <a:pt x="814614" y="815794"/>
                </a:lnTo>
                <a:lnTo>
                  <a:pt x="846577" y="822202"/>
                </a:lnTo>
                <a:lnTo>
                  <a:pt x="878800" y="828458"/>
                </a:lnTo>
                <a:lnTo>
                  <a:pt x="911196" y="834614"/>
                </a:lnTo>
                <a:lnTo>
                  <a:pt x="944699" y="841694"/>
                </a:lnTo>
                <a:lnTo>
                  <a:pt x="978941" y="849390"/>
                </a:lnTo>
                <a:lnTo>
                  <a:pt x="1013676" y="857497"/>
                </a:lnTo>
                <a:lnTo>
                  <a:pt x="1049730" y="864887"/>
                </a:lnTo>
                <a:lnTo>
                  <a:pt x="1086665" y="871798"/>
                </a:lnTo>
                <a:lnTo>
                  <a:pt x="1124187" y="878389"/>
                </a:lnTo>
                <a:lnTo>
                  <a:pt x="1162100" y="884768"/>
                </a:lnTo>
                <a:lnTo>
                  <a:pt x="1200273" y="891005"/>
                </a:lnTo>
                <a:lnTo>
                  <a:pt x="1238621" y="897148"/>
                </a:lnTo>
                <a:lnTo>
                  <a:pt x="1277084" y="904218"/>
                </a:lnTo>
                <a:lnTo>
                  <a:pt x="1315625" y="911908"/>
                </a:lnTo>
                <a:lnTo>
                  <a:pt x="1354217" y="920013"/>
                </a:lnTo>
                <a:lnTo>
                  <a:pt x="1392844" y="927400"/>
                </a:lnTo>
                <a:lnTo>
                  <a:pt x="1431493" y="934309"/>
                </a:lnTo>
                <a:lnTo>
                  <a:pt x="1470158" y="940900"/>
                </a:lnTo>
                <a:lnTo>
                  <a:pt x="1508833" y="948269"/>
                </a:lnTo>
                <a:lnTo>
                  <a:pt x="1547515" y="956159"/>
                </a:lnTo>
                <a:lnTo>
                  <a:pt x="1586201" y="964396"/>
                </a:lnTo>
                <a:lnTo>
                  <a:pt x="1623898" y="971870"/>
                </a:lnTo>
                <a:lnTo>
                  <a:pt x="1660936" y="978840"/>
                </a:lnTo>
                <a:lnTo>
                  <a:pt x="1697534" y="985469"/>
                </a:lnTo>
                <a:lnTo>
                  <a:pt x="1733839" y="990880"/>
                </a:lnTo>
                <a:lnTo>
                  <a:pt x="1769948" y="995481"/>
                </a:lnTo>
                <a:lnTo>
                  <a:pt x="1805928" y="999540"/>
                </a:lnTo>
                <a:lnTo>
                  <a:pt x="1841820" y="1004231"/>
                </a:lnTo>
                <a:lnTo>
                  <a:pt x="1877655" y="1009342"/>
                </a:lnTo>
                <a:lnTo>
                  <a:pt x="1913450" y="1014734"/>
                </a:lnTo>
                <a:lnTo>
                  <a:pt x="1947236" y="1018329"/>
                </a:lnTo>
                <a:lnTo>
                  <a:pt x="1979682" y="1020724"/>
                </a:lnTo>
                <a:lnTo>
                  <a:pt x="2011234" y="1022322"/>
                </a:lnTo>
                <a:lnTo>
                  <a:pt x="2042191" y="1023388"/>
                </a:lnTo>
                <a:lnTo>
                  <a:pt x="2072751" y="1024098"/>
                </a:lnTo>
                <a:lnTo>
                  <a:pt x="2103046" y="1024571"/>
                </a:lnTo>
                <a:lnTo>
                  <a:pt x="2132172" y="1023894"/>
                </a:lnTo>
                <a:lnTo>
                  <a:pt x="2160520" y="1022450"/>
                </a:lnTo>
                <a:lnTo>
                  <a:pt x="2188347" y="1020497"/>
                </a:lnTo>
                <a:lnTo>
                  <a:pt x="2214837" y="1018202"/>
                </a:lnTo>
                <a:lnTo>
                  <a:pt x="2240434" y="1015680"/>
                </a:lnTo>
                <a:lnTo>
                  <a:pt x="2265436" y="1013006"/>
                </a:lnTo>
                <a:lnTo>
                  <a:pt x="2290042" y="1008246"/>
                </a:lnTo>
                <a:lnTo>
                  <a:pt x="2314383" y="1002097"/>
                </a:lnTo>
                <a:lnTo>
                  <a:pt x="2338548" y="995022"/>
                </a:lnTo>
                <a:lnTo>
                  <a:pt x="2361603" y="987327"/>
                </a:lnTo>
                <a:lnTo>
                  <a:pt x="2405741" y="970841"/>
                </a:lnTo>
                <a:lnTo>
                  <a:pt x="2445863" y="953592"/>
                </a:lnTo>
                <a:lnTo>
                  <a:pt x="2482547" y="935012"/>
                </a:lnTo>
                <a:lnTo>
                  <a:pt x="2515387" y="913524"/>
                </a:lnTo>
                <a:lnTo>
                  <a:pt x="2546519" y="890746"/>
                </a:lnTo>
                <a:lnTo>
                  <a:pt x="2586645" y="852963"/>
                </a:lnTo>
                <a:lnTo>
                  <a:pt x="2617386" y="810349"/>
                </a:lnTo>
                <a:lnTo>
                  <a:pt x="2635178" y="780067"/>
                </a:lnTo>
                <a:lnTo>
                  <a:pt x="2649700" y="746764"/>
                </a:lnTo>
                <a:lnTo>
                  <a:pt x="2660122" y="712120"/>
                </a:lnTo>
                <a:lnTo>
                  <a:pt x="2667070" y="676878"/>
                </a:lnTo>
                <a:lnTo>
                  <a:pt x="2670158" y="641372"/>
                </a:lnTo>
                <a:lnTo>
                  <a:pt x="2668884" y="603102"/>
                </a:lnTo>
                <a:lnTo>
                  <a:pt x="2664019" y="562940"/>
                </a:lnTo>
                <a:lnTo>
                  <a:pt x="2655242" y="521941"/>
                </a:lnTo>
                <a:lnTo>
                  <a:pt x="2642081" y="480568"/>
                </a:lnTo>
                <a:lnTo>
                  <a:pt x="2624325" y="440021"/>
                </a:lnTo>
                <a:lnTo>
                  <a:pt x="2599897" y="402156"/>
                </a:lnTo>
                <a:lnTo>
                  <a:pt x="2577795" y="368129"/>
                </a:lnTo>
                <a:lnTo>
                  <a:pt x="2520824" y="2932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55155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style: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Defining style </a:t>
            </a:r>
            <a:r>
              <a:rPr lang="en-US" dirty="0" smtClean="0">
                <a:hlinkClick r:id="rId2"/>
              </a:rPr>
              <a:t>handout </a:t>
            </a:r>
            <a:endParaRPr lang="en-US" dirty="0" smtClean="0"/>
          </a:p>
          <a:p>
            <a:r>
              <a:rPr lang="en-US" dirty="0" smtClean="0"/>
              <a:t>Now, chart examples of how this author is writing. </a:t>
            </a:r>
          </a:p>
          <a:p>
            <a:r>
              <a:rPr lang="en-US" dirty="0" smtClean="0"/>
              <a:t>For effects, you are inferring how the words and the order they are in make you feel or make you associate with other ideas or things.</a:t>
            </a:r>
          </a:p>
          <a:p>
            <a:pPr lvl="1"/>
            <a:r>
              <a:rPr lang="en-US" dirty="0" smtClean="0"/>
              <a:t>For example, a short one word sentence might create the effect of urgency or importance.</a:t>
            </a:r>
          </a:p>
          <a:p>
            <a:pPr lvl="1"/>
            <a:r>
              <a:rPr lang="en-US" dirty="0" smtClean="0"/>
              <a:t>A long sentence with lots of description might create the effect of flowing, like a river.</a:t>
            </a:r>
          </a:p>
          <a:p>
            <a:pPr marL="57150" indent="0">
              <a:buNone/>
            </a:pPr>
            <a:r>
              <a:rPr lang="en-US" dirty="0" smtClean="0"/>
              <a:t>With  your partner, decide what the sum total of the style effects reveal about the person telling the story. </a:t>
            </a:r>
          </a:p>
        </p:txBody>
      </p:sp>
    </p:spTree>
    <p:extLst>
      <p:ext uri="{BB962C8B-B14F-4D97-AF65-F5344CB8AC3E}">
        <p14:creationId xmlns:p14="http://schemas.microsoft.com/office/powerpoint/2010/main" val="252467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287</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Bellringer Feb. 12 and Feb. 19</vt:lpstr>
      <vt:lpstr>Period 8 </vt:lpstr>
      <vt:lpstr>Period 4</vt:lpstr>
      <vt:lpstr>Who is Junior? </vt:lpstr>
      <vt:lpstr>PD 1</vt:lpstr>
      <vt:lpstr>PD 3</vt:lpstr>
      <vt:lpstr>Pd 5</vt:lpstr>
      <vt:lpstr>Author’s style: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Feb. 12 and Feb. 19</dc:title>
  <dc:creator>Windows User</dc:creator>
  <cp:lastModifiedBy>Windows User</cp:lastModifiedBy>
  <cp:revision>2</cp:revision>
  <dcterms:created xsi:type="dcterms:W3CDTF">2014-02-24T17:46:03Z</dcterms:created>
  <dcterms:modified xsi:type="dcterms:W3CDTF">2014-02-24T19:31:02Z</dcterms:modified>
</cp:coreProperties>
</file>