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98F46-6146-41D8-8D29-0E4C01155197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C54C6-0844-4727-84B9-678C412B0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004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8FAF-671A-45CF-A68E-102BB2DF9D55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4A77-E39B-4C02-AEB4-5DF34442C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26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8FAF-671A-45CF-A68E-102BB2DF9D55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4A77-E39B-4C02-AEB4-5DF34442C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37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8FAF-671A-45CF-A68E-102BB2DF9D55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4A77-E39B-4C02-AEB4-5DF34442C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39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8FAF-671A-45CF-A68E-102BB2DF9D55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4A77-E39B-4C02-AEB4-5DF34442C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76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8FAF-671A-45CF-A68E-102BB2DF9D55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4A77-E39B-4C02-AEB4-5DF34442C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06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8FAF-671A-45CF-A68E-102BB2DF9D55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4A77-E39B-4C02-AEB4-5DF34442C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221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8FAF-671A-45CF-A68E-102BB2DF9D55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4A77-E39B-4C02-AEB4-5DF34442C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789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8FAF-671A-45CF-A68E-102BB2DF9D55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4A77-E39B-4C02-AEB4-5DF34442C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89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8FAF-671A-45CF-A68E-102BB2DF9D55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4A77-E39B-4C02-AEB4-5DF34442C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17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8FAF-671A-45CF-A68E-102BB2DF9D55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4A77-E39B-4C02-AEB4-5DF34442C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331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8FAF-671A-45CF-A68E-102BB2DF9D55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4A77-E39B-4C02-AEB4-5DF34442C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07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88FAF-671A-45CF-A68E-102BB2DF9D55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34A77-E39B-4C02-AEB4-5DF34442C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23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a6c3OTr6yA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oKtQEnERhS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r>
              <a:rPr lang="en-US" dirty="0" smtClean="0"/>
              <a:t>Bellringer Feb. 24 and 25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81200"/>
            <a:ext cx="7696200" cy="4038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Get out your poems from Thursday and the reading guide questions for “Negro Hero”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Get out CSET for </a:t>
            </a:r>
            <a:r>
              <a:rPr lang="en-US" i="1" dirty="0" smtClean="0"/>
              <a:t>Part-Time Indian.</a:t>
            </a:r>
            <a:endParaRPr lang="en-US" dirty="0" smtClean="0"/>
          </a:p>
          <a:p>
            <a:pPr algn="l"/>
            <a:r>
              <a:rPr lang="en-US" dirty="0" smtClean="0"/>
              <a:t>If you don’t have it done, you need to complete a pink slip explaining why you don’t have it. </a:t>
            </a:r>
          </a:p>
        </p:txBody>
      </p:sp>
    </p:spTree>
    <p:extLst>
      <p:ext uri="{BB962C8B-B14F-4D97-AF65-F5344CB8AC3E}">
        <p14:creationId xmlns:p14="http://schemas.microsoft.com/office/powerpoint/2010/main" val="168324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762000" y="4572000"/>
            <a:ext cx="67818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262626"/>
              </a:buClr>
              <a:buSzPct val="25000"/>
              <a:buFont typeface="Impact"/>
              <a:buNone/>
            </a:pPr>
            <a:r>
              <a:rPr lang="en-US" sz="5400" b="0" i="0" u="none" strike="noStrike" cap="none" baseline="0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rPr>
              <a:t>Logos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274320" marR="0" lvl="0" indent="-274320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22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Think of </a:t>
            </a:r>
            <a:r>
              <a:rPr lang="en-US" sz="2200" b="0" i="0" u="sng" strike="noStrike" cap="none" baseline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Spock</a:t>
            </a:r>
            <a:r>
              <a:rPr lang="en-US" sz="22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!</a:t>
            </a:r>
          </a:p>
          <a:p>
            <a:pPr marL="274320" marR="0" lvl="0" indent="-274320" algn="l" rtl="0">
              <a:lnSpc>
                <a:spcPct val="80000"/>
              </a:lnSpc>
              <a:spcBef>
                <a:spcPts val="440"/>
              </a:spcBef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22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Proper logic is always a requirement</a:t>
            </a:r>
          </a:p>
          <a:p>
            <a:pPr marL="594360" marR="0" lvl="1" indent="-276860" algn="l" rtl="0">
              <a:lnSpc>
                <a:spcPct val="80000"/>
              </a:lnSpc>
              <a:spcBef>
                <a:spcPts val="410"/>
              </a:spcBef>
              <a:buClr>
                <a:schemeClr val="accent1"/>
              </a:buClr>
              <a:buSzPct val="97619"/>
              <a:buFont typeface="Times New Roman"/>
              <a:buChar char="•"/>
            </a:pPr>
            <a:r>
              <a:rPr lang="en-US" sz="205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Think of it like the meat of a sandwich</a:t>
            </a:r>
          </a:p>
          <a:p>
            <a:pPr marL="274320" marR="0" lvl="0" indent="-274320" algn="l" rtl="0">
              <a:lnSpc>
                <a:spcPct val="80000"/>
              </a:lnSpc>
              <a:spcBef>
                <a:spcPts val="440"/>
              </a:spcBef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22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Argumentation only has space for logic!</a:t>
            </a:r>
          </a:p>
          <a:p>
            <a:pPr marL="594360" marR="0" lvl="1" indent="-276860" algn="l" rtl="0">
              <a:lnSpc>
                <a:spcPct val="80000"/>
              </a:lnSpc>
              <a:spcBef>
                <a:spcPts val="410"/>
              </a:spcBef>
              <a:buClr>
                <a:schemeClr val="accent1"/>
              </a:buClr>
              <a:buSzPct val="97619"/>
              <a:buFont typeface="Times New Roman"/>
              <a:buChar char="•"/>
            </a:pPr>
            <a:r>
              <a:rPr lang="en-US" sz="205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Spare your word choice!  Stay neutral!</a:t>
            </a:r>
          </a:p>
          <a:p>
            <a:pPr marL="274320" marR="0" lvl="0" indent="-274320" algn="l" rtl="0">
              <a:lnSpc>
                <a:spcPct val="80000"/>
              </a:lnSpc>
              <a:spcBef>
                <a:spcPts val="440"/>
              </a:spcBef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22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Persuasion still needs it, but you can throw in a healthy dose of the Pathos if needed depending on who your audience is.</a:t>
            </a:r>
          </a:p>
          <a:p>
            <a:pPr marL="274320" marR="0" lvl="0" indent="-274320" algn="l" rtl="0">
              <a:lnSpc>
                <a:spcPct val="80000"/>
              </a:lnSpc>
              <a:spcBef>
                <a:spcPts val="440"/>
              </a:spcBef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22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Too much logic?  What would it be like to have a dinner party with Spock?</a:t>
            </a:r>
          </a:p>
          <a:p>
            <a:pPr marL="274320" marR="0" lvl="0" indent="-274320" algn="l" rtl="0">
              <a:lnSpc>
                <a:spcPct val="80000"/>
              </a:lnSpc>
              <a:spcBef>
                <a:spcPts val="440"/>
              </a:spcBef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22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Fallacies:  sometimes things that sound logical, aren’t in reality.  Common errors in logic are called fallacies.</a:t>
            </a:r>
          </a:p>
          <a:p>
            <a:pPr marL="594360" marR="0" lvl="1" indent="-276860" algn="l" rtl="0">
              <a:lnSpc>
                <a:spcPct val="80000"/>
              </a:lnSpc>
              <a:spcBef>
                <a:spcPts val="410"/>
              </a:spcBef>
              <a:buClr>
                <a:schemeClr val="accent1"/>
              </a:buClr>
              <a:buSzPct val="97619"/>
              <a:buFont typeface="Times New Roman"/>
              <a:buChar char="•"/>
            </a:pPr>
            <a:r>
              <a:rPr lang="en-US" sz="205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Most emotional appeals are actually fallacies.</a:t>
            </a:r>
          </a:p>
        </p:txBody>
      </p:sp>
    </p:spTree>
    <p:extLst>
      <p:ext uri="{BB962C8B-B14F-4D97-AF65-F5344CB8AC3E}">
        <p14:creationId xmlns:p14="http://schemas.microsoft.com/office/powerpoint/2010/main" val="348547089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762000" y="4572000"/>
            <a:ext cx="67818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262626"/>
              </a:buClr>
              <a:buSzPct val="25000"/>
              <a:buFont typeface="Impact"/>
              <a:buNone/>
            </a:pPr>
            <a:r>
              <a:rPr lang="en-US" sz="5400" b="0" i="0" u="none" strike="noStrike" cap="none" baseline="0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rPr>
              <a:t>Organization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are going to be analyzing the organization of both pieces.</a:t>
            </a:r>
          </a:p>
          <a:p>
            <a:pPr marL="594360" marR="0" lvl="1" indent="-276860" algn="l" rtl="0">
              <a:spcBef>
                <a:spcPts val="440"/>
              </a:spcBef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22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There are two sections of text that we will be adding in.</a:t>
            </a:r>
          </a:p>
          <a:p>
            <a:pPr marL="868680" marR="0" lvl="2" indent="-233680" algn="l" rtl="0">
              <a:spcBef>
                <a:spcPts val="400"/>
              </a:spcBef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2000" b="1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Concession</a:t>
            </a:r>
            <a:r>
              <a:rPr lang="en-US" sz="20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basically when you grant something as a right, accept something as true, or acknowledge defeat</a:t>
            </a:r>
          </a:p>
          <a:p>
            <a:pPr marL="868680" marR="0" lvl="2" indent="-233680" algn="l" rtl="0">
              <a:spcBef>
                <a:spcPts val="400"/>
              </a:spcBef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2000" b="1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Rebuttal</a:t>
            </a:r>
            <a:r>
              <a:rPr lang="en-US" sz="20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or </a:t>
            </a:r>
            <a:r>
              <a:rPr lang="en-US" sz="2000" b="1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counterargument</a:t>
            </a:r>
            <a:r>
              <a:rPr lang="en-US" sz="20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bringing up an opposing appeal or claim for the purpose of invalidating it.</a:t>
            </a:r>
          </a:p>
          <a:p>
            <a:endParaRPr lang="en-US" sz="2000" b="0" i="0" u="none" strike="noStrike" cap="none" baseline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5145909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you think is the message about being a minority in the U.S.?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elements stand out in making this message? (was it her repetition, her parallelism, her type of words used…) </a:t>
            </a:r>
            <a:endParaRPr lang="en-US" dirty="0"/>
          </a:p>
        </p:txBody>
      </p:sp>
      <p:grpSp>
        <p:nvGrpSpPr>
          <p:cNvPr id="1505" name="SMARTInkShape-Group228"/>
          <p:cNvGrpSpPr/>
          <p:nvPr/>
        </p:nvGrpSpPr>
        <p:grpSpPr>
          <a:xfrm>
            <a:off x="6286868" y="5045273"/>
            <a:ext cx="1089054" cy="732235"/>
            <a:chOff x="6286868" y="5045273"/>
            <a:chExt cx="1089054" cy="732235"/>
          </a:xfrm>
        </p:grpSpPr>
        <p:sp>
          <p:nvSpPr>
            <p:cNvPr id="1488" name="SMARTInkShape-1718"/>
            <p:cNvSpPr/>
            <p:nvPr/>
          </p:nvSpPr>
          <p:spPr>
            <a:xfrm>
              <a:off x="6286868" y="5370978"/>
              <a:ext cx="115719" cy="119003"/>
            </a:xfrm>
            <a:custGeom>
              <a:avLst/>
              <a:gdLst/>
              <a:ahLst/>
              <a:cxnLst/>
              <a:rect l="0" t="0" r="0" b="0"/>
              <a:pathLst>
                <a:path w="115719" h="119003">
                  <a:moveTo>
                    <a:pt x="8561" y="4694"/>
                  </a:moveTo>
                  <a:lnTo>
                    <a:pt x="3821" y="9434"/>
                  </a:lnTo>
                  <a:lnTo>
                    <a:pt x="1494" y="14407"/>
                  </a:lnTo>
                  <a:lnTo>
                    <a:pt x="0" y="25684"/>
                  </a:lnTo>
                  <a:lnTo>
                    <a:pt x="8024" y="67439"/>
                  </a:lnTo>
                  <a:lnTo>
                    <a:pt x="8557" y="111782"/>
                  </a:lnTo>
                  <a:lnTo>
                    <a:pt x="8561" y="119002"/>
                  </a:lnTo>
                  <a:lnTo>
                    <a:pt x="8561" y="90955"/>
                  </a:lnTo>
                  <a:lnTo>
                    <a:pt x="19585" y="49108"/>
                  </a:lnTo>
                  <a:lnTo>
                    <a:pt x="35248" y="9830"/>
                  </a:lnTo>
                  <a:lnTo>
                    <a:pt x="37267" y="8117"/>
                  </a:lnTo>
                  <a:lnTo>
                    <a:pt x="44848" y="3063"/>
                  </a:lnTo>
                  <a:lnTo>
                    <a:pt x="47635" y="629"/>
                  </a:lnTo>
                  <a:lnTo>
                    <a:pt x="49494" y="0"/>
                  </a:lnTo>
                  <a:lnTo>
                    <a:pt x="50732" y="572"/>
                  </a:lnTo>
                  <a:lnTo>
                    <a:pt x="51558" y="1946"/>
                  </a:lnTo>
                  <a:lnTo>
                    <a:pt x="53100" y="2862"/>
                  </a:lnTo>
                  <a:lnTo>
                    <a:pt x="57461" y="3880"/>
                  </a:lnTo>
                  <a:lnTo>
                    <a:pt x="59022" y="6134"/>
                  </a:lnTo>
                  <a:lnTo>
                    <a:pt x="61524" y="21368"/>
                  </a:lnTo>
                  <a:lnTo>
                    <a:pt x="62858" y="28971"/>
                  </a:lnTo>
                  <a:lnTo>
                    <a:pt x="66758" y="38965"/>
                  </a:lnTo>
                  <a:lnTo>
                    <a:pt x="67203" y="43417"/>
                  </a:lnTo>
                  <a:lnTo>
                    <a:pt x="62162" y="75598"/>
                  </a:lnTo>
                  <a:lnTo>
                    <a:pt x="62146" y="71233"/>
                  </a:lnTo>
                  <a:lnTo>
                    <a:pt x="64789" y="66347"/>
                  </a:lnTo>
                  <a:lnTo>
                    <a:pt x="66883" y="63656"/>
                  </a:lnTo>
                  <a:lnTo>
                    <a:pt x="69209" y="55373"/>
                  </a:lnTo>
                  <a:lnTo>
                    <a:pt x="71234" y="46069"/>
                  </a:lnTo>
                  <a:lnTo>
                    <a:pt x="88827" y="14704"/>
                  </a:lnTo>
                  <a:lnTo>
                    <a:pt x="93183" y="9804"/>
                  </a:lnTo>
                  <a:lnTo>
                    <a:pt x="98426" y="6965"/>
                  </a:lnTo>
                  <a:lnTo>
                    <a:pt x="105136" y="5142"/>
                  </a:lnTo>
                  <a:lnTo>
                    <a:pt x="105687" y="5985"/>
                  </a:lnTo>
                  <a:lnTo>
                    <a:pt x="107683" y="19951"/>
                  </a:lnTo>
                  <a:lnTo>
                    <a:pt x="112896" y="28618"/>
                  </a:lnTo>
                  <a:lnTo>
                    <a:pt x="115608" y="39894"/>
                  </a:lnTo>
                  <a:lnTo>
                    <a:pt x="115718" y="493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9" name="SMARTInkShape-1719"/>
            <p:cNvSpPr/>
            <p:nvPr/>
          </p:nvSpPr>
          <p:spPr>
            <a:xfrm>
              <a:off x="6456164" y="5366742"/>
              <a:ext cx="53563" cy="169665"/>
            </a:xfrm>
            <a:custGeom>
              <a:avLst/>
              <a:gdLst/>
              <a:ahLst/>
              <a:cxnLst/>
              <a:rect l="0" t="0" r="0" b="0"/>
              <a:pathLst>
                <a:path w="53563" h="169665">
                  <a:moveTo>
                    <a:pt x="0" y="0"/>
                  </a:moveTo>
                  <a:lnTo>
                    <a:pt x="7688" y="0"/>
                  </a:lnTo>
                  <a:lnTo>
                    <a:pt x="8102" y="992"/>
                  </a:lnTo>
                  <a:lnTo>
                    <a:pt x="8920" y="29811"/>
                  </a:lnTo>
                  <a:lnTo>
                    <a:pt x="9915" y="31780"/>
                  </a:lnTo>
                  <a:lnTo>
                    <a:pt x="11571" y="33094"/>
                  </a:lnTo>
                  <a:lnTo>
                    <a:pt x="13666" y="33969"/>
                  </a:lnTo>
                  <a:lnTo>
                    <a:pt x="15064" y="35544"/>
                  </a:lnTo>
                  <a:lnTo>
                    <a:pt x="17491" y="43253"/>
                  </a:lnTo>
                  <a:lnTo>
                    <a:pt x="27231" y="34753"/>
                  </a:lnTo>
                  <a:lnTo>
                    <a:pt x="31947" y="27683"/>
                  </a:lnTo>
                  <a:lnTo>
                    <a:pt x="35034" y="21233"/>
                  </a:lnTo>
                  <a:lnTo>
                    <a:pt x="41359" y="12024"/>
                  </a:lnTo>
                  <a:lnTo>
                    <a:pt x="43186" y="6005"/>
                  </a:lnTo>
                  <a:lnTo>
                    <a:pt x="44666" y="4003"/>
                  </a:lnTo>
                  <a:lnTo>
                    <a:pt x="46645" y="2669"/>
                  </a:lnTo>
                  <a:lnTo>
                    <a:pt x="52208" y="527"/>
                  </a:lnTo>
                  <a:lnTo>
                    <a:pt x="52665" y="1343"/>
                  </a:lnTo>
                  <a:lnTo>
                    <a:pt x="53562" y="39224"/>
                  </a:lnTo>
                  <a:lnTo>
                    <a:pt x="50927" y="63546"/>
                  </a:lnTo>
                  <a:lnTo>
                    <a:pt x="45475" y="107293"/>
                  </a:lnTo>
                  <a:lnTo>
                    <a:pt x="42165" y="140256"/>
                  </a:lnTo>
                  <a:lnTo>
                    <a:pt x="35718" y="1696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0" name="SMARTInkShape-1720"/>
            <p:cNvSpPr/>
            <p:nvPr/>
          </p:nvSpPr>
          <p:spPr>
            <a:xfrm>
              <a:off x="6581590" y="5331023"/>
              <a:ext cx="44238" cy="114287"/>
            </a:xfrm>
            <a:custGeom>
              <a:avLst/>
              <a:gdLst/>
              <a:ahLst/>
              <a:cxnLst/>
              <a:rect l="0" t="0" r="0" b="0"/>
              <a:pathLst>
                <a:path w="44238" h="114287">
                  <a:moveTo>
                    <a:pt x="44237" y="0"/>
                  </a:moveTo>
                  <a:lnTo>
                    <a:pt x="44237" y="4740"/>
                  </a:lnTo>
                  <a:lnTo>
                    <a:pt x="43246" y="6136"/>
                  </a:lnTo>
                  <a:lnTo>
                    <a:pt x="41593" y="7068"/>
                  </a:lnTo>
                  <a:lnTo>
                    <a:pt x="39498" y="7688"/>
                  </a:lnTo>
                  <a:lnTo>
                    <a:pt x="31809" y="13302"/>
                  </a:lnTo>
                  <a:lnTo>
                    <a:pt x="28793" y="18480"/>
                  </a:lnTo>
                  <a:lnTo>
                    <a:pt x="10995" y="60110"/>
                  </a:lnTo>
                  <a:lnTo>
                    <a:pt x="0" y="100794"/>
                  </a:lnTo>
                  <a:lnTo>
                    <a:pt x="2417" y="106974"/>
                  </a:lnTo>
                  <a:lnTo>
                    <a:pt x="7314" y="114286"/>
                  </a:lnTo>
                  <a:lnTo>
                    <a:pt x="8708" y="113893"/>
                  </a:lnTo>
                  <a:lnTo>
                    <a:pt x="15410" y="109594"/>
                  </a:lnTo>
                  <a:lnTo>
                    <a:pt x="23680" y="106887"/>
                  </a:lnTo>
                  <a:lnTo>
                    <a:pt x="44237" y="892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1" name="SMARTInkShape-1721"/>
            <p:cNvSpPr/>
            <p:nvPr/>
          </p:nvSpPr>
          <p:spPr>
            <a:xfrm>
              <a:off x="6697268" y="5214938"/>
              <a:ext cx="44646" cy="187524"/>
            </a:xfrm>
            <a:custGeom>
              <a:avLst/>
              <a:gdLst/>
              <a:ahLst/>
              <a:cxnLst/>
              <a:rect l="0" t="0" r="0" b="0"/>
              <a:pathLst>
                <a:path w="44646" h="187524">
                  <a:moveTo>
                    <a:pt x="17856" y="0"/>
                  </a:moveTo>
                  <a:lnTo>
                    <a:pt x="17856" y="4739"/>
                  </a:lnTo>
                  <a:lnTo>
                    <a:pt x="15211" y="9712"/>
                  </a:lnTo>
                  <a:lnTo>
                    <a:pt x="13117" y="12428"/>
                  </a:lnTo>
                  <a:lnTo>
                    <a:pt x="10789" y="20737"/>
                  </a:lnTo>
                  <a:lnTo>
                    <a:pt x="2022" y="60898"/>
                  </a:lnTo>
                  <a:lnTo>
                    <a:pt x="116" y="104085"/>
                  </a:lnTo>
                  <a:lnTo>
                    <a:pt x="0" y="145326"/>
                  </a:lnTo>
                  <a:lnTo>
                    <a:pt x="991" y="147485"/>
                  </a:lnTo>
                  <a:lnTo>
                    <a:pt x="2645" y="148925"/>
                  </a:lnTo>
                  <a:lnTo>
                    <a:pt x="7686" y="151235"/>
                  </a:lnTo>
                  <a:lnTo>
                    <a:pt x="13300" y="151636"/>
                  </a:lnTo>
                  <a:lnTo>
                    <a:pt x="14819" y="150699"/>
                  </a:lnTo>
                  <a:lnTo>
                    <a:pt x="15832" y="149083"/>
                  </a:lnTo>
                  <a:lnTo>
                    <a:pt x="16507" y="147014"/>
                  </a:lnTo>
                  <a:lnTo>
                    <a:pt x="17949" y="145634"/>
                  </a:lnTo>
                  <a:lnTo>
                    <a:pt x="22197" y="144101"/>
                  </a:lnTo>
                  <a:lnTo>
                    <a:pt x="23727" y="142699"/>
                  </a:lnTo>
                  <a:lnTo>
                    <a:pt x="33675" y="124831"/>
                  </a:lnTo>
                  <a:lnTo>
                    <a:pt x="34355" y="121916"/>
                  </a:lnTo>
                  <a:lnTo>
                    <a:pt x="35801" y="119972"/>
                  </a:lnTo>
                  <a:lnTo>
                    <a:pt x="37757" y="118676"/>
                  </a:lnTo>
                  <a:lnTo>
                    <a:pt x="40053" y="117812"/>
                  </a:lnTo>
                  <a:lnTo>
                    <a:pt x="41584" y="118229"/>
                  </a:lnTo>
                  <a:lnTo>
                    <a:pt x="42604" y="119499"/>
                  </a:lnTo>
                  <a:lnTo>
                    <a:pt x="43738" y="123555"/>
                  </a:lnTo>
                  <a:lnTo>
                    <a:pt x="44636" y="168100"/>
                  </a:lnTo>
                  <a:lnTo>
                    <a:pt x="44645" y="1875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2" name="SMARTInkShape-1722"/>
            <p:cNvSpPr/>
            <p:nvPr/>
          </p:nvSpPr>
          <p:spPr>
            <a:xfrm>
              <a:off x="6786562" y="5331023"/>
              <a:ext cx="8930" cy="53580"/>
            </a:xfrm>
            <a:custGeom>
              <a:avLst/>
              <a:gdLst/>
              <a:ahLst/>
              <a:cxnLst/>
              <a:rect l="0" t="0" r="0" b="0"/>
              <a:pathLst>
                <a:path w="8930" h="53580">
                  <a:moveTo>
                    <a:pt x="0" y="0"/>
                  </a:moveTo>
                  <a:lnTo>
                    <a:pt x="4741" y="0"/>
                  </a:lnTo>
                  <a:lnTo>
                    <a:pt x="6137" y="991"/>
                  </a:lnTo>
                  <a:lnTo>
                    <a:pt x="7068" y="2646"/>
                  </a:lnTo>
                  <a:lnTo>
                    <a:pt x="8378" y="12359"/>
                  </a:lnTo>
                  <a:lnTo>
                    <a:pt x="8929" y="535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3" name="SMARTInkShape-1723"/>
            <p:cNvSpPr/>
            <p:nvPr/>
          </p:nvSpPr>
          <p:spPr>
            <a:xfrm>
              <a:off x="6849070" y="5197078"/>
              <a:ext cx="17860" cy="178595"/>
            </a:xfrm>
            <a:custGeom>
              <a:avLst/>
              <a:gdLst/>
              <a:ahLst/>
              <a:cxnLst/>
              <a:rect l="0" t="0" r="0" b="0"/>
              <a:pathLst>
                <a:path w="17860" h="178595">
                  <a:moveTo>
                    <a:pt x="17859" y="0"/>
                  </a:moveTo>
                  <a:lnTo>
                    <a:pt x="16868" y="34175"/>
                  </a:lnTo>
                  <a:lnTo>
                    <a:pt x="8765" y="74879"/>
                  </a:lnTo>
                  <a:lnTo>
                    <a:pt x="1350" y="116540"/>
                  </a:lnTo>
                  <a:lnTo>
                    <a:pt x="119" y="157275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4" name="SMARTInkShape-1724"/>
            <p:cNvSpPr/>
            <p:nvPr/>
          </p:nvSpPr>
          <p:spPr>
            <a:xfrm>
              <a:off x="6929447" y="5143877"/>
              <a:ext cx="249900" cy="230258"/>
            </a:xfrm>
            <a:custGeom>
              <a:avLst/>
              <a:gdLst/>
              <a:ahLst/>
              <a:cxnLst/>
              <a:rect l="0" t="0" r="0" b="0"/>
              <a:pathLst>
                <a:path w="249900" h="230258">
                  <a:moveTo>
                    <a:pt x="8919" y="160357"/>
                  </a:moveTo>
                  <a:lnTo>
                    <a:pt x="8919" y="172786"/>
                  </a:lnTo>
                  <a:lnTo>
                    <a:pt x="6275" y="178449"/>
                  </a:lnTo>
                  <a:lnTo>
                    <a:pt x="4180" y="181347"/>
                  </a:lnTo>
                  <a:lnTo>
                    <a:pt x="1232" y="194909"/>
                  </a:lnTo>
                  <a:lnTo>
                    <a:pt x="0" y="230257"/>
                  </a:lnTo>
                  <a:lnTo>
                    <a:pt x="2641" y="228465"/>
                  </a:lnTo>
                  <a:lnTo>
                    <a:pt x="12419" y="219230"/>
                  </a:lnTo>
                  <a:lnTo>
                    <a:pt x="15436" y="213643"/>
                  </a:lnTo>
                  <a:lnTo>
                    <a:pt x="30137" y="175913"/>
                  </a:lnTo>
                  <a:lnTo>
                    <a:pt x="39961" y="132125"/>
                  </a:lnTo>
                  <a:lnTo>
                    <a:pt x="44227" y="87551"/>
                  </a:lnTo>
                  <a:lnTo>
                    <a:pt x="44585" y="48513"/>
                  </a:lnTo>
                  <a:lnTo>
                    <a:pt x="41977" y="21385"/>
                  </a:lnTo>
                  <a:lnTo>
                    <a:pt x="36076" y="896"/>
                  </a:lnTo>
                  <a:lnTo>
                    <a:pt x="33226" y="189"/>
                  </a:lnTo>
                  <a:lnTo>
                    <a:pt x="31078" y="0"/>
                  </a:lnTo>
                  <a:lnTo>
                    <a:pt x="29645" y="866"/>
                  </a:lnTo>
                  <a:lnTo>
                    <a:pt x="28690" y="2436"/>
                  </a:lnTo>
                  <a:lnTo>
                    <a:pt x="27345" y="9386"/>
                  </a:lnTo>
                  <a:lnTo>
                    <a:pt x="26790" y="51635"/>
                  </a:lnTo>
                  <a:lnTo>
                    <a:pt x="31520" y="95548"/>
                  </a:lnTo>
                  <a:lnTo>
                    <a:pt x="44871" y="136903"/>
                  </a:lnTo>
                  <a:lnTo>
                    <a:pt x="50991" y="149770"/>
                  </a:lnTo>
                  <a:lnTo>
                    <a:pt x="51849" y="153299"/>
                  </a:lnTo>
                  <a:lnTo>
                    <a:pt x="53415" y="155651"/>
                  </a:lnTo>
                  <a:lnTo>
                    <a:pt x="55451" y="157221"/>
                  </a:lnTo>
                  <a:lnTo>
                    <a:pt x="57799" y="158265"/>
                  </a:lnTo>
                  <a:lnTo>
                    <a:pt x="59366" y="157970"/>
                  </a:lnTo>
                  <a:lnTo>
                    <a:pt x="60409" y="156782"/>
                  </a:lnTo>
                  <a:lnTo>
                    <a:pt x="62562" y="152815"/>
                  </a:lnTo>
                  <a:lnTo>
                    <a:pt x="68359" y="145002"/>
                  </a:lnTo>
                  <a:lnTo>
                    <a:pt x="70065" y="139312"/>
                  </a:lnTo>
                  <a:lnTo>
                    <a:pt x="74019" y="97608"/>
                  </a:lnTo>
                  <a:lnTo>
                    <a:pt x="86652" y="69044"/>
                  </a:lnTo>
                  <a:lnTo>
                    <a:pt x="95637" y="53978"/>
                  </a:lnTo>
                  <a:lnTo>
                    <a:pt x="96497" y="50742"/>
                  </a:lnTo>
                  <a:lnTo>
                    <a:pt x="98063" y="48586"/>
                  </a:lnTo>
                  <a:lnTo>
                    <a:pt x="100098" y="47147"/>
                  </a:lnTo>
                  <a:lnTo>
                    <a:pt x="102448" y="46189"/>
                  </a:lnTo>
                  <a:lnTo>
                    <a:pt x="104014" y="46541"/>
                  </a:lnTo>
                  <a:lnTo>
                    <a:pt x="105058" y="47769"/>
                  </a:lnTo>
                  <a:lnTo>
                    <a:pt x="106217" y="51779"/>
                  </a:lnTo>
                  <a:lnTo>
                    <a:pt x="107137" y="95413"/>
                  </a:lnTo>
                  <a:lnTo>
                    <a:pt x="107146" y="136577"/>
                  </a:lnTo>
                  <a:lnTo>
                    <a:pt x="107146" y="176299"/>
                  </a:lnTo>
                  <a:lnTo>
                    <a:pt x="108138" y="176937"/>
                  </a:lnTo>
                  <a:lnTo>
                    <a:pt x="114835" y="178048"/>
                  </a:lnTo>
                  <a:lnTo>
                    <a:pt x="115248" y="177112"/>
                  </a:lnTo>
                  <a:lnTo>
                    <a:pt x="116996" y="156839"/>
                  </a:lnTo>
                  <a:lnTo>
                    <a:pt x="123184" y="146196"/>
                  </a:lnTo>
                  <a:lnTo>
                    <a:pt x="130309" y="136758"/>
                  </a:lnTo>
                  <a:lnTo>
                    <a:pt x="135865" y="124681"/>
                  </a:lnTo>
                  <a:lnTo>
                    <a:pt x="142744" y="115864"/>
                  </a:lnTo>
                  <a:lnTo>
                    <a:pt x="147570" y="120495"/>
                  </a:lnTo>
                  <a:lnTo>
                    <a:pt x="149917" y="125443"/>
                  </a:lnTo>
                  <a:lnTo>
                    <a:pt x="151780" y="144529"/>
                  </a:lnTo>
                  <a:lnTo>
                    <a:pt x="151794" y="151023"/>
                  </a:lnTo>
                  <a:lnTo>
                    <a:pt x="159483" y="151392"/>
                  </a:lnTo>
                  <a:lnTo>
                    <a:pt x="165097" y="146676"/>
                  </a:lnTo>
                  <a:lnTo>
                    <a:pt x="167629" y="141709"/>
                  </a:lnTo>
                  <a:lnTo>
                    <a:pt x="168304" y="138996"/>
                  </a:lnTo>
                  <a:lnTo>
                    <a:pt x="169747" y="137187"/>
                  </a:lnTo>
                  <a:lnTo>
                    <a:pt x="173995" y="135176"/>
                  </a:lnTo>
                  <a:lnTo>
                    <a:pt x="175525" y="133648"/>
                  </a:lnTo>
                  <a:lnTo>
                    <a:pt x="186153" y="117360"/>
                  </a:lnTo>
                  <a:lnTo>
                    <a:pt x="196434" y="106790"/>
                  </a:lnTo>
                  <a:lnTo>
                    <a:pt x="196443" y="128979"/>
                  </a:lnTo>
                  <a:lnTo>
                    <a:pt x="197435" y="130508"/>
                  </a:lnTo>
                  <a:lnTo>
                    <a:pt x="199089" y="131528"/>
                  </a:lnTo>
                  <a:lnTo>
                    <a:pt x="204132" y="133165"/>
                  </a:lnTo>
                  <a:lnTo>
                    <a:pt x="214395" y="124449"/>
                  </a:lnTo>
                  <a:lnTo>
                    <a:pt x="237203" y="100744"/>
                  </a:lnTo>
                  <a:lnTo>
                    <a:pt x="242969" y="88903"/>
                  </a:lnTo>
                  <a:lnTo>
                    <a:pt x="248629" y="81750"/>
                  </a:lnTo>
                  <a:lnTo>
                    <a:pt x="249899" y="72456"/>
                  </a:lnTo>
                  <a:lnTo>
                    <a:pt x="248947" y="71991"/>
                  </a:lnTo>
                  <a:lnTo>
                    <a:pt x="245245" y="71474"/>
                  </a:lnTo>
                  <a:lnTo>
                    <a:pt x="243860" y="72327"/>
                  </a:lnTo>
                  <a:lnTo>
                    <a:pt x="242938" y="73890"/>
                  </a:lnTo>
                  <a:lnTo>
                    <a:pt x="242321" y="75924"/>
                  </a:lnTo>
                  <a:lnTo>
                    <a:pt x="240919" y="77278"/>
                  </a:lnTo>
                  <a:lnTo>
                    <a:pt x="215980" y="86898"/>
                  </a:lnTo>
                  <a:lnTo>
                    <a:pt x="212444" y="87572"/>
                  </a:lnTo>
                  <a:lnTo>
                    <a:pt x="210088" y="89013"/>
                  </a:lnTo>
                  <a:lnTo>
                    <a:pt x="208517" y="90967"/>
                  </a:lnTo>
                  <a:lnTo>
                    <a:pt x="207469" y="93262"/>
                  </a:lnTo>
                  <a:lnTo>
                    <a:pt x="205778" y="94790"/>
                  </a:lnTo>
                  <a:lnTo>
                    <a:pt x="196443" y="978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5" name="SMARTInkShape-1725"/>
            <p:cNvSpPr/>
            <p:nvPr/>
          </p:nvSpPr>
          <p:spPr>
            <a:xfrm>
              <a:off x="7197327" y="5223867"/>
              <a:ext cx="53544" cy="44028"/>
            </a:xfrm>
            <a:custGeom>
              <a:avLst/>
              <a:gdLst/>
              <a:ahLst/>
              <a:cxnLst/>
              <a:rect l="0" t="0" r="0" b="0"/>
              <a:pathLst>
                <a:path w="53544" h="44028">
                  <a:moveTo>
                    <a:pt x="0" y="0"/>
                  </a:moveTo>
                  <a:lnTo>
                    <a:pt x="0" y="13302"/>
                  </a:lnTo>
                  <a:lnTo>
                    <a:pt x="4741" y="25989"/>
                  </a:lnTo>
                  <a:lnTo>
                    <a:pt x="12429" y="37576"/>
                  </a:lnTo>
                  <a:lnTo>
                    <a:pt x="18092" y="41505"/>
                  </a:lnTo>
                  <a:lnTo>
                    <a:pt x="26858" y="43717"/>
                  </a:lnTo>
                  <a:lnTo>
                    <a:pt x="29812" y="44027"/>
                  </a:lnTo>
                  <a:lnTo>
                    <a:pt x="31781" y="43243"/>
                  </a:lnTo>
                  <a:lnTo>
                    <a:pt x="33094" y="41727"/>
                  </a:lnTo>
                  <a:lnTo>
                    <a:pt x="33969" y="39724"/>
                  </a:lnTo>
                  <a:lnTo>
                    <a:pt x="35544" y="38389"/>
                  </a:lnTo>
                  <a:lnTo>
                    <a:pt x="39941" y="36905"/>
                  </a:lnTo>
                  <a:lnTo>
                    <a:pt x="41511" y="35519"/>
                  </a:lnTo>
                  <a:lnTo>
                    <a:pt x="52669" y="17960"/>
                  </a:lnTo>
                  <a:lnTo>
                    <a:pt x="53543" y="4600"/>
                  </a:lnTo>
                  <a:lnTo>
                    <a:pt x="52562" y="3066"/>
                  </a:lnTo>
                  <a:lnTo>
                    <a:pt x="50917" y="2043"/>
                  </a:lnTo>
                  <a:lnTo>
                    <a:pt x="44482" y="270"/>
                  </a:lnTo>
                  <a:lnTo>
                    <a:pt x="3571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6" name="SMARTInkShape-1726"/>
            <p:cNvSpPr/>
            <p:nvPr/>
          </p:nvSpPr>
          <p:spPr>
            <a:xfrm>
              <a:off x="7250905" y="5045273"/>
              <a:ext cx="76034" cy="186971"/>
            </a:xfrm>
            <a:custGeom>
              <a:avLst/>
              <a:gdLst/>
              <a:ahLst/>
              <a:cxnLst/>
              <a:rect l="0" t="0" r="0" b="0"/>
              <a:pathLst>
                <a:path w="76034" h="186971">
                  <a:moveTo>
                    <a:pt x="17860" y="133946"/>
                  </a:moveTo>
                  <a:lnTo>
                    <a:pt x="17860" y="159676"/>
                  </a:lnTo>
                  <a:lnTo>
                    <a:pt x="20506" y="167871"/>
                  </a:lnTo>
                  <a:lnTo>
                    <a:pt x="23997" y="174821"/>
                  </a:lnTo>
                  <a:lnTo>
                    <a:pt x="25549" y="181217"/>
                  </a:lnTo>
                  <a:lnTo>
                    <a:pt x="26954" y="183319"/>
                  </a:lnTo>
                  <a:lnTo>
                    <a:pt x="28884" y="184721"/>
                  </a:lnTo>
                  <a:lnTo>
                    <a:pt x="33673" y="186277"/>
                  </a:lnTo>
                  <a:lnTo>
                    <a:pt x="39110" y="186970"/>
                  </a:lnTo>
                  <a:lnTo>
                    <a:pt x="44833" y="184631"/>
                  </a:lnTo>
                  <a:lnTo>
                    <a:pt x="57807" y="174207"/>
                  </a:lnTo>
                  <a:lnTo>
                    <a:pt x="65856" y="161529"/>
                  </a:lnTo>
                  <a:lnTo>
                    <a:pt x="69785" y="145205"/>
                  </a:lnTo>
                  <a:lnTo>
                    <a:pt x="72105" y="128048"/>
                  </a:lnTo>
                  <a:lnTo>
                    <a:pt x="76033" y="117765"/>
                  </a:lnTo>
                  <a:lnTo>
                    <a:pt x="75796" y="106580"/>
                  </a:lnTo>
                  <a:lnTo>
                    <a:pt x="66953" y="65451"/>
                  </a:lnTo>
                  <a:lnTo>
                    <a:pt x="59085" y="52356"/>
                  </a:lnTo>
                  <a:lnTo>
                    <a:pt x="19429" y="16170"/>
                  </a:lnTo>
                  <a:lnTo>
                    <a:pt x="4867" y="9368"/>
                  </a:lnTo>
                  <a:lnTo>
                    <a:pt x="3244" y="723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7" name="SMARTInkShape-1727"/>
            <p:cNvSpPr/>
            <p:nvPr/>
          </p:nvSpPr>
          <p:spPr>
            <a:xfrm>
              <a:off x="6313289" y="5585262"/>
              <a:ext cx="107157" cy="111739"/>
            </a:xfrm>
            <a:custGeom>
              <a:avLst/>
              <a:gdLst/>
              <a:ahLst/>
              <a:cxnLst/>
              <a:rect l="0" t="0" r="0" b="0"/>
              <a:pathLst>
                <a:path w="107157" h="111739">
                  <a:moveTo>
                    <a:pt x="8929" y="94019"/>
                  </a:moveTo>
                  <a:lnTo>
                    <a:pt x="8929" y="111738"/>
                  </a:lnTo>
                  <a:lnTo>
                    <a:pt x="4189" y="107096"/>
                  </a:lnTo>
                  <a:lnTo>
                    <a:pt x="1862" y="102146"/>
                  </a:lnTo>
                  <a:lnTo>
                    <a:pt x="22" y="61102"/>
                  </a:lnTo>
                  <a:lnTo>
                    <a:pt x="0" y="24194"/>
                  </a:lnTo>
                  <a:lnTo>
                    <a:pt x="992" y="20680"/>
                  </a:lnTo>
                  <a:lnTo>
                    <a:pt x="2645" y="18337"/>
                  </a:lnTo>
                  <a:lnTo>
                    <a:pt x="4740" y="16776"/>
                  </a:lnTo>
                  <a:lnTo>
                    <a:pt x="6136" y="14742"/>
                  </a:lnTo>
                  <a:lnTo>
                    <a:pt x="7688" y="9837"/>
                  </a:lnTo>
                  <a:lnTo>
                    <a:pt x="9094" y="8131"/>
                  </a:lnTo>
                  <a:lnTo>
                    <a:pt x="13302" y="6237"/>
                  </a:lnTo>
                  <a:lnTo>
                    <a:pt x="15813" y="6724"/>
                  </a:lnTo>
                  <a:lnTo>
                    <a:pt x="26972" y="11989"/>
                  </a:lnTo>
                  <a:lnTo>
                    <a:pt x="29888" y="12544"/>
                  </a:lnTo>
                  <a:lnTo>
                    <a:pt x="31831" y="14897"/>
                  </a:lnTo>
                  <a:lnTo>
                    <a:pt x="37597" y="30287"/>
                  </a:lnTo>
                  <a:lnTo>
                    <a:pt x="49856" y="47224"/>
                  </a:lnTo>
                  <a:lnTo>
                    <a:pt x="53089" y="64204"/>
                  </a:lnTo>
                  <a:lnTo>
                    <a:pt x="54244" y="65212"/>
                  </a:lnTo>
                  <a:lnTo>
                    <a:pt x="62127" y="67151"/>
                  </a:lnTo>
                  <a:lnTo>
                    <a:pt x="63424" y="53948"/>
                  </a:lnTo>
                  <a:lnTo>
                    <a:pt x="69614" y="43892"/>
                  </a:lnTo>
                  <a:lnTo>
                    <a:pt x="74926" y="37675"/>
                  </a:lnTo>
                  <a:lnTo>
                    <a:pt x="77949" y="28958"/>
                  </a:lnTo>
                  <a:lnTo>
                    <a:pt x="80284" y="19464"/>
                  </a:lnTo>
                  <a:lnTo>
                    <a:pt x="87914" y="6860"/>
                  </a:lnTo>
                  <a:lnTo>
                    <a:pt x="93627" y="615"/>
                  </a:lnTo>
                  <a:lnTo>
                    <a:pt x="95160" y="0"/>
                  </a:lnTo>
                  <a:lnTo>
                    <a:pt x="96182" y="582"/>
                  </a:lnTo>
                  <a:lnTo>
                    <a:pt x="97822" y="3904"/>
                  </a:lnTo>
                  <a:lnTo>
                    <a:pt x="99195" y="26042"/>
                  </a:lnTo>
                  <a:lnTo>
                    <a:pt x="105911" y="43089"/>
                  </a:lnTo>
                  <a:lnTo>
                    <a:pt x="107156" y="58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8" name="SMARTInkShape-1728"/>
            <p:cNvSpPr/>
            <p:nvPr/>
          </p:nvSpPr>
          <p:spPr>
            <a:xfrm>
              <a:off x="6465093" y="5590139"/>
              <a:ext cx="71438" cy="187369"/>
            </a:xfrm>
            <a:custGeom>
              <a:avLst/>
              <a:gdLst/>
              <a:ahLst/>
              <a:cxnLst/>
              <a:rect l="0" t="0" r="0" b="0"/>
              <a:pathLst>
                <a:path w="71438" h="187369">
                  <a:moveTo>
                    <a:pt x="0" y="8775"/>
                  </a:moveTo>
                  <a:lnTo>
                    <a:pt x="4740" y="13515"/>
                  </a:lnTo>
                  <a:lnTo>
                    <a:pt x="7068" y="18488"/>
                  </a:lnTo>
                  <a:lnTo>
                    <a:pt x="8821" y="38586"/>
                  </a:lnTo>
                  <a:lnTo>
                    <a:pt x="9850" y="40555"/>
                  </a:lnTo>
                  <a:lnTo>
                    <a:pt x="11528" y="41869"/>
                  </a:lnTo>
                  <a:lnTo>
                    <a:pt x="16609" y="43974"/>
                  </a:lnTo>
                  <a:lnTo>
                    <a:pt x="22230" y="44340"/>
                  </a:lnTo>
                  <a:lnTo>
                    <a:pt x="27408" y="41779"/>
                  </a:lnTo>
                  <a:lnTo>
                    <a:pt x="30179" y="39708"/>
                  </a:lnTo>
                  <a:lnTo>
                    <a:pt x="33258" y="34760"/>
                  </a:lnTo>
                  <a:lnTo>
                    <a:pt x="35617" y="29253"/>
                  </a:lnTo>
                  <a:lnTo>
                    <a:pt x="51101" y="8755"/>
                  </a:lnTo>
                  <a:lnTo>
                    <a:pt x="51927" y="5784"/>
                  </a:lnTo>
                  <a:lnTo>
                    <a:pt x="53470" y="3804"/>
                  </a:lnTo>
                  <a:lnTo>
                    <a:pt x="62098" y="0"/>
                  </a:lnTo>
                  <a:lnTo>
                    <a:pt x="62498" y="38009"/>
                  </a:lnTo>
                  <a:lnTo>
                    <a:pt x="62508" y="80535"/>
                  </a:lnTo>
                  <a:lnTo>
                    <a:pt x="62508" y="123911"/>
                  </a:lnTo>
                  <a:lnTo>
                    <a:pt x="62508" y="166634"/>
                  </a:lnTo>
                  <a:lnTo>
                    <a:pt x="62508" y="170569"/>
                  </a:lnTo>
                  <a:lnTo>
                    <a:pt x="65154" y="177585"/>
                  </a:lnTo>
                  <a:lnTo>
                    <a:pt x="71437" y="1873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9" name="SMARTInkShape-1729"/>
            <p:cNvSpPr/>
            <p:nvPr/>
          </p:nvSpPr>
          <p:spPr>
            <a:xfrm>
              <a:off x="6661546" y="5491758"/>
              <a:ext cx="62364" cy="169060"/>
            </a:xfrm>
            <a:custGeom>
              <a:avLst/>
              <a:gdLst/>
              <a:ahLst/>
              <a:cxnLst/>
              <a:rect l="0" t="0" r="0" b="0"/>
              <a:pathLst>
                <a:path w="62364" h="169060">
                  <a:moveTo>
                    <a:pt x="0" y="0"/>
                  </a:moveTo>
                  <a:lnTo>
                    <a:pt x="0" y="42240"/>
                  </a:lnTo>
                  <a:lnTo>
                    <a:pt x="0" y="81226"/>
                  </a:lnTo>
                  <a:lnTo>
                    <a:pt x="0" y="118991"/>
                  </a:lnTo>
                  <a:lnTo>
                    <a:pt x="0" y="151637"/>
                  </a:lnTo>
                  <a:lnTo>
                    <a:pt x="2646" y="159337"/>
                  </a:lnTo>
                  <a:lnTo>
                    <a:pt x="7689" y="167623"/>
                  </a:lnTo>
                  <a:lnTo>
                    <a:pt x="11024" y="168757"/>
                  </a:lnTo>
                  <a:lnTo>
                    <a:pt x="13303" y="169059"/>
                  </a:lnTo>
                  <a:lnTo>
                    <a:pt x="18480" y="166749"/>
                  </a:lnTo>
                  <a:lnTo>
                    <a:pt x="29889" y="157181"/>
                  </a:lnTo>
                  <a:lnTo>
                    <a:pt x="38733" y="143917"/>
                  </a:lnTo>
                  <a:lnTo>
                    <a:pt x="51431" y="104066"/>
                  </a:lnTo>
                  <a:lnTo>
                    <a:pt x="60854" y="79139"/>
                  </a:lnTo>
                  <a:lnTo>
                    <a:pt x="62363" y="59685"/>
                  </a:lnTo>
                  <a:lnTo>
                    <a:pt x="61420" y="57649"/>
                  </a:lnTo>
                  <a:lnTo>
                    <a:pt x="59798" y="56292"/>
                  </a:lnTo>
                  <a:lnTo>
                    <a:pt x="57725" y="55387"/>
                  </a:lnTo>
                  <a:lnTo>
                    <a:pt x="55350" y="55775"/>
                  </a:lnTo>
                  <a:lnTo>
                    <a:pt x="47269" y="61064"/>
                  </a:lnTo>
                  <a:lnTo>
                    <a:pt x="38590" y="69907"/>
                  </a:lnTo>
                  <a:lnTo>
                    <a:pt x="12897" y="112048"/>
                  </a:lnTo>
                  <a:lnTo>
                    <a:pt x="8930" y="1250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0" name="SMARTInkShape-1730"/>
            <p:cNvSpPr/>
            <p:nvPr/>
          </p:nvSpPr>
          <p:spPr>
            <a:xfrm>
              <a:off x="6750843" y="5493150"/>
              <a:ext cx="160356" cy="203990"/>
            </a:xfrm>
            <a:custGeom>
              <a:avLst/>
              <a:gdLst/>
              <a:ahLst/>
              <a:cxnLst/>
              <a:rect l="0" t="0" r="0" b="0"/>
              <a:pathLst>
                <a:path w="160356" h="203990">
                  <a:moveTo>
                    <a:pt x="0" y="52186"/>
                  </a:moveTo>
                  <a:lnTo>
                    <a:pt x="12274" y="65452"/>
                  </a:lnTo>
                  <a:lnTo>
                    <a:pt x="17197" y="74528"/>
                  </a:lnTo>
                  <a:lnTo>
                    <a:pt x="21865" y="76998"/>
                  </a:lnTo>
                  <a:lnTo>
                    <a:pt x="38786" y="78800"/>
                  </a:lnTo>
                  <a:lnTo>
                    <a:pt x="47653" y="78923"/>
                  </a:lnTo>
                  <a:lnTo>
                    <a:pt x="53591" y="76307"/>
                  </a:lnTo>
                  <a:lnTo>
                    <a:pt x="66726" y="65670"/>
                  </a:lnTo>
                  <a:lnTo>
                    <a:pt x="69345" y="60494"/>
                  </a:lnTo>
                  <a:lnTo>
                    <a:pt x="71402" y="44641"/>
                  </a:lnTo>
                  <a:lnTo>
                    <a:pt x="70421" y="44179"/>
                  </a:lnTo>
                  <a:lnTo>
                    <a:pt x="50447" y="43292"/>
                  </a:lnTo>
                  <a:lnTo>
                    <a:pt x="48513" y="42288"/>
                  </a:lnTo>
                  <a:lnTo>
                    <a:pt x="47226" y="40626"/>
                  </a:lnTo>
                  <a:lnTo>
                    <a:pt x="46367" y="38526"/>
                  </a:lnTo>
                  <a:lnTo>
                    <a:pt x="44802" y="37126"/>
                  </a:lnTo>
                  <a:lnTo>
                    <a:pt x="40418" y="35571"/>
                  </a:lnTo>
                  <a:lnTo>
                    <a:pt x="38851" y="34163"/>
                  </a:lnTo>
                  <a:lnTo>
                    <a:pt x="37112" y="29955"/>
                  </a:lnTo>
                  <a:lnTo>
                    <a:pt x="36132" y="22006"/>
                  </a:lnTo>
                  <a:lnTo>
                    <a:pt x="38549" y="16283"/>
                  </a:lnTo>
                  <a:lnTo>
                    <a:pt x="40582" y="13368"/>
                  </a:lnTo>
                  <a:lnTo>
                    <a:pt x="45487" y="10128"/>
                  </a:lnTo>
                  <a:lnTo>
                    <a:pt x="48185" y="9264"/>
                  </a:lnTo>
                  <a:lnTo>
                    <a:pt x="49983" y="7696"/>
                  </a:lnTo>
                  <a:lnTo>
                    <a:pt x="51981" y="3309"/>
                  </a:lnTo>
                  <a:lnTo>
                    <a:pt x="53505" y="1742"/>
                  </a:lnTo>
                  <a:lnTo>
                    <a:pt x="57845" y="0"/>
                  </a:lnTo>
                  <a:lnTo>
                    <a:pt x="60392" y="528"/>
                  </a:lnTo>
                  <a:lnTo>
                    <a:pt x="65867" y="3761"/>
                  </a:lnTo>
                  <a:lnTo>
                    <a:pt x="67724" y="6012"/>
                  </a:lnTo>
                  <a:lnTo>
                    <a:pt x="78288" y="25482"/>
                  </a:lnTo>
                  <a:lnTo>
                    <a:pt x="78981" y="28430"/>
                  </a:lnTo>
                  <a:lnTo>
                    <a:pt x="87254" y="43264"/>
                  </a:lnTo>
                  <a:lnTo>
                    <a:pt x="87934" y="46238"/>
                  </a:lnTo>
                  <a:lnTo>
                    <a:pt x="93634" y="55164"/>
                  </a:lnTo>
                  <a:lnTo>
                    <a:pt x="98831" y="58470"/>
                  </a:lnTo>
                  <a:lnTo>
                    <a:pt x="110253" y="60593"/>
                  </a:lnTo>
                  <a:lnTo>
                    <a:pt x="116139" y="58238"/>
                  </a:lnTo>
                  <a:lnTo>
                    <a:pt x="128003" y="48641"/>
                  </a:lnTo>
                  <a:lnTo>
                    <a:pt x="131304" y="43004"/>
                  </a:lnTo>
                  <a:lnTo>
                    <a:pt x="133764" y="37191"/>
                  </a:lnTo>
                  <a:lnTo>
                    <a:pt x="149323" y="16460"/>
                  </a:lnTo>
                  <a:lnTo>
                    <a:pt x="151315" y="9300"/>
                  </a:lnTo>
                  <a:lnTo>
                    <a:pt x="152471" y="9705"/>
                  </a:lnTo>
                  <a:lnTo>
                    <a:pt x="156400" y="12800"/>
                  </a:lnTo>
                  <a:lnTo>
                    <a:pt x="158809" y="17483"/>
                  </a:lnTo>
                  <a:lnTo>
                    <a:pt x="160355" y="33314"/>
                  </a:lnTo>
                  <a:lnTo>
                    <a:pt x="153617" y="71087"/>
                  </a:lnTo>
                  <a:lnTo>
                    <a:pt x="147424" y="110711"/>
                  </a:lnTo>
                  <a:lnTo>
                    <a:pt x="143475" y="151749"/>
                  </a:lnTo>
                  <a:lnTo>
                    <a:pt x="142910" y="188140"/>
                  </a:lnTo>
                  <a:lnTo>
                    <a:pt x="145537" y="194632"/>
                  </a:lnTo>
                  <a:lnTo>
                    <a:pt x="151805" y="2039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1" name="SMARTInkShape-1731"/>
            <p:cNvSpPr/>
            <p:nvPr/>
          </p:nvSpPr>
          <p:spPr>
            <a:xfrm>
              <a:off x="7063382" y="5464969"/>
              <a:ext cx="8931" cy="89298"/>
            </a:xfrm>
            <a:custGeom>
              <a:avLst/>
              <a:gdLst/>
              <a:ahLst/>
              <a:cxnLst/>
              <a:rect l="0" t="0" r="0" b="0"/>
              <a:pathLst>
                <a:path w="8931" h="89298">
                  <a:moveTo>
                    <a:pt x="8930" y="0"/>
                  </a:moveTo>
                  <a:lnTo>
                    <a:pt x="1863" y="16781"/>
                  </a:lnTo>
                  <a:lnTo>
                    <a:pt x="74" y="56860"/>
                  </a:lnTo>
                  <a:lnTo>
                    <a:pt x="0" y="892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2" name="SMARTInkShape-1732"/>
            <p:cNvSpPr/>
            <p:nvPr/>
          </p:nvSpPr>
          <p:spPr>
            <a:xfrm>
              <a:off x="7126294" y="5331023"/>
              <a:ext cx="26386" cy="196455"/>
            </a:xfrm>
            <a:custGeom>
              <a:avLst/>
              <a:gdLst/>
              <a:ahLst/>
              <a:cxnLst/>
              <a:rect l="0" t="0" r="0" b="0"/>
              <a:pathLst>
                <a:path w="26386" h="196455">
                  <a:moveTo>
                    <a:pt x="26385" y="0"/>
                  </a:moveTo>
                  <a:lnTo>
                    <a:pt x="26385" y="12429"/>
                  </a:lnTo>
                  <a:lnTo>
                    <a:pt x="17291" y="54141"/>
                  </a:lnTo>
                  <a:lnTo>
                    <a:pt x="9876" y="90744"/>
                  </a:lnTo>
                  <a:lnTo>
                    <a:pt x="1635" y="134136"/>
                  </a:lnTo>
                  <a:lnTo>
                    <a:pt x="0" y="164962"/>
                  </a:lnTo>
                  <a:lnTo>
                    <a:pt x="2420" y="175181"/>
                  </a:lnTo>
                  <a:lnTo>
                    <a:pt x="6718" y="186512"/>
                  </a:lnTo>
                  <a:lnTo>
                    <a:pt x="7321" y="189826"/>
                  </a:lnTo>
                  <a:lnTo>
                    <a:pt x="8715" y="192035"/>
                  </a:lnTo>
                  <a:lnTo>
                    <a:pt x="10636" y="193508"/>
                  </a:lnTo>
                  <a:lnTo>
                    <a:pt x="15417" y="195144"/>
                  </a:lnTo>
                  <a:lnTo>
                    <a:pt x="26385" y="1964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3" name="SMARTInkShape-1733"/>
            <p:cNvSpPr/>
            <p:nvPr/>
          </p:nvSpPr>
          <p:spPr>
            <a:xfrm>
              <a:off x="7108030" y="5386365"/>
              <a:ext cx="151806" cy="104867"/>
            </a:xfrm>
            <a:custGeom>
              <a:avLst/>
              <a:gdLst/>
              <a:ahLst/>
              <a:cxnLst/>
              <a:rect l="0" t="0" r="0" b="0"/>
              <a:pathLst>
                <a:path w="151806" h="104867">
                  <a:moveTo>
                    <a:pt x="0" y="78604"/>
                  </a:moveTo>
                  <a:lnTo>
                    <a:pt x="0" y="70915"/>
                  </a:lnTo>
                  <a:lnTo>
                    <a:pt x="12429" y="57354"/>
                  </a:lnTo>
                  <a:lnTo>
                    <a:pt x="52012" y="30968"/>
                  </a:lnTo>
                  <a:lnTo>
                    <a:pt x="85228" y="10142"/>
                  </a:lnTo>
                  <a:lnTo>
                    <a:pt x="96319" y="0"/>
                  </a:lnTo>
                  <a:lnTo>
                    <a:pt x="97947" y="404"/>
                  </a:lnTo>
                  <a:lnTo>
                    <a:pt x="102404" y="3499"/>
                  </a:lnTo>
                  <a:lnTo>
                    <a:pt x="105045" y="8182"/>
                  </a:lnTo>
                  <a:lnTo>
                    <a:pt x="106740" y="24013"/>
                  </a:lnTo>
                  <a:lnTo>
                    <a:pt x="98763" y="67105"/>
                  </a:lnTo>
                  <a:lnTo>
                    <a:pt x="98333" y="81072"/>
                  </a:lnTo>
                  <a:lnTo>
                    <a:pt x="100921" y="87307"/>
                  </a:lnTo>
                  <a:lnTo>
                    <a:pt x="104386" y="93386"/>
                  </a:lnTo>
                  <a:lnTo>
                    <a:pt x="105926" y="99395"/>
                  </a:lnTo>
                  <a:lnTo>
                    <a:pt x="107329" y="101394"/>
                  </a:lnTo>
                  <a:lnTo>
                    <a:pt x="109256" y="102727"/>
                  </a:lnTo>
                  <a:lnTo>
                    <a:pt x="114043" y="104207"/>
                  </a:lnTo>
                  <a:lnTo>
                    <a:pt x="119478" y="104866"/>
                  </a:lnTo>
                  <a:lnTo>
                    <a:pt x="125201" y="102514"/>
                  </a:lnTo>
                  <a:lnTo>
                    <a:pt x="151805" y="786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4" name="SMARTInkShape-1734"/>
            <p:cNvSpPr/>
            <p:nvPr/>
          </p:nvSpPr>
          <p:spPr>
            <a:xfrm>
              <a:off x="7299418" y="5250656"/>
              <a:ext cx="76504" cy="214314"/>
            </a:xfrm>
            <a:custGeom>
              <a:avLst/>
              <a:gdLst/>
              <a:ahLst/>
              <a:cxnLst/>
              <a:rect l="0" t="0" r="0" b="0"/>
              <a:pathLst>
                <a:path w="76504" h="214314">
                  <a:moveTo>
                    <a:pt x="22925" y="0"/>
                  </a:moveTo>
                  <a:lnTo>
                    <a:pt x="22925" y="12429"/>
                  </a:lnTo>
                  <a:lnTo>
                    <a:pt x="15237" y="51721"/>
                  </a:lnTo>
                  <a:lnTo>
                    <a:pt x="8104" y="88930"/>
                  </a:lnTo>
                  <a:lnTo>
                    <a:pt x="5666" y="124943"/>
                  </a:lnTo>
                  <a:lnTo>
                    <a:pt x="0" y="167669"/>
                  </a:lnTo>
                  <a:lnTo>
                    <a:pt x="4203" y="189453"/>
                  </a:lnTo>
                  <a:lnTo>
                    <a:pt x="5483" y="191787"/>
                  </a:lnTo>
                  <a:lnTo>
                    <a:pt x="7328" y="193342"/>
                  </a:lnTo>
                  <a:lnTo>
                    <a:pt x="9551" y="194379"/>
                  </a:lnTo>
                  <a:lnTo>
                    <a:pt x="11033" y="194078"/>
                  </a:lnTo>
                  <a:lnTo>
                    <a:pt x="12020" y="192886"/>
                  </a:lnTo>
                  <a:lnTo>
                    <a:pt x="12679" y="191099"/>
                  </a:lnTo>
                  <a:lnTo>
                    <a:pt x="14110" y="189906"/>
                  </a:lnTo>
                  <a:lnTo>
                    <a:pt x="18345" y="188583"/>
                  </a:lnTo>
                  <a:lnTo>
                    <a:pt x="23536" y="182702"/>
                  </a:lnTo>
                  <a:lnTo>
                    <a:pt x="28157" y="174466"/>
                  </a:lnTo>
                  <a:lnTo>
                    <a:pt x="32744" y="163260"/>
                  </a:lnTo>
                  <a:lnTo>
                    <a:pt x="40849" y="153258"/>
                  </a:lnTo>
                  <a:lnTo>
                    <a:pt x="44797" y="150789"/>
                  </a:lnTo>
                  <a:lnTo>
                    <a:pt x="48421" y="150136"/>
                  </a:lnTo>
                  <a:lnTo>
                    <a:pt x="51828" y="150692"/>
                  </a:lnTo>
                  <a:lnTo>
                    <a:pt x="58260" y="153957"/>
                  </a:lnTo>
                  <a:lnTo>
                    <a:pt x="64426" y="159706"/>
                  </a:lnTo>
                  <a:lnTo>
                    <a:pt x="72484" y="173108"/>
                  </a:lnTo>
                  <a:lnTo>
                    <a:pt x="75312" y="184795"/>
                  </a:lnTo>
                  <a:lnTo>
                    <a:pt x="76503" y="214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21" name="SMARTInkShape-Group229"/>
          <p:cNvGrpSpPr/>
          <p:nvPr/>
        </p:nvGrpSpPr>
        <p:grpSpPr>
          <a:xfrm>
            <a:off x="6125764" y="4607718"/>
            <a:ext cx="1089424" cy="723306"/>
            <a:chOff x="6125764" y="4607718"/>
            <a:chExt cx="1089424" cy="723306"/>
          </a:xfrm>
        </p:grpSpPr>
        <p:sp>
          <p:nvSpPr>
            <p:cNvPr id="1506" name="SMARTInkShape-1735"/>
            <p:cNvSpPr/>
            <p:nvPr/>
          </p:nvSpPr>
          <p:spPr>
            <a:xfrm>
              <a:off x="6125764" y="4732734"/>
              <a:ext cx="8932" cy="35720"/>
            </a:xfrm>
            <a:custGeom>
              <a:avLst/>
              <a:gdLst/>
              <a:ahLst/>
              <a:cxnLst/>
              <a:rect l="0" t="0" r="0" b="0"/>
              <a:pathLst>
                <a:path w="8932" h="35720">
                  <a:moveTo>
                    <a:pt x="0" y="0"/>
                  </a:moveTo>
                  <a:lnTo>
                    <a:pt x="0" y="4740"/>
                  </a:lnTo>
                  <a:lnTo>
                    <a:pt x="993" y="6136"/>
                  </a:lnTo>
                  <a:lnTo>
                    <a:pt x="2647" y="7068"/>
                  </a:lnTo>
                  <a:lnTo>
                    <a:pt x="4741" y="7688"/>
                  </a:lnTo>
                  <a:lnTo>
                    <a:pt x="6139" y="10087"/>
                  </a:lnTo>
                  <a:lnTo>
                    <a:pt x="8931" y="357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7" name="SMARTInkShape-1736"/>
            <p:cNvSpPr/>
            <p:nvPr/>
          </p:nvSpPr>
          <p:spPr>
            <a:xfrm>
              <a:off x="6223992" y="4697014"/>
              <a:ext cx="8930" cy="35721"/>
            </a:xfrm>
            <a:custGeom>
              <a:avLst/>
              <a:gdLst/>
              <a:ahLst/>
              <a:cxnLst/>
              <a:rect l="0" t="0" r="0" b="0"/>
              <a:pathLst>
                <a:path w="8930" h="35721">
                  <a:moveTo>
                    <a:pt x="8929" y="0"/>
                  </a:moveTo>
                  <a:lnTo>
                    <a:pt x="4189" y="4741"/>
                  </a:lnTo>
                  <a:lnTo>
                    <a:pt x="1862" y="9715"/>
                  </a:lnTo>
                  <a:lnTo>
                    <a:pt x="0" y="357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8" name="SMARTInkShape-1737"/>
            <p:cNvSpPr/>
            <p:nvPr/>
          </p:nvSpPr>
          <p:spPr>
            <a:xfrm>
              <a:off x="6277604" y="4808967"/>
              <a:ext cx="89264" cy="102362"/>
            </a:xfrm>
            <a:custGeom>
              <a:avLst/>
              <a:gdLst/>
              <a:ahLst/>
              <a:cxnLst/>
              <a:rect l="0" t="0" r="0" b="0"/>
              <a:pathLst>
                <a:path w="89264" h="102362">
                  <a:moveTo>
                    <a:pt x="26755" y="4134"/>
                  </a:moveTo>
                  <a:lnTo>
                    <a:pt x="22015" y="8874"/>
                  </a:lnTo>
                  <a:lnTo>
                    <a:pt x="19688" y="13848"/>
                  </a:lnTo>
                  <a:lnTo>
                    <a:pt x="10169" y="55272"/>
                  </a:lnTo>
                  <a:lnTo>
                    <a:pt x="6816" y="64235"/>
                  </a:lnTo>
                  <a:lnTo>
                    <a:pt x="3010" y="71526"/>
                  </a:lnTo>
                  <a:lnTo>
                    <a:pt x="367" y="82596"/>
                  </a:lnTo>
                  <a:lnTo>
                    <a:pt x="234" y="82240"/>
                  </a:lnTo>
                  <a:lnTo>
                    <a:pt x="0" y="71906"/>
                  </a:lnTo>
                  <a:lnTo>
                    <a:pt x="2627" y="66335"/>
                  </a:lnTo>
                  <a:lnTo>
                    <a:pt x="4716" y="63462"/>
                  </a:lnTo>
                  <a:lnTo>
                    <a:pt x="17918" y="20067"/>
                  </a:lnTo>
                  <a:lnTo>
                    <a:pt x="19872" y="17733"/>
                  </a:lnTo>
                  <a:lnTo>
                    <a:pt x="30136" y="9245"/>
                  </a:lnTo>
                  <a:lnTo>
                    <a:pt x="33219" y="3761"/>
                  </a:lnTo>
                  <a:lnTo>
                    <a:pt x="34041" y="908"/>
                  </a:lnTo>
                  <a:lnTo>
                    <a:pt x="35581" y="0"/>
                  </a:lnTo>
                  <a:lnTo>
                    <a:pt x="37601" y="386"/>
                  </a:lnTo>
                  <a:lnTo>
                    <a:pt x="43229" y="3394"/>
                  </a:lnTo>
                  <a:lnTo>
                    <a:pt x="43999" y="6451"/>
                  </a:lnTo>
                  <a:lnTo>
                    <a:pt x="45333" y="12109"/>
                  </a:lnTo>
                  <a:lnTo>
                    <a:pt x="52267" y="32794"/>
                  </a:lnTo>
                  <a:lnTo>
                    <a:pt x="53165" y="47242"/>
                  </a:lnTo>
                  <a:lnTo>
                    <a:pt x="50729" y="55705"/>
                  </a:lnTo>
                  <a:lnTo>
                    <a:pt x="47332" y="62773"/>
                  </a:lnTo>
                  <a:lnTo>
                    <a:pt x="44720" y="75014"/>
                  </a:lnTo>
                  <a:lnTo>
                    <a:pt x="49387" y="75406"/>
                  </a:lnTo>
                  <a:lnTo>
                    <a:pt x="50773" y="74469"/>
                  </a:lnTo>
                  <a:lnTo>
                    <a:pt x="51695" y="72852"/>
                  </a:lnTo>
                  <a:lnTo>
                    <a:pt x="54293" y="60331"/>
                  </a:lnTo>
                  <a:lnTo>
                    <a:pt x="59609" y="51654"/>
                  </a:lnTo>
                  <a:lnTo>
                    <a:pt x="61200" y="45759"/>
                  </a:lnTo>
                  <a:lnTo>
                    <a:pt x="62617" y="43790"/>
                  </a:lnTo>
                  <a:lnTo>
                    <a:pt x="64553" y="42478"/>
                  </a:lnTo>
                  <a:lnTo>
                    <a:pt x="72020" y="40632"/>
                  </a:lnTo>
                  <a:lnTo>
                    <a:pt x="78691" y="40007"/>
                  </a:lnTo>
                  <a:lnTo>
                    <a:pt x="79239" y="40947"/>
                  </a:lnTo>
                  <a:lnTo>
                    <a:pt x="82915" y="65018"/>
                  </a:lnTo>
                  <a:lnTo>
                    <a:pt x="86440" y="71873"/>
                  </a:lnTo>
                  <a:lnTo>
                    <a:pt x="88891" y="87383"/>
                  </a:lnTo>
                  <a:lnTo>
                    <a:pt x="89263" y="1023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9" name="SMARTInkShape-1738"/>
            <p:cNvSpPr/>
            <p:nvPr/>
          </p:nvSpPr>
          <p:spPr>
            <a:xfrm>
              <a:off x="6447234" y="4857750"/>
              <a:ext cx="87912" cy="267892"/>
            </a:xfrm>
            <a:custGeom>
              <a:avLst/>
              <a:gdLst/>
              <a:ahLst/>
              <a:cxnLst/>
              <a:rect l="0" t="0" r="0" b="0"/>
              <a:pathLst>
                <a:path w="87912" h="267892">
                  <a:moveTo>
                    <a:pt x="0" y="0"/>
                  </a:moveTo>
                  <a:lnTo>
                    <a:pt x="0" y="39146"/>
                  </a:lnTo>
                  <a:lnTo>
                    <a:pt x="992" y="68316"/>
                  </a:lnTo>
                  <a:lnTo>
                    <a:pt x="7688" y="86142"/>
                  </a:lnTo>
                  <a:lnTo>
                    <a:pt x="13302" y="93102"/>
                  </a:lnTo>
                  <a:lnTo>
                    <a:pt x="15813" y="93818"/>
                  </a:lnTo>
                  <a:lnTo>
                    <a:pt x="18479" y="93303"/>
                  </a:lnTo>
                  <a:lnTo>
                    <a:pt x="26972" y="87838"/>
                  </a:lnTo>
                  <a:lnTo>
                    <a:pt x="50608" y="64435"/>
                  </a:lnTo>
                  <a:lnTo>
                    <a:pt x="58540" y="50400"/>
                  </a:lnTo>
                  <a:lnTo>
                    <a:pt x="62324" y="39517"/>
                  </a:lnTo>
                  <a:lnTo>
                    <a:pt x="66726" y="33107"/>
                  </a:lnTo>
                  <a:lnTo>
                    <a:pt x="71989" y="29597"/>
                  </a:lnTo>
                  <a:lnTo>
                    <a:pt x="74783" y="28661"/>
                  </a:lnTo>
                  <a:lnTo>
                    <a:pt x="76644" y="27044"/>
                  </a:lnTo>
                  <a:lnTo>
                    <a:pt x="78713" y="22603"/>
                  </a:lnTo>
                  <a:lnTo>
                    <a:pt x="80256" y="22014"/>
                  </a:lnTo>
                  <a:lnTo>
                    <a:pt x="82278" y="22613"/>
                  </a:lnTo>
                  <a:lnTo>
                    <a:pt x="84618" y="24006"/>
                  </a:lnTo>
                  <a:lnTo>
                    <a:pt x="86177" y="26917"/>
                  </a:lnTo>
                  <a:lnTo>
                    <a:pt x="87911" y="35445"/>
                  </a:lnTo>
                  <a:lnTo>
                    <a:pt x="80122" y="75564"/>
                  </a:lnTo>
                  <a:lnTo>
                    <a:pt x="73447" y="110617"/>
                  </a:lnTo>
                  <a:lnTo>
                    <a:pt x="67094" y="150724"/>
                  </a:lnTo>
                  <a:lnTo>
                    <a:pt x="56285" y="192455"/>
                  </a:lnTo>
                  <a:lnTo>
                    <a:pt x="44808" y="235528"/>
                  </a:lnTo>
                  <a:lnTo>
                    <a:pt x="35719" y="2678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0" name="SMARTInkShape-1739"/>
            <p:cNvSpPr/>
            <p:nvPr/>
          </p:nvSpPr>
          <p:spPr>
            <a:xfrm>
              <a:off x="6643687" y="4759523"/>
              <a:ext cx="79923" cy="185704"/>
            </a:xfrm>
            <a:custGeom>
              <a:avLst/>
              <a:gdLst/>
              <a:ahLst/>
              <a:cxnLst/>
              <a:rect l="0" t="0" r="0" b="0"/>
              <a:pathLst>
                <a:path w="79923" h="185704">
                  <a:moveTo>
                    <a:pt x="35718" y="0"/>
                  </a:moveTo>
                  <a:lnTo>
                    <a:pt x="35718" y="4740"/>
                  </a:lnTo>
                  <a:lnTo>
                    <a:pt x="33074" y="9713"/>
                  </a:lnTo>
                  <a:lnTo>
                    <a:pt x="30979" y="12429"/>
                  </a:lnTo>
                  <a:lnTo>
                    <a:pt x="28651" y="20738"/>
                  </a:lnTo>
                  <a:lnTo>
                    <a:pt x="24696" y="36571"/>
                  </a:lnTo>
                  <a:lnTo>
                    <a:pt x="19885" y="53831"/>
                  </a:lnTo>
                  <a:lnTo>
                    <a:pt x="10997" y="89514"/>
                  </a:lnTo>
                  <a:lnTo>
                    <a:pt x="2466" y="118187"/>
                  </a:lnTo>
                  <a:lnTo>
                    <a:pt x="145" y="161548"/>
                  </a:lnTo>
                  <a:lnTo>
                    <a:pt x="2710" y="168703"/>
                  </a:lnTo>
                  <a:lnTo>
                    <a:pt x="6165" y="175190"/>
                  </a:lnTo>
                  <a:lnTo>
                    <a:pt x="7702" y="181380"/>
                  </a:lnTo>
                  <a:lnTo>
                    <a:pt x="9103" y="183428"/>
                  </a:lnTo>
                  <a:lnTo>
                    <a:pt x="11029" y="184793"/>
                  </a:lnTo>
                  <a:lnTo>
                    <a:pt x="13307" y="185703"/>
                  </a:lnTo>
                  <a:lnTo>
                    <a:pt x="15817" y="185318"/>
                  </a:lnTo>
                  <a:lnTo>
                    <a:pt x="24089" y="180035"/>
                  </a:lnTo>
                  <a:lnTo>
                    <a:pt x="32824" y="171194"/>
                  </a:lnTo>
                  <a:lnTo>
                    <a:pt x="61298" y="127819"/>
                  </a:lnTo>
                  <a:lnTo>
                    <a:pt x="66931" y="118655"/>
                  </a:lnTo>
                  <a:lnTo>
                    <a:pt x="70427" y="111275"/>
                  </a:lnTo>
                  <a:lnTo>
                    <a:pt x="76981" y="101542"/>
                  </a:lnTo>
                  <a:lnTo>
                    <a:pt x="79922" y="91105"/>
                  </a:lnTo>
                  <a:lnTo>
                    <a:pt x="79078" y="90503"/>
                  </a:lnTo>
                  <a:lnTo>
                    <a:pt x="75494" y="89833"/>
                  </a:lnTo>
                  <a:lnTo>
                    <a:pt x="70595" y="92181"/>
                  </a:lnTo>
                  <a:lnTo>
                    <a:pt x="29181" y="123229"/>
                  </a:lnTo>
                  <a:lnTo>
                    <a:pt x="12222" y="138671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1" name="SMARTInkShape-1740"/>
            <p:cNvSpPr/>
            <p:nvPr/>
          </p:nvSpPr>
          <p:spPr>
            <a:xfrm>
              <a:off x="6785818" y="4714875"/>
              <a:ext cx="18604" cy="178595"/>
            </a:xfrm>
            <a:custGeom>
              <a:avLst/>
              <a:gdLst/>
              <a:ahLst/>
              <a:cxnLst/>
              <a:rect l="0" t="0" r="0" b="0"/>
              <a:pathLst>
                <a:path w="18604" h="178595">
                  <a:moveTo>
                    <a:pt x="18603" y="0"/>
                  </a:moveTo>
                  <a:lnTo>
                    <a:pt x="13864" y="4740"/>
                  </a:lnTo>
                  <a:lnTo>
                    <a:pt x="11536" y="12359"/>
                  </a:lnTo>
                  <a:lnTo>
                    <a:pt x="8754" y="56688"/>
                  </a:lnTo>
                  <a:lnTo>
                    <a:pt x="1578" y="98422"/>
                  </a:lnTo>
                  <a:lnTo>
                    <a:pt x="0" y="118238"/>
                  </a:lnTo>
                  <a:lnTo>
                    <a:pt x="744" y="1785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2" name="SMARTInkShape-1741"/>
            <p:cNvSpPr/>
            <p:nvPr/>
          </p:nvSpPr>
          <p:spPr>
            <a:xfrm>
              <a:off x="6823522" y="4848943"/>
              <a:ext cx="69784" cy="62255"/>
            </a:xfrm>
            <a:custGeom>
              <a:avLst/>
              <a:gdLst/>
              <a:ahLst/>
              <a:cxnLst/>
              <a:rect l="0" t="0" r="0" b="0"/>
              <a:pathLst>
                <a:path w="69784" h="62255">
                  <a:moveTo>
                    <a:pt x="7688" y="17736"/>
                  </a:moveTo>
                  <a:lnTo>
                    <a:pt x="7688" y="31039"/>
                  </a:lnTo>
                  <a:lnTo>
                    <a:pt x="0" y="50572"/>
                  </a:lnTo>
                  <a:lnTo>
                    <a:pt x="579" y="52525"/>
                  </a:lnTo>
                  <a:lnTo>
                    <a:pt x="6556" y="60891"/>
                  </a:lnTo>
                  <a:lnTo>
                    <a:pt x="9832" y="61720"/>
                  </a:lnTo>
                  <a:lnTo>
                    <a:pt x="20018" y="62254"/>
                  </a:lnTo>
                  <a:lnTo>
                    <a:pt x="25737" y="59680"/>
                  </a:lnTo>
                  <a:lnTo>
                    <a:pt x="55316" y="32572"/>
                  </a:lnTo>
                  <a:lnTo>
                    <a:pt x="58622" y="26646"/>
                  </a:lnTo>
                  <a:lnTo>
                    <a:pt x="61083" y="20704"/>
                  </a:lnTo>
                  <a:lnTo>
                    <a:pt x="68801" y="10569"/>
                  </a:lnTo>
                  <a:lnTo>
                    <a:pt x="69783" y="4588"/>
                  </a:lnTo>
                  <a:lnTo>
                    <a:pt x="68929" y="3018"/>
                  </a:lnTo>
                  <a:lnTo>
                    <a:pt x="67367" y="1971"/>
                  </a:lnTo>
                  <a:lnTo>
                    <a:pt x="60429" y="497"/>
                  </a:lnTo>
                  <a:lnTo>
                    <a:pt x="49195" y="0"/>
                  </a:lnTo>
                  <a:lnTo>
                    <a:pt x="47266" y="951"/>
                  </a:lnTo>
                  <a:lnTo>
                    <a:pt x="45980" y="2578"/>
                  </a:lnTo>
                  <a:lnTo>
                    <a:pt x="45123" y="4654"/>
                  </a:lnTo>
                  <a:lnTo>
                    <a:pt x="43558" y="6038"/>
                  </a:lnTo>
                  <a:lnTo>
                    <a:pt x="34477" y="88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3" name="SMARTInkShape-1742"/>
            <p:cNvSpPr/>
            <p:nvPr/>
          </p:nvSpPr>
          <p:spPr>
            <a:xfrm>
              <a:off x="6929437" y="4830961"/>
              <a:ext cx="44604" cy="53425"/>
            </a:xfrm>
            <a:custGeom>
              <a:avLst/>
              <a:gdLst/>
              <a:ahLst/>
              <a:cxnLst/>
              <a:rect l="0" t="0" r="0" b="0"/>
              <a:pathLst>
                <a:path w="44604" h="53425">
                  <a:moveTo>
                    <a:pt x="0" y="17859"/>
                  </a:moveTo>
                  <a:lnTo>
                    <a:pt x="0" y="47670"/>
                  </a:lnTo>
                  <a:lnTo>
                    <a:pt x="992" y="49639"/>
                  </a:lnTo>
                  <a:lnTo>
                    <a:pt x="2646" y="50953"/>
                  </a:lnTo>
                  <a:lnTo>
                    <a:pt x="7688" y="53059"/>
                  </a:lnTo>
                  <a:lnTo>
                    <a:pt x="13303" y="53424"/>
                  </a:lnTo>
                  <a:lnTo>
                    <a:pt x="18479" y="50863"/>
                  </a:lnTo>
                  <a:lnTo>
                    <a:pt x="38732" y="32583"/>
                  </a:lnTo>
                  <a:lnTo>
                    <a:pt x="42019" y="26718"/>
                  </a:lnTo>
                  <a:lnTo>
                    <a:pt x="44495" y="10689"/>
                  </a:lnTo>
                  <a:lnTo>
                    <a:pt x="44603" y="4710"/>
                  </a:lnTo>
                  <a:lnTo>
                    <a:pt x="43627" y="3140"/>
                  </a:lnTo>
                  <a:lnTo>
                    <a:pt x="41982" y="2093"/>
                  </a:lnTo>
                  <a:lnTo>
                    <a:pt x="34929" y="620"/>
                  </a:lnTo>
                  <a:lnTo>
                    <a:pt x="1785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4" name="SMARTInkShape-1743"/>
            <p:cNvSpPr/>
            <p:nvPr/>
          </p:nvSpPr>
          <p:spPr>
            <a:xfrm>
              <a:off x="6975446" y="4683663"/>
              <a:ext cx="79007" cy="216932"/>
            </a:xfrm>
            <a:custGeom>
              <a:avLst/>
              <a:gdLst/>
              <a:ahLst/>
              <a:cxnLst/>
              <a:rect l="0" t="0" r="0" b="0"/>
              <a:pathLst>
                <a:path w="79007" h="216932">
                  <a:moveTo>
                    <a:pt x="34358" y="138368"/>
                  </a:moveTo>
                  <a:lnTo>
                    <a:pt x="29619" y="138368"/>
                  </a:lnTo>
                  <a:lnTo>
                    <a:pt x="28222" y="139360"/>
                  </a:lnTo>
                  <a:lnTo>
                    <a:pt x="27291" y="141013"/>
                  </a:lnTo>
                  <a:lnTo>
                    <a:pt x="26670" y="143108"/>
                  </a:lnTo>
                  <a:lnTo>
                    <a:pt x="19537" y="154591"/>
                  </a:lnTo>
                  <a:lnTo>
                    <a:pt x="7484" y="196836"/>
                  </a:lnTo>
                  <a:lnTo>
                    <a:pt x="680" y="209595"/>
                  </a:lnTo>
                  <a:lnTo>
                    <a:pt x="0" y="212642"/>
                  </a:lnTo>
                  <a:lnTo>
                    <a:pt x="538" y="214673"/>
                  </a:lnTo>
                  <a:lnTo>
                    <a:pt x="1890" y="216027"/>
                  </a:lnTo>
                  <a:lnTo>
                    <a:pt x="3783" y="216931"/>
                  </a:lnTo>
                  <a:lnTo>
                    <a:pt x="5045" y="216540"/>
                  </a:lnTo>
                  <a:lnTo>
                    <a:pt x="5886" y="215288"/>
                  </a:lnTo>
                  <a:lnTo>
                    <a:pt x="6447" y="213460"/>
                  </a:lnTo>
                  <a:lnTo>
                    <a:pt x="31465" y="169730"/>
                  </a:lnTo>
                  <a:lnTo>
                    <a:pt x="40659" y="137507"/>
                  </a:lnTo>
                  <a:lnTo>
                    <a:pt x="50070" y="94599"/>
                  </a:lnTo>
                  <a:lnTo>
                    <a:pt x="58665" y="65046"/>
                  </a:lnTo>
                  <a:lnTo>
                    <a:pt x="60929" y="22900"/>
                  </a:lnTo>
                  <a:lnTo>
                    <a:pt x="61138" y="0"/>
                  </a:lnTo>
                  <a:lnTo>
                    <a:pt x="61144" y="1795"/>
                  </a:lnTo>
                  <a:lnTo>
                    <a:pt x="60152" y="2671"/>
                  </a:lnTo>
                  <a:lnTo>
                    <a:pt x="56406" y="3644"/>
                  </a:lnTo>
                  <a:lnTo>
                    <a:pt x="55009" y="4896"/>
                  </a:lnTo>
                  <a:lnTo>
                    <a:pt x="53459" y="8932"/>
                  </a:lnTo>
                  <a:lnTo>
                    <a:pt x="52266" y="49363"/>
                  </a:lnTo>
                  <a:lnTo>
                    <a:pt x="52220" y="90760"/>
                  </a:lnTo>
                  <a:lnTo>
                    <a:pt x="53210" y="114559"/>
                  </a:lnTo>
                  <a:lnTo>
                    <a:pt x="59906" y="139581"/>
                  </a:lnTo>
                  <a:lnTo>
                    <a:pt x="61311" y="142153"/>
                  </a:lnTo>
                  <a:lnTo>
                    <a:pt x="63241" y="143869"/>
                  </a:lnTo>
                  <a:lnTo>
                    <a:pt x="65520" y="145011"/>
                  </a:lnTo>
                  <a:lnTo>
                    <a:pt x="67040" y="146765"/>
                  </a:lnTo>
                  <a:lnTo>
                    <a:pt x="68727" y="151361"/>
                  </a:lnTo>
                  <a:lnTo>
                    <a:pt x="70170" y="152983"/>
                  </a:lnTo>
                  <a:lnTo>
                    <a:pt x="79006" y="1562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5" name="SMARTInkShape-1744"/>
            <p:cNvSpPr/>
            <p:nvPr/>
          </p:nvSpPr>
          <p:spPr>
            <a:xfrm>
              <a:off x="7170538" y="4607718"/>
              <a:ext cx="17861" cy="44650"/>
            </a:xfrm>
            <a:custGeom>
              <a:avLst/>
              <a:gdLst/>
              <a:ahLst/>
              <a:cxnLst/>
              <a:rect l="0" t="0" r="0" b="0"/>
              <a:pathLst>
                <a:path w="17861" h="44650">
                  <a:moveTo>
                    <a:pt x="17860" y="0"/>
                  </a:moveTo>
                  <a:lnTo>
                    <a:pt x="17860" y="12429"/>
                  </a:lnTo>
                  <a:lnTo>
                    <a:pt x="15215" y="18092"/>
                  </a:lnTo>
                  <a:lnTo>
                    <a:pt x="3621" y="32774"/>
                  </a:lnTo>
                  <a:lnTo>
                    <a:pt x="0" y="446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6" name="SMARTInkShape-1745"/>
            <p:cNvSpPr/>
            <p:nvPr/>
          </p:nvSpPr>
          <p:spPr>
            <a:xfrm>
              <a:off x="7197327" y="4616648"/>
              <a:ext cx="17861" cy="53579"/>
            </a:xfrm>
            <a:custGeom>
              <a:avLst/>
              <a:gdLst/>
              <a:ahLst/>
              <a:cxnLst/>
              <a:rect l="0" t="0" r="0" b="0"/>
              <a:pathLst>
                <a:path w="17861" h="53579">
                  <a:moveTo>
                    <a:pt x="17860" y="0"/>
                  </a:moveTo>
                  <a:lnTo>
                    <a:pt x="17860" y="12429"/>
                  </a:lnTo>
                  <a:lnTo>
                    <a:pt x="13120" y="25731"/>
                  </a:lnTo>
                  <a:lnTo>
                    <a:pt x="2415" y="44118"/>
                  </a:lnTo>
                  <a:lnTo>
                    <a:pt x="0" y="535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7" name="SMARTInkShape-1746"/>
            <p:cNvSpPr/>
            <p:nvPr/>
          </p:nvSpPr>
          <p:spPr>
            <a:xfrm>
              <a:off x="6259711" y="5109590"/>
              <a:ext cx="107157" cy="113756"/>
            </a:xfrm>
            <a:custGeom>
              <a:avLst/>
              <a:gdLst/>
              <a:ahLst/>
              <a:cxnLst/>
              <a:rect l="0" t="0" r="0" b="0"/>
              <a:pathLst>
                <a:path w="107157" h="113756">
                  <a:moveTo>
                    <a:pt x="17859" y="60699"/>
                  </a:moveTo>
                  <a:lnTo>
                    <a:pt x="13119" y="60699"/>
                  </a:lnTo>
                  <a:lnTo>
                    <a:pt x="11722" y="61691"/>
                  </a:lnTo>
                  <a:lnTo>
                    <a:pt x="10792" y="63344"/>
                  </a:lnTo>
                  <a:lnTo>
                    <a:pt x="9297" y="73127"/>
                  </a:lnTo>
                  <a:lnTo>
                    <a:pt x="8962" y="90510"/>
                  </a:lnTo>
                  <a:lnTo>
                    <a:pt x="6298" y="96438"/>
                  </a:lnTo>
                  <a:lnTo>
                    <a:pt x="2799" y="102380"/>
                  </a:lnTo>
                  <a:lnTo>
                    <a:pt x="108" y="113755"/>
                  </a:lnTo>
                  <a:lnTo>
                    <a:pt x="0" y="72033"/>
                  </a:lnTo>
                  <a:lnTo>
                    <a:pt x="992" y="48680"/>
                  </a:lnTo>
                  <a:lnTo>
                    <a:pt x="7129" y="31892"/>
                  </a:lnTo>
                  <a:lnTo>
                    <a:pt x="26858" y="7350"/>
                  </a:lnTo>
                  <a:lnTo>
                    <a:pt x="32772" y="2262"/>
                  </a:lnTo>
                  <a:lnTo>
                    <a:pt x="38709" y="0"/>
                  </a:lnTo>
                  <a:lnTo>
                    <a:pt x="41681" y="390"/>
                  </a:lnTo>
                  <a:lnTo>
                    <a:pt x="62508" y="9285"/>
                  </a:lnTo>
                  <a:lnTo>
                    <a:pt x="65484" y="11540"/>
                  </a:lnTo>
                  <a:lnTo>
                    <a:pt x="68791" y="19338"/>
                  </a:lnTo>
                  <a:lnTo>
                    <a:pt x="76479" y="54709"/>
                  </a:lnTo>
                  <a:lnTo>
                    <a:pt x="72297" y="67469"/>
                  </a:lnTo>
                  <a:lnTo>
                    <a:pt x="73002" y="68189"/>
                  </a:lnTo>
                  <a:lnTo>
                    <a:pt x="79201" y="69438"/>
                  </a:lnTo>
                  <a:lnTo>
                    <a:pt x="79590" y="68509"/>
                  </a:lnTo>
                  <a:lnTo>
                    <a:pt x="80022" y="64832"/>
                  </a:lnTo>
                  <a:lnTo>
                    <a:pt x="82860" y="59890"/>
                  </a:lnTo>
                  <a:lnTo>
                    <a:pt x="86435" y="54385"/>
                  </a:lnTo>
                  <a:lnTo>
                    <a:pt x="88449" y="44717"/>
                  </a:lnTo>
                  <a:lnTo>
                    <a:pt x="90037" y="30718"/>
                  </a:lnTo>
                  <a:lnTo>
                    <a:pt x="97849" y="8993"/>
                  </a:lnTo>
                  <a:lnTo>
                    <a:pt x="98966" y="8369"/>
                  </a:lnTo>
                  <a:lnTo>
                    <a:pt x="105882" y="7285"/>
                  </a:lnTo>
                  <a:lnTo>
                    <a:pt x="106308" y="8222"/>
                  </a:lnTo>
                  <a:lnTo>
                    <a:pt x="107146" y="50235"/>
                  </a:lnTo>
                  <a:lnTo>
                    <a:pt x="107156" y="785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8" name="SMARTInkShape-1747"/>
            <p:cNvSpPr/>
            <p:nvPr/>
          </p:nvSpPr>
          <p:spPr>
            <a:xfrm>
              <a:off x="6429375" y="5098852"/>
              <a:ext cx="62505" cy="232172"/>
            </a:xfrm>
            <a:custGeom>
              <a:avLst/>
              <a:gdLst/>
              <a:ahLst/>
              <a:cxnLst/>
              <a:rect l="0" t="0" r="0" b="0"/>
              <a:pathLst>
                <a:path w="62505" h="232172">
                  <a:moveTo>
                    <a:pt x="0" y="0"/>
                  </a:moveTo>
                  <a:lnTo>
                    <a:pt x="0" y="20989"/>
                  </a:lnTo>
                  <a:lnTo>
                    <a:pt x="2645" y="26857"/>
                  </a:lnTo>
                  <a:lnTo>
                    <a:pt x="4740" y="29811"/>
                  </a:lnTo>
                  <a:lnTo>
                    <a:pt x="7688" y="43448"/>
                  </a:lnTo>
                  <a:lnTo>
                    <a:pt x="9676" y="58705"/>
                  </a:lnTo>
                  <a:lnTo>
                    <a:pt x="16585" y="69564"/>
                  </a:lnTo>
                  <a:lnTo>
                    <a:pt x="18002" y="69197"/>
                  </a:lnTo>
                  <a:lnTo>
                    <a:pt x="30176" y="58844"/>
                  </a:lnTo>
                  <a:lnTo>
                    <a:pt x="33255" y="53272"/>
                  </a:lnTo>
                  <a:lnTo>
                    <a:pt x="39973" y="36870"/>
                  </a:lnTo>
                  <a:lnTo>
                    <a:pt x="59911" y="9089"/>
                  </a:lnTo>
                  <a:lnTo>
                    <a:pt x="61995" y="1795"/>
                  </a:lnTo>
                  <a:lnTo>
                    <a:pt x="62166" y="2189"/>
                  </a:lnTo>
                  <a:lnTo>
                    <a:pt x="62504" y="42253"/>
                  </a:lnTo>
                  <a:lnTo>
                    <a:pt x="55439" y="83873"/>
                  </a:lnTo>
                  <a:lnTo>
                    <a:pt x="51483" y="111833"/>
                  </a:lnTo>
                  <a:lnTo>
                    <a:pt x="45998" y="143799"/>
                  </a:lnTo>
                  <a:lnTo>
                    <a:pt x="42180" y="177931"/>
                  </a:lnTo>
                  <a:lnTo>
                    <a:pt x="37633" y="196256"/>
                  </a:lnTo>
                  <a:lnTo>
                    <a:pt x="35718" y="2321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9" name="SMARTInkShape-1748"/>
            <p:cNvSpPr/>
            <p:nvPr/>
          </p:nvSpPr>
          <p:spPr>
            <a:xfrm>
              <a:off x="6634870" y="4911328"/>
              <a:ext cx="303497" cy="239538"/>
            </a:xfrm>
            <a:custGeom>
              <a:avLst/>
              <a:gdLst/>
              <a:ahLst/>
              <a:cxnLst/>
              <a:rect l="0" t="0" r="0" b="0"/>
              <a:pathLst>
                <a:path w="303497" h="239538">
                  <a:moveTo>
                    <a:pt x="35606" y="0"/>
                  </a:moveTo>
                  <a:lnTo>
                    <a:pt x="35606" y="40894"/>
                  </a:lnTo>
                  <a:lnTo>
                    <a:pt x="34614" y="63049"/>
                  </a:lnTo>
                  <a:lnTo>
                    <a:pt x="27918" y="99670"/>
                  </a:lnTo>
                  <a:lnTo>
                    <a:pt x="24194" y="143065"/>
                  </a:lnTo>
                  <a:lnTo>
                    <a:pt x="17604" y="186556"/>
                  </a:lnTo>
                  <a:lnTo>
                    <a:pt x="8093" y="230710"/>
                  </a:lnTo>
                  <a:lnTo>
                    <a:pt x="1164" y="239537"/>
                  </a:lnTo>
                  <a:lnTo>
                    <a:pt x="454" y="235113"/>
                  </a:lnTo>
                  <a:lnTo>
                    <a:pt x="0" y="216106"/>
                  </a:lnTo>
                  <a:lnTo>
                    <a:pt x="2583" y="207503"/>
                  </a:lnTo>
                  <a:lnTo>
                    <a:pt x="6046" y="199380"/>
                  </a:lnTo>
                  <a:lnTo>
                    <a:pt x="13193" y="172242"/>
                  </a:lnTo>
                  <a:lnTo>
                    <a:pt x="25036" y="154056"/>
                  </a:lnTo>
                  <a:lnTo>
                    <a:pt x="28593" y="152805"/>
                  </a:lnTo>
                  <a:lnTo>
                    <a:pt x="38961" y="152002"/>
                  </a:lnTo>
                  <a:lnTo>
                    <a:pt x="40819" y="153921"/>
                  </a:lnTo>
                  <a:lnTo>
                    <a:pt x="46448" y="168612"/>
                  </a:lnTo>
                  <a:lnTo>
                    <a:pt x="48788" y="171940"/>
                  </a:lnTo>
                  <a:lnTo>
                    <a:pt x="65773" y="212714"/>
                  </a:lnTo>
                  <a:lnTo>
                    <a:pt x="71220" y="227299"/>
                  </a:lnTo>
                  <a:lnTo>
                    <a:pt x="73239" y="228924"/>
                  </a:lnTo>
                  <a:lnTo>
                    <a:pt x="78129" y="231720"/>
                  </a:lnTo>
                  <a:lnTo>
                    <a:pt x="83610" y="236271"/>
                  </a:lnTo>
                  <a:lnTo>
                    <a:pt x="86460" y="236889"/>
                  </a:lnTo>
                  <a:lnTo>
                    <a:pt x="89352" y="236308"/>
                  </a:lnTo>
                  <a:lnTo>
                    <a:pt x="95212" y="234012"/>
                  </a:lnTo>
                  <a:lnTo>
                    <a:pt x="101124" y="232989"/>
                  </a:lnTo>
                  <a:lnTo>
                    <a:pt x="103097" y="231724"/>
                  </a:lnTo>
                  <a:lnTo>
                    <a:pt x="104412" y="229889"/>
                  </a:lnTo>
                  <a:lnTo>
                    <a:pt x="122173" y="194031"/>
                  </a:lnTo>
                  <a:lnTo>
                    <a:pt x="147730" y="149563"/>
                  </a:lnTo>
                  <a:lnTo>
                    <a:pt x="154106" y="125233"/>
                  </a:lnTo>
                  <a:lnTo>
                    <a:pt x="159335" y="117892"/>
                  </a:lnTo>
                  <a:lnTo>
                    <a:pt x="158772" y="117290"/>
                  </a:lnTo>
                  <a:lnTo>
                    <a:pt x="155501" y="116621"/>
                  </a:lnTo>
                  <a:lnTo>
                    <a:pt x="154231" y="117435"/>
                  </a:lnTo>
                  <a:lnTo>
                    <a:pt x="153385" y="118970"/>
                  </a:lnTo>
                  <a:lnTo>
                    <a:pt x="152821" y="120985"/>
                  </a:lnTo>
                  <a:lnTo>
                    <a:pt x="144774" y="134198"/>
                  </a:lnTo>
                  <a:lnTo>
                    <a:pt x="144103" y="137091"/>
                  </a:lnTo>
                  <a:lnTo>
                    <a:pt x="127369" y="167808"/>
                  </a:lnTo>
                  <a:lnTo>
                    <a:pt x="125048" y="198080"/>
                  </a:lnTo>
                  <a:lnTo>
                    <a:pt x="127613" y="204783"/>
                  </a:lnTo>
                  <a:lnTo>
                    <a:pt x="129686" y="207959"/>
                  </a:lnTo>
                  <a:lnTo>
                    <a:pt x="132061" y="210076"/>
                  </a:lnTo>
                  <a:lnTo>
                    <a:pt x="137345" y="212429"/>
                  </a:lnTo>
                  <a:lnTo>
                    <a:pt x="139150" y="214050"/>
                  </a:lnTo>
                  <a:lnTo>
                    <a:pt x="141157" y="218495"/>
                  </a:lnTo>
                  <a:lnTo>
                    <a:pt x="142684" y="220078"/>
                  </a:lnTo>
                  <a:lnTo>
                    <a:pt x="147027" y="221836"/>
                  </a:lnTo>
                  <a:lnTo>
                    <a:pt x="159791" y="218085"/>
                  </a:lnTo>
                  <a:lnTo>
                    <a:pt x="177980" y="207741"/>
                  </a:lnTo>
                  <a:lnTo>
                    <a:pt x="181122" y="206955"/>
                  </a:lnTo>
                  <a:lnTo>
                    <a:pt x="206976" y="185403"/>
                  </a:lnTo>
                  <a:lnTo>
                    <a:pt x="235003" y="144477"/>
                  </a:lnTo>
                  <a:lnTo>
                    <a:pt x="243955" y="132325"/>
                  </a:lnTo>
                  <a:lnTo>
                    <a:pt x="249914" y="128264"/>
                  </a:lnTo>
                  <a:lnTo>
                    <a:pt x="252893" y="127182"/>
                  </a:lnTo>
                  <a:lnTo>
                    <a:pt x="254878" y="125467"/>
                  </a:lnTo>
                  <a:lnTo>
                    <a:pt x="258694" y="116510"/>
                  </a:lnTo>
                  <a:lnTo>
                    <a:pt x="258803" y="120952"/>
                  </a:lnTo>
                  <a:lnTo>
                    <a:pt x="256182" y="125854"/>
                  </a:lnTo>
                  <a:lnTo>
                    <a:pt x="252702" y="131341"/>
                  </a:lnTo>
                  <a:lnTo>
                    <a:pt x="241589" y="169117"/>
                  </a:lnTo>
                  <a:lnTo>
                    <a:pt x="240992" y="212437"/>
                  </a:lnTo>
                  <a:lnTo>
                    <a:pt x="248678" y="221836"/>
                  </a:lnTo>
                  <a:lnTo>
                    <a:pt x="250083" y="221313"/>
                  </a:lnTo>
                  <a:lnTo>
                    <a:pt x="270877" y="202215"/>
                  </a:lnTo>
                  <a:lnTo>
                    <a:pt x="274117" y="196368"/>
                  </a:lnTo>
                  <a:lnTo>
                    <a:pt x="276549" y="190463"/>
                  </a:lnTo>
                  <a:lnTo>
                    <a:pt x="280937" y="184530"/>
                  </a:lnTo>
                  <a:lnTo>
                    <a:pt x="283548" y="175941"/>
                  </a:lnTo>
                  <a:lnTo>
                    <a:pt x="285635" y="135350"/>
                  </a:lnTo>
                  <a:lnTo>
                    <a:pt x="285637" y="154972"/>
                  </a:lnTo>
                  <a:lnTo>
                    <a:pt x="288283" y="160819"/>
                  </a:lnTo>
                  <a:lnTo>
                    <a:pt x="291774" y="166725"/>
                  </a:lnTo>
                  <a:lnTo>
                    <a:pt x="294732" y="175628"/>
                  </a:lnTo>
                  <a:lnTo>
                    <a:pt x="303496" y="1875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0" name="SMARTInkShape-1749"/>
            <p:cNvSpPr/>
            <p:nvPr/>
          </p:nvSpPr>
          <p:spPr>
            <a:xfrm>
              <a:off x="7009916" y="4894050"/>
              <a:ext cx="62397" cy="194074"/>
            </a:xfrm>
            <a:custGeom>
              <a:avLst/>
              <a:gdLst/>
              <a:ahLst/>
              <a:cxnLst/>
              <a:rect l="0" t="0" r="0" b="0"/>
              <a:pathLst>
                <a:path w="62397" h="194074">
                  <a:moveTo>
                    <a:pt x="17747" y="124434"/>
                  </a:moveTo>
                  <a:lnTo>
                    <a:pt x="17747" y="115872"/>
                  </a:lnTo>
                  <a:lnTo>
                    <a:pt x="10059" y="115537"/>
                  </a:lnTo>
                  <a:lnTo>
                    <a:pt x="9645" y="116518"/>
                  </a:lnTo>
                  <a:lnTo>
                    <a:pt x="6336" y="127868"/>
                  </a:lnTo>
                  <a:lnTo>
                    <a:pt x="1799" y="140665"/>
                  </a:lnTo>
                  <a:lnTo>
                    <a:pt x="0" y="170722"/>
                  </a:lnTo>
                  <a:lnTo>
                    <a:pt x="2583" y="177418"/>
                  </a:lnTo>
                  <a:lnTo>
                    <a:pt x="6047" y="183701"/>
                  </a:lnTo>
                  <a:lnTo>
                    <a:pt x="7587" y="189801"/>
                  </a:lnTo>
                  <a:lnTo>
                    <a:pt x="8990" y="191824"/>
                  </a:lnTo>
                  <a:lnTo>
                    <a:pt x="10917" y="193174"/>
                  </a:lnTo>
                  <a:lnTo>
                    <a:pt x="13194" y="194073"/>
                  </a:lnTo>
                  <a:lnTo>
                    <a:pt x="14712" y="193681"/>
                  </a:lnTo>
                  <a:lnTo>
                    <a:pt x="15723" y="192427"/>
                  </a:lnTo>
                  <a:lnTo>
                    <a:pt x="16399" y="190598"/>
                  </a:lnTo>
                  <a:lnTo>
                    <a:pt x="38704" y="161306"/>
                  </a:lnTo>
                  <a:lnTo>
                    <a:pt x="48765" y="122510"/>
                  </a:lnTo>
                  <a:lnTo>
                    <a:pt x="53054" y="78376"/>
                  </a:lnTo>
                  <a:lnTo>
                    <a:pt x="53412" y="37597"/>
                  </a:lnTo>
                  <a:lnTo>
                    <a:pt x="53464" y="6037"/>
                  </a:lnTo>
                  <a:lnTo>
                    <a:pt x="52472" y="3831"/>
                  </a:lnTo>
                  <a:lnTo>
                    <a:pt x="50820" y="2360"/>
                  </a:lnTo>
                  <a:lnTo>
                    <a:pt x="45778" y="0"/>
                  </a:lnTo>
                  <a:lnTo>
                    <a:pt x="45364" y="799"/>
                  </a:lnTo>
                  <a:lnTo>
                    <a:pt x="38421" y="39567"/>
                  </a:lnTo>
                  <a:lnTo>
                    <a:pt x="37433" y="62247"/>
                  </a:lnTo>
                  <a:lnTo>
                    <a:pt x="45485" y="96128"/>
                  </a:lnTo>
                  <a:lnTo>
                    <a:pt x="62396" y="1601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37" name="SMARTInkShape-Group230"/>
          <p:cNvGrpSpPr/>
          <p:nvPr/>
        </p:nvGrpSpPr>
        <p:grpSpPr>
          <a:xfrm>
            <a:off x="5447109" y="4286250"/>
            <a:ext cx="1866305" cy="365440"/>
            <a:chOff x="5447109" y="4286250"/>
            <a:chExt cx="1866305" cy="365440"/>
          </a:xfrm>
        </p:grpSpPr>
        <p:sp>
          <p:nvSpPr>
            <p:cNvPr id="1522" name="SMARTInkShape-1750"/>
            <p:cNvSpPr/>
            <p:nvPr/>
          </p:nvSpPr>
          <p:spPr>
            <a:xfrm>
              <a:off x="5447109" y="4438054"/>
              <a:ext cx="26790" cy="44650"/>
            </a:xfrm>
            <a:custGeom>
              <a:avLst/>
              <a:gdLst/>
              <a:ahLst/>
              <a:cxnLst/>
              <a:rect l="0" t="0" r="0" b="0"/>
              <a:pathLst>
                <a:path w="26790" h="44650">
                  <a:moveTo>
                    <a:pt x="0" y="0"/>
                  </a:moveTo>
                  <a:lnTo>
                    <a:pt x="7688" y="7689"/>
                  </a:lnTo>
                  <a:lnTo>
                    <a:pt x="9676" y="21951"/>
                  </a:lnTo>
                  <a:lnTo>
                    <a:pt x="15949" y="35352"/>
                  </a:lnTo>
                  <a:lnTo>
                    <a:pt x="16587" y="38451"/>
                  </a:lnTo>
                  <a:lnTo>
                    <a:pt x="18001" y="40516"/>
                  </a:lnTo>
                  <a:lnTo>
                    <a:pt x="19939" y="41894"/>
                  </a:lnTo>
                  <a:lnTo>
                    <a:pt x="26789" y="446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3" name="SMARTInkShape-1751"/>
            <p:cNvSpPr/>
            <p:nvPr/>
          </p:nvSpPr>
          <p:spPr>
            <a:xfrm>
              <a:off x="5554266" y="4420195"/>
              <a:ext cx="8930" cy="53579"/>
            </a:xfrm>
            <a:custGeom>
              <a:avLst/>
              <a:gdLst/>
              <a:ahLst/>
              <a:cxnLst/>
              <a:rect l="0" t="0" r="0" b="0"/>
              <a:pathLst>
                <a:path w="8930" h="53579">
                  <a:moveTo>
                    <a:pt x="8929" y="0"/>
                  </a:moveTo>
                  <a:lnTo>
                    <a:pt x="8929" y="12429"/>
                  </a:lnTo>
                  <a:lnTo>
                    <a:pt x="6283" y="18092"/>
                  </a:lnTo>
                  <a:lnTo>
                    <a:pt x="4189" y="20991"/>
                  </a:lnTo>
                  <a:lnTo>
                    <a:pt x="1241" y="34552"/>
                  </a:lnTo>
                  <a:lnTo>
                    <a:pt x="0" y="535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4" name="SMARTInkShape-1752"/>
            <p:cNvSpPr/>
            <p:nvPr/>
          </p:nvSpPr>
          <p:spPr>
            <a:xfrm>
              <a:off x="5609025" y="4446984"/>
              <a:ext cx="114748" cy="204706"/>
            </a:xfrm>
            <a:custGeom>
              <a:avLst/>
              <a:gdLst/>
              <a:ahLst/>
              <a:cxnLst/>
              <a:rect l="0" t="0" r="0" b="0"/>
              <a:pathLst>
                <a:path w="114748" h="204706">
                  <a:moveTo>
                    <a:pt x="70256" y="0"/>
                  </a:moveTo>
                  <a:lnTo>
                    <a:pt x="70256" y="4741"/>
                  </a:lnTo>
                  <a:lnTo>
                    <a:pt x="67610" y="9713"/>
                  </a:lnTo>
                  <a:lnTo>
                    <a:pt x="36331" y="53831"/>
                  </a:lnTo>
                  <a:lnTo>
                    <a:pt x="19889" y="90506"/>
                  </a:lnTo>
                  <a:lnTo>
                    <a:pt x="4803" y="129365"/>
                  </a:lnTo>
                  <a:lnTo>
                    <a:pt x="0" y="154464"/>
                  </a:lnTo>
                  <a:lnTo>
                    <a:pt x="160" y="172547"/>
                  </a:lnTo>
                  <a:lnTo>
                    <a:pt x="6553" y="197654"/>
                  </a:lnTo>
                  <a:lnTo>
                    <a:pt x="7944" y="200230"/>
                  </a:lnTo>
                  <a:lnTo>
                    <a:pt x="9863" y="201948"/>
                  </a:lnTo>
                  <a:lnTo>
                    <a:pt x="12134" y="203093"/>
                  </a:lnTo>
                  <a:lnTo>
                    <a:pt x="24813" y="204705"/>
                  </a:lnTo>
                  <a:lnTo>
                    <a:pt x="32861" y="202436"/>
                  </a:lnTo>
                  <a:lnTo>
                    <a:pt x="55336" y="189119"/>
                  </a:lnTo>
                  <a:lnTo>
                    <a:pt x="72306" y="171450"/>
                  </a:lnTo>
                  <a:lnTo>
                    <a:pt x="82081" y="163512"/>
                  </a:lnTo>
                  <a:lnTo>
                    <a:pt x="108832" y="118939"/>
                  </a:lnTo>
                  <a:lnTo>
                    <a:pt x="113105" y="101167"/>
                  </a:lnTo>
                  <a:lnTo>
                    <a:pt x="114747" y="65480"/>
                  </a:lnTo>
                  <a:lnTo>
                    <a:pt x="105378" y="42883"/>
                  </a:lnTo>
                  <a:lnTo>
                    <a:pt x="98101" y="33942"/>
                  </a:lnTo>
                  <a:lnTo>
                    <a:pt x="91562" y="29968"/>
                  </a:lnTo>
                  <a:lnTo>
                    <a:pt x="79186" y="267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5" name="SMARTInkShape-1753"/>
            <p:cNvSpPr/>
            <p:nvPr/>
          </p:nvSpPr>
          <p:spPr>
            <a:xfrm>
              <a:off x="5768582" y="4420769"/>
              <a:ext cx="125012" cy="213739"/>
            </a:xfrm>
            <a:custGeom>
              <a:avLst/>
              <a:gdLst/>
              <a:ahLst/>
              <a:cxnLst/>
              <a:rect l="0" t="0" r="0" b="0"/>
              <a:pathLst>
                <a:path w="125012" h="213739">
                  <a:moveTo>
                    <a:pt x="8925" y="213738"/>
                  </a:moveTo>
                  <a:lnTo>
                    <a:pt x="4185" y="208998"/>
                  </a:lnTo>
                  <a:lnTo>
                    <a:pt x="1858" y="204025"/>
                  </a:lnTo>
                  <a:lnTo>
                    <a:pt x="159" y="167454"/>
                  </a:lnTo>
                  <a:lnTo>
                    <a:pt x="18" y="123234"/>
                  </a:lnTo>
                  <a:lnTo>
                    <a:pt x="0" y="81612"/>
                  </a:lnTo>
                  <a:lnTo>
                    <a:pt x="2643" y="56189"/>
                  </a:lnTo>
                  <a:lnTo>
                    <a:pt x="15228" y="24650"/>
                  </a:lnTo>
                  <a:lnTo>
                    <a:pt x="20987" y="16259"/>
                  </a:lnTo>
                  <a:lnTo>
                    <a:pt x="34548" y="5957"/>
                  </a:lnTo>
                  <a:lnTo>
                    <a:pt x="46393" y="1361"/>
                  </a:lnTo>
                  <a:lnTo>
                    <a:pt x="56187" y="0"/>
                  </a:lnTo>
                  <a:lnTo>
                    <a:pt x="88167" y="9215"/>
                  </a:lnTo>
                  <a:lnTo>
                    <a:pt x="100699" y="15683"/>
                  </a:lnTo>
                  <a:lnTo>
                    <a:pt x="125011" y="351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6" name="SMARTInkShape-1754"/>
            <p:cNvSpPr/>
            <p:nvPr/>
          </p:nvSpPr>
          <p:spPr>
            <a:xfrm>
              <a:off x="5732859" y="4509492"/>
              <a:ext cx="89298" cy="35720"/>
            </a:xfrm>
            <a:custGeom>
              <a:avLst/>
              <a:gdLst/>
              <a:ahLst/>
              <a:cxnLst/>
              <a:rect l="0" t="0" r="0" b="0"/>
              <a:pathLst>
                <a:path w="89298" h="35720">
                  <a:moveTo>
                    <a:pt x="0" y="35719"/>
                  </a:moveTo>
                  <a:lnTo>
                    <a:pt x="15232" y="21479"/>
                  </a:lnTo>
                  <a:lnTo>
                    <a:pt x="56912" y="3715"/>
                  </a:lnTo>
                  <a:lnTo>
                    <a:pt x="8929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7" name="SMARTInkShape-1755"/>
            <p:cNvSpPr/>
            <p:nvPr/>
          </p:nvSpPr>
          <p:spPr>
            <a:xfrm>
              <a:off x="5978175" y="4473773"/>
              <a:ext cx="120802" cy="151806"/>
            </a:xfrm>
            <a:custGeom>
              <a:avLst/>
              <a:gdLst/>
              <a:ahLst/>
              <a:cxnLst/>
              <a:rect l="0" t="0" r="0" b="0"/>
              <a:pathLst>
                <a:path w="120802" h="151806">
                  <a:moveTo>
                    <a:pt x="120801" y="0"/>
                  </a:moveTo>
                  <a:lnTo>
                    <a:pt x="94812" y="0"/>
                  </a:lnTo>
                  <a:lnTo>
                    <a:pt x="86761" y="2646"/>
                  </a:lnTo>
                  <a:lnTo>
                    <a:pt x="42892" y="33925"/>
                  </a:lnTo>
                  <a:lnTo>
                    <a:pt x="15723" y="63135"/>
                  </a:lnTo>
                  <a:lnTo>
                    <a:pt x="9607" y="74692"/>
                  </a:lnTo>
                  <a:lnTo>
                    <a:pt x="0" y="109165"/>
                  </a:lnTo>
                  <a:lnTo>
                    <a:pt x="3899" y="127473"/>
                  </a:lnTo>
                  <a:lnTo>
                    <a:pt x="6998" y="133715"/>
                  </a:lnTo>
                  <a:lnTo>
                    <a:pt x="22575" y="1518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8" name="SMARTInkShape-1756"/>
            <p:cNvSpPr/>
            <p:nvPr/>
          </p:nvSpPr>
          <p:spPr>
            <a:xfrm>
              <a:off x="6127416" y="4473773"/>
              <a:ext cx="159085" cy="106957"/>
            </a:xfrm>
            <a:custGeom>
              <a:avLst/>
              <a:gdLst/>
              <a:ahLst/>
              <a:cxnLst/>
              <a:rect l="0" t="0" r="0" b="0"/>
              <a:pathLst>
                <a:path w="159085" h="106957">
                  <a:moveTo>
                    <a:pt x="34068" y="0"/>
                  </a:moveTo>
                  <a:lnTo>
                    <a:pt x="34068" y="4741"/>
                  </a:lnTo>
                  <a:lnTo>
                    <a:pt x="31422" y="9713"/>
                  </a:lnTo>
                  <a:lnTo>
                    <a:pt x="21640" y="20991"/>
                  </a:lnTo>
                  <a:lnTo>
                    <a:pt x="18623" y="29504"/>
                  </a:lnTo>
                  <a:lnTo>
                    <a:pt x="14278" y="45453"/>
                  </a:lnTo>
                  <a:lnTo>
                    <a:pt x="825" y="80439"/>
                  </a:lnTo>
                  <a:lnTo>
                    <a:pt x="0" y="86368"/>
                  </a:lnTo>
                  <a:lnTo>
                    <a:pt x="1728" y="95602"/>
                  </a:lnTo>
                  <a:lnTo>
                    <a:pt x="6183" y="104873"/>
                  </a:lnTo>
                  <a:lnTo>
                    <a:pt x="7540" y="105635"/>
                  </a:lnTo>
                  <a:lnTo>
                    <a:pt x="16849" y="106856"/>
                  </a:lnTo>
                  <a:lnTo>
                    <a:pt x="19612" y="106956"/>
                  </a:lnTo>
                  <a:lnTo>
                    <a:pt x="32982" y="102357"/>
                  </a:lnTo>
                  <a:lnTo>
                    <a:pt x="51393" y="89057"/>
                  </a:lnTo>
                  <a:lnTo>
                    <a:pt x="80421" y="60758"/>
                  </a:lnTo>
                  <a:lnTo>
                    <a:pt x="84435" y="51478"/>
                  </a:lnTo>
                  <a:lnTo>
                    <a:pt x="87622" y="8982"/>
                  </a:lnTo>
                  <a:lnTo>
                    <a:pt x="87629" y="5988"/>
                  </a:lnTo>
                  <a:lnTo>
                    <a:pt x="86643" y="3992"/>
                  </a:lnTo>
                  <a:lnTo>
                    <a:pt x="84994" y="2661"/>
                  </a:lnTo>
                  <a:lnTo>
                    <a:pt x="82901" y="1774"/>
                  </a:lnTo>
                  <a:lnTo>
                    <a:pt x="81506" y="2175"/>
                  </a:lnTo>
                  <a:lnTo>
                    <a:pt x="80576" y="3435"/>
                  </a:lnTo>
                  <a:lnTo>
                    <a:pt x="79957" y="5266"/>
                  </a:lnTo>
                  <a:lnTo>
                    <a:pt x="71812" y="18161"/>
                  </a:lnTo>
                  <a:lnTo>
                    <a:pt x="71137" y="21037"/>
                  </a:lnTo>
                  <a:lnTo>
                    <a:pt x="62896" y="35746"/>
                  </a:lnTo>
                  <a:lnTo>
                    <a:pt x="61261" y="47630"/>
                  </a:lnTo>
                  <a:lnTo>
                    <a:pt x="63682" y="53581"/>
                  </a:lnTo>
                  <a:lnTo>
                    <a:pt x="67074" y="59532"/>
                  </a:lnTo>
                  <a:lnTo>
                    <a:pt x="68581" y="65485"/>
                  </a:lnTo>
                  <a:lnTo>
                    <a:pt x="69975" y="67469"/>
                  </a:lnTo>
                  <a:lnTo>
                    <a:pt x="71897" y="68792"/>
                  </a:lnTo>
                  <a:lnTo>
                    <a:pt x="76678" y="71254"/>
                  </a:lnTo>
                  <a:lnTo>
                    <a:pt x="84948" y="77227"/>
                  </a:lnTo>
                  <a:lnTo>
                    <a:pt x="90747" y="78971"/>
                  </a:lnTo>
                  <a:lnTo>
                    <a:pt x="104330" y="79954"/>
                  </a:lnTo>
                  <a:lnTo>
                    <a:pt x="112590" y="77538"/>
                  </a:lnTo>
                  <a:lnTo>
                    <a:pt x="119569" y="74149"/>
                  </a:lnTo>
                  <a:lnTo>
                    <a:pt x="129075" y="71249"/>
                  </a:lnTo>
                  <a:lnTo>
                    <a:pt x="159084" y="446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9" name="SMARTInkShape-1757"/>
            <p:cNvSpPr/>
            <p:nvPr/>
          </p:nvSpPr>
          <p:spPr>
            <a:xfrm>
              <a:off x="6331156" y="4430402"/>
              <a:ext cx="115437" cy="159458"/>
            </a:xfrm>
            <a:custGeom>
              <a:avLst/>
              <a:gdLst/>
              <a:ahLst/>
              <a:cxnLst/>
              <a:rect l="0" t="0" r="0" b="0"/>
              <a:pathLst>
                <a:path w="115437" h="159458">
                  <a:moveTo>
                    <a:pt x="8922" y="123737"/>
                  </a:moveTo>
                  <a:lnTo>
                    <a:pt x="4182" y="123737"/>
                  </a:lnTo>
                  <a:lnTo>
                    <a:pt x="2785" y="122746"/>
                  </a:lnTo>
                  <a:lnTo>
                    <a:pt x="1854" y="121093"/>
                  </a:lnTo>
                  <a:lnTo>
                    <a:pt x="360" y="111310"/>
                  </a:lnTo>
                  <a:lnTo>
                    <a:pt x="0" y="66826"/>
                  </a:lnTo>
                  <a:lnTo>
                    <a:pt x="986" y="50210"/>
                  </a:lnTo>
                  <a:lnTo>
                    <a:pt x="7122" y="38563"/>
                  </a:lnTo>
                  <a:lnTo>
                    <a:pt x="20983" y="22686"/>
                  </a:lnTo>
                  <a:lnTo>
                    <a:pt x="26850" y="19295"/>
                  </a:lnTo>
                  <a:lnTo>
                    <a:pt x="59691" y="8586"/>
                  </a:lnTo>
                  <a:lnTo>
                    <a:pt x="74346" y="6937"/>
                  </a:lnTo>
                  <a:lnTo>
                    <a:pt x="91335" y="640"/>
                  </a:lnTo>
                  <a:lnTo>
                    <a:pt x="96606" y="0"/>
                  </a:lnTo>
                  <a:lnTo>
                    <a:pt x="105110" y="1936"/>
                  </a:lnTo>
                  <a:lnTo>
                    <a:pt x="113911" y="6524"/>
                  </a:lnTo>
                  <a:lnTo>
                    <a:pt x="114635" y="7892"/>
                  </a:lnTo>
                  <a:lnTo>
                    <a:pt x="115436" y="12057"/>
                  </a:lnTo>
                  <a:lnTo>
                    <a:pt x="113147" y="17218"/>
                  </a:lnTo>
                  <a:lnTo>
                    <a:pt x="91159" y="46556"/>
                  </a:lnTo>
                  <a:lnTo>
                    <a:pt x="73270" y="63330"/>
                  </a:lnTo>
                  <a:lnTo>
                    <a:pt x="56378" y="87420"/>
                  </a:lnTo>
                  <a:lnTo>
                    <a:pt x="53735" y="96391"/>
                  </a:lnTo>
                  <a:lnTo>
                    <a:pt x="58359" y="101524"/>
                  </a:lnTo>
                  <a:lnTo>
                    <a:pt x="63305" y="103943"/>
                  </a:lnTo>
                  <a:lnTo>
                    <a:pt x="77489" y="106616"/>
                  </a:lnTo>
                  <a:lnTo>
                    <a:pt x="89309" y="112896"/>
                  </a:lnTo>
                  <a:lnTo>
                    <a:pt x="92279" y="113533"/>
                  </a:lnTo>
                  <a:lnTo>
                    <a:pt x="94260" y="114950"/>
                  </a:lnTo>
                  <a:lnTo>
                    <a:pt x="95579" y="116888"/>
                  </a:lnTo>
                  <a:lnTo>
                    <a:pt x="97698" y="122385"/>
                  </a:lnTo>
                  <a:lnTo>
                    <a:pt x="98064" y="128078"/>
                  </a:lnTo>
                  <a:lnTo>
                    <a:pt x="95504" y="133273"/>
                  </a:lnTo>
                  <a:lnTo>
                    <a:pt x="92052" y="138890"/>
                  </a:lnTo>
                  <a:lnTo>
                    <a:pt x="90517" y="144694"/>
                  </a:lnTo>
                  <a:lnTo>
                    <a:pt x="84543" y="150582"/>
                  </a:lnTo>
                  <a:lnTo>
                    <a:pt x="71430" y="1594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0" name="SMARTInkShape-1758"/>
            <p:cNvSpPr/>
            <p:nvPr/>
          </p:nvSpPr>
          <p:spPr>
            <a:xfrm>
              <a:off x="6447234" y="4456318"/>
              <a:ext cx="71438" cy="97822"/>
            </a:xfrm>
            <a:custGeom>
              <a:avLst/>
              <a:gdLst/>
              <a:ahLst/>
              <a:cxnLst/>
              <a:rect l="0" t="0" r="0" b="0"/>
              <a:pathLst>
                <a:path w="71438" h="97822">
                  <a:moveTo>
                    <a:pt x="0" y="53174"/>
                  </a:moveTo>
                  <a:lnTo>
                    <a:pt x="13302" y="53174"/>
                  </a:lnTo>
                  <a:lnTo>
                    <a:pt x="14822" y="52182"/>
                  </a:lnTo>
                  <a:lnTo>
                    <a:pt x="15834" y="50528"/>
                  </a:lnTo>
                  <a:lnTo>
                    <a:pt x="16509" y="48433"/>
                  </a:lnTo>
                  <a:lnTo>
                    <a:pt x="17952" y="47037"/>
                  </a:lnTo>
                  <a:lnTo>
                    <a:pt x="22200" y="45486"/>
                  </a:lnTo>
                  <a:lnTo>
                    <a:pt x="33012" y="43497"/>
                  </a:lnTo>
                  <a:lnTo>
                    <a:pt x="47661" y="31847"/>
                  </a:lnTo>
                  <a:lnTo>
                    <a:pt x="50948" y="26167"/>
                  </a:lnTo>
                  <a:lnTo>
                    <a:pt x="51825" y="23263"/>
                  </a:lnTo>
                  <a:lnTo>
                    <a:pt x="53402" y="21327"/>
                  </a:lnTo>
                  <a:lnTo>
                    <a:pt x="59368" y="17610"/>
                  </a:lnTo>
                  <a:lnTo>
                    <a:pt x="62094" y="9918"/>
                  </a:lnTo>
                  <a:lnTo>
                    <a:pt x="54783" y="959"/>
                  </a:lnTo>
                  <a:lnTo>
                    <a:pt x="51467" y="202"/>
                  </a:lnTo>
                  <a:lnTo>
                    <a:pt x="49194" y="0"/>
                  </a:lnTo>
                  <a:lnTo>
                    <a:pt x="47680" y="858"/>
                  </a:lnTo>
                  <a:lnTo>
                    <a:pt x="46669" y="2421"/>
                  </a:lnTo>
                  <a:lnTo>
                    <a:pt x="45996" y="4456"/>
                  </a:lnTo>
                  <a:lnTo>
                    <a:pt x="20451" y="43714"/>
                  </a:lnTo>
                  <a:lnTo>
                    <a:pt x="18373" y="60786"/>
                  </a:lnTo>
                  <a:lnTo>
                    <a:pt x="18010" y="72737"/>
                  </a:lnTo>
                  <a:lnTo>
                    <a:pt x="20572" y="79397"/>
                  </a:lnTo>
                  <a:lnTo>
                    <a:pt x="30302" y="91757"/>
                  </a:lnTo>
                  <a:lnTo>
                    <a:pt x="35957" y="95127"/>
                  </a:lnTo>
                  <a:lnTo>
                    <a:pt x="47672" y="97290"/>
                  </a:lnTo>
                  <a:lnTo>
                    <a:pt x="71437" y="978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1" name="SMARTInkShape-1759"/>
            <p:cNvSpPr/>
            <p:nvPr/>
          </p:nvSpPr>
          <p:spPr>
            <a:xfrm>
              <a:off x="6661546" y="4348757"/>
              <a:ext cx="62509" cy="232173"/>
            </a:xfrm>
            <a:custGeom>
              <a:avLst/>
              <a:gdLst/>
              <a:ahLst/>
              <a:cxnLst/>
              <a:rect l="0" t="0" r="0" b="0"/>
              <a:pathLst>
                <a:path w="62509" h="232173">
                  <a:moveTo>
                    <a:pt x="62508" y="0"/>
                  </a:moveTo>
                  <a:lnTo>
                    <a:pt x="62508" y="12430"/>
                  </a:lnTo>
                  <a:lnTo>
                    <a:pt x="47277" y="55133"/>
                  </a:lnTo>
                  <a:lnTo>
                    <a:pt x="35651" y="92251"/>
                  </a:lnTo>
                  <a:lnTo>
                    <a:pt x="23799" y="132765"/>
                  </a:lnTo>
                  <a:lnTo>
                    <a:pt x="12897" y="169431"/>
                  </a:lnTo>
                  <a:lnTo>
                    <a:pt x="4712" y="209542"/>
                  </a:lnTo>
                  <a:lnTo>
                    <a:pt x="0" y="2321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2" name="SMARTInkShape-1760"/>
            <p:cNvSpPr/>
            <p:nvPr/>
          </p:nvSpPr>
          <p:spPr>
            <a:xfrm>
              <a:off x="6777665" y="4482703"/>
              <a:ext cx="133913" cy="105345"/>
            </a:xfrm>
            <a:custGeom>
              <a:avLst/>
              <a:gdLst/>
              <a:ahLst/>
              <a:cxnLst/>
              <a:rect l="0" t="0" r="0" b="0"/>
              <a:pathLst>
                <a:path w="133913" h="105345">
                  <a:moveTo>
                    <a:pt x="17826" y="0"/>
                  </a:moveTo>
                  <a:lnTo>
                    <a:pt x="13087" y="4741"/>
                  </a:lnTo>
                  <a:lnTo>
                    <a:pt x="10759" y="9713"/>
                  </a:lnTo>
                  <a:lnTo>
                    <a:pt x="4266" y="49929"/>
                  </a:lnTo>
                  <a:lnTo>
                    <a:pt x="79" y="91734"/>
                  </a:lnTo>
                  <a:lnTo>
                    <a:pt x="0" y="101043"/>
                  </a:lnTo>
                  <a:lnTo>
                    <a:pt x="982" y="103081"/>
                  </a:lnTo>
                  <a:lnTo>
                    <a:pt x="2628" y="104439"/>
                  </a:lnTo>
                  <a:lnTo>
                    <a:pt x="4718" y="105344"/>
                  </a:lnTo>
                  <a:lnTo>
                    <a:pt x="6111" y="104957"/>
                  </a:lnTo>
                  <a:lnTo>
                    <a:pt x="7039" y="103705"/>
                  </a:lnTo>
                  <a:lnTo>
                    <a:pt x="7659" y="101879"/>
                  </a:lnTo>
                  <a:lnTo>
                    <a:pt x="41664" y="57370"/>
                  </a:lnTo>
                  <a:lnTo>
                    <a:pt x="51784" y="46520"/>
                  </a:lnTo>
                  <a:lnTo>
                    <a:pt x="53364" y="46888"/>
                  </a:lnTo>
                  <a:lnTo>
                    <a:pt x="57764" y="49943"/>
                  </a:lnTo>
                  <a:lnTo>
                    <a:pt x="60382" y="54609"/>
                  </a:lnTo>
                  <a:lnTo>
                    <a:pt x="61080" y="57242"/>
                  </a:lnTo>
                  <a:lnTo>
                    <a:pt x="68337" y="69589"/>
                  </a:lnTo>
                  <a:lnTo>
                    <a:pt x="71488" y="83568"/>
                  </a:lnTo>
                  <a:lnTo>
                    <a:pt x="78973" y="96100"/>
                  </a:lnTo>
                  <a:lnTo>
                    <a:pt x="82375" y="97281"/>
                  </a:lnTo>
                  <a:lnTo>
                    <a:pt x="93601" y="98171"/>
                  </a:lnTo>
                  <a:lnTo>
                    <a:pt x="98798" y="95556"/>
                  </a:lnTo>
                  <a:lnTo>
                    <a:pt x="101574" y="93469"/>
                  </a:lnTo>
                  <a:lnTo>
                    <a:pt x="104657" y="85860"/>
                  </a:lnTo>
                  <a:lnTo>
                    <a:pt x="107019" y="76856"/>
                  </a:lnTo>
                  <a:lnTo>
                    <a:pt x="121267" y="49640"/>
                  </a:lnTo>
                  <a:lnTo>
                    <a:pt x="124874" y="33449"/>
                  </a:lnTo>
                  <a:lnTo>
                    <a:pt x="131833" y="18587"/>
                  </a:lnTo>
                  <a:lnTo>
                    <a:pt x="133912" y="89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3" name="SMARTInkShape-1761"/>
            <p:cNvSpPr/>
            <p:nvPr/>
          </p:nvSpPr>
          <p:spPr>
            <a:xfrm>
              <a:off x="6956272" y="4446984"/>
              <a:ext cx="62463" cy="119949"/>
            </a:xfrm>
            <a:custGeom>
              <a:avLst/>
              <a:gdLst/>
              <a:ahLst/>
              <a:cxnLst/>
              <a:rect l="0" t="0" r="0" b="0"/>
              <a:pathLst>
                <a:path w="62463" h="119949">
                  <a:moveTo>
                    <a:pt x="53532" y="0"/>
                  </a:moveTo>
                  <a:lnTo>
                    <a:pt x="45844" y="7688"/>
                  </a:lnTo>
                  <a:lnTo>
                    <a:pt x="23644" y="47931"/>
                  </a:lnTo>
                  <a:lnTo>
                    <a:pt x="3916" y="91125"/>
                  </a:lnTo>
                  <a:lnTo>
                    <a:pt x="476" y="109589"/>
                  </a:lnTo>
                  <a:lnTo>
                    <a:pt x="58" y="119948"/>
                  </a:lnTo>
                  <a:lnTo>
                    <a:pt x="0" y="118464"/>
                  </a:lnTo>
                  <a:lnTo>
                    <a:pt x="977" y="117671"/>
                  </a:lnTo>
                  <a:lnTo>
                    <a:pt x="7093" y="115563"/>
                  </a:lnTo>
                  <a:lnTo>
                    <a:pt x="34507" y="90373"/>
                  </a:lnTo>
                  <a:lnTo>
                    <a:pt x="48745" y="69077"/>
                  </a:lnTo>
                  <a:lnTo>
                    <a:pt x="61034" y="34123"/>
                  </a:lnTo>
                  <a:lnTo>
                    <a:pt x="62424" y="18418"/>
                  </a:lnTo>
                  <a:lnTo>
                    <a:pt x="62452" y="22765"/>
                  </a:lnTo>
                  <a:lnTo>
                    <a:pt x="54360" y="50879"/>
                  </a:lnTo>
                  <a:lnTo>
                    <a:pt x="53899" y="60978"/>
                  </a:lnTo>
                  <a:lnTo>
                    <a:pt x="56341" y="69435"/>
                  </a:lnTo>
                  <a:lnTo>
                    <a:pt x="59742" y="76500"/>
                  </a:lnTo>
                  <a:lnTo>
                    <a:pt x="62462" y="982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4" name="SMARTInkShape-1762"/>
            <p:cNvSpPr/>
            <p:nvPr/>
          </p:nvSpPr>
          <p:spPr>
            <a:xfrm>
              <a:off x="7099101" y="4446984"/>
              <a:ext cx="35720" cy="116087"/>
            </a:xfrm>
            <a:custGeom>
              <a:avLst/>
              <a:gdLst/>
              <a:ahLst/>
              <a:cxnLst/>
              <a:rect l="0" t="0" r="0" b="0"/>
              <a:pathLst>
                <a:path w="35720" h="116087">
                  <a:moveTo>
                    <a:pt x="35719" y="0"/>
                  </a:moveTo>
                  <a:lnTo>
                    <a:pt x="28031" y="0"/>
                  </a:lnTo>
                  <a:lnTo>
                    <a:pt x="19906" y="6137"/>
                  </a:lnTo>
                  <a:lnTo>
                    <a:pt x="14469" y="7688"/>
                  </a:lnTo>
                  <a:lnTo>
                    <a:pt x="12623" y="10087"/>
                  </a:lnTo>
                  <a:lnTo>
                    <a:pt x="9415" y="24199"/>
                  </a:lnTo>
                  <a:lnTo>
                    <a:pt x="11791" y="28284"/>
                  </a:lnTo>
                  <a:lnTo>
                    <a:pt x="15163" y="33406"/>
                  </a:lnTo>
                  <a:lnTo>
                    <a:pt x="18052" y="41869"/>
                  </a:lnTo>
                  <a:lnTo>
                    <a:pt x="33258" y="62519"/>
                  </a:lnTo>
                  <a:lnTo>
                    <a:pt x="35395" y="77393"/>
                  </a:lnTo>
                  <a:lnTo>
                    <a:pt x="35575" y="83345"/>
                  </a:lnTo>
                  <a:lnTo>
                    <a:pt x="33009" y="89298"/>
                  </a:lnTo>
                  <a:lnTo>
                    <a:pt x="29553" y="95250"/>
                  </a:lnTo>
                  <a:lnTo>
                    <a:pt x="28017" y="101203"/>
                  </a:lnTo>
                  <a:lnTo>
                    <a:pt x="26616" y="103187"/>
                  </a:lnTo>
                  <a:lnTo>
                    <a:pt x="24690" y="104511"/>
                  </a:lnTo>
                  <a:lnTo>
                    <a:pt x="19902" y="106973"/>
                  </a:lnTo>
                  <a:lnTo>
                    <a:pt x="11630" y="112945"/>
                  </a:lnTo>
                  <a:lnTo>
                    <a:pt x="0" y="1160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5" name="SMARTInkShape-1763"/>
            <p:cNvSpPr/>
            <p:nvPr/>
          </p:nvSpPr>
          <p:spPr>
            <a:xfrm>
              <a:off x="7277695" y="4286250"/>
              <a:ext cx="26790" cy="35719"/>
            </a:xfrm>
            <a:custGeom>
              <a:avLst/>
              <a:gdLst/>
              <a:ahLst/>
              <a:cxnLst/>
              <a:rect l="0" t="0" r="0" b="0"/>
              <a:pathLst>
                <a:path w="26790" h="35719">
                  <a:moveTo>
                    <a:pt x="26789" y="0"/>
                  </a:moveTo>
                  <a:lnTo>
                    <a:pt x="12550" y="15231"/>
                  </a:lnTo>
                  <a:lnTo>
                    <a:pt x="0" y="357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6" name="SMARTInkShape-1764"/>
            <p:cNvSpPr/>
            <p:nvPr/>
          </p:nvSpPr>
          <p:spPr>
            <a:xfrm>
              <a:off x="7295554" y="4313039"/>
              <a:ext cx="17860" cy="26790"/>
            </a:xfrm>
            <a:custGeom>
              <a:avLst/>
              <a:gdLst/>
              <a:ahLst/>
              <a:cxnLst/>
              <a:rect l="0" t="0" r="0" b="0"/>
              <a:pathLst>
                <a:path w="17860" h="26790">
                  <a:moveTo>
                    <a:pt x="17859" y="0"/>
                  </a:moveTo>
                  <a:lnTo>
                    <a:pt x="17859" y="4740"/>
                  </a:lnTo>
                  <a:lnTo>
                    <a:pt x="16868" y="6137"/>
                  </a:lnTo>
                  <a:lnTo>
                    <a:pt x="15214" y="7067"/>
                  </a:lnTo>
                  <a:lnTo>
                    <a:pt x="13120" y="7688"/>
                  </a:lnTo>
                  <a:lnTo>
                    <a:pt x="11723" y="9094"/>
                  </a:lnTo>
                  <a:lnTo>
                    <a:pt x="6836" y="18480"/>
                  </a:lnTo>
                  <a:lnTo>
                    <a:pt x="0" y="267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47" name="SMARTInkShape-Group231"/>
          <p:cNvGrpSpPr/>
          <p:nvPr/>
        </p:nvGrpSpPr>
        <p:grpSpPr>
          <a:xfrm>
            <a:off x="4019601" y="4377483"/>
            <a:ext cx="1132830" cy="408830"/>
            <a:chOff x="4019601" y="4377483"/>
            <a:chExt cx="1132830" cy="408830"/>
          </a:xfrm>
        </p:grpSpPr>
        <p:sp>
          <p:nvSpPr>
            <p:cNvPr id="1538" name="SMARTInkShape-1765"/>
            <p:cNvSpPr/>
            <p:nvPr/>
          </p:nvSpPr>
          <p:spPr>
            <a:xfrm>
              <a:off x="4019601" y="4377483"/>
              <a:ext cx="141108" cy="363974"/>
            </a:xfrm>
            <a:custGeom>
              <a:avLst/>
              <a:gdLst/>
              <a:ahLst/>
              <a:cxnLst/>
              <a:rect l="0" t="0" r="0" b="0"/>
              <a:pathLst>
                <a:path w="141108" h="363974">
                  <a:moveTo>
                    <a:pt x="34477" y="51642"/>
                  </a:moveTo>
                  <a:lnTo>
                    <a:pt x="34477" y="64071"/>
                  </a:lnTo>
                  <a:lnTo>
                    <a:pt x="25383" y="107767"/>
                  </a:lnTo>
                  <a:lnTo>
                    <a:pt x="15997" y="148314"/>
                  </a:lnTo>
                  <a:lnTo>
                    <a:pt x="9329" y="190021"/>
                  </a:lnTo>
                  <a:lnTo>
                    <a:pt x="8174" y="229454"/>
                  </a:lnTo>
                  <a:lnTo>
                    <a:pt x="6792" y="273958"/>
                  </a:lnTo>
                  <a:lnTo>
                    <a:pt x="2572" y="306250"/>
                  </a:lnTo>
                  <a:lnTo>
                    <a:pt x="7108" y="347662"/>
                  </a:lnTo>
                  <a:lnTo>
                    <a:pt x="7681" y="363973"/>
                  </a:lnTo>
                  <a:lnTo>
                    <a:pt x="5042" y="325343"/>
                  </a:lnTo>
                  <a:lnTo>
                    <a:pt x="0" y="292128"/>
                  </a:lnTo>
                  <a:lnTo>
                    <a:pt x="3867" y="256291"/>
                  </a:lnTo>
                  <a:lnTo>
                    <a:pt x="6556" y="218993"/>
                  </a:lnTo>
                  <a:lnTo>
                    <a:pt x="12093" y="178067"/>
                  </a:lnTo>
                  <a:lnTo>
                    <a:pt x="20017" y="139262"/>
                  </a:lnTo>
                  <a:lnTo>
                    <a:pt x="28649" y="102628"/>
                  </a:lnTo>
                  <a:lnTo>
                    <a:pt x="46592" y="62815"/>
                  </a:lnTo>
                  <a:lnTo>
                    <a:pt x="63365" y="34814"/>
                  </a:lnTo>
                  <a:lnTo>
                    <a:pt x="85171" y="11282"/>
                  </a:lnTo>
                  <a:lnTo>
                    <a:pt x="99879" y="2421"/>
                  </a:lnTo>
                  <a:lnTo>
                    <a:pt x="107531" y="0"/>
                  </a:lnTo>
                  <a:lnTo>
                    <a:pt x="110961" y="347"/>
                  </a:lnTo>
                  <a:lnTo>
                    <a:pt x="117418" y="3378"/>
                  </a:lnTo>
                  <a:lnTo>
                    <a:pt x="135645" y="19105"/>
                  </a:lnTo>
                  <a:lnTo>
                    <a:pt x="138972" y="27590"/>
                  </a:lnTo>
                  <a:lnTo>
                    <a:pt x="141107" y="53946"/>
                  </a:lnTo>
                  <a:lnTo>
                    <a:pt x="131850" y="96594"/>
                  </a:lnTo>
                  <a:lnTo>
                    <a:pt x="111571" y="139986"/>
                  </a:lnTo>
                  <a:lnTo>
                    <a:pt x="85130" y="184434"/>
                  </a:lnTo>
                  <a:lnTo>
                    <a:pt x="75062" y="198364"/>
                  </a:lnTo>
                  <a:lnTo>
                    <a:pt x="70195" y="2123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9" name="SMARTInkShape-1766"/>
            <p:cNvSpPr/>
            <p:nvPr/>
          </p:nvSpPr>
          <p:spPr>
            <a:xfrm>
              <a:off x="4149163" y="4491632"/>
              <a:ext cx="253174" cy="249829"/>
            </a:xfrm>
            <a:custGeom>
              <a:avLst/>
              <a:gdLst/>
              <a:ahLst/>
              <a:cxnLst/>
              <a:rect l="0" t="0" r="0" b="0"/>
              <a:pathLst>
                <a:path w="253174" h="249829">
                  <a:moveTo>
                    <a:pt x="65649" y="0"/>
                  </a:moveTo>
                  <a:lnTo>
                    <a:pt x="65649" y="4740"/>
                  </a:lnTo>
                  <a:lnTo>
                    <a:pt x="64657" y="6137"/>
                  </a:lnTo>
                  <a:lnTo>
                    <a:pt x="63004" y="7068"/>
                  </a:lnTo>
                  <a:lnTo>
                    <a:pt x="60909" y="7689"/>
                  </a:lnTo>
                  <a:lnTo>
                    <a:pt x="55936" y="13670"/>
                  </a:lnTo>
                  <a:lnTo>
                    <a:pt x="32877" y="57733"/>
                  </a:lnTo>
                  <a:lnTo>
                    <a:pt x="18349" y="95409"/>
                  </a:lnTo>
                  <a:lnTo>
                    <a:pt x="5002" y="130465"/>
                  </a:lnTo>
                  <a:lnTo>
                    <a:pt x="0" y="147282"/>
                  </a:lnTo>
                  <a:lnTo>
                    <a:pt x="54" y="151766"/>
                  </a:lnTo>
                  <a:lnTo>
                    <a:pt x="2227" y="160724"/>
                  </a:lnTo>
                  <a:lnTo>
                    <a:pt x="2532" y="163704"/>
                  </a:lnTo>
                  <a:lnTo>
                    <a:pt x="3727" y="165691"/>
                  </a:lnTo>
                  <a:lnTo>
                    <a:pt x="5516" y="167016"/>
                  </a:lnTo>
                  <a:lnTo>
                    <a:pt x="7701" y="167899"/>
                  </a:lnTo>
                  <a:lnTo>
                    <a:pt x="10150" y="167495"/>
                  </a:lnTo>
                  <a:lnTo>
                    <a:pt x="15517" y="164401"/>
                  </a:lnTo>
                  <a:lnTo>
                    <a:pt x="17345" y="162187"/>
                  </a:lnTo>
                  <a:lnTo>
                    <a:pt x="41949" y="118523"/>
                  </a:lnTo>
                  <a:lnTo>
                    <a:pt x="52773" y="95144"/>
                  </a:lnTo>
                  <a:lnTo>
                    <a:pt x="56542" y="79344"/>
                  </a:lnTo>
                  <a:lnTo>
                    <a:pt x="58586" y="76708"/>
                  </a:lnTo>
                  <a:lnTo>
                    <a:pt x="60940" y="74952"/>
                  </a:lnTo>
                  <a:lnTo>
                    <a:pt x="63556" y="70353"/>
                  </a:lnTo>
                  <a:lnTo>
                    <a:pt x="65236" y="64059"/>
                  </a:lnTo>
                  <a:lnTo>
                    <a:pt x="65465" y="65843"/>
                  </a:lnTo>
                  <a:lnTo>
                    <a:pt x="66635" y="85478"/>
                  </a:lnTo>
                  <a:lnTo>
                    <a:pt x="73337" y="113391"/>
                  </a:lnTo>
                  <a:lnTo>
                    <a:pt x="77061" y="142913"/>
                  </a:lnTo>
                  <a:lnTo>
                    <a:pt x="84244" y="158100"/>
                  </a:lnTo>
                  <a:lnTo>
                    <a:pt x="86976" y="161955"/>
                  </a:lnTo>
                  <a:lnTo>
                    <a:pt x="90010" y="171529"/>
                  </a:lnTo>
                  <a:lnTo>
                    <a:pt x="92351" y="181407"/>
                  </a:lnTo>
                  <a:lnTo>
                    <a:pt x="99985" y="194276"/>
                  </a:lnTo>
                  <a:lnTo>
                    <a:pt x="103399" y="195486"/>
                  </a:lnTo>
                  <a:lnTo>
                    <a:pt x="108935" y="196263"/>
                  </a:lnTo>
                  <a:lnTo>
                    <a:pt x="109389" y="195333"/>
                  </a:lnTo>
                  <a:lnTo>
                    <a:pt x="115027" y="154212"/>
                  </a:lnTo>
                  <a:lnTo>
                    <a:pt x="123599" y="111325"/>
                  </a:lnTo>
                  <a:lnTo>
                    <a:pt x="137270" y="83170"/>
                  </a:lnTo>
                  <a:lnTo>
                    <a:pt x="149030" y="69015"/>
                  </a:lnTo>
                  <a:lnTo>
                    <a:pt x="157609" y="65400"/>
                  </a:lnTo>
                  <a:lnTo>
                    <a:pt x="167044" y="62801"/>
                  </a:lnTo>
                  <a:lnTo>
                    <a:pt x="174544" y="58339"/>
                  </a:lnTo>
                  <a:lnTo>
                    <a:pt x="178926" y="57745"/>
                  </a:lnTo>
                  <a:lnTo>
                    <a:pt x="214211" y="63338"/>
                  </a:lnTo>
                  <a:lnTo>
                    <a:pt x="226331" y="72190"/>
                  </a:lnTo>
                  <a:lnTo>
                    <a:pt x="231322" y="77725"/>
                  </a:lnTo>
                  <a:lnTo>
                    <a:pt x="233539" y="83493"/>
                  </a:lnTo>
                  <a:lnTo>
                    <a:pt x="235157" y="105957"/>
                  </a:lnTo>
                  <a:lnTo>
                    <a:pt x="222871" y="144795"/>
                  </a:lnTo>
                  <a:lnTo>
                    <a:pt x="213189" y="188934"/>
                  </a:lnTo>
                  <a:lnTo>
                    <a:pt x="201245" y="228797"/>
                  </a:lnTo>
                  <a:lnTo>
                    <a:pt x="199739" y="247710"/>
                  </a:lnTo>
                  <a:lnTo>
                    <a:pt x="200684" y="248484"/>
                  </a:lnTo>
                  <a:lnTo>
                    <a:pt x="206752" y="249573"/>
                  </a:lnTo>
                  <a:lnTo>
                    <a:pt x="212036" y="249828"/>
                  </a:lnTo>
                  <a:lnTo>
                    <a:pt x="213842" y="248903"/>
                  </a:lnTo>
                  <a:lnTo>
                    <a:pt x="215046" y="247295"/>
                  </a:lnTo>
                  <a:lnTo>
                    <a:pt x="217376" y="242862"/>
                  </a:lnTo>
                  <a:lnTo>
                    <a:pt x="229742" y="224295"/>
                  </a:lnTo>
                  <a:lnTo>
                    <a:pt x="242117" y="185427"/>
                  </a:lnTo>
                  <a:lnTo>
                    <a:pt x="250695" y="170426"/>
                  </a:lnTo>
                  <a:lnTo>
                    <a:pt x="253028" y="161301"/>
                  </a:lnTo>
                  <a:lnTo>
                    <a:pt x="253173" y="204964"/>
                  </a:lnTo>
                  <a:lnTo>
                    <a:pt x="253173" y="214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0" name="SMARTInkShape-1767"/>
            <p:cNvSpPr/>
            <p:nvPr/>
          </p:nvSpPr>
          <p:spPr>
            <a:xfrm>
              <a:off x="4456033" y="4438054"/>
              <a:ext cx="26671" cy="321470"/>
            </a:xfrm>
            <a:custGeom>
              <a:avLst/>
              <a:gdLst/>
              <a:ahLst/>
              <a:cxnLst/>
              <a:rect l="0" t="0" r="0" b="0"/>
              <a:pathLst>
                <a:path w="26671" h="321470">
                  <a:moveTo>
                    <a:pt x="26670" y="0"/>
                  </a:moveTo>
                  <a:lnTo>
                    <a:pt x="21929" y="4741"/>
                  </a:lnTo>
                  <a:lnTo>
                    <a:pt x="19602" y="12360"/>
                  </a:lnTo>
                  <a:lnTo>
                    <a:pt x="10837" y="54664"/>
                  </a:lnTo>
                  <a:lnTo>
                    <a:pt x="4470" y="94252"/>
                  </a:lnTo>
                  <a:lnTo>
                    <a:pt x="1241" y="128579"/>
                  </a:lnTo>
                  <a:lnTo>
                    <a:pt x="284" y="168626"/>
                  </a:lnTo>
                  <a:lnTo>
                    <a:pt x="0" y="207170"/>
                  </a:lnTo>
                  <a:lnTo>
                    <a:pt x="897" y="249613"/>
                  </a:lnTo>
                  <a:lnTo>
                    <a:pt x="9599" y="289893"/>
                  </a:lnTo>
                  <a:lnTo>
                    <a:pt x="17660" y="315694"/>
                  </a:lnTo>
                  <a:lnTo>
                    <a:pt x="19671" y="317619"/>
                  </a:lnTo>
                  <a:lnTo>
                    <a:pt x="26670" y="3214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1" name="SMARTInkShape-1768"/>
            <p:cNvSpPr/>
            <p:nvPr/>
          </p:nvSpPr>
          <p:spPr>
            <a:xfrm>
              <a:off x="4528208" y="4429125"/>
              <a:ext cx="159879" cy="337359"/>
            </a:xfrm>
            <a:custGeom>
              <a:avLst/>
              <a:gdLst/>
              <a:ahLst/>
              <a:cxnLst/>
              <a:rect l="0" t="0" r="0" b="0"/>
              <a:pathLst>
                <a:path w="159879" h="337359">
                  <a:moveTo>
                    <a:pt x="34862" y="0"/>
                  </a:moveTo>
                  <a:lnTo>
                    <a:pt x="30122" y="4740"/>
                  </a:lnTo>
                  <a:lnTo>
                    <a:pt x="21560" y="45848"/>
                  </a:lnTo>
                  <a:lnTo>
                    <a:pt x="11766" y="87733"/>
                  </a:lnTo>
                  <a:lnTo>
                    <a:pt x="9167" y="122456"/>
                  </a:lnTo>
                  <a:lnTo>
                    <a:pt x="7405" y="158874"/>
                  </a:lnTo>
                  <a:lnTo>
                    <a:pt x="2032" y="199650"/>
                  </a:lnTo>
                  <a:lnTo>
                    <a:pt x="0" y="236316"/>
                  </a:lnTo>
                  <a:lnTo>
                    <a:pt x="1959" y="275875"/>
                  </a:lnTo>
                  <a:lnTo>
                    <a:pt x="10182" y="317956"/>
                  </a:lnTo>
                  <a:lnTo>
                    <a:pt x="20395" y="332681"/>
                  </a:lnTo>
                  <a:lnTo>
                    <a:pt x="26117" y="336374"/>
                  </a:lnTo>
                  <a:lnTo>
                    <a:pt x="29032" y="337358"/>
                  </a:lnTo>
                  <a:lnTo>
                    <a:pt x="37563" y="335807"/>
                  </a:lnTo>
                  <a:lnTo>
                    <a:pt x="50876" y="329355"/>
                  </a:lnTo>
                  <a:lnTo>
                    <a:pt x="57855" y="322990"/>
                  </a:lnTo>
                  <a:lnTo>
                    <a:pt x="86530" y="282844"/>
                  </a:lnTo>
                  <a:lnTo>
                    <a:pt x="106132" y="241631"/>
                  </a:lnTo>
                  <a:lnTo>
                    <a:pt x="111186" y="229430"/>
                  </a:lnTo>
                  <a:lnTo>
                    <a:pt x="114697" y="208942"/>
                  </a:lnTo>
                  <a:lnTo>
                    <a:pt x="112346" y="204319"/>
                  </a:lnTo>
                  <a:lnTo>
                    <a:pt x="110331" y="201697"/>
                  </a:lnTo>
                  <a:lnTo>
                    <a:pt x="107995" y="200941"/>
                  </a:lnTo>
                  <a:lnTo>
                    <a:pt x="105446" y="201430"/>
                  </a:lnTo>
                  <a:lnTo>
                    <a:pt x="99966" y="203625"/>
                  </a:lnTo>
                  <a:lnTo>
                    <a:pt x="94225" y="204601"/>
                  </a:lnTo>
                  <a:lnTo>
                    <a:pt x="88365" y="210327"/>
                  </a:lnTo>
                  <a:lnTo>
                    <a:pt x="67599" y="239656"/>
                  </a:lnTo>
                  <a:lnTo>
                    <a:pt x="63414" y="256438"/>
                  </a:lnTo>
                  <a:lnTo>
                    <a:pt x="61806" y="287001"/>
                  </a:lnTo>
                  <a:lnTo>
                    <a:pt x="64366" y="293913"/>
                  </a:lnTo>
                  <a:lnTo>
                    <a:pt x="74094" y="306434"/>
                  </a:lnTo>
                  <a:lnTo>
                    <a:pt x="79749" y="309826"/>
                  </a:lnTo>
                  <a:lnTo>
                    <a:pt x="82646" y="310730"/>
                  </a:lnTo>
                  <a:lnTo>
                    <a:pt x="85570" y="310341"/>
                  </a:lnTo>
                  <a:lnTo>
                    <a:pt x="105101" y="299951"/>
                  </a:lnTo>
                  <a:lnTo>
                    <a:pt x="113373" y="291731"/>
                  </a:lnTo>
                  <a:lnTo>
                    <a:pt x="143645" y="248095"/>
                  </a:lnTo>
                  <a:lnTo>
                    <a:pt x="159878" y="2232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2" name="SMARTInkShape-1769"/>
            <p:cNvSpPr/>
            <p:nvPr/>
          </p:nvSpPr>
          <p:spPr>
            <a:xfrm>
              <a:off x="4732737" y="4411264"/>
              <a:ext cx="26787" cy="312541"/>
            </a:xfrm>
            <a:custGeom>
              <a:avLst/>
              <a:gdLst/>
              <a:ahLst/>
              <a:cxnLst/>
              <a:rect l="0" t="0" r="0" b="0"/>
              <a:pathLst>
                <a:path w="26787" h="312541">
                  <a:moveTo>
                    <a:pt x="26786" y="0"/>
                  </a:moveTo>
                  <a:lnTo>
                    <a:pt x="22046" y="0"/>
                  </a:lnTo>
                  <a:lnTo>
                    <a:pt x="17073" y="7939"/>
                  </a:lnTo>
                  <a:lnTo>
                    <a:pt x="5795" y="51510"/>
                  </a:lnTo>
                  <a:lnTo>
                    <a:pt x="1715" y="86039"/>
                  </a:lnTo>
                  <a:lnTo>
                    <a:pt x="337" y="130510"/>
                  </a:lnTo>
                  <a:lnTo>
                    <a:pt x="64" y="171633"/>
                  </a:lnTo>
                  <a:lnTo>
                    <a:pt x="10" y="212939"/>
                  </a:lnTo>
                  <a:lnTo>
                    <a:pt x="0" y="249761"/>
                  </a:lnTo>
                  <a:lnTo>
                    <a:pt x="2644" y="283052"/>
                  </a:lnTo>
                  <a:lnTo>
                    <a:pt x="9711" y="300165"/>
                  </a:lnTo>
                  <a:lnTo>
                    <a:pt x="17856" y="3125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3" name="SMARTInkShape-1770"/>
            <p:cNvSpPr/>
            <p:nvPr/>
          </p:nvSpPr>
          <p:spPr>
            <a:xfrm>
              <a:off x="4813101" y="4625578"/>
              <a:ext cx="17861" cy="89298"/>
            </a:xfrm>
            <a:custGeom>
              <a:avLst/>
              <a:gdLst/>
              <a:ahLst/>
              <a:cxnLst/>
              <a:rect l="0" t="0" r="0" b="0"/>
              <a:pathLst>
                <a:path w="17861" h="89298">
                  <a:moveTo>
                    <a:pt x="17860" y="0"/>
                  </a:moveTo>
                  <a:lnTo>
                    <a:pt x="17860" y="4740"/>
                  </a:lnTo>
                  <a:lnTo>
                    <a:pt x="15214" y="9713"/>
                  </a:lnTo>
                  <a:lnTo>
                    <a:pt x="13120" y="12429"/>
                  </a:lnTo>
                  <a:lnTo>
                    <a:pt x="10792" y="20737"/>
                  </a:lnTo>
                  <a:lnTo>
                    <a:pt x="2026" y="60898"/>
                  </a:lnTo>
                  <a:lnTo>
                    <a:pt x="0" y="892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4" name="SMARTInkShape-1771"/>
            <p:cNvSpPr/>
            <p:nvPr/>
          </p:nvSpPr>
          <p:spPr>
            <a:xfrm>
              <a:off x="4813101" y="4545211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5" name="SMARTInkShape-1772"/>
            <p:cNvSpPr/>
            <p:nvPr/>
          </p:nvSpPr>
          <p:spPr>
            <a:xfrm>
              <a:off x="4866679" y="4572000"/>
              <a:ext cx="62353" cy="169021"/>
            </a:xfrm>
            <a:custGeom>
              <a:avLst/>
              <a:gdLst/>
              <a:ahLst/>
              <a:cxnLst/>
              <a:rect l="0" t="0" r="0" b="0"/>
              <a:pathLst>
                <a:path w="62353" h="169021">
                  <a:moveTo>
                    <a:pt x="35719" y="0"/>
                  </a:moveTo>
                  <a:lnTo>
                    <a:pt x="35719" y="4740"/>
                  </a:lnTo>
                  <a:lnTo>
                    <a:pt x="33073" y="9713"/>
                  </a:lnTo>
                  <a:lnTo>
                    <a:pt x="4440" y="51184"/>
                  </a:lnTo>
                  <a:lnTo>
                    <a:pt x="1316" y="61799"/>
                  </a:lnTo>
                  <a:lnTo>
                    <a:pt x="261" y="69534"/>
                  </a:lnTo>
                  <a:lnTo>
                    <a:pt x="1165" y="70168"/>
                  </a:lnTo>
                  <a:lnTo>
                    <a:pt x="9749" y="71188"/>
                  </a:lnTo>
                  <a:lnTo>
                    <a:pt x="38710" y="71433"/>
                  </a:lnTo>
                  <a:lnTo>
                    <a:pt x="44655" y="74082"/>
                  </a:lnTo>
                  <a:lnTo>
                    <a:pt x="56557" y="83866"/>
                  </a:lnTo>
                  <a:lnTo>
                    <a:pt x="59863" y="89529"/>
                  </a:lnTo>
                  <a:lnTo>
                    <a:pt x="61724" y="100941"/>
                  </a:lnTo>
                  <a:lnTo>
                    <a:pt x="62352" y="122575"/>
                  </a:lnTo>
                  <a:lnTo>
                    <a:pt x="60420" y="127358"/>
                  </a:lnTo>
                  <a:lnTo>
                    <a:pt x="32952" y="162328"/>
                  </a:lnTo>
                  <a:lnTo>
                    <a:pt x="26883" y="166404"/>
                  </a:lnTo>
                  <a:lnTo>
                    <a:pt x="17888" y="168698"/>
                  </a:lnTo>
                  <a:lnTo>
                    <a:pt x="14902" y="169020"/>
                  </a:lnTo>
                  <a:lnTo>
                    <a:pt x="8938" y="166732"/>
                  </a:lnTo>
                  <a:lnTo>
                    <a:pt x="0" y="1607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6" name="SMARTInkShape-1773"/>
            <p:cNvSpPr/>
            <p:nvPr/>
          </p:nvSpPr>
          <p:spPr>
            <a:xfrm>
              <a:off x="4973838" y="4601083"/>
              <a:ext cx="178593" cy="185230"/>
            </a:xfrm>
            <a:custGeom>
              <a:avLst/>
              <a:gdLst/>
              <a:ahLst/>
              <a:cxnLst/>
              <a:rect l="0" t="0" r="0" b="0"/>
              <a:pathLst>
                <a:path w="178593" h="185230">
                  <a:moveTo>
                    <a:pt x="8928" y="15565"/>
                  </a:moveTo>
                  <a:lnTo>
                    <a:pt x="7934" y="47602"/>
                  </a:lnTo>
                  <a:lnTo>
                    <a:pt x="826" y="88271"/>
                  </a:lnTo>
                  <a:lnTo>
                    <a:pt x="7" y="120903"/>
                  </a:lnTo>
                  <a:lnTo>
                    <a:pt x="0" y="117443"/>
                  </a:lnTo>
                  <a:lnTo>
                    <a:pt x="2645" y="112769"/>
                  </a:lnTo>
                  <a:lnTo>
                    <a:pt x="12427" y="96943"/>
                  </a:lnTo>
                  <a:lnTo>
                    <a:pt x="22121" y="55329"/>
                  </a:lnTo>
                  <a:lnTo>
                    <a:pt x="41745" y="13643"/>
                  </a:lnTo>
                  <a:lnTo>
                    <a:pt x="47656" y="5451"/>
                  </a:lnTo>
                  <a:lnTo>
                    <a:pt x="53591" y="1148"/>
                  </a:lnTo>
                  <a:lnTo>
                    <a:pt x="56562" y="0"/>
                  </a:lnTo>
                  <a:lnTo>
                    <a:pt x="59535" y="228"/>
                  </a:lnTo>
                  <a:lnTo>
                    <a:pt x="65484" y="3126"/>
                  </a:lnTo>
                  <a:lnTo>
                    <a:pt x="67468" y="6280"/>
                  </a:lnTo>
                  <a:lnTo>
                    <a:pt x="70259" y="21193"/>
                  </a:lnTo>
                  <a:lnTo>
                    <a:pt x="71332" y="62508"/>
                  </a:lnTo>
                  <a:lnTo>
                    <a:pt x="71431" y="101307"/>
                  </a:lnTo>
                  <a:lnTo>
                    <a:pt x="72425" y="102492"/>
                  </a:lnTo>
                  <a:lnTo>
                    <a:pt x="76175" y="103809"/>
                  </a:lnTo>
                  <a:lnTo>
                    <a:pt x="78564" y="103168"/>
                  </a:lnTo>
                  <a:lnTo>
                    <a:pt x="83864" y="99810"/>
                  </a:lnTo>
                  <a:lnTo>
                    <a:pt x="119065" y="57330"/>
                  </a:lnTo>
                  <a:lnTo>
                    <a:pt x="127991" y="48335"/>
                  </a:lnTo>
                  <a:lnTo>
                    <a:pt x="130967" y="47333"/>
                  </a:lnTo>
                  <a:lnTo>
                    <a:pt x="133943" y="47658"/>
                  </a:lnTo>
                  <a:lnTo>
                    <a:pt x="136920" y="48867"/>
                  </a:lnTo>
                  <a:lnTo>
                    <a:pt x="138904" y="52650"/>
                  </a:lnTo>
                  <a:lnTo>
                    <a:pt x="147091" y="88359"/>
                  </a:lnTo>
                  <a:lnTo>
                    <a:pt x="158001" y="129126"/>
                  </a:lnTo>
                  <a:lnTo>
                    <a:pt x="172671" y="171227"/>
                  </a:lnTo>
                  <a:lnTo>
                    <a:pt x="178592" y="1852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6" name="SMARTInkShape-Group232"/>
          <p:cNvGrpSpPr/>
          <p:nvPr/>
        </p:nvGrpSpPr>
        <p:grpSpPr>
          <a:xfrm>
            <a:off x="5402461" y="3968945"/>
            <a:ext cx="901899" cy="245868"/>
            <a:chOff x="5402461" y="3968945"/>
            <a:chExt cx="901899" cy="245868"/>
          </a:xfrm>
        </p:grpSpPr>
        <p:sp>
          <p:nvSpPr>
            <p:cNvPr id="1548" name="SMARTInkShape-1774"/>
            <p:cNvSpPr/>
            <p:nvPr/>
          </p:nvSpPr>
          <p:spPr>
            <a:xfrm>
              <a:off x="5491758" y="3991570"/>
              <a:ext cx="26790" cy="71438"/>
            </a:xfrm>
            <a:custGeom>
              <a:avLst/>
              <a:gdLst/>
              <a:ahLst/>
              <a:cxnLst/>
              <a:rect l="0" t="0" r="0" b="0"/>
              <a:pathLst>
                <a:path w="26790" h="71438">
                  <a:moveTo>
                    <a:pt x="0" y="0"/>
                  </a:moveTo>
                  <a:lnTo>
                    <a:pt x="0" y="12429"/>
                  </a:lnTo>
                  <a:lnTo>
                    <a:pt x="2645" y="18092"/>
                  </a:lnTo>
                  <a:lnTo>
                    <a:pt x="6136" y="23916"/>
                  </a:lnTo>
                  <a:lnTo>
                    <a:pt x="9094" y="32773"/>
                  </a:lnTo>
                  <a:lnTo>
                    <a:pt x="14821" y="41681"/>
                  </a:lnTo>
                  <a:lnTo>
                    <a:pt x="17951" y="50604"/>
                  </a:lnTo>
                  <a:lnTo>
                    <a:pt x="23729" y="59532"/>
                  </a:lnTo>
                  <a:lnTo>
                    <a:pt x="26789" y="71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9" name="SMARTInkShape-1775"/>
            <p:cNvSpPr/>
            <p:nvPr/>
          </p:nvSpPr>
          <p:spPr>
            <a:xfrm>
              <a:off x="5402461" y="4009429"/>
              <a:ext cx="35720" cy="53579"/>
            </a:xfrm>
            <a:custGeom>
              <a:avLst/>
              <a:gdLst/>
              <a:ahLst/>
              <a:cxnLst/>
              <a:rect l="0" t="0" r="0" b="0"/>
              <a:pathLst>
                <a:path w="35720" h="53579">
                  <a:moveTo>
                    <a:pt x="0" y="0"/>
                  </a:moveTo>
                  <a:lnTo>
                    <a:pt x="0" y="4741"/>
                  </a:lnTo>
                  <a:lnTo>
                    <a:pt x="992" y="6138"/>
                  </a:lnTo>
                  <a:lnTo>
                    <a:pt x="2645" y="7068"/>
                  </a:lnTo>
                  <a:lnTo>
                    <a:pt x="4740" y="7689"/>
                  </a:lnTo>
                  <a:lnTo>
                    <a:pt x="6136" y="9095"/>
                  </a:lnTo>
                  <a:lnTo>
                    <a:pt x="11023" y="18480"/>
                  </a:lnTo>
                  <a:lnTo>
                    <a:pt x="14821" y="24089"/>
                  </a:lnTo>
                  <a:lnTo>
                    <a:pt x="17951" y="32825"/>
                  </a:lnTo>
                  <a:lnTo>
                    <a:pt x="35719" y="535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0" name="SMARTInkShape-1776"/>
            <p:cNvSpPr/>
            <p:nvPr/>
          </p:nvSpPr>
          <p:spPr>
            <a:xfrm>
              <a:off x="5607843" y="3982640"/>
              <a:ext cx="17861" cy="214314"/>
            </a:xfrm>
            <a:custGeom>
              <a:avLst/>
              <a:gdLst/>
              <a:ahLst/>
              <a:cxnLst/>
              <a:rect l="0" t="0" r="0" b="0"/>
              <a:pathLst>
                <a:path w="17861" h="214314">
                  <a:moveTo>
                    <a:pt x="17860" y="0"/>
                  </a:moveTo>
                  <a:lnTo>
                    <a:pt x="17860" y="39902"/>
                  </a:lnTo>
                  <a:lnTo>
                    <a:pt x="15214" y="65392"/>
                  </a:lnTo>
                  <a:lnTo>
                    <a:pt x="9481" y="109272"/>
                  </a:lnTo>
                  <a:lnTo>
                    <a:pt x="8011" y="144954"/>
                  </a:lnTo>
                  <a:lnTo>
                    <a:pt x="371" y="188701"/>
                  </a:lnTo>
                  <a:lnTo>
                    <a:pt x="0" y="214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1" name="SMARTInkShape-1777"/>
            <p:cNvSpPr/>
            <p:nvPr/>
          </p:nvSpPr>
          <p:spPr>
            <a:xfrm>
              <a:off x="5536406" y="3968945"/>
              <a:ext cx="250032" cy="245331"/>
            </a:xfrm>
            <a:custGeom>
              <a:avLst/>
              <a:gdLst/>
              <a:ahLst/>
              <a:cxnLst/>
              <a:rect l="0" t="0" r="0" b="0"/>
              <a:pathLst>
                <a:path w="250032" h="245331">
                  <a:moveTo>
                    <a:pt x="0" y="174430"/>
                  </a:moveTo>
                  <a:lnTo>
                    <a:pt x="18044" y="174430"/>
                  </a:lnTo>
                  <a:lnTo>
                    <a:pt x="25548" y="171784"/>
                  </a:lnTo>
                  <a:lnTo>
                    <a:pt x="28938" y="169689"/>
                  </a:lnTo>
                  <a:lnTo>
                    <a:pt x="71921" y="157624"/>
                  </a:lnTo>
                  <a:lnTo>
                    <a:pt x="110905" y="127367"/>
                  </a:lnTo>
                  <a:lnTo>
                    <a:pt x="153935" y="99150"/>
                  </a:lnTo>
                  <a:lnTo>
                    <a:pt x="193758" y="58293"/>
                  </a:lnTo>
                  <a:lnTo>
                    <a:pt x="220526" y="14478"/>
                  </a:lnTo>
                  <a:lnTo>
                    <a:pt x="221432" y="11241"/>
                  </a:lnTo>
                  <a:lnTo>
                    <a:pt x="223027" y="9082"/>
                  </a:lnTo>
                  <a:lnTo>
                    <a:pt x="225083" y="7643"/>
                  </a:lnTo>
                  <a:lnTo>
                    <a:pt x="227446" y="6684"/>
                  </a:lnTo>
                  <a:lnTo>
                    <a:pt x="229021" y="5052"/>
                  </a:lnTo>
                  <a:lnTo>
                    <a:pt x="231238" y="0"/>
                  </a:lnTo>
                  <a:lnTo>
                    <a:pt x="231549" y="596"/>
                  </a:lnTo>
                  <a:lnTo>
                    <a:pt x="231757" y="1986"/>
                  </a:lnTo>
                  <a:lnTo>
                    <a:pt x="230903" y="2913"/>
                  </a:lnTo>
                  <a:lnTo>
                    <a:pt x="227308" y="3942"/>
                  </a:lnTo>
                  <a:lnTo>
                    <a:pt x="225954" y="6201"/>
                  </a:lnTo>
                  <a:lnTo>
                    <a:pt x="216184" y="50618"/>
                  </a:lnTo>
                  <a:lnTo>
                    <a:pt x="209024" y="70717"/>
                  </a:lnTo>
                  <a:lnTo>
                    <a:pt x="201122" y="112375"/>
                  </a:lnTo>
                  <a:lnTo>
                    <a:pt x="194422" y="156630"/>
                  </a:lnTo>
                  <a:lnTo>
                    <a:pt x="188129" y="200440"/>
                  </a:lnTo>
                  <a:lnTo>
                    <a:pt x="186800" y="211787"/>
                  </a:lnTo>
                  <a:lnTo>
                    <a:pt x="179870" y="230417"/>
                  </a:lnTo>
                  <a:lnTo>
                    <a:pt x="178628" y="245330"/>
                  </a:lnTo>
                  <a:lnTo>
                    <a:pt x="178594" y="202417"/>
                  </a:lnTo>
                  <a:lnTo>
                    <a:pt x="181239" y="194144"/>
                  </a:lnTo>
                  <a:lnTo>
                    <a:pt x="184730" y="187160"/>
                  </a:lnTo>
                  <a:lnTo>
                    <a:pt x="186282" y="180749"/>
                  </a:lnTo>
                  <a:lnTo>
                    <a:pt x="187688" y="178643"/>
                  </a:lnTo>
                  <a:lnTo>
                    <a:pt x="189617" y="177238"/>
                  </a:lnTo>
                  <a:lnTo>
                    <a:pt x="194407" y="174686"/>
                  </a:lnTo>
                  <a:lnTo>
                    <a:pt x="203741" y="166906"/>
                  </a:lnTo>
                  <a:lnTo>
                    <a:pt x="209637" y="165917"/>
                  </a:lnTo>
                  <a:lnTo>
                    <a:pt x="214880" y="168331"/>
                  </a:lnTo>
                  <a:lnTo>
                    <a:pt x="217669" y="170364"/>
                  </a:lnTo>
                  <a:lnTo>
                    <a:pt x="220765" y="175269"/>
                  </a:lnTo>
                  <a:lnTo>
                    <a:pt x="223133" y="180756"/>
                  </a:lnTo>
                  <a:lnTo>
                    <a:pt x="237385" y="199267"/>
                  </a:lnTo>
                  <a:lnTo>
                    <a:pt x="241767" y="223215"/>
                  </a:lnTo>
                  <a:lnTo>
                    <a:pt x="243530" y="224813"/>
                  </a:lnTo>
                  <a:lnTo>
                    <a:pt x="250031" y="2280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2" name="SMARTInkShape-1778"/>
            <p:cNvSpPr/>
            <p:nvPr/>
          </p:nvSpPr>
          <p:spPr>
            <a:xfrm>
              <a:off x="5823820" y="4107702"/>
              <a:ext cx="78289" cy="98181"/>
            </a:xfrm>
            <a:custGeom>
              <a:avLst/>
              <a:gdLst/>
              <a:ahLst/>
              <a:cxnLst/>
              <a:rect l="0" t="0" r="0" b="0"/>
              <a:pathLst>
                <a:path w="78289" h="98181">
                  <a:moveTo>
                    <a:pt x="7266" y="71391"/>
                  </a:moveTo>
                  <a:lnTo>
                    <a:pt x="14954" y="71391"/>
                  </a:lnTo>
                  <a:lnTo>
                    <a:pt x="20568" y="66651"/>
                  </a:lnTo>
                  <a:lnTo>
                    <a:pt x="28391" y="64324"/>
                  </a:lnTo>
                  <a:lnTo>
                    <a:pt x="37489" y="62297"/>
                  </a:lnTo>
                  <a:lnTo>
                    <a:pt x="51417" y="52912"/>
                  </a:lnTo>
                  <a:lnTo>
                    <a:pt x="63723" y="41503"/>
                  </a:lnTo>
                  <a:lnTo>
                    <a:pt x="67084" y="35618"/>
                  </a:lnTo>
                  <a:lnTo>
                    <a:pt x="69570" y="29695"/>
                  </a:lnTo>
                  <a:lnTo>
                    <a:pt x="75556" y="20783"/>
                  </a:lnTo>
                  <a:lnTo>
                    <a:pt x="77770" y="11859"/>
                  </a:lnTo>
                  <a:lnTo>
                    <a:pt x="78288" y="5907"/>
                  </a:lnTo>
                  <a:lnTo>
                    <a:pt x="77434" y="3922"/>
                  </a:lnTo>
                  <a:lnTo>
                    <a:pt x="75874" y="2600"/>
                  </a:lnTo>
                  <a:lnTo>
                    <a:pt x="70979" y="477"/>
                  </a:lnTo>
                  <a:lnTo>
                    <a:pt x="57450" y="0"/>
                  </a:lnTo>
                  <a:lnTo>
                    <a:pt x="51730" y="2620"/>
                  </a:lnTo>
                  <a:lnTo>
                    <a:pt x="30870" y="16181"/>
                  </a:lnTo>
                  <a:lnTo>
                    <a:pt x="20984" y="30007"/>
                  </a:lnTo>
                  <a:lnTo>
                    <a:pt x="14495" y="44072"/>
                  </a:lnTo>
                  <a:lnTo>
                    <a:pt x="3953" y="61144"/>
                  </a:lnTo>
                  <a:lnTo>
                    <a:pt x="0" y="73096"/>
                  </a:lnTo>
                  <a:lnTo>
                    <a:pt x="437" y="76496"/>
                  </a:lnTo>
                  <a:lnTo>
                    <a:pt x="7528" y="94137"/>
                  </a:lnTo>
                  <a:lnTo>
                    <a:pt x="9424" y="95485"/>
                  </a:lnTo>
                  <a:lnTo>
                    <a:pt x="14178" y="96983"/>
                  </a:lnTo>
                  <a:lnTo>
                    <a:pt x="34055" y="981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3" name="SMARTInkShape-1779"/>
            <p:cNvSpPr/>
            <p:nvPr/>
          </p:nvSpPr>
          <p:spPr>
            <a:xfrm>
              <a:off x="5956101" y="4125515"/>
              <a:ext cx="178595" cy="89298"/>
            </a:xfrm>
            <a:custGeom>
              <a:avLst/>
              <a:gdLst/>
              <a:ahLst/>
              <a:cxnLst/>
              <a:rect l="0" t="0" r="0" b="0"/>
              <a:pathLst>
                <a:path w="178595" h="89298">
                  <a:moveTo>
                    <a:pt x="0" y="0"/>
                  </a:moveTo>
                  <a:lnTo>
                    <a:pt x="0" y="43114"/>
                  </a:lnTo>
                  <a:lnTo>
                    <a:pt x="2647" y="51573"/>
                  </a:lnTo>
                  <a:lnTo>
                    <a:pt x="6138" y="58640"/>
                  </a:lnTo>
                  <a:lnTo>
                    <a:pt x="8562" y="69556"/>
                  </a:lnTo>
                  <a:lnTo>
                    <a:pt x="9676" y="70184"/>
                  </a:lnTo>
                  <a:lnTo>
                    <a:pt x="17827" y="71434"/>
                  </a:lnTo>
                  <a:lnTo>
                    <a:pt x="17849" y="61956"/>
                  </a:lnTo>
                  <a:lnTo>
                    <a:pt x="20500" y="54656"/>
                  </a:lnTo>
                  <a:lnTo>
                    <a:pt x="23994" y="48104"/>
                  </a:lnTo>
                  <a:lnTo>
                    <a:pt x="35811" y="12746"/>
                  </a:lnTo>
                  <a:lnTo>
                    <a:pt x="43289" y="1875"/>
                  </a:lnTo>
                  <a:lnTo>
                    <a:pt x="46691" y="834"/>
                  </a:lnTo>
                  <a:lnTo>
                    <a:pt x="57915" y="49"/>
                  </a:lnTo>
                  <a:lnTo>
                    <a:pt x="59447" y="1025"/>
                  </a:lnTo>
                  <a:lnTo>
                    <a:pt x="60467" y="2668"/>
                  </a:lnTo>
                  <a:lnTo>
                    <a:pt x="61147" y="4755"/>
                  </a:lnTo>
                  <a:lnTo>
                    <a:pt x="76667" y="24909"/>
                  </a:lnTo>
                  <a:lnTo>
                    <a:pt x="87372" y="69414"/>
                  </a:lnTo>
                  <a:lnTo>
                    <a:pt x="89294" y="89248"/>
                  </a:lnTo>
                  <a:lnTo>
                    <a:pt x="89297" y="76864"/>
                  </a:lnTo>
                  <a:lnTo>
                    <a:pt x="102599" y="37286"/>
                  </a:lnTo>
                  <a:lnTo>
                    <a:pt x="115984" y="18309"/>
                  </a:lnTo>
                  <a:lnTo>
                    <a:pt x="120341" y="13760"/>
                  </a:lnTo>
                  <a:lnTo>
                    <a:pt x="125584" y="11077"/>
                  </a:lnTo>
                  <a:lnTo>
                    <a:pt x="128371" y="10361"/>
                  </a:lnTo>
                  <a:lnTo>
                    <a:pt x="131222" y="10877"/>
                  </a:lnTo>
                  <a:lnTo>
                    <a:pt x="142926" y="16186"/>
                  </a:lnTo>
                  <a:lnTo>
                    <a:pt x="145885" y="16744"/>
                  </a:lnTo>
                  <a:lnTo>
                    <a:pt x="154792" y="22270"/>
                  </a:lnTo>
                  <a:lnTo>
                    <a:pt x="158093" y="27426"/>
                  </a:lnTo>
                  <a:lnTo>
                    <a:pt x="160553" y="33026"/>
                  </a:lnTo>
                  <a:lnTo>
                    <a:pt x="164953" y="38822"/>
                  </a:lnTo>
                  <a:lnTo>
                    <a:pt x="167571" y="47351"/>
                  </a:lnTo>
                  <a:lnTo>
                    <a:pt x="169725" y="56764"/>
                  </a:lnTo>
                  <a:lnTo>
                    <a:pt x="176548" y="70892"/>
                  </a:lnTo>
                  <a:lnTo>
                    <a:pt x="178594" y="892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4" name="SMARTInkShape-1780"/>
            <p:cNvSpPr/>
            <p:nvPr/>
          </p:nvSpPr>
          <p:spPr>
            <a:xfrm>
              <a:off x="6197203" y="4027289"/>
              <a:ext cx="53579" cy="80368"/>
            </a:xfrm>
            <a:custGeom>
              <a:avLst/>
              <a:gdLst/>
              <a:ahLst/>
              <a:cxnLst/>
              <a:rect l="0" t="0" r="0" b="0"/>
              <a:pathLst>
                <a:path w="53579" h="80368">
                  <a:moveTo>
                    <a:pt x="53578" y="0"/>
                  </a:moveTo>
                  <a:lnTo>
                    <a:pt x="45890" y="7688"/>
                  </a:lnTo>
                  <a:lnTo>
                    <a:pt x="43901" y="15813"/>
                  </a:lnTo>
                  <a:lnTo>
                    <a:pt x="17796" y="55688"/>
                  </a:lnTo>
                  <a:lnTo>
                    <a:pt x="10680" y="68327"/>
                  </a:lnTo>
                  <a:lnTo>
                    <a:pt x="9449" y="75256"/>
                  </a:lnTo>
                  <a:lnTo>
                    <a:pt x="8284" y="76960"/>
                  </a:lnTo>
                  <a:lnTo>
                    <a:pt x="6513" y="78095"/>
                  </a:lnTo>
                  <a:lnTo>
                    <a:pt x="0" y="803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5" name="SMARTInkShape-1781"/>
            <p:cNvSpPr/>
            <p:nvPr/>
          </p:nvSpPr>
          <p:spPr>
            <a:xfrm>
              <a:off x="6250781" y="4045148"/>
              <a:ext cx="53579" cy="71439"/>
            </a:xfrm>
            <a:custGeom>
              <a:avLst/>
              <a:gdLst/>
              <a:ahLst/>
              <a:cxnLst/>
              <a:rect l="0" t="0" r="0" b="0"/>
              <a:pathLst>
                <a:path w="53579" h="71439">
                  <a:moveTo>
                    <a:pt x="53578" y="0"/>
                  </a:moveTo>
                  <a:lnTo>
                    <a:pt x="46449" y="8122"/>
                  </a:lnTo>
                  <a:lnTo>
                    <a:pt x="17839" y="51573"/>
                  </a:lnTo>
                  <a:lnTo>
                    <a:pt x="0" y="71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57" name="SMARTInkShape-1782"/>
          <p:cNvSpPr/>
          <p:nvPr/>
        </p:nvSpPr>
        <p:spPr>
          <a:xfrm>
            <a:off x="4170164" y="3741539"/>
            <a:ext cx="1848446" cy="169665"/>
          </a:xfrm>
          <a:custGeom>
            <a:avLst/>
            <a:gdLst/>
            <a:ahLst/>
            <a:cxnLst/>
            <a:rect l="0" t="0" r="0" b="0"/>
            <a:pathLst>
              <a:path w="1848446" h="169665">
                <a:moveTo>
                  <a:pt x="0" y="0"/>
                </a:moveTo>
                <a:lnTo>
                  <a:pt x="7688" y="0"/>
                </a:lnTo>
                <a:lnTo>
                  <a:pt x="15813" y="6137"/>
                </a:lnTo>
                <a:lnTo>
                  <a:pt x="38960" y="15813"/>
                </a:lnTo>
                <a:lnTo>
                  <a:pt x="50790" y="23096"/>
                </a:lnTo>
                <a:lnTo>
                  <a:pt x="69417" y="28705"/>
                </a:lnTo>
                <a:lnTo>
                  <a:pt x="73067" y="31043"/>
                </a:lnTo>
                <a:lnTo>
                  <a:pt x="87685" y="34333"/>
                </a:lnTo>
                <a:lnTo>
                  <a:pt x="132245" y="35682"/>
                </a:lnTo>
                <a:lnTo>
                  <a:pt x="155034" y="36704"/>
                </a:lnTo>
                <a:lnTo>
                  <a:pt x="196659" y="43820"/>
                </a:lnTo>
                <a:lnTo>
                  <a:pt x="234905" y="45567"/>
                </a:lnTo>
                <a:lnTo>
                  <a:pt x="276983" y="52745"/>
                </a:lnTo>
                <a:lnTo>
                  <a:pt x="296822" y="54323"/>
                </a:lnTo>
                <a:lnTo>
                  <a:pt x="339438" y="61659"/>
                </a:lnTo>
                <a:lnTo>
                  <a:pt x="383908" y="62433"/>
                </a:lnTo>
                <a:lnTo>
                  <a:pt x="421058" y="62498"/>
                </a:lnTo>
                <a:lnTo>
                  <a:pt x="454691" y="63498"/>
                </a:lnTo>
                <a:lnTo>
                  <a:pt x="476146" y="67652"/>
                </a:lnTo>
                <a:lnTo>
                  <a:pt x="518300" y="63381"/>
                </a:lnTo>
                <a:lnTo>
                  <a:pt x="555699" y="62680"/>
                </a:lnTo>
                <a:lnTo>
                  <a:pt x="595702" y="62559"/>
                </a:lnTo>
                <a:lnTo>
                  <a:pt x="627897" y="62530"/>
                </a:lnTo>
                <a:lnTo>
                  <a:pt x="665270" y="62514"/>
                </a:lnTo>
                <a:lnTo>
                  <a:pt x="704675" y="67250"/>
                </a:lnTo>
                <a:lnTo>
                  <a:pt x="748178" y="70610"/>
                </a:lnTo>
                <a:lnTo>
                  <a:pt x="782788" y="73920"/>
                </a:lnTo>
                <a:lnTo>
                  <a:pt x="822308" y="80510"/>
                </a:lnTo>
                <a:lnTo>
                  <a:pt x="866282" y="87944"/>
                </a:lnTo>
                <a:lnTo>
                  <a:pt x="903773" y="91764"/>
                </a:lnTo>
                <a:lnTo>
                  <a:pt x="945802" y="98368"/>
                </a:lnTo>
                <a:lnTo>
                  <a:pt x="983539" y="105803"/>
                </a:lnTo>
                <a:lnTo>
                  <a:pt x="1020014" y="114046"/>
                </a:lnTo>
                <a:lnTo>
                  <a:pt x="1061909" y="116809"/>
                </a:lnTo>
                <a:lnTo>
                  <a:pt x="1096627" y="125746"/>
                </a:lnTo>
                <a:lnTo>
                  <a:pt x="1140896" y="132326"/>
                </a:lnTo>
                <a:lnTo>
                  <a:pt x="1180304" y="136377"/>
                </a:lnTo>
                <a:lnTo>
                  <a:pt x="1217439" y="142019"/>
                </a:lnTo>
                <a:lnTo>
                  <a:pt x="1248103" y="145352"/>
                </a:lnTo>
                <a:lnTo>
                  <a:pt x="1270053" y="149893"/>
                </a:lnTo>
                <a:lnTo>
                  <a:pt x="1311940" y="151553"/>
                </a:lnTo>
                <a:lnTo>
                  <a:pt x="1349659" y="151772"/>
                </a:lnTo>
                <a:lnTo>
                  <a:pt x="1393199" y="151800"/>
                </a:lnTo>
                <a:lnTo>
                  <a:pt x="1431565" y="151804"/>
                </a:lnTo>
                <a:lnTo>
                  <a:pt x="1473769" y="151804"/>
                </a:lnTo>
                <a:lnTo>
                  <a:pt x="1511028" y="151804"/>
                </a:lnTo>
                <a:lnTo>
                  <a:pt x="1553150" y="151804"/>
                </a:lnTo>
                <a:lnTo>
                  <a:pt x="1596498" y="151804"/>
                </a:lnTo>
                <a:lnTo>
                  <a:pt x="1639827" y="152797"/>
                </a:lnTo>
                <a:lnTo>
                  <a:pt x="1667233" y="159493"/>
                </a:lnTo>
                <a:lnTo>
                  <a:pt x="1707446" y="160686"/>
                </a:lnTo>
                <a:lnTo>
                  <a:pt x="1734922" y="160731"/>
                </a:lnTo>
                <a:lnTo>
                  <a:pt x="1776840" y="169500"/>
                </a:lnTo>
                <a:lnTo>
                  <a:pt x="1818679" y="169663"/>
                </a:lnTo>
                <a:lnTo>
                  <a:pt x="1848445" y="169664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69" name="SMARTInkShape-Group234"/>
          <p:cNvGrpSpPr/>
          <p:nvPr/>
        </p:nvGrpSpPr>
        <p:grpSpPr>
          <a:xfrm>
            <a:off x="4161343" y="3768897"/>
            <a:ext cx="1080385" cy="320764"/>
            <a:chOff x="4161343" y="3768897"/>
            <a:chExt cx="1080385" cy="320764"/>
          </a:xfrm>
        </p:grpSpPr>
        <p:sp>
          <p:nvSpPr>
            <p:cNvPr id="1558" name="SMARTInkShape-1783"/>
            <p:cNvSpPr/>
            <p:nvPr/>
          </p:nvSpPr>
          <p:spPr>
            <a:xfrm>
              <a:off x="5116711" y="3906485"/>
              <a:ext cx="125017" cy="102945"/>
            </a:xfrm>
            <a:custGeom>
              <a:avLst/>
              <a:gdLst/>
              <a:ahLst/>
              <a:cxnLst/>
              <a:rect l="0" t="0" r="0" b="0"/>
              <a:pathLst>
                <a:path w="125017" h="102945">
                  <a:moveTo>
                    <a:pt x="0" y="49366"/>
                  </a:moveTo>
                  <a:lnTo>
                    <a:pt x="0" y="54107"/>
                  </a:lnTo>
                  <a:lnTo>
                    <a:pt x="992" y="55503"/>
                  </a:lnTo>
                  <a:lnTo>
                    <a:pt x="2645" y="56434"/>
                  </a:lnTo>
                  <a:lnTo>
                    <a:pt x="7688" y="57928"/>
                  </a:lnTo>
                  <a:lnTo>
                    <a:pt x="8379" y="60778"/>
                  </a:lnTo>
                  <a:lnTo>
                    <a:pt x="8897" y="74537"/>
                  </a:lnTo>
                  <a:lnTo>
                    <a:pt x="7916" y="75076"/>
                  </a:lnTo>
                  <a:lnTo>
                    <a:pt x="1238" y="76013"/>
                  </a:lnTo>
                  <a:lnTo>
                    <a:pt x="826" y="75068"/>
                  </a:lnTo>
                  <a:lnTo>
                    <a:pt x="32" y="50420"/>
                  </a:lnTo>
                  <a:lnTo>
                    <a:pt x="2660" y="42228"/>
                  </a:lnTo>
                  <a:lnTo>
                    <a:pt x="20991" y="12017"/>
                  </a:lnTo>
                  <a:lnTo>
                    <a:pt x="29504" y="7962"/>
                  </a:lnTo>
                  <a:lnTo>
                    <a:pt x="56912" y="0"/>
                  </a:lnTo>
                  <a:lnTo>
                    <a:pt x="81626" y="3901"/>
                  </a:lnTo>
                  <a:lnTo>
                    <a:pt x="85176" y="6158"/>
                  </a:lnTo>
                  <a:lnTo>
                    <a:pt x="107088" y="33802"/>
                  </a:lnTo>
                  <a:lnTo>
                    <a:pt x="113418" y="47400"/>
                  </a:lnTo>
                  <a:lnTo>
                    <a:pt x="124740" y="90770"/>
                  </a:lnTo>
                  <a:lnTo>
                    <a:pt x="125016" y="1029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9" name="SMARTInkShape-1784"/>
            <p:cNvSpPr/>
            <p:nvPr/>
          </p:nvSpPr>
          <p:spPr>
            <a:xfrm>
              <a:off x="4876012" y="3804046"/>
              <a:ext cx="26387" cy="205384"/>
            </a:xfrm>
            <a:custGeom>
              <a:avLst/>
              <a:gdLst/>
              <a:ahLst/>
              <a:cxnLst/>
              <a:rect l="0" t="0" r="0" b="0"/>
              <a:pathLst>
                <a:path w="26387" h="205384">
                  <a:moveTo>
                    <a:pt x="26386" y="0"/>
                  </a:moveTo>
                  <a:lnTo>
                    <a:pt x="26386" y="39320"/>
                  </a:lnTo>
                  <a:lnTo>
                    <a:pt x="23740" y="65278"/>
                  </a:lnTo>
                  <a:lnTo>
                    <a:pt x="15363" y="109262"/>
                  </a:lnTo>
                  <a:lnTo>
                    <a:pt x="8434" y="150098"/>
                  </a:lnTo>
                  <a:lnTo>
                    <a:pt x="957" y="176373"/>
                  </a:lnTo>
                  <a:lnTo>
                    <a:pt x="0" y="188961"/>
                  </a:lnTo>
                  <a:lnTo>
                    <a:pt x="858" y="191459"/>
                  </a:lnTo>
                  <a:lnTo>
                    <a:pt x="2422" y="193124"/>
                  </a:lnTo>
                  <a:lnTo>
                    <a:pt x="4457" y="194234"/>
                  </a:lnTo>
                  <a:lnTo>
                    <a:pt x="5814" y="195966"/>
                  </a:lnTo>
                  <a:lnTo>
                    <a:pt x="8527" y="2053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0" name="SMARTInkShape-1785"/>
            <p:cNvSpPr/>
            <p:nvPr/>
          </p:nvSpPr>
          <p:spPr>
            <a:xfrm>
              <a:off x="5018517" y="3893343"/>
              <a:ext cx="87468" cy="97961"/>
            </a:xfrm>
            <a:custGeom>
              <a:avLst/>
              <a:gdLst/>
              <a:ahLst/>
              <a:cxnLst/>
              <a:rect l="0" t="0" r="0" b="0"/>
              <a:pathLst>
                <a:path w="87468" h="97961">
                  <a:moveTo>
                    <a:pt x="17827" y="8930"/>
                  </a:moveTo>
                  <a:lnTo>
                    <a:pt x="13086" y="13671"/>
                  </a:lnTo>
                  <a:lnTo>
                    <a:pt x="10759" y="18644"/>
                  </a:lnTo>
                  <a:lnTo>
                    <a:pt x="1876" y="60115"/>
                  </a:lnTo>
                  <a:lnTo>
                    <a:pt x="0" y="95181"/>
                  </a:lnTo>
                  <a:lnTo>
                    <a:pt x="981" y="96196"/>
                  </a:lnTo>
                  <a:lnTo>
                    <a:pt x="4717" y="97325"/>
                  </a:lnTo>
                  <a:lnTo>
                    <a:pt x="17140" y="97960"/>
                  </a:lnTo>
                  <a:lnTo>
                    <a:pt x="25127" y="95462"/>
                  </a:lnTo>
                  <a:lnTo>
                    <a:pt x="67582" y="65453"/>
                  </a:lnTo>
                  <a:lnTo>
                    <a:pt x="74005" y="59518"/>
                  </a:lnTo>
                  <a:lnTo>
                    <a:pt x="85221" y="35349"/>
                  </a:lnTo>
                  <a:lnTo>
                    <a:pt x="87467" y="26294"/>
                  </a:lnTo>
                  <a:lnTo>
                    <a:pt x="87074" y="22490"/>
                  </a:lnTo>
                  <a:lnTo>
                    <a:pt x="83991" y="15618"/>
                  </a:lnTo>
                  <a:lnTo>
                    <a:pt x="80788" y="13389"/>
                  </a:lnTo>
                  <a:lnTo>
                    <a:pt x="64034" y="7165"/>
                  </a:lnTo>
                  <a:lnTo>
                    <a:pt x="60538" y="4777"/>
                  </a:lnTo>
                  <a:lnTo>
                    <a:pt x="46137" y="1416"/>
                  </a:lnTo>
                  <a:lnTo>
                    <a:pt x="1782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1" name="SMARTInkShape-1786"/>
            <p:cNvSpPr/>
            <p:nvPr/>
          </p:nvSpPr>
          <p:spPr>
            <a:xfrm>
              <a:off x="4982766" y="3839765"/>
              <a:ext cx="17860" cy="8931"/>
            </a:xfrm>
            <a:custGeom>
              <a:avLst/>
              <a:gdLst/>
              <a:ahLst/>
              <a:cxnLst/>
              <a:rect l="0" t="0" r="0" b="0"/>
              <a:pathLst>
                <a:path w="17860" h="8931">
                  <a:moveTo>
                    <a:pt x="17859" y="8930"/>
                  </a:moveTo>
                  <a:lnTo>
                    <a:pt x="10171" y="8930"/>
                  </a:lnTo>
                  <a:lnTo>
                    <a:pt x="9757" y="7938"/>
                  </a:lnTo>
                  <a:lnTo>
                    <a:pt x="9297" y="4190"/>
                  </a:lnTo>
                  <a:lnTo>
                    <a:pt x="8182" y="279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2" name="SMARTInkShape-1787"/>
            <p:cNvSpPr/>
            <p:nvPr/>
          </p:nvSpPr>
          <p:spPr>
            <a:xfrm>
              <a:off x="4804540" y="3893746"/>
              <a:ext cx="174041" cy="97825"/>
            </a:xfrm>
            <a:custGeom>
              <a:avLst/>
              <a:gdLst/>
              <a:ahLst/>
              <a:cxnLst/>
              <a:rect l="0" t="0" r="0" b="0"/>
              <a:pathLst>
                <a:path w="174041" h="97825">
                  <a:moveTo>
                    <a:pt x="8561" y="26386"/>
                  </a:moveTo>
                  <a:lnTo>
                    <a:pt x="0" y="26386"/>
                  </a:lnTo>
                  <a:lnTo>
                    <a:pt x="4481" y="26386"/>
                  </a:lnTo>
                  <a:lnTo>
                    <a:pt x="9394" y="23741"/>
                  </a:lnTo>
                  <a:lnTo>
                    <a:pt x="12093" y="21646"/>
                  </a:lnTo>
                  <a:lnTo>
                    <a:pt x="20384" y="19319"/>
                  </a:lnTo>
                  <a:lnTo>
                    <a:pt x="36208" y="15363"/>
                  </a:lnTo>
                  <a:lnTo>
                    <a:pt x="53464" y="10553"/>
                  </a:lnTo>
                  <a:lnTo>
                    <a:pt x="71144" y="6481"/>
                  </a:lnTo>
                  <a:lnTo>
                    <a:pt x="88951" y="1637"/>
                  </a:lnTo>
                  <a:lnTo>
                    <a:pt x="112746" y="0"/>
                  </a:lnTo>
                  <a:lnTo>
                    <a:pt x="135343" y="4458"/>
                  </a:lnTo>
                  <a:lnTo>
                    <a:pt x="151407" y="12062"/>
                  </a:lnTo>
                  <a:lnTo>
                    <a:pt x="162452" y="20599"/>
                  </a:lnTo>
                  <a:lnTo>
                    <a:pt x="166254" y="26460"/>
                  </a:lnTo>
                  <a:lnTo>
                    <a:pt x="174040" y="47416"/>
                  </a:lnTo>
                  <a:lnTo>
                    <a:pt x="169367" y="91471"/>
                  </a:lnTo>
                  <a:lnTo>
                    <a:pt x="169296" y="978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3" name="SMARTInkShape-1788"/>
            <p:cNvSpPr/>
            <p:nvPr/>
          </p:nvSpPr>
          <p:spPr>
            <a:xfrm>
              <a:off x="4652367" y="3897397"/>
              <a:ext cx="142459" cy="103104"/>
            </a:xfrm>
            <a:custGeom>
              <a:avLst/>
              <a:gdLst/>
              <a:ahLst/>
              <a:cxnLst/>
              <a:rect l="0" t="0" r="0" b="0"/>
              <a:pathLst>
                <a:path w="142459" h="103104">
                  <a:moveTo>
                    <a:pt x="0" y="40595"/>
                  </a:moveTo>
                  <a:lnTo>
                    <a:pt x="0" y="35854"/>
                  </a:lnTo>
                  <a:lnTo>
                    <a:pt x="992" y="34458"/>
                  </a:lnTo>
                  <a:lnTo>
                    <a:pt x="2645" y="33527"/>
                  </a:lnTo>
                  <a:lnTo>
                    <a:pt x="4740" y="32907"/>
                  </a:lnTo>
                  <a:lnTo>
                    <a:pt x="16223" y="25774"/>
                  </a:lnTo>
                  <a:lnTo>
                    <a:pt x="30053" y="22643"/>
                  </a:lnTo>
                  <a:lnTo>
                    <a:pt x="42860" y="16865"/>
                  </a:lnTo>
                  <a:lnTo>
                    <a:pt x="62639" y="13720"/>
                  </a:lnTo>
                  <a:lnTo>
                    <a:pt x="81863" y="6917"/>
                  </a:lnTo>
                  <a:lnTo>
                    <a:pt x="98670" y="2835"/>
                  </a:lnTo>
                  <a:lnTo>
                    <a:pt x="104476" y="539"/>
                  </a:lnTo>
                  <a:lnTo>
                    <a:pt x="109338" y="0"/>
                  </a:lnTo>
                  <a:lnTo>
                    <a:pt x="127495" y="4038"/>
                  </a:lnTo>
                  <a:lnTo>
                    <a:pt x="129645" y="5309"/>
                  </a:lnTo>
                  <a:lnTo>
                    <a:pt x="131079" y="7149"/>
                  </a:lnTo>
                  <a:lnTo>
                    <a:pt x="133663" y="11840"/>
                  </a:lnTo>
                  <a:lnTo>
                    <a:pt x="138120" y="17231"/>
                  </a:lnTo>
                  <a:lnTo>
                    <a:pt x="140762" y="25581"/>
                  </a:lnTo>
                  <a:lnTo>
                    <a:pt x="142458" y="42369"/>
                  </a:lnTo>
                  <a:lnTo>
                    <a:pt x="133756" y="78576"/>
                  </a:lnTo>
                  <a:lnTo>
                    <a:pt x="125015" y="1031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4" name="SMARTInkShape-1789"/>
            <p:cNvSpPr/>
            <p:nvPr/>
          </p:nvSpPr>
          <p:spPr>
            <a:xfrm>
              <a:off x="4438054" y="3893500"/>
              <a:ext cx="71393" cy="196161"/>
            </a:xfrm>
            <a:custGeom>
              <a:avLst/>
              <a:gdLst/>
              <a:ahLst/>
              <a:cxnLst/>
              <a:rect l="0" t="0" r="0" b="0"/>
              <a:pathLst>
                <a:path w="71393" h="196161">
                  <a:moveTo>
                    <a:pt x="8930" y="89140"/>
                  </a:moveTo>
                  <a:lnTo>
                    <a:pt x="8930" y="110132"/>
                  </a:lnTo>
                  <a:lnTo>
                    <a:pt x="553" y="151887"/>
                  </a:lnTo>
                  <a:lnTo>
                    <a:pt x="1" y="196160"/>
                  </a:lnTo>
                  <a:lnTo>
                    <a:pt x="0" y="157148"/>
                  </a:lnTo>
                  <a:lnTo>
                    <a:pt x="0" y="113257"/>
                  </a:lnTo>
                  <a:lnTo>
                    <a:pt x="993" y="78058"/>
                  </a:lnTo>
                  <a:lnTo>
                    <a:pt x="11024" y="38256"/>
                  </a:lnTo>
                  <a:lnTo>
                    <a:pt x="26973" y="17940"/>
                  </a:lnTo>
                  <a:lnTo>
                    <a:pt x="41696" y="3843"/>
                  </a:lnTo>
                  <a:lnTo>
                    <a:pt x="47636" y="1621"/>
                  </a:lnTo>
                  <a:lnTo>
                    <a:pt x="65485" y="0"/>
                  </a:lnTo>
                  <a:lnTo>
                    <a:pt x="67469" y="940"/>
                  </a:lnTo>
                  <a:lnTo>
                    <a:pt x="68792" y="2559"/>
                  </a:lnTo>
                  <a:lnTo>
                    <a:pt x="70263" y="7003"/>
                  </a:lnTo>
                  <a:lnTo>
                    <a:pt x="71392" y="34397"/>
                  </a:lnTo>
                  <a:lnTo>
                    <a:pt x="68772" y="42651"/>
                  </a:lnTo>
                  <a:lnTo>
                    <a:pt x="56203" y="59133"/>
                  </a:lnTo>
                  <a:lnTo>
                    <a:pt x="17860" y="891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5" name="SMARTInkShape-1790"/>
            <p:cNvSpPr/>
            <p:nvPr/>
          </p:nvSpPr>
          <p:spPr>
            <a:xfrm>
              <a:off x="4536281" y="3893464"/>
              <a:ext cx="71425" cy="105749"/>
            </a:xfrm>
            <a:custGeom>
              <a:avLst/>
              <a:gdLst/>
              <a:ahLst/>
              <a:cxnLst/>
              <a:rect l="0" t="0" r="0" b="0"/>
              <a:pathLst>
                <a:path w="71425" h="105749">
                  <a:moveTo>
                    <a:pt x="0" y="53457"/>
                  </a:moveTo>
                  <a:lnTo>
                    <a:pt x="13302" y="53457"/>
                  </a:lnTo>
                  <a:lnTo>
                    <a:pt x="18480" y="50812"/>
                  </a:lnTo>
                  <a:lnTo>
                    <a:pt x="21250" y="48717"/>
                  </a:lnTo>
                  <a:lnTo>
                    <a:pt x="24088" y="48313"/>
                  </a:lnTo>
                  <a:lnTo>
                    <a:pt x="29888" y="50510"/>
                  </a:lnTo>
                  <a:lnTo>
                    <a:pt x="38420" y="49502"/>
                  </a:lnTo>
                  <a:lnTo>
                    <a:pt x="43472" y="47844"/>
                  </a:lnTo>
                  <a:lnTo>
                    <a:pt x="46841" y="45746"/>
                  </a:lnTo>
                  <a:lnTo>
                    <a:pt x="49087" y="43356"/>
                  </a:lnTo>
                  <a:lnTo>
                    <a:pt x="60116" y="29491"/>
                  </a:lnTo>
                  <a:lnTo>
                    <a:pt x="69751" y="19482"/>
                  </a:lnTo>
                  <a:lnTo>
                    <a:pt x="70687" y="15868"/>
                  </a:lnTo>
                  <a:lnTo>
                    <a:pt x="71424" y="1243"/>
                  </a:lnTo>
                  <a:lnTo>
                    <a:pt x="70437" y="789"/>
                  </a:lnTo>
                  <a:lnTo>
                    <a:pt x="63748" y="0"/>
                  </a:lnTo>
                  <a:lnTo>
                    <a:pt x="36087" y="10908"/>
                  </a:lnTo>
                  <a:lnTo>
                    <a:pt x="23885" y="21130"/>
                  </a:lnTo>
                  <a:lnTo>
                    <a:pt x="14904" y="34508"/>
                  </a:lnTo>
                  <a:lnTo>
                    <a:pt x="10700" y="46300"/>
                  </a:lnTo>
                  <a:lnTo>
                    <a:pt x="8944" y="83214"/>
                  </a:lnTo>
                  <a:lnTo>
                    <a:pt x="11582" y="89172"/>
                  </a:lnTo>
                  <a:lnTo>
                    <a:pt x="16619" y="96341"/>
                  </a:lnTo>
                  <a:lnTo>
                    <a:pt x="19954" y="97322"/>
                  </a:lnTo>
                  <a:lnTo>
                    <a:pt x="25736" y="98750"/>
                  </a:lnTo>
                  <a:lnTo>
                    <a:pt x="46506" y="105748"/>
                  </a:lnTo>
                  <a:lnTo>
                    <a:pt x="49856" y="105186"/>
                  </a:lnTo>
                  <a:lnTo>
                    <a:pt x="62508" y="981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6" name="SMARTInkShape-1791"/>
            <p:cNvSpPr/>
            <p:nvPr/>
          </p:nvSpPr>
          <p:spPr>
            <a:xfrm>
              <a:off x="4161343" y="3768897"/>
              <a:ext cx="169021" cy="240006"/>
            </a:xfrm>
            <a:custGeom>
              <a:avLst/>
              <a:gdLst/>
              <a:ahLst/>
              <a:cxnLst/>
              <a:rect l="0" t="0" r="0" b="0"/>
              <a:pathLst>
                <a:path w="169021" h="240006">
                  <a:moveTo>
                    <a:pt x="35610" y="53009"/>
                  </a:moveTo>
                  <a:lnTo>
                    <a:pt x="30869" y="57750"/>
                  </a:lnTo>
                  <a:lnTo>
                    <a:pt x="28543" y="62723"/>
                  </a:lnTo>
                  <a:lnTo>
                    <a:pt x="26729" y="106840"/>
                  </a:lnTo>
                  <a:lnTo>
                    <a:pt x="24039" y="144974"/>
                  </a:lnTo>
                  <a:lnTo>
                    <a:pt x="18303" y="186404"/>
                  </a:lnTo>
                  <a:lnTo>
                    <a:pt x="17860" y="205918"/>
                  </a:lnTo>
                  <a:lnTo>
                    <a:pt x="15153" y="212911"/>
                  </a:lnTo>
                  <a:lnTo>
                    <a:pt x="11635" y="219327"/>
                  </a:lnTo>
                  <a:lnTo>
                    <a:pt x="9376" y="231530"/>
                  </a:lnTo>
                  <a:lnTo>
                    <a:pt x="8854" y="240005"/>
                  </a:lnTo>
                  <a:lnTo>
                    <a:pt x="8831" y="235636"/>
                  </a:lnTo>
                  <a:lnTo>
                    <a:pt x="6180" y="230750"/>
                  </a:lnTo>
                  <a:lnTo>
                    <a:pt x="4084" y="228057"/>
                  </a:lnTo>
                  <a:lnTo>
                    <a:pt x="1754" y="219775"/>
                  </a:lnTo>
                  <a:lnTo>
                    <a:pt x="0" y="180832"/>
                  </a:lnTo>
                  <a:lnTo>
                    <a:pt x="6973" y="141500"/>
                  </a:lnTo>
                  <a:lnTo>
                    <a:pt x="13196" y="106428"/>
                  </a:lnTo>
                  <a:lnTo>
                    <a:pt x="37468" y="65424"/>
                  </a:lnTo>
                  <a:lnTo>
                    <a:pt x="69443" y="24265"/>
                  </a:lnTo>
                  <a:lnTo>
                    <a:pt x="103330" y="3751"/>
                  </a:lnTo>
                  <a:lnTo>
                    <a:pt x="131154" y="0"/>
                  </a:lnTo>
                  <a:lnTo>
                    <a:pt x="140251" y="2329"/>
                  </a:lnTo>
                  <a:lnTo>
                    <a:pt x="147601" y="5680"/>
                  </a:lnTo>
                  <a:lnTo>
                    <a:pt x="157318" y="8559"/>
                  </a:lnTo>
                  <a:lnTo>
                    <a:pt x="163455" y="12748"/>
                  </a:lnTo>
                  <a:lnTo>
                    <a:pt x="166844" y="20563"/>
                  </a:lnTo>
                  <a:lnTo>
                    <a:pt x="169020" y="37009"/>
                  </a:lnTo>
                  <a:lnTo>
                    <a:pt x="164656" y="51465"/>
                  </a:lnTo>
                  <a:lnTo>
                    <a:pt x="148550" y="78188"/>
                  </a:lnTo>
                  <a:lnTo>
                    <a:pt x="140045" y="86689"/>
                  </a:lnTo>
                  <a:lnTo>
                    <a:pt x="96027" y="113453"/>
                  </a:lnTo>
                  <a:lnTo>
                    <a:pt x="83387" y="126591"/>
                  </a:lnTo>
                  <a:lnTo>
                    <a:pt x="50905" y="140800"/>
                  </a:lnTo>
                  <a:lnTo>
                    <a:pt x="35657" y="142303"/>
                  </a:lnTo>
                  <a:lnTo>
                    <a:pt x="50844" y="156544"/>
                  </a:lnTo>
                  <a:lnTo>
                    <a:pt x="56602" y="158556"/>
                  </a:lnTo>
                  <a:lnTo>
                    <a:pt x="62468" y="164742"/>
                  </a:lnTo>
                  <a:lnTo>
                    <a:pt x="95472" y="204780"/>
                  </a:lnTo>
                  <a:lnTo>
                    <a:pt x="97934" y="210752"/>
                  </a:lnTo>
                  <a:lnTo>
                    <a:pt x="107047" y="2226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7" name="SMARTInkShape-1792"/>
            <p:cNvSpPr/>
            <p:nvPr/>
          </p:nvSpPr>
          <p:spPr>
            <a:xfrm>
              <a:off x="4308244" y="3866968"/>
              <a:ext cx="94079" cy="151392"/>
            </a:xfrm>
            <a:custGeom>
              <a:avLst/>
              <a:gdLst/>
              <a:ahLst/>
              <a:cxnLst/>
              <a:rect l="0" t="0" r="0" b="0"/>
              <a:pathLst>
                <a:path w="94079" h="151392">
                  <a:moveTo>
                    <a:pt x="4795" y="88883"/>
                  </a:moveTo>
                  <a:lnTo>
                    <a:pt x="12483" y="88883"/>
                  </a:lnTo>
                  <a:lnTo>
                    <a:pt x="20608" y="82746"/>
                  </a:lnTo>
                  <a:lnTo>
                    <a:pt x="28883" y="80781"/>
                  </a:lnTo>
                  <a:lnTo>
                    <a:pt x="34683" y="80322"/>
                  </a:lnTo>
                  <a:lnTo>
                    <a:pt x="40568" y="77472"/>
                  </a:lnTo>
                  <a:lnTo>
                    <a:pt x="46491" y="73890"/>
                  </a:lnTo>
                  <a:lnTo>
                    <a:pt x="55403" y="70881"/>
                  </a:lnTo>
                  <a:lnTo>
                    <a:pt x="88139" y="41222"/>
                  </a:lnTo>
                  <a:lnTo>
                    <a:pt x="91446" y="35289"/>
                  </a:lnTo>
                  <a:lnTo>
                    <a:pt x="93569" y="23396"/>
                  </a:lnTo>
                  <a:lnTo>
                    <a:pt x="94078" y="4298"/>
                  </a:lnTo>
                  <a:lnTo>
                    <a:pt x="93090" y="2728"/>
                  </a:lnTo>
                  <a:lnTo>
                    <a:pt x="91439" y="1680"/>
                  </a:lnTo>
                  <a:lnTo>
                    <a:pt x="84376" y="207"/>
                  </a:lnTo>
                  <a:lnTo>
                    <a:pt x="81662" y="0"/>
                  </a:lnTo>
                  <a:lnTo>
                    <a:pt x="76000" y="2416"/>
                  </a:lnTo>
                  <a:lnTo>
                    <a:pt x="46274" y="24501"/>
                  </a:lnTo>
                  <a:lnTo>
                    <a:pt x="16773" y="66004"/>
                  </a:lnTo>
                  <a:lnTo>
                    <a:pt x="7455" y="86422"/>
                  </a:lnTo>
                  <a:lnTo>
                    <a:pt x="4985" y="93743"/>
                  </a:lnTo>
                  <a:lnTo>
                    <a:pt x="580" y="100303"/>
                  </a:lnTo>
                  <a:lnTo>
                    <a:pt x="0" y="104435"/>
                  </a:lnTo>
                  <a:lnTo>
                    <a:pt x="3968" y="126295"/>
                  </a:lnTo>
                  <a:lnTo>
                    <a:pt x="5236" y="128707"/>
                  </a:lnTo>
                  <a:lnTo>
                    <a:pt x="7074" y="130315"/>
                  </a:lnTo>
                  <a:lnTo>
                    <a:pt x="9291" y="131387"/>
                  </a:lnTo>
                  <a:lnTo>
                    <a:pt x="10769" y="133094"/>
                  </a:lnTo>
                  <a:lnTo>
                    <a:pt x="15786" y="142963"/>
                  </a:lnTo>
                  <a:lnTo>
                    <a:pt x="18076" y="145773"/>
                  </a:lnTo>
                  <a:lnTo>
                    <a:pt x="23265" y="148894"/>
                  </a:lnTo>
                  <a:lnTo>
                    <a:pt x="34680" y="150898"/>
                  </a:lnTo>
                  <a:lnTo>
                    <a:pt x="49443" y="1513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8" name="SMARTInkShape-1793"/>
            <p:cNvSpPr/>
            <p:nvPr/>
          </p:nvSpPr>
          <p:spPr>
            <a:xfrm>
              <a:off x="4723804" y="3812976"/>
              <a:ext cx="26790" cy="205384"/>
            </a:xfrm>
            <a:custGeom>
              <a:avLst/>
              <a:gdLst/>
              <a:ahLst/>
              <a:cxnLst/>
              <a:rect l="0" t="0" r="0" b="0"/>
              <a:pathLst>
                <a:path w="26790" h="205384">
                  <a:moveTo>
                    <a:pt x="26789" y="0"/>
                  </a:moveTo>
                  <a:lnTo>
                    <a:pt x="22049" y="4741"/>
                  </a:lnTo>
                  <a:lnTo>
                    <a:pt x="19722" y="9714"/>
                  </a:lnTo>
                  <a:lnTo>
                    <a:pt x="10204" y="51138"/>
                  </a:lnTo>
                  <a:lnTo>
                    <a:pt x="6452" y="87506"/>
                  </a:lnTo>
                  <a:lnTo>
                    <a:pt x="1912" y="109271"/>
                  </a:lnTo>
                  <a:lnTo>
                    <a:pt x="252" y="151092"/>
                  </a:lnTo>
                  <a:lnTo>
                    <a:pt x="16" y="193592"/>
                  </a:lnTo>
                  <a:lnTo>
                    <a:pt x="0" y="2053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6" name="SMARTInkShape-Group235"/>
          <p:cNvGrpSpPr/>
          <p:nvPr/>
        </p:nvGrpSpPr>
        <p:grpSpPr>
          <a:xfrm>
            <a:off x="5322216" y="5384602"/>
            <a:ext cx="491011" cy="374554"/>
            <a:chOff x="5322216" y="5384602"/>
            <a:chExt cx="491011" cy="374554"/>
          </a:xfrm>
        </p:grpSpPr>
        <p:sp>
          <p:nvSpPr>
            <p:cNvPr id="1570" name="SMARTInkShape-1794"/>
            <p:cNvSpPr/>
            <p:nvPr/>
          </p:nvSpPr>
          <p:spPr>
            <a:xfrm>
              <a:off x="5518547" y="5384602"/>
              <a:ext cx="169665" cy="89297"/>
            </a:xfrm>
            <a:custGeom>
              <a:avLst/>
              <a:gdLst/>
              <a:ahLst/>
              <a:cxnLst/>
              <a:rect l="0" t="0" r="0" b="0"/>
              <a:pathLst>
                <a:path w="169665" h="89297">
                  <a:moveTo>
                    <a:pt x="0" y="89296"/>
                  </a:moveTo>
                  <a:lnTo>
                    <a:pt x="0" y="80475"/>
                  </a:lnTo>
                  <a:lnTo>
                    <a:pt x="4740" y="75658"/>
                  </a:lnTo>
                  <a:lnTo>
                    <a:pt x="9713" y="73313"/>
                  </a:lnTo>
                  <a:lnTo>
                    <a:pt x="12428" y="72688"/>
                  </a:lnTo>
                  <a:lnTo>
                    <a:pt x="20990" y="67067"/>
                  </a:lnTo>
                  <a:lnTo>
                    <a:pt x="43450" y="50478"/>
                  </a:lnTo>
                  <a:lnTo>
                    <a:pt x="86734" y="32370"/>
                  </a:lnTo>
                  <a:lnTo>
                    <a:pt x="104077" y="21754"/>
                  </a:lnTo>
                  <a:lnTo>
                    <a:pt x="147726" y="8866"/>
                  </a:lnTo>
                  <a:lnTo>
                    <a:pt x="16966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1" name="SMARTInkShape-1795"/>
            <p:cNvSpPr/>
            <p:nvPr/>
          </p:nvSpPr>
          <p:spPr>
            <a:xfrm>
              <a:off x="5607843" y="5652492"/>
              <a:ext cx="107158" cy="62509"/>
            </a:xfrm>
            <a:custGeom>
              <a:avLst/>
              <a:gdLst/>
              <a:ahLst/>
              <a:cxnLst/>
              <a:rect l="0" t="0" r="0" b="0"/>
              <a:pathLst>
                <a:path w="107158" h="62509">
                  <a:moveTo>
                    <a:pt x="0" y="62508"/>
                  </a:moveTo>
                  <a:lnTo>
                    <a:pt x="4740" y="62508"/>
                  </a:lnTo>
                  <a:lnTo>
                    <a:pt x="6137" y="61516"/>
                  </a:lnTo>
                  <a:lnTo>
                    <a:pt x="7068" y="59862"/>
                  </a:lnTo>
                  <a:lnTo>
                    <a:pt x="7689" y="57768"/>
                  </a:lnTo>
                  <a:lnTo>
                    <a:pt x="9096" y="56371"/>
                  </a:lnTo>
                  <a:lnTo>
                    <a:pt x="18480" y="51484"/>
                  </a:lnTo>
                  <a:lnTo>
                    <a:pt x="52377" y="23776"/>
                  </a:lnTo>
                  <a:lnTo>
                    <a:pt x="96317" y="2483"/>
                  </a:lnTo>
                  <a:lnTo>
                    <a:pt x="10715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2" name="SMARTInkShape-1796"/>
            <p:cNvSpPr/>
            <p:nvPr/>
          </p:nvSpPr>
          <p:spPr>
            <a:xfrm>
              <a:off x="5804296" y="5563195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3" name="SMARTInkShape-1797"/>
            <p:cNvSpPr/>
            <p:nvPr/>
          </p:nvSpPr>
          <p:spPr>
            <a:xfrm>
              <a:off x="5625813" y="5456039"/>
              <a:ext cx="44539" cy="196454"/>
            </a:xfrm>
            <a:custGeom>
              <a:avLst/>
              <a:gdLst/>
              <a:ahLst/>
              <a:cxnLst/>
              <a:rect l="0" t="0" r="0" b="0"/>
              <a:pathLst>
                <a:path w="44539" h="196454">
                  <a:moveTo>
                    <a:pt x="8819" y="0"/>
                  </a:moveTo>
                  <a:lnTo>
                    <a:pt x="8819" y="4740"/>
                  </a:lnTo>
                  <a:lnTo>
                    <a:pt x="7828" y="6136"/>
                  </a:lnTo>
                  <a:lnTo>
                    <a:pt x="6174" y="7067"/>
                  </a:lnTo>
                  <a:lnTo>
                    <a:pt x="4079" y="7688"/>
                  </a:lnTo>
                  <a:lnTo>
                    <a:pt x="2683" y="9094"/>
                  </a:lnTo>
                  <a:lnTo>
                    <a:pt x="1132" y="13302"/>
                  </a:lnTo>
                  <a:lnTo>
                    <a:pt x="0" y="42316"/>
                  </a:lnTo>
                  <a:lnTo>
                    <a:pt x="2584" y="51219"/>
                  </a:lnTo>
                  <a:lnTo>
                    <a:pt x="6048" y="59474"/>
                  </a:lnTo>
                  <a:lnTo>
                    <a:pt x="15725" y="98398"/>
                  </a:lnTo>
                  <a:lnTo>
                    <a:pt x="18475" y="127023"/>
                  </a:lnTo>
                  <a:lnTo>
                    <a:pt x="24765" y="144740"/>
                  </a:lnTo>
                  <a:lnTo>
                    <a:pt x="26820" y="154619"/>
                  </a:lnTo>
                  <a:lnTo>
                    <a:pt x="33578" y="169044"/>
                  </a:lnTo>
                  <a:lnTo>
                    <a:pt x="44538" y="1964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4" name="SMARTInkShape-1798"/>
            <p:cNvSpPr/>
            <p:nvPr/>
          </p:nvSpPr>
          <p:spPr>
            <a:xfrm>
              <a:off x="5456039" y="5723929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5" name="SMARTInkShape-1799"/>
            <p:cNvSpPr/>
            <p:nvPr/>
          </p:nvSpPr>
          <p:spPr>
            <a:xfrm>
              <a:off x="5322216" y="5500734"/>
              <a:ext cx="141353" cy="258422"/>
            </a:xfrm>
            <a:custGeom>
              <a:avLst/>
              <a:gdLst/>
              <a:ahLst/>
              <a:cxnLst/>
              <a:rect l="0" t="0" r="0" b="0"/>
              <a:pathLst>
                <a:path w="141353" h="258422">
                  <a:moveTo>
                    <a:pt x="35597" y="62461"/>
                  </a:moveTo>
                  <a:lnTo>
                    <a:pt x="30856" y="62461"/>
                  </a:lnTo>
                  <a:lnTo>
                    <a:pt x="29459" y="63453"/>
                  </a:lnTo>
                  <a:lnTo>
                    <a:pt x="28529" y="65106"/>
                  </a:lnTo>
                  <a:lnTo>
                    <a:pt x="27034" y="74890"/>
                  </a:lnTo>
                  <a:lnTo>
                    <a:pt x="26775" y="88192"/>
                  </a:lnTo>
                  <a:lnTo>
                    <a:pt x="29361" y="96386"/>
                  </a:lnTo>
                  <a:lnTo>
                    <a:pt x="32825" y="104328"/>
                  </a:lnTo>
                  <a:lnTo>
                    <a:pt x="40228" y="148906"/>
                  </a:lnTo>
                  <a:lnTo>
                    <a:pt x="43678" y="166481"/>
                  </a:lnTo>
                  <a:lnTo>
                    <a:pt x="45267" y="181366"/>
                  </a:lnTo>
                  <a:lnTo>
                    <a:pt x="52182" y="198970"/>
                  </a:lnTo>
                  <a:lnTo>
                    <a:pt x="53451" y="242752"/>
                  </a:lnTo>
                  <a:lnTo>
                    <a:pt x="53456" y="258421"/>
                  </a:lnTo>
                  <a:lnTo>
                    <a:pt x="48715" y="254028"/>
                  </a:lnTo>
                  <a:lnTo>
                    <a:pt x="46388" y="249136"/>
                  </a:lnTo>
                  <a:lnTo>
                    <a:pt x="45768" y="246442"/>
                  </a:lnTo>
                  <a:lnTo>
                    <a:pt x="38634" y="233997"/>
                  </a:lnTo>
                  <a:lnTo>
                    <a:pt x="35504" y="220002"/>
                  </a:lnTo>
                  <a:lnTo>
                    <a:pt x="17557" y="179786"/>
                  </a:lnTo>
                  <a:lnTo>
                    <a:pt x="11399" y="161055"/>
                  </a:lnTo>
                  <a:lnTo>
                    <a:pt x="1967" y="117934"/>
                  </a:lnTo>
                  <a:lnTo>
                    <a:pt x="0" y="79218"/>
                  </a:lnTo>
                  <a:lnTo>
                    <a:pt x="13184" y="37301"/>
                  </a:lnTo>
                  <a:lnTo>
                    <a:pt x="26851" y="18419"/>
                  </a:lnTo>
                  <a:lnTo>
                    <a:pt x="38609" y="6026"/>
                  </a:lnTo>
                  <a:lnTo>
                    <a:pt x="44543" y="2653"/>
                  </a:lnTo>
                  <a:lnTo>
                    <a:pt x="56106" y="753"/>
                  </a:lnTo>
                  <a:lnTo>
                    <a:pt x="95282" y="0"/>
                  </a:lnTo>
                  <a:lnTo>
                    <a:pt x="104457" y="2620"/>
                  </a:lnTo>
                  <a:lnTo>
                    <a:pt x="124667" y="15402"/>
                  </a:lnTo>
                  <a:lnTo>
                    <a:pt x="127719" y="16205"/>
                  </a:lnTo>
                  <a:lnTo>
                    <a:pt x="129753" y="18725"/>
                  </a:lnTo>
                  <a:lnTo>
                    <a:pt x="135665" y="34381"/>
                  </a:lnTo>
                  <a:lnTo>
                    <a:pt x="139603" y="41052"/>
                  </a:lnTo>
                  <a:lnTo>
                    <a:pt x="141352" y="47323"/>
                  </a:lnTo>
                  <a:lnTo>
                    <a:pt x="140827" y="50386"/>
                  </a:lnTo>
                  <a:lnTo>
                    <a:pt x="136339" y="60426"/>
                  </a:lnTo>
                  <a:lnTo>
                    <a:pt x="133577" y="74536"/>
                  </a:lnTo>
                  <a:lnTo>
                    <a:pt x="127907" y="86433"/>
                  </a:lnTo>
                  <a:lnTo>
                    <a:pt x="124794" y="101093"/>
                  </a:lnTo>
                  <a:lnTo>
                    <a:pt x="118029" y="112162"/>
                  </a:lnTo>
                  <a:lnTo>
                    <a:pt x="84206" y="148774"/>
                  </a:lnTo>
                  <a:lnTo>
                    <a:pt x="82006" y="154733"/>
                  </a:lnTo>
                  <a:lnTo>
                    <a:pt x="80426" y="156717"/>
                  </a:lnTo>
                  <a:lnTo>
                    <a:pt x="71315" y="160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77" name="SMARTInkShape-1800"/>
          <p:cNvSpPr/>
          <p:nvPr/>
        </p:nvSpPr>
        <p:spPr>
          <a:xfrm>
            <a:off x="5625703" y="5009555"/>
            <a:ext cx="133576" cy="383977"/>
          </a:xfrm>
          <a:custGeom>
            <a:avLst/>
            <a:gdLst/>
            <a:ahLst/>
            <a:cxnLst/>
            <a:rect l="0" t="0" r="0" b="0"/>
            <a:pathLst>
              <a:path w="133576" h="383977">
                <a:moveTo>
                  <a:pt x="53578" y="0"/>
                </a:moveTo>
                <a:lnTo>
                  <a:pt x="61266" y="0"/>
                </a:lnTo>
                <a:lnTo>
                  <a:pt x="61680" y="991"/>
                </a:lnTo>
                <a:lnTo>
                  <a:pt x="62398" y="7688"/>
                </a:lnTo>
                <a:lnTo>
                  <a:pt x="65105" y="8377"/>
                </a:lnTo>
                <a:lnTo>
                  <a:pt x="70187" y="8820"/>
                </a:lnTo>
                <a:lnTo>
                  <a:pt x="70881" y="11527"/>
                </a:lnTo>
                <a:lnTo>
                  <a:pt x="71067" y="13638"/>
                </a:lnTo>
                <a:lnTo>
                  <a:pt x="72182" y="15045"/>
                </a:lnTo>
                <a:lnTo>
                  <a:pt x="76068" y="16608"/>
                </a:lnTo>
                <a:lnTo>
                  <a:pt x="83833" y="17488"/>
                </a:lnTo>
                <a:lnTo>
                  <a:pt x="85654" y="18604"/>
                </a:lnTo>
                <a:lnTo>
                  <a:pt x="86869" y="20341"/>
                </a:lnTo>
                <a:lnTo>
                  <a:pt x="87678" y="22490"/>
                </a:lnTo>
                <a:lnTo>
                  <a:pt x="89209" y="23922"/>
                </a:lnTo>
                <a:lnTo>
                  <a:pt x="93557" y="25516"/>
                </a:lnTo>
                <a:lnTo>
                  <a:pt x="101583" y="26411"/>
                </a:lnTo>
                <a:lnTo>
                  <a:pt x="103441" y="27529"/>
                </a:lnTo>
                <a:lnTo>
                  <a:pt x="104679" y="29267"/>
                </a:lnTo>
                <a:lnTo>
                  <a:pt x="107048" y="33844"/>
                </a:lnTo>
                <a:lnTo>
                  <a:pt x="112967" y="41998"/>
                </a:lnTo>
                <a:lnTo>
                  <a:pt x="116153" y="50699"/>
                </a:lnTo>
                <a:lnTo>
                  <a:pt x="121948" y="59559"/>
                </a:lnTo>
                <a:lnTo>
                  <a:pt x="124106" y="68469"/>
                </a:lnTo>
                <a:lnTo>
                  <a:pt x="124896" y="83345"/>
                </a:lnTo>
                <a:lnTo>
                  <a:pt x="127608" y="89297"/>
                </a:lnTo>
                <a:lnTo>
                  <a:pt x="129721" y="92273"/>
                </a:lnTo>
                <a:lnTo>
                  <a:pt x="132693" y="105942"/>
                </a:lnTo>
                <a:lnTo>
                  <a:pt x="133575" y="117820"/>
                </a:lnTo>
                <a:lnTo>
                  <a:pt x="124830" y="162167"/>
                </a:lnTo>
                <a:lnTo>
                  <a:pt x="117433" y="180974"/>
                </a:lnTo>
                <a:lnTo>
                  <a:pt x="113618" y="199020"/>
                </a:lnTo>
                <a:lnTo>
                  <a:pt x="109071" y="212427"/>
                </a:lnTo>
                <a:lnTo>
                  <a:pt x="106416" y="228947"/>
                </a:lnTo>
                <a:lnTo>
                  <a:pt x="101094" y="239044"/>
                </a:lnTo>
                <a:lnTo>
                  <a:pt x="98084" y="253169"/>
                </a:lnTo>
                <a:lnTo>
                  <a:pt x="91348" y="264080"/>
                </a:lnTo>
                <a:lnTo>
                  <a:pt x="75325" y="282699"/>
                </a:lnTo>
                <a:lnTo>
                  <a:pt x="69560" y="294664"/>
                </a:lnTo>
                <a:lnTo>
                  <a:pt x="57299" y="309561"/>
                </a:lnTo>
                <a:lnTo>
                  <a:pt x="51667" y="321468"/>
                </a:lnTo>
                <a:lnTo>
                  <a:pt x="39435" y="336351"/>
                </a:lnTo>
                <a:lnTo>
                  <a:pt x="33807" y="348258"/>
                </a:lnTo>
                <a:lnTo>
                  <a:pt x="20926" y="363968"/>
                </a:lnTo>
                <a:lnTo>
                  <a:pt x="19222" y="369461"/>
                </a:lnTo>
                <a:lnTo>
                  <a:pt x="17776" y="371324"/>
                </a:lnTo>
                <a:lnTo>
                  <a:pt x="0" y="383976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8" name="SMARTInkShape-1801"/>
          <p:cNvSpPr/>
          <p:nvPr/>
        </p:nvSpPr>
        <p:spPr>
          <a:xfrm>
            <a:off x="4107659" y="5089922"/>
            <a:ext cx="71435" cy="401837"/>
          </a:xfrm>
          <a:custGeom>
            <a:avLst/>
            <a:gdLst/>
            <a:ahLst/>
            <a:cxnLst/>
            <a:rect l="0" t="0" r="0" b="0"/>
            <a:pathLst>
              <a:path w="71435" h="401837">
                <a:moveTo>
                  <a:pt x="71434" y="0"/>
                </a:moveTo>
                <a:lnTo>
                  <a:pt x="66694" y="4740"/>
                </a:lnTo>
                <a:lnTo>
                  <a:pt x="64367" y="9713"/>
                </a:lnTo>
                <a:lnTo>
                  <a:pt x="58132" y="25730"/>
                </a:lnTo>
                <a:lnTo>
                  <a:pt x="47108" y="44117"/>
                </a:lnTo>
                <a:lnTo>
                  <a:pt x="35647" y="83671"/>
                </a:lnTo>
                <a:lnTo>
                  <a:pt x="20324" y="125034"/>
                </a:lnTo>
                <a:lnTo>
                  <a:pt x="12045" y="161912"/>
                </a:lnTo>
                <a:lnTo>
                  <a:pt x="4597" y="200797"/>
                </a:lnTo>
                <a:lnTo>
                  <a:pt x="602" y="241673"/>
                </a:lnTo>
                <a:lnTo>
                  <a:pt x="50" y="285015"/>
                </a:lnTo>
                <a:lnTo>
                  <a:pt x="0" y="327380"/>
                </a:lnTo>
                <a:lnTo>
                  <a:pt x="2644" y="336663"/>
                </a:lnTo>
                <a:lnTo>
                  <a:pt x="12426" y="350708"/>
                </a:lnTo>
                <a:lnTo>
                  <a:pt x="18089" y="354307"/>
                </a:lnTo>
                <a:lnTo>
                  <a:pt x="20988" y="355268"/>
                </a:lnTo>
                <a:lnTo>
                  <a:pt x="22921" y="356899"/>
                </a:lnTo>
                <a:lnTo>
                  <a:pt x="31017" y="369447"/>
                </a:lnTo>
                <a:lnTo>
                  <a:pt x="36273" y="372558"/>
                </a:lnTo>
                <a:lnTo>
                  <a:pt x="39064" y="373388"/>
                </a:lnTo>
                <a:lnTo>
                  <a:pt x="40925" y="374933"/>
                </a:lnTo>
                <a:lnTo>
                  <a:pt x="42992" y="379296"/>
                </a:lnTo>
                <a:lnTo>
                  <a:pt x="44535" y="380856"/>
                </a:lnTo>
                <a:lnTo>
                  <a:pt x="48896" y="382589"/>
                </a:lnTo>
                <a:lnTo>
                  <a:pt x="50456" y="384043"/>
                </a:lnTo>
                <a:lnTo>
                  <a:pt x="53164" y="391543"/>
                </a:lnTo>
                <a:lnTo>
                  <a:pt x="56038" y="392300"/>
                </a:lnTo>
                <a:lnTo>
                  <a:pt x="61228" y="392786"/>
                </a:lnTo>
                <a:lnTo>
                  <a:pt x="61937" y="395498"/>
                </a:lnTo>
                <a:lnTo>
                  <a:pt x="62505" y="401836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19" name="SMARTInkShape-Group239"/>
          <p:cNvGrpSpPr/>
          <p:nvPr/>
        </p:nvGrpSpPr>
        <p:grpSpPr>
          <a:xfrm>
            <a:off x="6259711" y="3375626"/>
            <a:ext cx="1446610" cy="598086"/>
            <a:chOff x="6259711" y="3375626"/>
            <a:chExt cx="1446610" cy="598086"/>
          </a:xfrm>
        </p:grpSpPr>
        <p:sp>
          <p:nvSpPr>
            <p:cNvPr id="1605" name="SMARTInkShape-1827"/>
            <p:cNvSpPr/>
            <p:nvPr/>
          </p:nvSpPr>
          <p:spPr>
            <a:xfrm>
              <a:off x="7090171" y="3750892"/>
              <a:ext cx="241103" cy="133073"/>
            </a:xfrm>
            <a:custGeom>
              <a:avLst/>
              <a:gdLst/>
              <a:ahLst/>
              <a:cxnLst/>
              <a:rect l="0" t="0" r="0" b="0"/>
              <a:pathLst>
                <a:path w="241103" h="133073">
                  <a:moveTo>
                    <a:pt x="0" y="88873"/>
                  </a:moveTo>
                  <a:lnTo>
                    <a:pt x="4741" y="88873"/>
                  </a:lnTo>
                  <a:lnTo>
                    <a:pt x="6137" y="89866"/>
                  </a:lnTo>
                  <a:lnTo>
                    <a:pt x="7068" y="91519"/>
                  </a:lnTo>
                  <a:lnTo>
                    <a:pt x="7689" y="93614"/>
                  </a:lnTo>
                  <a:lnTo>
                    <a:pt x="9094" y="95010"/>
                  </a:lnTo>
                  <a:lnTo>
                    <a:pt x="13303" y="96562"/>
                  </a:lnTo>
                  <a:lnTo>
                    <a:pt x="53865" y="97754"/>
                  </a:lnTo>
                  <a:lnTo>
                    <a:pt x="83383" y="96804"/>
                  </a:lnTo>
                  <a:lnTo>
                    <a:pt x="125018" y="79711"/>
                  </a:lnTo>
                  <a:lnTo>
                    <a:pt x="142876" y="68299"/>
                  </a:lnTo>
                  <a:lnTo>
                    <a:pt x="185430" y="32811"/>
                  </a:lnTo>
                  <a:lnTo>
                    <a:pt x="191555" y="23277"/>
                  </a:lnTo>
                  <a:lnTo>
                    <a:pt x="195808" y="10648"/>
                  </a:lnTo>
                  <a:lnTo>
                    <a:pt x="196397" y="1006"/>
                  </a:lnTo>
                  <a:lnTo>
                    <a:pt x="195423" y="530"/>
                  </a:lnTo>
                  <a:lnTo>
                    <a:pt x="191697" y="0"/>
                  </a:lnTo>
                  <a:lnTo>
                    <a:pt x="186733" y="2411"/>
                  </a:lnTo>
                  <a:lnTo>
                    <a:pt x="145269" y="29085"/>
                  </a:lnTo>
                  <a:lnTo>
                    <a:pt x="123163" y="56490"/>
                  </a:lnTo>
                  <a:lnTo>
                    <a:pt x="108674" y="99030"/>
                  </a:lnTo>
                  <a:lnTo>
                    <a:pt x="107607" y="113931"/>
                  </a:lnTo>
                  <a:lnTo>
                    <a:pt x="108449" y="117485"/>
                  </a:lnTo>
                  <a:lnTo>
                    <a:pt x="110003" y="119854"/>
                  </a:lnTo>
                  <a:lnTo>
                    <a:pt x="119625" y="128397"/>
                  </a:lnTo>
                  <a:lnTo>
                    <a:pt x="127912" y="131244"/>
                  </a:lnTo>
                  <a:lnTo>
                    <a:pt x="149401" y="133072"/>
                  </a:lnTo>
                  <a:lnTo>
                    <a:pt x="178891" y="126304"/>
                  </a:lnTo>
                  <a:lnTo>
                    <a:pt x="223086" y="106659"/>
                  </a:lnTo>
                  <a:lnTo>
                    <a:pt x="241102" y="978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6" name="SMARTInkShape-1828"/>
            <p:cNvSpPr/>
            <p:nvPr/>
          </p:nvSpPr>
          <p:spPr>
            <a:xfrm>
              <a:off x="7116976" y="3670101"/>
              <a:ext cx="133930" cy="205384"/>
            </a:xfrm>
            <a:custGeom>
              <a:avLst/>
              <a:gdLst/>
              <a:ahLst/>
              <a:cxnLst/>
              <a:rect l="0" t="0" r="0" b="0"/>
              <a:pathLst>
                <a:path w="133930" h="205384">
                  <a:moveTo>
                    <a:pt x="8914" y="205383"/>
                  </a:moveTo>
                  <a:lnTo>
                    <a:pt x="4175" y="205383"/>
                  </a:lnTo>
                  <a:lnTo>
                    <a:pt x="2778" y="204391"/>
                  </a:lnTo>
                  <a:lnTo>
                    <a:pt x="1847" y="202737"/>
                  </a:lnTo>
                  <a:lnTo>
                    <a:pt x="353" y="192954"/>
                  </a:lnTo>
                  <a:lnTo>
                    <a:pt x="0" y="148907"/>
                  </a:lnTo>
                  <a:lnTo>
                    <a:pt x="2635" y="124157"/>
                  </a:lnTo>
                  <a:lnTo>
                    <a:pt x="9079" y="81247"/>
                  </a:lnTo>
                  <a:lnTo>
                    <a:pt x="21234" y="48133"/>
                  </a:lnTo>
                  <a:lnTo>
                    <a:pt x="33801" y="30050"/>
                  </a:lnTo>
                  <a:lnTo>
                    <a:pt x="55309" y="7363"/>
                  </a:lnTo>
                  <a:lnTo>
                    <a:pt x="64592" y="3273"/>
                  </a:lnTo>
                  <a:lnTo>
                    <a:pt x="108109" y="287"/>
                  </a:lnTo>
                  <a:lnTo>
                    <a:pt x="13392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7" name="SMARTInkShape-1829"/>
            <p:cNvSpPr/>
            <p:nvPr/>
          </p:nvSpPr>
          <p:spPr>
            <a:xfrm>
              <a:off x="7027663" y="3777257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0" y="0"/>
                  </a:moveTo>
                  <a:lnTo>
                    <a:pt x="8930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8" name="SMARTInkShape-1830"/>
            <p:cNvSpPr/>
            <p:nvPr/>
          </p:nvSpPr>
          <p:spPr>
            <a:xfrm>
              <a:off x="7018734" y="3821906"/>
              <a:ext cx="1" cy="62509"/>
            </a:xfrm>
            <a:custGeom>
              <a:avLst/>
              <a:gdLst/>
              <a:ahLst/>
              <a:cxnLst/>
              <a:rect l="0" t="0" r="0" b="0"/>
              <a:pathLst>
                <a:path w="1" h="62509">
                  <a:moveTo>
                    <a:pt x="0" y="0"/>
                  </a:moveTo>
                  <a:lnTo>
                    <a:pt x="0" y="41867"/>
                  </a:lnTo>
                  <a:lnTo>
                    <a:pt x="0" y="625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9" name="SMARTInkShape-1831"/>
            <p:cNvSpPr/>
            <p:nvPr/>
          </p:nvSpPr>
          <p:spPr>
            <a:xfrm>
              <a:off x="6795491" y="3687961"/>
              <a:ext cx="169665" cy="205383"/>
            </a:xfrm>
            <a:custGeom>
              <a:avLst/>
              <a:gdLst/>
              <a:ahLst/>
              <a:cxnLst/>
              <a:rect l="0" t="0" r="0" b="0"/>
              <a:pathLst>
                <a:path w="169665" h="205383">
                  <a:moveTo>
                    <a:pt x="0" y="0"/>
                  </a:moveTo>
                  <a:lnTo>
                    <a:pt x="0" y="39319"/>
                  </a:lnTo>
                  <a:lnTo>
                    <a:pt x="0" y="80404"/>
                  </a:lnTo>
                  <a:lnTo>
                    <a:pt x="0" y="123157"/>
                  </a:lnTo>
                  <a:lnTo>
                    <a:pt x="0" y="166579"/>
                  </a:lnTo>
                  <a:lnTo>
                    <a:pt x="0" y="196025"/>
                  </a:lnTo>
                  <a:lnTo>
                    <a:pt x="0" y="191586"/>
                  </a:lnTo>
                  <a:lnTo>
                    <a:pt x="14240" y="149196"/>
                  </a:lnTo>
                  <a:lnTo>
                    <a:pt x="22124" y="119111"/>
                  </a:lnTo>
                  <a:lnTo>
                    <a:pt x="32998" y="102389"/>
                  </a:lnTo>
                  <a:lnTo>
                    <a:pt x="49632" y="83448"/>
                  </a:lnTo>
                  <a:lnTo>
                    <a:pt x="53534" y="71594"/>
                  </a:lnTo>
                  <a:lnTo>
                    <a:pt x="53566" y="76224"/>
                  </a:lnTo>
                  <a:lnTo>
                    <a:pt x="50928" y="81171"/>
                  </a:lnTo>
                  <a:lnTo>
                    <a:pt x="47439" y="86678"/>
                  </a:lnTo>
                  <a:lnTo>
                    <a:pt x="30483" y="127358"/>
                  </a:lnTo>
                  <a:lnTo>
                    <a:pt x="27520" y="144807"/>
                  </a:lnTo>
                  <a:lnTo>
                    <a:pt x="26833" y="172231"/>
                  </a:lnTo>
                  <a:lnTo>
                    <a:pt x="29454" y="178412"/>
                  </a:lnTo>
                  <a:lnTo>
                    <a:pt x="31543" y="181449"/>
                  </a:lnTo>
                  <a:lnTo>
                    <a:pt x="36510" y="184823"/>
                  </a:lnTo>
                  <a:lnTo>
                    <a:pt x="39223" y="185723"/>
                  </a:lnTo>
                  <a:lnTo>
                    <a:pt x="42023" y="185331"/>
                  </a:lnTo>
                  <a:lnTo>
                    <a:pt x="47782" y="182250"/>
                  </a:lnTo>
                  <a:lnTo>
                    <a:pt x="88086" y="144070"/>
                  </a:lnTo>
                  <a:lnTo>
                    <a:pt x="99963" y="132205"/>
                  </a:lnTo>
                  <a:lnTo>
                    <a:pt x="103960" y="122919"/>
                  </a:lnTo>
                  <a:lnTo>
                    <a:pt x="106729" y="113169"/>
                  </a:lnTo>
                  <a:lnTo>
                    <a:pt x="111266" y="105529"/>
                  </a:lnTo>
                  <a:lnTo>
                    <a:pt x="116590" y="101472"/>
                  </a:lnTo>
                  <a:lnTo>
                    <a:pt x="123353" y="98868"/>
                  </a:lnTo>
                  <a:lnTo>
                    <a:pt x="132559" y="98282"/>
                  </a:lnTo>
                  <a:lnTo>
                    <a:pt x="138276" y="102984"/>
                  </a:lnTo>
                  <a:lnTo>
                    <a:pt x="140831" y="107947"/>
                  </a:lnTo>
                  <a:lnTo>
                    <a:pt x="141513" y="110660"/>
                  </a:lnTo>
                  <a:lnTo>
                    <a:pt x="149764" y="125085"/>
                  </a:lnTo>
                  <a:lnTo>
                    <a:pt x="160332" y="168085"/>
                  </a:lnTo>
                  <a:lnTo>
                    <a:pt x="163202" y="176569"/>
                  </a:lnTo>
                  <a:lnTo>
                    <a:pt x="166793" y="183646"/>
                  </a:lnTo>
                  <a:lnTo>
                    <a:pt x="169664" y="2053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0" name="SMARTInkShape-1832"/>
            <p:cNvSpPr/>
            <p:nvPr/>
          </p:nvSpPr>
          <p:spPr>
            <a:xfrm>
              <a:off x="6563356" y="3812976"/>
              <a:ext cx="89261" cy="116087"/>
            </a:xfrm>
            <a:custGeom>
              <a:avLst/>
              <a:gdLst/>
              <a:ahLst/>
              <a:cxnLst/>
              <a:rect l="0" t="0" r="0" b="0"/>
              <a:pathLst>
                <a:path w="89261" h="116087">
                  <a:moveTo>
                    <a:pt x="35682" y="0"/>
                  </a:moveTo>
                  <a:lnTo>
                    <a:pt x="30943" y="0"/>
                  </a:lnTo>
                  <a:lnTo>
                    <a:pt x="29546" y="993"/>
                  </a:lnTo>
                  <a:lnTo>
                    <a:pt x="28615" y="2647"/>
                  </a:lnTo>
                  <a:lnTo>
                    <a:pt x="27994" y="4741"/>
                  </a:lnTo>
                  <a:lnTo>
                    <a:pt x="17204" y="18092"/>
                  </a:lnTo>
                  <a:lnTo>
                    <a:pt x="14433" y="20992"/>
                  </a:lnTo>
                  <a:lnTo>
                    <a:pt x="11355" y="32150"/>
                  </a:lnTo>
                  <a:lnTo>
                    <a:pt x="6977" y="52521"/>
                  </a:lnTo>
                  <a:lnTo>
                    <a:pt x="2042" y="71125"/>
                  </a:lnTo>
                  <a:lnTo>
                    <a:pt x="0" y="113794"/>
                  </a:lnTo>
                  <a:lnTo>
                    <a:pt x="981" y="114558"/>
                  </a:lnTo>
                  <a:lnTo>
                    <a:pt x="4716" y="115407"/>
                  </a:lnTo>
                  <a:lnTo>
                    <a:pt x="9682" y="113139"/>
                  </a:lnTo>
                  <a:lnTo>
                    <a:pt x="12396" y="111145"/>
                  </a:lnTo>
                  <a:lnTo>
                    <a:pt x="15411" y="106284"/>
                  </a:lnTo>
                  <a:lnTo>
                    <a:pt x="16215" y="103598"/>
                  </a:lnTo>
                  <a:lnTo>
                    <a:pt x="40070" y="68079"/>
                  </a:lnTo>
                  <a:lnTo>
                    <a:pt x="46361" y="47219"/>
                  </a:lnTo>
                  <a:lnTo>
                    <a:pt x="60811" y="21015"/>
                  </a:lnTo>
                  <a:lnTo>
                    <a:pt x="62326" y="10448"/>
                  </a:lnTo>
                  <a:lnTo>
                    <a:pt x="62471" y="52124"/>
                  </a:lnTo>
                  <a:lnTo>
                    <a:pt x="71566" y="91371"/>
                  </a:lnTo>
                  <a:lnTo>
                    <a:pt x="78285" y="103031"/>
                  </a:lnTo>
                  <a:lnTo>
                    <a:pt x="89260" y="1160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1" name="SMARTInkShape-1833"/>
            <p:cNvSpPr/>
            <p:nvPr/>
          </p:nvSpPr>
          <p:spPr>
            <a:xfrm>
              <a:off x="6438304" y="3696890"/>
              <a:ext cx="44650" cy="276822"/>
            </a:xfrm>
            <a:custGeom>
              <a:avLst/>
              <a:gdLst/>
              <a:ahLst/>
              <a:cxnLst/>
              <a:rect l="0" t="0" r="0" b="0"/>
              <a:pathLst>
                <a:path w="44650" h="276822">
                  <a:moveTo>
                    <a:pt x="44649" y="0"/>
                  </a:moveTo>
                  <a:lnTo>
                    <a:pt x="39909" y="4741"/>
                  </a:lnTo>
                  <a:lnTo>
                    <a:pt x="37581" y="9714"/>
                  </a:lnTo>
                  <a:lnTo>
                    <a:pt x="33121" y="48099"/>
                  </a:lnTo>
                  <a:lnTo>
                    <a:pt x="26630" y="89751"/>
                  </a:lnTo>
                  <a:lnTo>
                    <a:pt x="19210" y="134006"/>
                  </a:lnTo>
                  <a:lnTo>
                    <a:pt x="10969" y="178602"/>
                  </a:lnTo>
                  <a:lnTo>
                    <a:pt x="6888" y="202740"/>
                  </a:lnTo>
                  <a:lnTo>
                    <a:pt x="1360" y="228674"/>
                  </a:lnTo>
                  <a:lnTo>
                    <a:pt x="0" y="2768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2" name="SMARTInkShape-1834"/>
            <p:cNvSpPr/>
            <p:nvPr/>
          </p:nvSpPr>
          <p:spPr>
            <a:xfrm>
              <a:off x="6259711" y="3795117"/>
              <a:ext cx="133946" cy="114543"/>
            </a:xfrm>
            <a:custGeom>
              <a:avLst/>
              <a:gdLst/>
              <a:ahLst/>
              <a:cxnLst/>
              <a:rect l="0" t="0" r="0" b="0"/>
              <a:pathLst>
                <a:path w="133946" h="114543">
                  <a:moveTo>
                    <a:pt x="0" y="0"/>
                  </a:moveTo>
                  <a:lnTo>
                    <a:pt x="0" y="41031"/>
                  </a:lnTo>
                  <a:lnTo>
                    <a:pt x="992" y="67801"/>
                  </a:lnTo>
                  <a:lnTo>
                    <a:pt x="9094" y="99422"/>
                  </a:lnTo>
                  <a:lnTo>
                    <a:pt x="11023" y="102000"/>
                  </a:lnTo>
                  <a:lnTo>
                    <a:pt x="13302" y="103719"/>
                  </a:lnTo>
                  <a:lnTo>
                    <a:pt x="15833" y="108274"/>
                  </a:lnTo>
                  <a:lnTo>
                    <a:pt x="16509" y="110878"/>
                  </a:lnTo>
                  <a:lnTo>
                    <a:pt x="17951" y="112614"/>
                  </a:lnTo>
                  <a:lnTo>
                    <a:pt x="22200" y="114542"/>
                  </a:lnTo>
                  <a:lnTo>
                    <a:pt x="24721" y="114065"/>
                  </a:lnTo>
                  <a:lnTo>
                    <a:pt x="33011" y="108652"/>
                  </a:lnTo>
                  <a:lnTo>
                    <a:pt x="38815" y="103521"/>
                  </a:lnTo>
                  <a:lnTo>
                    <a:pt x="42055" y="97934"/>
                  </a:lnTo>
                  <a:lnTo>
                    <a:pt x="48876" y="81522"/>
                  </a:lnTo>
                  <a:lnTo>
                    <a:pt x="69706" y="55450"/>
                  </a:lnTo>
                  <a:lnTo>
                    <a:pt x="73313" y="54410"/>
                  </a:lnTo>
                  <a:lnTo>
                    <a:pt x="75665" y="54132"/>
                  </a:lnTo>
                  <a:lnTo>
                    <a:pt x="80923" y="56470"/>
                  </a:lnTo>
                  <a:lnTo>
                    <a:pt x="83715" y="58483"/>
                  </a:lnTo>
                  <a:lnTo>
                    <a:pt x="86815" y="63365"/>
                  </a:lnTo>
                  <a:lnTo>
                    <a:pt x="89186" y="68842"/>
                  </a:lnTo>
                  <a:lnTo>
                    <a:pt x="93547" y="74584"/>
                  </a:lnTo>
                  <a:lnTo>
                    <a:pt x="98792" y="77797"/>
                  </a:lnTo>
                  <a:lnTo>
                    <a:pt x="101580" y="78653"/>
                  </a:lnTo>
                  <a:lnTo>
                    <a:pt x="103439" y="80217"/>
                  </a:lnTo>
                  <a:lnTo>
                    <a:pt x="105504" y="84600"/>
                  </a:lnTo>
                  <a:lnTo>
                    <a:pt x="107046" y="86165"/>
                  </a:lnTo>
                  <a:lnTo>
                    <a:pt x="114700" y="88885"/>
                  </a:lnTo>
                  <a:lnTo>
                    <a:pt x="123652" y="89261"/>
                  </a:lnTo>
                  <a:lnTo>
                    <a:pt x="124107" y="88280"/>
                  </a:lnTo>
                  <a:lnTo>
                    <a:pt x="125005" y="64225"/>
                  </a:lnTo>
                  <a:lnTo>
                    <a:pt x="133945" y="535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3" name="SMARTInkShape-1835"/>
            <p:cNvSpPr/>
            <p:nvPr/>
          </p:nvSpPr>
          <p:spPr>
            <a:xfrm>
              <a:off x="7643815" y="3536156"/>
              <a:ext cx="62506" cy="169665"/>
            </a:xfrm>
            <a:custGeom>
              <a:avLst/>
              <a:gdLst/>
              <a:ahLst/>
              <a:cxnLst/>
              <a:rect l="0" t="0" r="0" b="0"/>
              <a:pathLst>
                <a:path w="62506" h="169665">
                  <a:moveTo>
                    <a:pt x="8926" y="0"/>
                  </a:moveTo>
                  <a:lnTo>
                    <a:pt x="1239" y="0"/>
                  </a:lnTo>
                  <a:lnTo>
                    <a:pt x="7" y="43373"/>
                  </a:lnTo>
                  <a:lnTo>
                    <a:pt x="0" y="50555"/>
                  </a:lnTo>
                  <a:lnTo>
                    <a:pt x="991" y="51563"/>
                  </a:lnTo>
                  <a:lnTo>
                    <a:pt x="4738" y="52682"/>
                  </a:lnTo>
                  <a:lnTo>
                    <a:pt x="7127" y="51989"/>
                  </a:lnTo>
                  <a:lnTo>
                    <a:pt x="18089" y="43746"/>
                  </a:lnTo>
                  <a:lnTo>
                    <a:pt x="29501" y="35452"/>
                  </a:lnTo>
                  <a:lnTo>
                    <a:pt x="37915" y="29647"/>
                  </a:lnTo>
                  <a:lnTo>
                    <a:pt x="62356" y="155"/>
                  </a:lnTo>
                  <a:lnTo>
                    <a:pt x="62501" y="38164"/>
                  </a:lnTo>
                  <a:lnTo>
                    <a:pt x="62505" y="80689"/>
                  </a:lnTo>
                  <a:lnTo>
                    <a:pt x="57765" y="120890"/>
                  </a:lnTo>
                  <a:lnTo>
                    <a:pt x="45719" y="163930"/>
                  </a:lnTo>
                  <a:lnTo>
                    <a:pt x="44645" y="1696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4" name="SMARTInkShape-1836"/>
            <p:cNvSpPr/>
            <p:nvPr/>
          </p:nvSpPr>
          <p:spPr>
            <a:xfrm>
              <a:off x="7500994" y="3375626"/>
              <a:ext cx="107100" cy="231443"/>
            </a:xfrm>
            <a:custGeom>
              <a:avLst/>
              <a:gdLst/>
              <a:ahLst/>
              <a:cxnLst/>
              <a:rect l="0" t="0" r="0" b="0"/>
              <a:pathLst>
                <a:path w="107100" h="231443">
                  <a:moveTo>
                    <a:pt x="44591" y="133741"/>
                  </a:moveTo>
                  <a:lnTo>
                    <a:pt x="7352" y="170982"/>
                  </a:lnTo>
                  <a:lnTo>
                    <a:pt x="3236" y="180389"/>
                  </a:lnTo>
                  <a:lnTo>
                    <a:pt x="0" y="216964"/>
                  </a:lnTo>
                  <a:lnTo>
                    <a:pt x="2614" y="222985"/>
                  </a:lnTo>
                  <a:lnTo>
                    <a:pt x="4701" y="225979"/>
                  </a:lnTo>
                  <a:lnTo>
                    <a:pt x="9665" y="229306"/>
                  </a:lnTo>
                  <a:lnTo>
                    <a:pt x="18036" y="231179"/>
                  </a:lnTo>
                  <a:lnTo>
                    <a:pt x="20935" y="231442"/>
                  </a:lnTo>
                  <a:lnTo>
                    <a:pt x="26802" y="229088"/>
                  </a:lnTo>
                  <a:lnTo>
                    <a:pt x="29756" y="227071"/>
                  </a:lnTo>
                  <a:lnTo>
                    <a:pt x="41625" y="209576"/>
                  </a:lnTo>
                  <a:lnTo>
                    <a:pt x="62451" y="166723"/>
                  </a:lnTo>
                  <a:lnTo>
                    <a:pt x="77334" y="124451"/>
                  </a:lnTo>
                  <a:lnTo>
                    <a:pt x="87477" y="84856"/>
                  </a:lnTo>
                  <a:lnTo>
                    <a:pt x="89008" y="46532"/>
                  </a:lnTo>
                  <a:lnTo>
                    <a:pt x="89226" y="7635"/>
                  </a:lnTo>
                  <a:lnTo>
                    <a:pt x="88238" y="5022"/>
                  </a:lnTo>
                  <a:lnTo>
                    <a:pt x="86588" y="3280"/>
                  </a:lnTo>
                  <a:lnTo>
                    <a:pt x="80677" y="0"/>
                  </a:lnTo>
                  <a:lnTo>
                    <a:pt x="75573" y="42038"/>
                  </a:lnTo>
                  <a:lnTo>
                    <a:pt x="71749" y="81977"/>
                  </a:lnTo>
                  <a:lnTo>
                    <a:pt x="79101" y="126212"/>
                  </a:lnTo>
                  <a:lnTo>
                    <a:pt x="80152" y="166998"/>
                  </a:lnTo>
                  <a:lnTo>
                    <a:pt x="81232" y="180272"/>
                  </a:lnTo>
                  <a:lnTo>
                    <a:pt x="87418" y="197909"/>
                  </a:lnTo>
                  <a:lnTo>
                    <a:pt x="100099" y="215719"/>
                  </a:lnTo>
                  <a:lnTo>
                    <a:pt x="107099" y="2230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5" name="SMARTInkShape-1837"/>
            <p:cNvSpPr/>
            <p:nvPr/>
          </p:nvSpPr>
          <p:spPr>
            <a:xfrm>
              <a:off x="7370878" y="3509367"/>
              <a:ext cx="67552" cy="107157"/>
            </a:xfrm>
            <a:custGeom>
              <a:avLst/>
              <a:gdLst/>
              <a:ahLst/>
              <a:cxnLst/>
              <a:rect l="0" t="0" r="0" b="0"/>
              <a:pathLst>
                <a:path w="67552" h="107157">
                  <a:moveTo>
                    <a:pt x="31832" y="0"/>
                  </a:moveTo>
                  <a:lnTo>
                    <a:pt x="10841" y="20991"/>
                  </a:lnTo>
                  <a:lnTo>
                    <a:pt x="7620" y="29504"/>
                  </a:lnTo>
                  <a:lnTo>
                    <a:pt x="4390" y="55920"/>
                  </a:lnTo>
                  <a:lnTo>
                    <a:pt x="454" y="63879"/>
                  </a:lnTo>
                  <a:lnTo>
                    <a:pt x="0" y="68383"/>
                  </a:lnTo>
                  <a:lnTo>
                    <a:pt x="4183" y="86151"/>
                  </a:lnTo>
                  <a:lnTo>
                    <a:pt x="9529" y="93106"/>
                  </a:lnTo>
                  <a:lnTo>
                    <a:pt x="11010" y="93820"/>
                  </a:lnTo>
                  <a:lnTo>
                    <a:pt x="11998" y="93305"/>
                  </a:lnTo>
                  <a:lnTo>
                    <a:pt x="12657" y="91969"/>
                  </a:lnTo>
                  <a:lnTo>
                    <a:pt x="14088" y="91078"/>
                  </a:lnTo>
                  <a:lnTo>
                    <a:pt x="20843" y="88832"/>
                  </a:lnTo>
                  <a:lnTo>
                    <a:pt x="34930" y="76937"/>
                  </a:lnTo>
                  <a:lnTo>
                    <a:pt x="43775" y="63586"/>
                  </a:lnTo>
                  <a:lnTo>
                    <a:pt x="47938" y="51803"/>
                  </a:lnTo>
                  <a:lnTo>
                    <a:pt x="50338" y="38932"/>
                  </a:lnTo>
                  <a:lnTo>
                    <a:pt x="56691" y="26836"/>
                  </a:lnTo>
                  <a:lnTo>
                    <a:pt x="58509" y="18385"/>
                  </a:lnTo>
                  <a:lnTo>
                    <a:pt x="58612" y="25594"/>
                  </a:lnTo>
                  <a:lnTo>
                    <a:pt x="52482" y="33682"/>
                  </a:lnTo>
                  <a:lnTo>
                    <a:pt x="50933" y="39113"/>
                  </a:lnTo>
                  <a:lnTo>
                    <a:pt x="50059" y="52489"/>
                  </a:lnTo>
                  <a:lnTo>
                    <a:pt x="52501" y="60701"/>
                  </a:lnTo>
                  <a:lnTo>
                    <a:pt x="55902" y="67658"/>
                  </a:lnTo>
                  <a:lnTo>
                    <a:pt x="58084" y="82854"/>
                  </a:lnTo>
                  <a:lnTo>
                    <a:pt x="59375" y="92387"/>
                  </a:lnTo>
                  <a:lnTo>
                    <a:pt x="67551" y="1071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6" name="SMARTInkShape-1838"/>
            <p:cNvSpPr/>
            <p:nvPr/>
          </p:nvSpPr>
          <p:spPr>
            <a:xfrm>
              <a:off x="7322343" y="3384351"/>
              <a:ext cx="17860" cy="250032"/>
            </a:xfrm>
            <a:custGeom>
              <a:avLst/>
              <a:gdLst/>
              <a:ahLst/>
              <a:cxnLst/>
              <a:rect l="0" t="0" r="0" b="0"/>
              <a:pathLst>
                <a:path w="17860" h="250032">
                  <a:moveTo>
                    <a:pt x="17859" y="0"/>
                  </a:moveTo>
                  <a:lnTo>
                    <a:pt x="13120" y="4741"/>
                  </a:lnTo>
                  <a:lnTo>
                    <a:pt x="10792" y="9714"/>
                  </a:lnTo>
                  <a:lnTo>
                    <a:pt x="6332" y="53831"/>
                  </a:lnTo>
                  <a:lnTo>
                    <a:pt x="1877" y="74158"/>
                  </a:lnTo>
                  <a:lnTo>
                    <a:pt x="248" y="116445"/>
                  </a:lnTo>
                  <a:lnTo>
                    <a:pt x="33" y="156041"/>
                  </a:lnTo>
                  <a:lnTo>
                    <a:pt x="5" y="194365"/>
                  </a:lnTo>
                  <a:lnTo>
                    <a:pt x="0" y="237998"/>
                  </a:lnTo>
                  <a:lnTo>
                    <a:pt x="0" y="2500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7" name="SMARTInkShape-1839"/>
            <p:cNvSpPr/>
            <p:nvPr/>
          </p:nvSpPr>
          <p:spPr>
            <a:xfrm>
              <a:off x="7135299" y="3420642"/>
              <a:ext cx="62029" cy="191666"/>
            </a:xfrm>
            <a:custGeom>
              <a:avLst/>
              <a:gdLst/>
              <a:ahLst/>
              <a:cxnLst/>
              <a:rect l="0" t="0" r="0" b="0"/>
              <a:pathLst>
                <a:path w="62029" h="191666">
                  <a:moveTo>
                    <a:pt x="17380" y="97654"/>
                  </a:moveTo>
                  <a:lnTo>
                    <a:pt x="25069" y="97654"/>
                  </a:lnTo>
                  <a:lnTo>
                    <a:pt x="25482" y="96662"/>
                  </a:lnTo>
                  <a:lnTo>
                    <a:pt x="25942" y="92914"/>
                  </a:lnTo>
                  <a:lnTo>
                    <a:pt x="25072" y="92510"/>
                  </a:lnTo>
                  <a:lnTo>
                    <a:pt x="18590" y="96781"/>
                  </a:lnTo>
                  <a:lnTo>
                    <a:pt x="4983" y="138740"/>
                  </a:lnTo>
                  <a:lnTo>
                    <a:pt x="600" y="156886"/>
                  </a:lnTo>
                  <a:lnTo>
                    <a:pt x="0" y="167306"/>
                  </a:lnTo>
                  <a:lnTo>
                    <a:pt x="2380" y="175905"/>
                  </a:lnTo>
                  <a:lnTo>
                    <a:pt x="8643" y="186489"/>
                  </a:lnTo>
                  <a:lnTo>
                    <a:pt x="12836" y="191045"/>
                  </a:lnTo>
                  <a:lnTo>
                    <a:pt x="14351" y="191665"/>
                  </a:lnTo>
                  <a:lnTo>
                    <a:pt x="15361" y="191086"/>
                  </a:lnTo>
                  <a:lnTo>
                    <a:pt x="16034" y="189708"/>
                  </a:lnTo>
                  <a:lnTo>
                    <a:pt x="17474" y="188789"/>
                  </a:lnTo>
                  <a:lnTo>
                    <a:pt x="24243" y="186504"/>
                  </a:lnTo>
                  <a:lnTo>
                    <a:pt x="29691" y="182453"/>
                  </a:lnTo>
                  <a:lnTo>
                    <a:pt x="32774" y="174699"/>
                  </a:lnTo>
                  <a:lnTo>
                    <a:pt x="37155" y="159178"/>
                  </a:lnTo>
                  <a:lnTo>
                    <a:pt x="42092" y="142011"/>
                  </a:lnTo>
                  <a:lnTo>
                    <a:pt x="46632" y="99491"/>
                  </a:lnTo>
                  <a:lnTo>
                    <a:pt x="51183" y="77693"/>
                  </a:lnTo>
                  <a:lnTo>
                    <a:pt x="51255" y="61994"/>
                  </a:lnTo>
                  <a:lnTo>
                    <a:pt x="44671" y="20111"/>
                  </a:lnTo>
                  <a:lnTo>
                    <a:pt x="44269" y="5939"/>
                  </a:lnTo>
                  <a:lnTo>
                    <a:pt x="43243" y="3769"/>
                  </a:lnTo>
                  <a:lnTo>
                    <a:pt x="41568" y="2322"/>
                  </a:lnTo>
                  <a:lnTo>
                    <a:pt x="36490" y="0"/>
                  </a:lnTo>
                  <a:lnTo>
                    <a:pt x="36073" y="801"/>
                  </a:lnTo>
                  <a:lnTo>
                    <a:pt x="35249" y="41673"/>
                  </a:lnTo>
                  <a:lnTo>
                    <a:pt x="43343" y="83798"/>
                  </a:lnTo>
                  <a:lnTo>
                    <a:pt x="46653" y="113659"/>
                  </a:lnTo>
                  <a:lnTo>
                    <a:pt x="53834" y="130178"/>
                  </a:lnTo>
                  <a:lnTo>
                    <a:pt x="58387" y="137906"/>
                  </a:lnTo>
                  <a:lnTo>
                    <a:pt x="62028" y="1512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8" name="SMARTInkShape-1840"/>
            <p:cNvSpPr/>
            <p:nvPr/>
          </p:nvSpPr>
          <p:spPr>
            <a:xfrm>
              <a:off x="6547153" y="3492749"/>
              <a:ext cx="543019" cy="338031"/>
            </a:xfrm>
            <a:custGeom>
              <a:avLst/>
              <a:gdLst/>
              <a:ahLst/>
              <a:cxnLst/>
              <a:rect l="0" t="0" r="0" b="0"/>
              <a:pathLst>
                <a:path w="543019" h="338031">
                  <a:moveTo>
                    <a:pt x="78674" y="7688"/>
                  </a:moveTo>
                  <a:lnTo>
                    <a:pt x="70986" y="0"/>
                  </a:lnTo>
                  <a:lnTo>
                    <a:pt x="46059" y="15704"/>
                  </a:lnTo>
                  <a:lnTo>
                    <a:pt x="26922" y="33084"/>
                  </a:lnTo>
                  <a:lnTo>
                    <a:pt x="20948" y="44111"/>
                  </a:lnTo>
                  <a:lnTo>
                    <a:pt x="6873" y="83609"/>
                  </a:lnTo>
                  <a:lnTo>
                    <a:pt x="2115" y="93025"/>
                  </a:lnTo>
                  <a:lnTo>
                    <a:pt x="0" y="103824"/>
                  </a:lnTo>
                  <a:lnTo>
                    <a:pt x="1706" y="112592"/>
                  </a:lnTo>
                  <a:lnTo>
                    <a:pt x="6145" y="121566"/>
                  </a:lnTo>
                  <a:lnTo>
                    <a:pt x="7501" y="122302"/>
                  </a:lnTo>
                  <a:lnTo>
                    <a:pt x="19570" y="123581"/>
                  </a:lnTo>
                  <a:lnTo>
                    <a:pt x="32940" y="118977"/>
                  </a:lnTo>
                  <a:lnTo>
                    <a:pt x="41150" y="111389"/>
                  </a:lnTo>
                  <a:lnTo>
                    <a:pt x="56609" y="90761"/>
                  </a:lnTo>
                  <a:lnTo>
                    <a:pt x="62630" y="72200"/>
                  </a:lnTo>
                  <a:lnTo>
                    <a:pt x="65002" y="68556"/>
                  </a:lnTo>
                  <a:lnTo>
                    <a:pt x="68340" y="53945"/>
                  </a:lnTo>
                  <a:lnTo>
                    <a:pt x="69735" y="34668"/>
                  </a:lnTo>
                  <a:lnTo>
                    <a:pt x="70737" y="73627"/>
                  </a:lnTo>
                  <a:lnTo>
                    <a:pt x="85190" y="117517"/>
                  </a:lnTo>
                  <a:lnTo>
                    <a:pt x="85995" y="125556"/>
                  </a:lnTo>
                  <a:lnTo>
                    <a:pt x="92181" y="139780"/>
                  </a:lnTo>
                  <a:lnTo>
                    <a:pt x="99560" y="153708"/>
                  </a:lnTo>
                  <a:lnTo>
                    <a:pt x="112074" y="198281"/>
                  </a:lnTo>
                  <a:lnTo>
                    <a:pt x="123197" y="241930"/>
                  </a:lnTo>
                  <a:lnTo>
                    <a:pt x="128136" y="260427"/>
                  </a:lnTo>
                  <a:lnTo>
                    <a:pt x="122884" y="295399"/>
                  </a:lnTo>
                  <a:lnTo>
                    <a:pt x="105264" y="327062"/>
                  </a:lnTo>
                  <a:lnTo>
                    <a:pt x="102354" y="330737"/>
                  </a:lnTo>
                  <a:lnTo>
                    <a:pt x="93829" y="334820"/>
                  </a:lnTo>
                  <a:lnTo>
                    <a:pt x="53206" y="338030"/>
                  </a:lnTo>
                  <a:lnTo>
                    <a:pt x="44866" y="335415"/>
                  </a:lnTo>
                  <a:lnTo>
                    <a:pt x="41253" y="333329"/>
                  </a:lnTo>
                  <a:lnTo>
                    <a:pt x="31427" y="320912"/>
                  </a:lnTo>
                  <a:lnTo>
                    <a:pt x="26972" y="304665"/>
                  </a:lnTo>
                  <a:lnTo>
                    <a:pt x="25261" y="264826"/>
                  </a:lnTo>
                  <a:lnTo>
                    <a:pt x="37540" y="220599"/>
                  </a:lnTo>
                  <a:lnTo>
                    <a:pt x="51957" y="177168"/>
                  </a:lnTo>
                  <a:lnTo>
                    <a:pt x="63805" y="146338"/>
                  </a:lnTo>
                  <a:lnTo>
                    <a:pt x="92731" y="104032"/>
                  </a:lnTo>
                  <a:lnTo>
                    <a:pt x="112598" y="81048"/>
                  </a:lnTo>
                  <a:lnTo>
                    <a:pt x="116241" y="79980"/>
                  </a:lnTo>
                  <a:lnTo>
                    <a:pt x="121924" y="79295"/>
                  </a:lnTo>
                  <a:lnTo>
                    <a:pt x="122390" y="80230"/>
                  </a:lnTo>
                  <a:lnTo>
                    <a:pt x="122909" y="83916"/>
                  </a:lnTo>
                  <a:lnTo>
                    <a:pt x="120493" y="88861"/>
                  </a:lnTo>
                  <a:lnTo>
                    <a:pt x="118460" y="91569"/>
                  </a:lnTo>
                  <a:lnTo>
                    <a:pt x="115599" y="104861"/>
                  </a:lnTo>
                  <a:lnTo>
                    <a:pt x="114425" y="135576"/>
                  </a:lnTo>
                  <a:lnTo>
                    <a:pt x="117053" y="141587"/>
                  </a:lnTo>
                  <a:lnTo>
                    <a:pt x="122084" y="148790"/>
                  </a:lnTo>
                  <a:lnTo>
                    <a:pt x="125418" y="149775"/>
                  </a:lnTo>
                  <a:lnTo>
                    <a:pt x="135643" y="150408"/>
                  </a:lnTo>
                  <a:lnTo>
                    <a:pt x="141366" y="147848"/>
                  </a:lnTo>
                  <a:lnTo>
                    <a:pt x="144282" y="145777"/>
                  </a:lnTo>
                  <a:lnTo>
                    <a:pt x="173927" y="101976"/>
                  </a:lnTo>
                  <a:lnTo>
                    <a:pt x="192998" y="67705"/>
                  </a:lnTo>
                  <a:lnTo>
                    <a:pt x="194238" y="58434"/>
                  </a:lnTo>
                  <a:lnTo>
                    <a:pt x="193420" y="56401"/>
                  </a:lnTo>
                  <a:lnTo>
                    <a:pt x="191883" y="55046"/>
                  </a:lnTo>
                  <a:lnTo>
                    <a:pt x="189866" y="54143"/>
                  </a:lnTo>
                  <a:lnTo>
                    <a:pt x="188520" y="52549"/>
                  </a:lnTo>
                  <a:lnTo>
                    <a:pt x="187026" y="48132"/>
                  </a:lnTo>
                  <a:lnTo>
                    <a:pt x="185635" y="46557"/>
                  </a:lnTo>
                  <a:lnTo>
                    <a:pt x="181445" y="44807"/>
                  </a:lnTo>
                  <a:lnTo>
                    <a:pt x="150525" y="43408"/>
                  </a:lnTo>
                  <a:lnTo>
                    <a:pt x="156330" y="50536"/>
                  </a:lnTo>
                  <a:lnTo>
                    <a:pt x="158238" y="58638"/>
                  </a:lnTo>
                  <a:lnTo>
                    <a:pt x="158685" y="64398"/>
                  </a:lnTo>
                  <a:lnTo>
                    <a:pt x="161530" y="70265"/>
                  </a:lnTo>
                  <a:lnTo>
                    <a:pt x="165108" y="76180"/>
                  </a:lnTo>
                  <a:lnTo>
                    <a:pt x="168115" y="85088"/>
                  </a:lnTo>
                  <a:lnTo>
                    <a:pt x="183368" y="105915"/>
                  </a:lnTo>
                  <a:lnTo>
                    <a:pt x="185728" y="111868"/>
                  </a:lnTo>
                  <a:lnTo>
                    <a:pt x="193376" y="122010"/>
                  </a:lnTo>
                  <a:lnTo>
                    <a:pt x="203831" y="123252"/>
                  </a:lnTo>
                  <a:lnTo>
                    <a:pt x="211360" y="120896"/>
                  </a:lnTo>
                  <a:lnTo>
                    <a:pt x="214757" y="118879"/>
                  </a:lnTo>
                  <a:lnTo>
                    <a:pt x="217021" y="116542"/>
                  </a:lnTo>
                  <a:lnTo>
                    <a:pt x="228353" y="96911"/>
                  </a:lnTo>
                  <a:lnTo>
                    <a:pt x="239491" y="65068"/>
                  </a:lnTo>
                  <a:lnTo>
                    <a:pt x="248219" y="52501"/>
                  </a:lnTo>
                  <a:lnTo>
                    <a:pt x="248304" y="57126"/>
                  </a:lnTo>
                  <a:lnTo>
                    <a:pt x="250969" y="62072"/>
                  </a:lnTo>
                  <a:lnTo>
                    <a:pt x="253068" y="64780"/>
                  </a:lnTo>
                  <a:lnTo>
                    <a:pt x="255402" y="73081"/>
                  </a:lnTo>
                  <a:lnTo>
                    <a:pt x="258015" y="93213"/>
                  </a:lnTo>
                  <a:lnTo>
                    <a:pt x="266933" y="105757"/>
                  </a:lnTo>
                  <a:lnTo>
                    <a:pt x="282674" y="122375"/>
                  </a:lnTo>
                  <a:lnTo>
                    <a:pt x="284127" y="121849"/>
                  </a:lnTo>
                  <a:lnTo>
                    <a:pt x="296365" y="111222"/>
                  </a:lnTo>
                  <a:lnTo>
                    <a:pt x="299448" y="105628"/>
                  </a:lnTo>
                  <a:lnTo>
                    <a:pt x="301812" y="99834"/>
                  </a:lnTo>
                  <a:lnTo>
                    <a:pt x="316060" y="81099"/>
                  </a:lnTo>
                  <a:lnTo>
                    <a:pt x="321688" y="63127"/>
                  </a:lnTo>
                  <a:lnTo>
                    <a:pt x="325587" y="56140"/>
                  </a:lnTo>
                  <a:lnTo>
                    <a:pt x="328775" y="46628"/>
                  </a:lnTo>
                  <a:lnTo>
                    <a:pt x="337232" y="35010"/>
                  </a:lnTo>
                  <a:lnTo>
                    <a:pt x="342257" y="34635"/>
                  </a:lnTo>
                  <a:lnTo>
                    <a:pt x="343693" y="35575"/>
                  </a:lnTo>
                  <a:lnTo>
                    <a:pt x="344650" y="37193"/>
                  </a:lnTo>
                  <a:lnTo>
                    <a:pt x="346187" y="42180"/>
                  </a:lnTo>
                  <a:lnTo>
                    <a:pt x="351194" y="47784"/>
                  </a:lnTo>
                  <a:lnTo>
                    <a:pt x="353583" y="55605"/>
                  </a:lnTo>
                  <a:lnTo>
                    <a:pt x="357974" y="81275"/>
                  </a:lnTo>
                  <a:lnTo>
                    <a:pt x="363151" y="98622"/>
                  </a:lnTo>
                  <a:lnTo>
                    <a:pt x="365165" y="111603"/>
                  </a:lnTo>
                  <a:lnTo>
                    <a:pt x="372080" y="121976"/>
                  </a:lnTo>
                  <a:lnTo>
                    <a:pt x="373321" y="132289"/>
                  </a:lnTo>
                  <a:lnTo>
                    <a:pt x="373354" y="90785"/>
                  </a:lnTo>
                  <a:lnTo>
                    <a:pt x="374346" y="76186"/>
                  </a:lnTo>
                  <a:lnTo>
                    <a:pt x="380422" y="59216"/>
                  </a:lnTo>
                  <a:lnTo>
                    <a:pt x="382449" y="49441"/>
                  </a:lnTo>
                  <a:lnTo>
                    <a:pt x="389189" y="35082"/>
                  </a:lnTo>
                  <a:lnTo>
                    <a:pt x="389864" y="31904"/>
                  </a:lnTo>
                  <a:lnTo>
                    <a:pt x="395554" y="22691"/>
                  </a:lnTo>
                  <a:lnTo>
                    <a:pt x="400750" y="19317"/>
                  </a:lnTo>
                  <a:lnTo>
                    <a:pt x="412170" y="17151"/>
                  </a:lnTo>
                  <a:lnTo>
                    <a:pt x="421015" y="16776"/>
                  </a:lnTo>
                  <a:lnTo>
                    <a:pt x="426948" y="19334"/>
                  </a:lnTo>
                  <a:lnTo>
                    <a:pt x="429920" y="21405"/>
                  </a:lnTo>
                  <a:lnTo>
                    <a:pt x="433221" y="26352"/>
                  </a:lnTo>
                  <a:lnTo>
                    <a:pt x="434688" y="32851"/>
                  </a:lnTo>
                  <a:lnTo>
                    <a:pt x="438276" y="53191"/>
                  </a:lnTo>
                  <a:lnTo>
                    <a:pt x="443505" y="71578"/>
                  </a:lnTo>
                  <a:lnTo>
                    <a:pt x="444758" y="113222"/>
                  </a:lnTo>
                  <a:lnTo>
                    <a:pt x="444782" y="120647"/>
                  </a:lnTo>
                  <a:lnTo>
                    <a:pt x="445778" y="120698"/>
                  </a:lnTo>
                  <a:lnTo>
                    <a:pt x="452479" y="115811"/>
                  </a:lnTo>
                  <a:lnTo>
                    <a:pt x="454468" y="107906"/>
                  </a:lnTo>
                  <a:lnTo>
                    <a:pt x="459786" y="99670"/>
                  </a:lnTo>
                  <a:lnTo>
                    <a:pt x="462794" y="90946"/>
                  </a:lnTo>
                  <a:lnTo>
                    <a:pt x="468536" y="82077"/>
                  </a:lnTo>
                  <a:lnTo>
                    <a:pt x="470228" y="76138"/>
                  </a:lnTo>
                  <a:lnTo>
                    <a:pt x="471671" y="74157"/>
                  </a:lnTo>
                  <a:lnTo>
                    <a:pt x="473625" y="72837"/>
                  </a:lnTo>
                  <a:lnTo>
                    <a:pt x="475921" y="71956"/>
                  </a:lnTo>
                  <a:lnTo>
                    <a:pt x="477450" y="70377"/>
                  </a:lnTo>
                  <a:lnTo>
                    <a:pt x="480475" y="61389"/>
                  </a:lnTo>
                  <a:lnTo>
                    <a:pt x="472819" y="61277"/>
                  </a:lnTo>
                  <a:lnTo>
                    <a:pt x="472407" y="62266"/>
                  </a:lnTo>
                  <a:lnTo>
                    <a:pt x="470661" y="76499"/>
                  </a:lnTo>
                  <a:lnTo>
                    <a:pt x="464528" y="88124"/>
                  </a:lnTo>
                  <a:lnTo>
                    <a:pt x="463902" y="91078"/>
                  </a:lnTo>
                  <a:lnTo>
                    <a:pt x="464477" y="94039"/>
                  </a:lnTo>
                  <a:lnTo>
                    <a:pt x="469884" y="105921"/>
                  </a:lnTo>
                  <a:lnTo>
                    <a:pt x="472350" y="120798"/>
                  </a:lnTo>
                  <a:lnTo>
                    <a:pt x="476221" y="126751"/>
                  </a:lnTo>
                  <a:lnTo>
                    <a:pt x="481251" y="130058"/>
                  </a:lnTo>
                  <a:lnTo>
                    <a:pt x="492562" y="132181"/>
                  </a:lnTo>
                  <a:lnTo>
                    <a:pt x="506130" y="132549"/>
                  </a:lnTo>
                  <a:lnTo>
                    <a:pt x="514387" y="129989"/>
                  </a:lnTo>
                  <a:lnTo>
                    <a:pt x="530870" y="117464"/>
                  </a:lnTo>
                  <a:lnTo>
                    <a:pt x="543018" y="1059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24" name="SMARTInkShape-Group240"/>
          <p:cNvGrpSpPr/>
          <p:nvPr/>
        </p:nvGrpSpPr>
        <p:grpSpPr>
          <a:xfrm>
            <a:off x="5973961" y="3439375"/>
            <a:ext cx="517922" cy="309688"/>
            <a:chOff x="5973961" y="3439375"/>
            <a:chExt cx="517922" cy="309688"/>
          </a:xfrm>
        </p:grpSpPr>
        <p:sp>
          <p:nvSpPr>
            <p:cNvPr id="1620" name="SMARTInkShape-1841"/>
            <p:cNvSpPr/>
            <p:nvPr/>
          </p:nvSpPr>
          <p:spPr>
            <a:xfrm>
              <a:off x="6322218" y="3509780"/>
              <a:ext cx="169665" cy="124603"/>
            </a:xfrm>
            <a:custGeom>
              <a:avLst/>
              <a:gdLst/>
              <a:ahLst/>
              <a:cxnLst/>
              <a:rect l="0" t="0" r="0" b="0"/>
              <a:pathLst>
                <a:path w="169665" h="124603">
                  <a:moveTo>
                    <a:pt x="0" y="79954"/>
                  </a:moveTo>
                  <a:lnTo>
                    <a:pt x="7689" y="79954"/>
                  </a:lnTo>
                  <a:lnTo>
                    <a:pt x="18043" y="84695"/>
                  </a:lnTo>
                  <a:lnTo>
                    <a:pt x="21951" y="85099"/>
                  </a:lnTo>
                  <a:lnTo>
                    <a:pt x="64570" y="77423"/>
                  </a:lnTo>
                  <a:lnTo>
                    <a:pt x="95762" y="61873"/>
                  </a:lnTo>
                  <a:lnTo>
                    <a:pt x="130047" y="39266"/>
                  </a:lnTo>
                  <a:lnTo>
                    <a:pt x="142693" y="33442"/>
                  </a:lnTo>
                  <a:lnTo>
                    <a:pt x="154745" y="23031"/>
                  </a:lnTo>
                  <a:lnTo>
                    <a:pt x="158073" y="17283"/>
                  </a:lnTo>
                  <a:lnTo>
                    <a:pt x="160385" y="8679"/>
                  </a:lnTo>
                  <a:lnTo>
                    <a:pt x="160579" y="4289"/>
                  </a:lnTo>
                  <a:lnTo>
                    <a:pt x="159639" y="2721"/>
                  </a:lnTo>
                  <a:lnTo>
                    <a:pt x="158020" y="1677"/>
                  </a:lnTo>
                  <a:lnTo>
                    <a:pt x="151001" y="206"/>
                  </a:lnTo>
                  <a:lnTo>
                    <a:pt x="148291" y="0"/>
                  </a:lnTo>
                  <a:lnTo>
                    <a:pt x="142637" y="2416"/>
                  </a:lnTo>
                  <a:lnTo>
                    <a:pt x="122025" y="20588"/>
                  </a:lnTo>
                  <a:lnTo>
                    <a:pt x="111123" y="38499"/>
                  </a:lnTo>
                  <a:lnTo>
                    <a:pt x="99157" y="76078"/>
                  </a:lnTo>
                  <a:lnTo>
                    <a:pt x="98641" y="82531"/>
                  </a:lnTo>
                  <a:lnTo>
                    <a:pt x="105951" y="103703"/>
                  </a:lnTo>
                  <a:lnTo>
                    <a:pt x="119480" y="118905"/>
                  </a:lnTo>
                  <a:lnTo>
                    <a:pt x="125201" y="122070"/>
                  </a:lnTo>
                  <a:lnTo>
                    <a:pt x="136647" y="123852"/>
                  </a:lnTo>
                  <a:lnTo>
                    <a:pt x="169664" y="1246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1" name="SMARTInkShape-1842"/>
            <p:cNvSpPr/>
            <p:nvPr/>
          </p:nvSpPr>
          <p:spPr>
            <a:xfrm>
              <a:off x="6366867" y="3446859"/>
              <a:ext cx="8930" cy="196454"/>
            </a:xfrm>
            <a:custGeom>
              <a:avLst/>
              <a:gdLst/>
              <a:ahLst/>
              <a:cxnLst/>
              <a:rect l="0" t="0" r="0" b="0"/>
              <a:pathLst>
                <a:path w="8930" h="196454">
                  <a:moveTo>
                    <a:pt x="0" y="0"/>
                  </a:moveTo>
                  <a:lnTo>
                    <a:pt x="992" y="39953"/>
                  </a:lnTo>
                  <a:lnTo>
                    <a:pt x="7688" y="73367"/>
                  </a:lnTo>
                  <a:lnTo>
                    <a:pt x="8820" y="117497"/>
                  </a:lnTo>
                  <a:lnTo>
                    <a:pt x="8920" y="157359"/>
                  </a:lnTo>
                  <a:lnTo>
                    <a:pt x="8929" y="1964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2" name="SMARTInkShape-1843"/>
            <p:cNvSpPr/>
            <p:nvPr/>
          </p:nvSpPr>
          <p:spPr>
            <a:xfrm>
              <a:off x="6313291" y="3598664"/>
              <a:ext cx="8928" cy="71438"/>
            </a:xfrm>
            <a:custGeom>
              <a:avLst/>
              <a:gdLst/>
              <a:ahLst/>
              <a:cxnLst/>
              <a:rect l="0" t="0" r="0" b="0"/>
              <a:pathLst>
                <a:path w="8928" h="71438">
                  <a:moveTo>
                    <a:pt x="8927" y="0"/>
                  </a:moveTo>
                  <a:lnTo>
                    <a:pt x="8927" y="7688"/>
                  </a:lnTo>
                  <a:lnTo>
                    <a:pt x="2791" y="15813"/>
                  </a:lnTo>
                  <a:lnTo>
                    <a:pt x="1239" y="21250"/>
                  </a:lnTo>
                  <a:lnTo>
                    <a:pt x="7" y="65378"/>
                  </a:lnTo>
                  <a:lnTo>
                    <a:pt x="0" y="69642"/>
                  </a:lnTo>
                  <a:lnTo>
                    <a:pt x="992" y="70240"/>
                  </a:lnTo>
                  <a:lnTo>
                    <a:pt x="8927" y="71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3" name="SMARTInkShape-1844"/>
            <p:cNvSpPr/>
            <p:nvPr/>
          </p:nvSpPr>
          <p:spPr>
            <a:xfrm>
              <a:off x="5973961" y="3439375"/>
              <a:ext cx="294679" cy="309688"/>
            </a:xfrm>
            <a:custGeom>
              <a:avLst/>
              <a:gdLst/>
              <a:ahLst/>
              <a:cxnLst/>
              <a:rect l="0" t="0" r="0" b="0"/>
              <a:pathLst>
                <a:path w="294679" h="309688">
                  <a:moveTo>
                    <a:pt x="0" y="168218"/>
                  </a:moveTo>
                  <a:lnTo>
                    <a:pt x="0" y="208121"/>
                  </a:lnTo>
                  <a:lnTo>
                    <a:pt x="992" y="251429"/>
                  </a:lnTo>
                  <a:lnTo>
                    <a:pt x="7067" y="268476"/>
                  </a:lnTo>
                  <a:lnTo>
                    <a:pt x="9676" y="289349"/>
                  </a:lnTo>
                  <a:lnTo>
                    <a:pt x="16585" y="300280"/>
                  </a:lnTo>
                  <a:lnTo>
                    <a:pt x="17482" y="306346"/>
                  </a:lnTo>
                  <a:lnTo>
                    <a:pt x="18600" y="307929"/>
                  </a:lnTo>
                  <a:lnTo>
                    <a:pt x="20337" y="308984"/>
                  </a:lnTo>
                  <a:lnTo>
                    <a:pt x="22488" y="309687"/>
                  </a:lnTo>
                  <a:lnTo>
                    <a:pt x="23921" y="309163"/>
                  </a:lnTo>
                  <a:lnTo>
                    <a:pt x="24877" y="307822"/>
                  </a:lnTo>
                  <a:lnTo>
                    <a:pt x="25515" y="305936"/>
                  </a:lnTo>
                  <a:lnTo>
                    <a:pt x="40954" y="286161"/>
                  </a:lnTo>
                  <a:lnTo>
                    <a:pt x="46565" y="268282"/>
                  </a:lnTo>
                  <a:lnTo>
                    <a:pt x="58791" y="245668"/>
                  </a:lnTo>
                  <a:lnTo>
                    <a:pt x="62398" y="234602"/>
                  </a:lnTo>
                  <a:lnTo>
                    <a:pt x="68318" y="225040"/>
                  </a:lnTo>
                  <a:lnTo>
                    <a:pt x="71506" y="215923"/>
                  </a:lnTo>
                  <a:lnTo>
                    <a:pt x="79963" y="204463"/>
                  </a:lnTo>
                  <a:lnTo>
                    <a:pt x="84989" y="208833"/>
                  </a:lnTo>
                  <a:lnTo>
                    <a:pt x="87381" y="213720"/>
                  </a:lnTo>
                  <a:lnTo>
                    <a:pt x="90036" y="227862"/>
                  </a:lnTo>
                  <a:lnTo>
                    <a:pt x="95358" y="237705"/>
                  </a:lnTo>
                  <a:lnTo>
                    <a:pt x="98368" y="251756"/>
                  </a:lnTo>
                  <a:lnTo>
                    <a:pt x="105126" y="265895"/>
                  </a:lnTo>
                  <a:lnTo>
                    <a:pt x="105803" y="269055"/>
                  </a:lnTo>
                  <a:lnTo>
                    <a:pt x="107246" y="271162"/>
                  </a:lnTo>
                  <a:lnTo>
                    <a:pt x="109199" y="272566"/>
                  </a:lnTo>
                  <a:lnTo>
                    <a:pt x="114019" y="274127"/>
                  </a:lnTo>
                  <a:lnTo>
                    <a:pt x="128111" y="275210"/>
                  </a:lnTo>
                  <a:lnTo>
                    <a:pt x="133998" y="272656"/>
                  </a:lnTo>
                  <a:lnTo>
                    <a:pt x="145861" y="262931"/>
                  </a:lnTo>
                  <a:lnTo>
                    <a:pt x="149163" y="257276"/>
                  </a:lnTo>
                  <a:lnTo>
                    <a:pt x="167181" y="212628"/>
                  </a:lnTo>
                  <a:lnTo>
                    <a:pt x="171574" y="194937"/>
                  </a:lnTo>
                  <a:lnTo>
                    <a:pt x="175473" y="182078"/>
                  </a:lnTo>
                  <a:lnTo>
                    <a:pt x="182923" y="140903"/>
                  </a:lnTo>
                  <a:lnTo>
                    <a:pt x="189564" y="103779"/>
                  </a:lnTo>
                  <a:lnTo>
                    <a:pt x="195546" y="61800"/>
                  </a:lnTo>
                  <a:lnTo>
                    <a:pt x="196399" y="19277"/>
                  </a:lnTo>
                  <a:lnTo>
                    <a:pt x="196453" y="0"/>
                  </a:lnTo>
                  <a:lnTo>
                    <a:pt x="196453" y="3724"/>
                  </a:lnTo>
                  <a:lnTo>
                    <a:pt x="199098" y="8459"/>
                  </a:lnTo>
                  <a:lnTo>
                    <a:pt x="202589" y="13870"/>
                  </a:lnTo>
                  <a:lnTo>
                    <a:pt x="204555" y="23488"/>
                  </a:lnTo>
                  <a:lnTo>
                    <a:pt x="207980" y="61302"/>
                  </a:lnTo>
                  <a:lnTo>
                    <a:pt x="212435" y="81639"/>
                  </a:lnTo>
                  <a:lnTo>
                    <a:pt x="214066" y="122936"/>
                  </a:lnTo>
                  <a:lnTo>
                    <a:pt x="216909" y="152292"/>
                  </a:lnTo>
                  <a:lnTo>
                    <a:pt x="222408" y="194270"/>
                  </a:lnTo>
                  <a:lnTo>
                    <a:pt x="223220" y="236234"/>
                  </a:lnTo>
                  <a:lnTo>
                    <a:pt x="223239" y="251504"/>
                  </a:lnTo>
                  <a:lnTo>
                    <a:pt x="227982" y="236773"/>
                  </a:lnTo>
                  <a:lnTo>
                    <a:pt x="238063" y="193203"/>
                  </a:lnTo>
                  <a:lnTo>
                    <a:pt x="241193" y="181354"/>
                  </a:lnTo>
                  <a:lnTo>
                    <a:pt x="253412" y="165404"/>
                  </a:lnTo>
                  <a:lnTo>
                    <a:pt x="259141" y="162007"/>
                  </a:lnTo>
                  <a:lnTo>
                    <a:pt x="267730" y="159647"/>
                  </a:lnTo>
                  <a:lnTo>
                    <a:pt x="272119" y="159448"/>
                  </a:lnTo>
                  <a:lnTo>
                    <a:pt x="273686" y="160387"/>
                  </a:lnTo>
                  <a:lnTo>
                    <a:pt x="274729" y="162005"/>
                  </a:lnTo>
                  <a:lnTo>
                    <a:pt x="275427" y="164076"/>
                  </a:lnTo>
                  <a:lnTo>
                    <a:pt x="283704" y="177387"/>
                  </a:lnTo>
                  <a:lnTo>
                    <a:pt x="288215" y="202097"/>
                  </a:lnTo>
                  <a:lnTo>
                    <a:pt x="291807" y="209072"/>
                  </a:lnTo>
                  <a:lnTo>
                    <a:pt x="294112" y="221635"/>
                  </a:lnTo>
                  <a:lnTo>
                    <a:pt x="294678" y="2307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27" name="SMARTInkShape-Group241"/>
          <p:cNvGrpSpPr/>
          <p:nvPr/>
        </p:nvGrpSpPr>
        <p:grpSpPr>
          <a:xfrm>
            <a:off x="5777507" y="3625453"/>
            <a:ext cx="107158" cy="89298"/>
            <a:chOff x="5777507" y="3625453"/>
            <a:chExt cx="107158" cy="89298"/>
          </a:xfrm>
        </p:grpSpPr>
        <p:sp>
          <p:nvSpPr>
            <p:cNvPr id="1625" name="SMARTInkShape-1845"/>
            <p:cNvSpPr/>
            <p:nvPr/>
          </p:nvSpPr>
          <p:spPr>
            <a:xfrm>
              <a:off x="5795367" y="3705820"/>
              <a:ext cx="89298" cy="8931"/>
            </a:xfrm>
            <a:custGeom>
              <a:avLst/>
              <a:gdLst/>
              <a:ahLst/>
              <a:cxnLst/>
              <a:rect l="0" t="0" r="0" b="0"/>
              <a:pathLst>
                <a:path w="89298" h="8931">
                  <a:moveTo>
                    <a:pt x="0" y="8930"/>
                  </a:moveTo>
                  <a:lnTo>
                    <a:pt x="4740" y="8930"/>
                  </a:lnTo>
                  <a:lnTo>
                    <a:pt x="9713" y="6284"/>
                  </a:lnTo>
                  <a:lnTo>
                    <a:pt x="16250" y="1242"/>
                  </a:lnTo>
                  <a:lnTo>
                    <a:pt x="22123" y="368"/>
                  </a:lnTo>
                  <a:lnTo>
                    <a:pt x="65384" y="3"/>
                  </a:lnTo>
                  <a:lnTo>
                    <a:pt x="8929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6" name="SMARTInkShape-1846"/>
            <p:cNvSpPr/>
            <p:nvPr/>
          </p:nvSpPr>
          <p:spPr>
            <a:xfrm>
              <a:off x="5777507" y="3625453"/>
              <a:ext cx="89298" cy="17860"/>
            </a:xfrm>
            <a:custGeom>
              <a:avLst/>
              <a:gdLst/>
              <a:ahLst/>
              <a:cxnLst/>
              <a:rect l="0" t="0" r="0" b="0"/>
              <a:pathLst>
                <a:path w="89298" h="17860">
                  <a:moveTo>
                    <a:pt x="0" y="17859"/>
                  </a:moveTo>
                  <a:lnTo>
                    <a:pt x="25731" y="17859"/>
                  </a:lnTo>
                  <a:lnTo>
                    <a:pt x="33926" y="15214"/>
                  </a:lnTo>
                  <a:lnTo>
                    <a:pt x="40876" y="11722"/>
                  </a:lnTo>
                  <a:lnTo>
                    <a:pt x="50366" y="8765"/>
                  </a:lnTo>
                  <a:lnTo>
                    <a:pt x="59462" y="3038"/>
                  </a:lnTo>
                  <a:lnTo>
                    <a:pt x="69433" y="900"/>
                  </a:lnTo>
                  <a:lnTo>
                    <a:pt x="8929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33" name="SMARTInkShape-Group242"/>
          <p:cNvGrpSpPr/>
          <p:nvPr/>
        </p:nvGrpSpPr>
        <p:grpSpPr>
          <a:xfrm>
            <a:off x="4527364" y="3522464"/>
            <a:ext cx="1178671" cy="361951"/>
            <a:chOff x="4527364" y="3522464"/>
            <a:chExt cx="1178671" cy="361951"/>
          </a:xfrm>
        </p:grpSpPr>
        <p:sp>
          <p:nvSpPr>
            <p:cNvPr id="1628" name="SMARTInkShape-1847"/>
            <p:cNvSpPr/>
            <p:nvPr/>
          </p:nvSpPr>
          <p:spPr>
            <a:xfrm>
              <a:off x="5304234" y="3625454"/>
              <a:ext cx="142876" cy="129732"/>
            </a:xfrm>
            <a:custGeom>
              <a:avLst/>
              <a:gdLst/>
              <a:ahLst/>
              <a:cxnLst/>
              <a:rect l="0" t="0" r="0" b="0"/>
              <a:pathLst>
                <a:path w="142876" h="129732">
                  <a:moveTo>
                    <a:pt x="0" y="44647"/>
                  </a:moveTo>
                  <a:lnTo>
                    <a:pt x="0" y="86328"/>
                  </a:lnTo>
                  <a:lnTo>
                    <a:pt x="0" y="98071"/>
                  </a:lnTo>
                  <a:lnTo>
                    <a:pt x="5145" y="98195"/>
                  </a:lnTo>
                  <a:lnTo>
                    <a:pt x="2948" y="98212"/>
                  </a:lnTo>
                  <a:lnTo>
                    <a:pt x="1965" y="97224"/>
                  </a:lnTo>
                  <a:lnTo>
                    <a:pt x="874" y="93481"/>
                  </a:lnTo>
                  <a:lnTo>
                    <a:pt x="76" y="69546"/>
                  </a:lnTo>
                  <a:lnTo>
                    <a:pt x="9099" y="39585"/>
                  </a:lnTo>
                  <a:lnTo>
                    <a:pt x="15835" y="26964"/>
                  </a:lnTo>
                  <a:lnTo>
                    <a:pt x="16510" y="23929"/>
                  </a:lnTo>
                  <a:lnTo>
                    <a:pt x="22200" y="14916"/>
                  </a:lnTo>
                  <a:lnTo>
                    <a:pt x="27396" y="11590"/>
                  </a:lnTo>
                  <a:lnTo>
                    <a:pt x="33012" y="9119"/>
                  </a:lnTo>
                  <a:lnTo>
                    <a:pt x="38815" y="4714"/>
                  </a:lnTo>
                  <a:lnTo>
                    <a:pt x="47348" y="2095"/>
                  </a:lnTo>
                  <a:lnTo>
                    <a:pt x="90924" y="35"/>
                  </a:lnTo>
                  <a:lnTo>
                    <a:pt x="114287" y="0"/>
                  </a:lnTo>
                  <a:lnTo>
                    <a:pt x="114888" y="992"/>
                  </a:lnTo>
                  <a:lnTo>
                    <a:pt x="115929" y="12428"/>
                  </a:lnTo>
                  <a:lnTo>
                    <a:pt x="113370" y="18091"/>
                  </a:lnTo>
                  <a:lnTo>
                    <a:pt x="111299" y="20990"/>
                  </a:lnTo>
                  <a:lnTo>
                    <a:pt x="100269" y="55919"/>
                  </a:lnTo>
                  <a:lnTo>
                    <a:pt x="75382" y="95319"/>
                  </a:lnTo>
                  <a:lnTo>
                    <a:pt x="71591" y="122847"/>
                  </a:lnTo>
                  <a:lnTo>
                    <a:pt x="76224" y="129113"/>
                  </a:lnTo>
                  <a:lnTo>
                    <a:pt x="77605" y="129731"/>
                  </a:lnTo>
                  <a:lnTo>
                    <a:pt x="78525" y="129151"/>
                  </a:lnTo>
                  <a:lnTo>
                    <a:pt x="79139" y="127772"/>
                  </a:lnTo>
                  <a:lnTo>
                    <a:pt x="80541" y="126853"/>
                  </a:lnTo>
                  <a:lnTo>
                    <a:pt x="87254" y="124567"/>
                  </a:lnTo>
                  <a:lnTo>
                    <a:pt x="110169" y="104045"/>
                  </a:lnTo>
                  <a:lnTo>
                    <a:pt x="113456" y="95520"/>
                  </a:lnTo>
                  <a:lnTo>
                    <a:pt x="120307" y="73879"/>
                  </a:lnTo>
                  <a:lnTo>
                    <a:pt x="131463" y="54291"/>
                  </a:lnTo>
                  <a:lnTo>
                    <a:pt x="133848" y="35929"/>
                  </a:lnTo>
                  <a:lnTo>
                    <a:pt x="133903" y="31512"/>
                  </a:lnTo>
                  <a:lnTo>
                    <a:pt x="132924" y="29938"/>
                  </a:lnTo>
                  <a:lnTo>
                    <a:pt x="131281" y="28888"/>
                  </a:lnTo>
                  <a:lnTo>
                    <a:pt x="129192" y="28188"/>
                  </a:lnTo>
                  <a:lnTo>
                    <a:pt x="127799" y="28713"/>
                  </a:lnTo>
                  <a:lnTo>
                    <a:pt x="126872" y="30056"/>
                  </a:lnTo>
                  <a:lnTo>
                    <a:pt x="125565" y="36686"/>
                  </a:lnTo>
                  <a:lnTo>
                    <a:pt x="125124" y="43075"/>
                  </a:lnTo>
                  <a:lnTo>
                    <a:pt x="132714" y="64627"/>
                  </a:lnTo>
                  <a:lnTo>
                    <a:pt x="134694" y="83357"/>
                  </a:lnTo>
                  <a:lnTo>
                    <a:pt x="142027" y="97782"/>
                  </a:lnTo>
                  <a:lnTo>
                    <a:pt x="142875" y="1071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9" name="SMARTInkShape-1848"/>
            <p:cNvSpPr/>
            <p:nvPr/>
          </p:nvSpPr>
          <p:spPr>
            <a:xfrm>
              <a:off x="5509631" y="3634382"/>
              <a:ext cx="196404" cy="250033"/>
            </a:xfrm>
            <a:custGeom>
              <a:avLst/>
              <a:gdLst/>
              <a:ahLst/>
              <a:cxnLst/>
              <a:rect l="0" t="0" r="0" b="0"/>
              <a:pathLst>
                <a:path w="196404" h="250033">
                  <a:moveTo>
                    <a:pt x="62494" y="0"/>
                  </a:moveTo>
                  <a:lnTo>
                    <a:pt x="57754" y="0"/>
                  </a:lnTo>
                  <a:lnTo>
                    <a:pt x="52780" y="2647"/>
                  </a:lnTo>
                  <a:lnTo>
                    <a:pt x="47262" y="6138"/>
                  </a:lnTo>
                  <a:lnTo>
                    <a:pt x="38578" y="9095"/>
                  </a:lnTo>
                  <a:lnTo>
                    <a:pt x="14865" y="29889"/>
                  </a:lnTo>
                  <a:lnTo>
                    <a:pt x="3954" y="47834"/>
                  </a:lnTo>
                  <a:lnTo>
                    <a:pt x="769" y="61962"/>
                  </a:lnTo>
                  <a:lnTo>
                    <a:pt x="0" y="93138"/>
                  </a:lnTo>
                  <a:lnTo>
                    <a:pt x="2638" y="98611"/>
                  </a:lnTo>
                  <a:lnTo>
                    <a:pt x="4730" y="101460"/>
                  </a:lnTo>
                  <a:lnTo>
                    <a:pt x="12347" y="104625"/>
                  </a:lnTo>
                  <a:lnTo>
                    <a:pt x="17157" y="105469"/>
                  </a:lnTo>
                  <a:lnTo>
                    <a:pt x="25146" y="103761"/>
                  </a:lnTo>
                  <a:lnTo>
                    <a:pt x="55203" y="86122"/>
                  </a:lnTo>
                  <a:lnTo>
                    <a:pt x="94968" y="46875"/>
                  </a:lnTo>
                  <a:lnTo>
                    <a:pt x="113411" y="18426"/>
                  </a:lnTo>
                  <a:lnTo>
                    <a:pt x="116058" y="158"/>
                  </a:lnTo>
                  <a:lnTo>
                    <a:pt x="116072" y="43116"/>
                  </a:lnTo>
                  <a:lnTo>
                    <a:pt x="116072" y="55219"/>
                  </a:lnTo>
                  <a:lnTo>
                    <a:pt x="118717" y="61914"/>
                  </a:lnTo>
                  <a:lnTo>
                    <a:pt x="128500" y="74297"/>
                  </a:lnTo>
                  <a:lnTo>
                    <a:pt x="134164" y="77670"/>
                  </a:lnTo>
                  <a:lnTo>
                    <a:pt x="137063" y="78569"/>
                  </a:lnTo>
                  <a:lnTo>
                    <a:pt x="139987" y="78177"/>
                  </a:lnTo>
                  <a:lnTo>
                    <a:pt x="145883" y="75094"/>
                  </a:lnTo>
                  <a:lnTo>
                    <a:pt x="154781" y="67781"/>
                  </a:lnTo>
                  <a:lnTo>
                    <a:pt x="183541" y="29008"/>
                  </a:lnTo>
                  <a:lnTo>
                    <a:pt x="187326" y="15761"/>
                  </a:lnTo>
                  <a:lnTo>
                    <a:pt x="189372" y="13484"/>
                  </a:lnTo>
                  <a:lnTo>
                    <a:pt x="191728" y="11966"/>
                  </a:lnTo>
                  <a:lnTo>
                    <a:pt x="193297" y="9962"/>
                  </a:lnTo>
                  <a:lnTo>
                    <a:pt x="196317" y="447"/>
                  </a:lnTo>
                  <a:lnTo>
                    <a:pt x="196403" y="4874"/>
                  </a:lnTo>
                  <a:lnTo>
                    <a:pt x="187342" y="49242"/>
                  </a:lnTo>
                  <a:lnTo>
                    <a:pt x="177958" y="88147"/>
                  </a:lnTo>
                  <a:lnTo>
                    <a:pt x="166551" y="124789"/>
                  </a:lnTo>
                  <a:lnTo>
                    <a:pt x="154743" y="166827"/>
                  </a:lnTo>
                  <a:lnTo>
                    <a:pt x="139883" y="209199"/>
                  </a:lnTo>
                  <a:lnTo>
                    <a:pt x="125001" y="2500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0" name="SMARTInkShape-1849"/>
            <p:cNvSpPr/>
            <p:nvPr/>
          </p:nvSpPr>
          <p:spPr>
            <a:xfrm>
              <a:off x="4527364" y="3522464"/>
              <a:ext cx="446473" cy="245338"/>
            </a:xfrm>
            <a:custGeom>
              <a:avLst/>
              <a:gdLst/>
              <a:ahLst/>
              <a:cxnLst/>
              <a:rect l="0" t="0" r="0" b="0"/>
              <a:pathLst>
                <a:path w="446473" h="245338">
                  <a:moveTo>
                    <a:pt x="125003" y="102989"/>
                  </a:moveTo>
                  <a:lnTo>
                    <a:pt x="125003" y="98248"/>
                  </a:lnTo>
                  <a:lnTo>
                    <a:pt x="124011" y="96852"/>
                  </a:lnTo>
                  <a:lnTo>
                    <a:pt x="122357" y="95921"/>
                  </a:lnTo>
                  <a:lnTo>
                    <a:pt x="120264" y="95301"/>
                  </a:lnTo>
                  <a:lnTo>
                    <a:pt x="118867" y="93895"/>
                  </a:lnTo>
                  <a:lnTo>
                    <a:pt x="117315" y="89687"/>
                  </a:lnTo>
                  <a:lnTo>
                    <a:pt x="115909" y="88168"/>
                  </a:lnTo>
                  <a:lnTo>
                    <a:pt x="111701" y="86480"/>
                  </a:lnTo>
                  <a:lnTo>
                    <a:pt x="110181" y="85037"/>
                  </a:lnTo>
                  <a:lnTo>
                    <a:pt x="99574" y="68914"/>
                  </a:lnTo>
                  <a:lnTo>
                    <a:pt x="96172" y="68001"/>
                  </a:lnTo>
                  <a:lnTo>
                    <a:pt x="77258" y="67313"/>
                  </a:lnTo>
                  <a:lnTo>
                    <a:pt x="71371" y="69935"/>
                  </a:lnTo>
                  <a:lnTo>
                    <a:pt x="65448" y="73415"/>
                  </a:lnTo>
                  <a:lnTo>
                    <a:pt x="41473" y="83084"/>
                  </a:lnTo>
                  <a:lnTo>
                    <a:pt x="33970" y="88520"/>
                  </a:lnTo>
                  <a:lnTo>
                    <a:pt x="24167" y="101899"/>
                  </a:lnTo>
                  <a:lnTo>
                    <a:pt x="5582" y="145077"/>
                  </a:lnTo>
                  <a:lnTo>
                    <a:pt x="1093" y="167563"/>
                  </a:lnTo>
                  <a:lnTo>
                    <a:pt x="31" y="207539"/>
                  </a:lnTo>
                  <a:lnTo>
                    <a:pt x="0" y="220397"/>
                  </a:lnTo>
                  <a:lnTo>
                    <a:pt x="2639" y="227270"/>
                  </a:lnTo>
                  <a:lnTo>
                    <a:pt x="13290" y="241109"/>
                  </a:lnTo>
                  <a:lnTo>
                    <a:pt x="15801" y="241702"/>
                  </a:lnTo>
                  <a:lnTo>
                    <a:pt x="18467" y="241105"/>
                  </a:lnTo>
                  <a:lnTo>
                    <a:pt x="24076" y="238787"/>
                  </a:lnTo>
                  <a:lnTo>
                    <a:pt x="32812" y="236491"/>
                  </a:lnTo>
                  <a:lnTo>
                    <a:pt x="47623" y="224577"/>
                  </a:lnTo>
                  <a:lnTo>
                    <a:pt x="78493" y="183107"/>
                  </a:lnTo>
                  <a:lnTo>
                    <a:pt x="94991" y="146429"/>
                  </a:lnTo>
                  <a:lnTo>
                    <a:pt x="110088" y="102830"/>
                  </a:lnTo>
                  <a:lnTo>
                    <a:pt x="117931" y="60965"/>
                  </a:lnTo>
                  <a:lnTo>
                    <a:pt x="123606" y="35047"/>
                  </a:lnTo>
                  <a:lnTo>
                    <a:pt x="124996" y="0"/>
                  </a:lnTo>
                  <a:lnTo>
                    <a:pt x="125003" y="17119"/>
                  </a:lnTo>
                  <a:lnTo>
                    <a:pt x="116901" y="59891"/>
                  </a:lnTo>
                  <a:lnTo>
                    <a:pt x="111442" y="103193"/>
                  </a:lnTo>
                  <a:lnTo>
                    <a:pt x="107710" y="140597"/>
                  </a:lnTo>
                  <a:lnTo>
                    <a:pt x="108387" y="156414"/>
                  </a:lnTo>
                  <a:lnTo>
                    <a:pt x="116260" y="195980"/>
                  </a:lnTo>
                  <a:lnTo>
                    <a:pt x="123955" y="219177"/>
                  </a:lnTo>
                  <a:lnTo>
                    <a:pt x="137371" y="237074"/>
                  </a:lnTo>
                  <a:lnTo>
                    <a:pt x="144721" y="241957"/>
                  </a:lnTo>
                  <a:lnTo>
                    <a:pt x="154437" y="244706"/>
                  </a:lnTo>
                  <a:lnTo>
                    <a:pt x="157524" y="244100"/>
                  </a:lnTo>
                  <a:lnTo>
                    <a:pt x="166610" y="238506"/>
                  </a:lnTo>
                  <a:lnTo>
                    <a:pt x="184528" y="220936"/>
                  </a:lnTo>
                  <a:lnTo>
                    <a:pt x="211324" y="179445"/>
                  </a:lnTo>
                  <a:lnTo>
                    <a:pt x="219261" y="162243"/>
                  </a:lnTo>
                  <a:lnTo>
                    <a:pt x="223046" y="145571"/>
                  </a:lnTo>
                  <a:lnTo>
                    <a:pt x="230065" y="130546"/>
                  </a:lnTo>
                  <a:lnTo>
                    <a:pt x="231746" y="118023"/>
                  </a:lnTo>
                  <a:lnTo>
                    <a:pt x="230891" y="115989"/>
                  </a:lnTo>
                  <a:lnTo>
                    <a:pt x="229330" y="114632"/>
                  </a:lnTo>
                  <a:lnTo>
                    <a:pt x="224435" y="112454"/>
                  </a:lnTo>
                  <a:lnTo>
                    <a:pt x="216338" y="119153"/>
                  </a:lnTo>
                  <a:lnTo>
                    <a:pt x="190463" y="145686"/>
                  </a:lnTo>
                  <a:lnTo>
                    <a:pt x="182542" y="159737"/>
                  </a:lnTo>
                  <a:lnTo>
                    <a:pt x="173784" y="187264"/>
                  </a:lnTo>
                  <a:lnTo>
                    <a:pt x="177754" y="211481"/>
                  </a:lnTo>
                  <a:lnTo>
                    <a:pt x="180859" y="218345"/>
                  </a:lnTo>
                  <a:lnTo>
                    <a:pt x="199549" y="239868"/>
                  </a:lnTo>
                  <a:lnTo>
                    <a:pt x="205429" y="243199"/>
                  </a:lnTo>
                  <a:lnTo>
                    <a:pt x="217288" y="245337"/>
                  </a:lnTo>
                  <a:lnTo>
                    <a:pt x="223235" y="242984"/>
                  </a:lnTo>
                  <a:lnTo>
                    <a:pt x="226211" y="240968"/>
                  </a:lnTo>
                  <a:lnTo>
                    <a:pt x="248157" y="234819"/>
                  </a:lnTo>
                  <a:lnTo>
                    <a:pt x="251755" y="232548"/>
                  </a:lnTo>
                  <a:lnTo>
                    <a:pt x="261557" y="219870"/>
                  </a:lnTo>
                  <a:lnTo>
                    <a:pt x="282739" y="180252"/>
                  </a:lnTo>
                  <a:lnTo>
                    <a:pt x="303595" y="138700"/>
                  </a:lnTo>
                  <a:lnTo>
                    <a:pt x="328990" y="95869"/>
                  </a:lnTo>
                  <a:lnTo>
                    <a:pt x="332411" y="94864"/>
                  </a:lnTo>
                  <a:lnTo>
                    <a:pt x="342693" y="94218"/>
                  </a:lnTo>
                  <a:lnTo>
                    <a:pt x="344543" y="96150"/>
                  </a:lnTo>
                  <a:lnTo>
                    <a:pt x="347149" y="107357"/>
                  </a:lnTo>
                  <a:lnTo>
                    <a:pt x="348912" y="118394"/>
                  </a:lnTo>
                  <a:lnTo>
                    <a:pt x="363058" y="159470"/>
                  </a:lnTo>
                  <a:lnTo>
                    <a:pt x="366103" y="183307"/>
                  </a:lnTo>
                  <a:lnTo>
                    <a:pt x="370844" y="178601"/>
                  </a:lnTo>
                  <a:lnTo>
                    <a:pt x="373172" y="170990"/>
                  </a:lnTo>
                  <a:lnTo>
                    <a:pt x="377128" y="155549"/>
                  </a:lnTo>
                  <a:lnTo>
                    <a:pt x="381938" y="138406"/>
                  </a:lnTo>
                  <a:lnTo>
                    <a:pt x="386010" y="120759"/>
                  </a:lnTo>
                  <a:lnTo>
                    <a:pt x="393500" y="105608"/>
                  </a:lnTo>
                  <a:lnTo>
                    <a:pt x="406864" y="88451"/>
                  </a:lnTo>
                  <a:lnTo>
                    <a:pt x="409025" y="82306"/>
                  </a:lnTo>
                  <a:lnTo>
                    <a:pt x="410593" y="80271"/>
                  </a:lnTo>
                  <a:lnTo>
                    <a:pt x="414981" y="78009"/>
                  </a:lnTo>
                  <a:lnTo>
                    <a:pt x="423030" y="76736"/>
                  </a:lnTo>
                  <a:lnTo>
                    <a:pt x="424891" y="77549"/>
                  </a:lnTo>
                  <a:lnTo>
                    <a:pt x="426131" y="79084"/>
                  </a:lnTo>
                  <a:lnTo>
                    <a:pt x="426958" y="81099"/>
                  </a:lnTo>
                  <a:lnTo>
                    <a:pt x="428502" y="82443"/>
                  </a:lnTo>
                  <a:lnTo>
                    <a:pt x="432863" y="83935"/>
                  </a:lnTo>
                  <a:lnTo>
                    <a:pt x="434422" y="85325"/>
                  </a:lnTo>
                  <a:lnTo>
                    <a:pt x="443404" y="106428"/>
                  </a:lnTo>
                  <a:lnTo>
                    <a:pt x="445866" y="125644"/>
                  </a:lnTo>
                  <a:lnTo>
                    <a:pt x="446448" y="170113"/>
                  </a:lnTo>
                  <a:lnTo>
                    <a:pt x="446472" y="1922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1" name="SMARTInkShape-1850"/>
            <p:cNvSpPr/>
            <p:nvPr/>
          </p:nvSpPr>
          <p:spPr>
            <a:xfrm>
              <a:off x="5165493" y="3598664"/>
              <a:ext cx="58375" cy="133714"/>
            </a:xfrm>
            <a:custGeom>
              <a:avLst/>
              <a:gdLst/>
              <a:ahLst/>
              <a:cxnLst/>
              <a:rect l="0" t="0" r="0" b="0"/>
              <a:pathLst>
                <a:path w="58375" h="133714">
                  <a:moveTo>
                    <a:pt x="58374" y="0"/>
                  </a:moveTo>
                  <a:lnTo>
                    <a:pt x="58374" y="4740"/>
                  </a:lnTo>
                  <a:lnTo>
                    <a:pt x="57382" y="6137"/>
                  </a:lnTo>
                  <a:lnTo>
                    <a:pt x="55728" y="7067"/>
                  </a:lnTo>
                  <a:lnTo>
                    <a:pt x="53635" y="7688"/>
                  </a:lnTo>
                  <a:lnTo>
                    <a:pt x="40282" y="18480"/>
                  </a:lnTo>
                  <a:lnTo>
                    <a:pt x="25601" y="33816"/>
                  </a:lnTo>
                  <a:lnTo>
                    <a:pt x="8762" y="59703"/>
                  </a:lnTo>
                  <a:lnTo>
                    <a:pt x="0" y="93542"/>
                  </a:lnTo>
                  <a:lnTo>
                    <a:pt x="3926" y="115359"/>
                  </a:lnTo>
                  <a:lnTo>
                    <a:pt x="8709" y="125023"/>
                  </a:lnTo>
                  <a:lnTo>
                    <a:pt x="14142" y="129980"/>
                  </a:lnTo>
                  <a:lnTo>
                    <a:pt x="19864" y="132183"/>
                  </a:lnTo>
                  <a:lnTo>
                    <a:pt x="34585" y="133713"/>
                  </a:lnTo>
                  <a:lnTo>
                    <a:pt x="40525" y="131196"/>
                  </a:lnTo>
                  <a:lnTo>
                    <a:pt x="46473" y="127762"/>
                  </a:lnTo>
                  <a:lnTo>
                    <a:pt x="58374" y="1250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2" name="SMARTInkShape-1851"/>
            <p:cNvSpPr/>
            <p:nvPr/>
          </p:nvSpPr>
          <p:spPr>
            <a:xfrm>
              <a:off x="5036344" y="3634382"/>
              <a:ext cx="96721" cy="123243"/>
            </a:xfrm>
            <a:custGeom>
              <a:avLst/>
              <a:gdLst/>
              <a:ahLst/>
              <a:cxnLst/>
              <a:rect l="0" t="0" r="0" b="0"/>
              <a:pathLst>
                <a:path w="96721" h="123243">
                  <a:moveTo>
                    <a:pt x="35719" y="0"/>
                  </a:moveTo>
                  <a:lnTo>
                    <a:pt x="22416" y="13303"/>
                  </a:lnTo>
                  <a:lnTo>
                    <a:pt x="19884" y="18480"/>
                  </a:lnTo>
                  <a:lnTo>
                    <a:pt x="2465" y="60111"/>
                  </a:lnTo>
                  <a:lnTo>
                    <a:pt x="28" y="103907"/>
                  </a:lnTo>
                  <a:lnTo>
                    <a:pt x="12" y="110012"/>
                  </a:lnTo>
                  <a:lnTo>
                    <a:pt x="2651" y="116033"/>
                  </a:lnTo>
                  <a:lnTo>
                    <a:pt x="4744" y="119027"/>
                  </a:lnTo>
                  <a:lnTo>
                    <a:pt x="9714" y="122354"/>
                  </a:lnTo>
                  <a:lnTo>
                    <a:pt x="12429" y="123242"/>
                  </a:lnTo>
                  <a:lnTo>
                    <a:pt x="15231" y="122841"/>
                  </a:lnTo>
                  <a:lnTo>
                    <a:pt x="42806" y="106855"/>
                  </a:lnTo>
                  <a:lnTo>
                    <a:pt x="56191" y="95191"/>
                  </a:lnTo>
                  <a:lnTo>
                    <a:pt x="74034" y="73292"/>
                  </a:lnTo>
                  <a:lnTo>
                    <a:pt x="82514" y="66309"/>
                  </a:lnTo>
                  <a:lnTo>
                    <a:pt x="94837" y="47698"/>
                  </a:lnTo>
                  <a:lnTo>
                    <a:pt x="96720" y="41705"/>
                  </a:lnTo>
                  <a:lnTo>
                    <a:pt x="94911" y="33088"/>
                  </a:lnTo>
                  <a:lnTo>
                    <a:pt x="90405" y="20868"/>
                  </a:lnTo>
                  <a:lnTo>
                    <a:pt x="80144" y="14011"/>
                  </a:lnTo>
                  <a:lnTo>
                    <a:pt x="69276" y="10435"/>
                  </a:lnTo>
                  <a:lnTo>
                    <a:pt x="45932" y="9063"/>
                  </a:lnTo>
                  <a:lnTo>
                    <a:pt x="18333" y="16085"/>
                  </a:lnTo>
                  <a:lnTo>
                    <a:pt x="0" y="267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40" name="SMARTInkShape-Group243"/>
          <p:cNvGrpSpPr/>
          <p:nvPr/>
        </p:nvGrpSpPr>
        <p:grpSpPr>
          <a:xfrm>
            <a:off x="4268390" y="3089672"/>
            <a:ext cx="1080494" cy="382167"/>
            <a:chOff x="4268390" y="3089672"/>
            <a:chExt cx="1080494" cy="382167"/>
          </a:xfrm>
        </p:grpSpPr>
        <p:sp>
          <p:nvSpPr>
            <p:cNvPr id="1634" name="SMARTInkShape-1852"/>
            <p:cNvSpPr/>
            <p:nvPr/>
          </p:nvSpPr>
          <p:spPr>
            <a:xfrm>
              <a:off x="5098960" y="3250406"/>
              <a:ext cx="75226" cy="106481"/>
            </a:xfrm>
            <a:custGeom>
              <a:avLst/>
              <a:gdLst/>
              <a:ahLst/>
              <a:cxnLst/>
              <a:rect l="0" t="0" r="0" b="0"/>
              <a:pathLst>
                <a:path w="75226" h="106481">
                  <a:moveTo>
                    <a:pt x="8821" y="8930"/>
                  </a:moveTo>
                  <a:lnTo>
                    <a:pt x="8821" y="13670"/>
                  </a:lnTo>
                  <a:lnTo>
                    <a:pt x="6175" y="18644"/>
                  </a:lnTo>
                  <a:lnTo>
                    <a:pt x="4081" y="21359"/>
                  </a:lnTo>
                  <a:lnTo>
                    <a:pt x="1753" y="29667"/>
                  </a:lnTo>
                  <a:lnTo>
                    <a:pt x="0" y="68629"/>
                  </a:lnTo>
                  <a:lnTo>
                    <a:pt x="905" y="91314"/>
                  </a:lnTo>
                  <a:lnTo>
                    <a:pt x="4640" y="99454"/>
                  </a:lnTo>
                  <a:lnTo>
                    <a:pt x="7026" y="102022"/>
                  </a:lnTo>
                  <a:lnTo>
                    <a:pt x="12323" y="104874"/>
                  </a:lnTo>
                  <a:lnTo>
                    <a:pt x="20884" y="106480"/>
                  </a:lnTo>
                  <a:lnTo>
                    <a:pt x="26749" y="104210"/>
                  </a:lnTo>
                  <a:lnTo>
                    <a:pt x="55209" y="86148"/>
                  </a:lnTo>
                  <a:lnTo>
                    <a:pt x="74197" y="56017"/>
                  </a:lnTo>
                  <a:lnTo>
                    <a:pt x="75225" y="50243"/>
                  </a:lnTo>
                  <a:lnTo>
                    <a:pt x="72038" y="25529"/>
                  </a:lnTo>
                  <a:lnTo>
                    <a:pt x="68999" y="18622"/>
                  </a:lnTo>
                  <a:lnTo>
                    <a:pt x="66799" y="15392"/>
                  </a:lnTo>
                  <a:lnTo>
                    <a:pt x="54222" y="6104"/>
                  </a:lnTo>
                  <a:lnTo>
                    <a:pt x="3561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5" name="SMARTInkShape-1853"/>
            <p:cNvSpPr/>
            <p:nvPr/>
          </p:nvSpPr>
          <p:spPr>
            <a:xfrm>
              <a:off x="4955977" y="3107531"/>
              <a:ext cx="98227" cy="267891"/>
            </a:xfrm>
            <a:custGeom>
              <a:avLst/>
              <a:gdLst/>
              <a:ahLst/>
              <a:cxnLst/>
              <a:rect l="0" t="0" r="0" b="0"/>
              <a:pathLst>
                <a:path w="98227" h="267891">
                  <a:moveTo>
                    <a:pt x="0" y="0"/>
                  </a:moveTo>
                  <a:lnTo>
                    <a:pt x="4739" y="0"/>
                  </a:lnTo>
                  <a:lnTo>
                    <a:pt x="6137" y="992"/>
                  </a:lnTo>
                  <a:lnTo>
                    <a:pt x="7067" y="2646"/>
                  </a:lnTo>
                  <a:lnTo>
                    <a:pt x="7687" y="4740"/>
                  </a:lnTo>
                  <a:lnTo>
                    <a:pt x="13301" y="12429"/>
                  </a:lnTo>
                  <a:lnTo>
                    <a:pt x="16508" y="30472"/>
                  </a:lnTo>
                  <a:lnTo>
                    <a:pt x="17681" y="71922"/>
                  </a:lnTo>
                  <a:lnTo>
                    <a:pt x="17823" y="111993"/>
                  </a:lnTo>
                  <a:lnTo>
                    <a:pt x="17848" y="146403"/>
                  </a:lnTo>
                  <a:lnTo>
                    <a:pt x="11720" y="186456"/>
                  </a:lnTo>
                  <a:lnTo>
                    <a:pt x="10748" y="213004"/>
                  </a:lnTo>
                  <a:lnTo>
                    <a:pt x="17524" y="247578"/>
                  </a:lnTo>
                  <a:lnTo>
                    <a:pt x="18627" y="248396"/>
                  </a:lnTo>
                  <a:lnTo>
                    <a:pt x="22499" y="249304"/>
                  </a:lnTo>
                  <a:lnTo>
                    <a:pt x="23929" y="248554"/>
                  </a:lnTo>
                  <a:lnTo>
                    <a:pt x="24882" y="247062"/>
                  </a:lnTo>
                  <a:lnTo>
                    <a:pt x="25941" y="241767"/>
                  </a:lnTo>
                  <a:lnTo>
                    <a:pt x="27531" y="227629"/>
                  </a:lnTo>
                  <a:lnTo>
                    <a:pt x="43924" y="185002"/>
                  </a:lnTo>
                  <a:lnTo>
                    <a:pt x="60419" y="155176"/>
                  </a:lnTo>
                  <a:lnTo>
                    <a:pt x="62107" y="154052"/>
                  </a:lnTo>
                  <a:lnTo>
                    <a:pt x="66629" y="152804"/>
                  </a:lnTo>
                  <a:lnTo>
                    <a:pt x="69224" y="153463"/>
                  </a:lnTo>
                  <a:lnTo>
                    <a:pt x="74753" y="156841"/>
                  </a:lnTo>
                  <a:lnTo>
                    <a:pt x="76624" y="160123"/>
                  </a:lnTo>
                  <a:lnTo>
                    <a:pt x="87909" y="202615"/>
                  </a:lnTo>
                  <a:lnTo>
                    <a:pt x="90208" y="244090"/>
                  </a:lnTo>
                  <a:lnTo>
                    <a:pt x="98226" y="2678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6" name="SMARTInkShape-1854"/>
            <p:cNvSpPr/>
            <p:nvPr/>
          </p:nvSpPr>
          <p:spPr>
            <a:xfrm>
              <a:off x="5179219" y="3261253"/>
              <a:ext cx="169665" cy="103857"/>
            </a:xfrm>
            <a:custGeom>
              <a:avLst/>
              <a:gdLst/>
              <a:ahLst/>
              <a:cxnLst/>
              <a:rect l="0" t="0" r="0" b="0"/>
              <a:pathLst>
                <a:path w="169665" h="103857">
                  <a:moveTo>
                    <a:pt x="0" y="78450"/>
                  </a:moveTo>
                  <a:lnTo>
                    <a:pt x="4739" y="83191"/>
                  </a:lnTo>
                  <a:lnTo>
                    <a:pt x="7067" y="88164"/>
                  </a:lnTo>
                  <a:lnTo>
                    <a:pt x="7688" y="90879"/>
                  </a:lnTo>
                  <a:lnTo>
                    <a:pt x="9095" y="92689"/>
                  </a:lnTo>
                  <a:lnTo>
                    <a:pt x="13302" y="94700"/>
                  </a:lnTo>
                  <a:lnTo>
                    <a:pt x="14821" y="96228"/>
                  </a:lnTo>
                  <a:lnTo>
                    <a:pt x="17459" y="103856"/>
                  </a:lnTo>
                  <a:lnTo>
                    <a:pt x="17740" y="100089"/>
                  </a:lnTo>
                  <a:lnTo>
                    <a:pt x="18845" y="74171"/>
                  </a:lnTo>
                  <a:lnTo>
                    <a:pt x="28882" y="33725"/>
                  </a:lnTo>
                  <a:lnTo>
                    <a:pt x="36337" y="18565"/>
                  </a:lnTo>
                  <a:lnTo>
                    <a:pt x="42939" y="11155"/>
                  </a:lnTo>
                  <a:lnTo>
                    <a:pt x="56820" y="2397"/>
                  </a:lnTo>
                  <a:lnTo>
                    <a:pt x="64278" y="0"/>
                  </a:lnTo>
                  <a:lnTo>
                    <a:pt x="103355" y="5939"/>
                  </a:lnTo>
                  <a:lnTo>
                    <a:pt x="147514" y="14607"/>
                  </a:lnTo>
                  <a:lnTo>
                    <a:pt x="157504" y="17995"/>
                  </a:lnTo>
                  <a:lnTo>
                    <a:pt x="169664" y="248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7" name="SMARTInkShape-1855"/>
            <p:cNvSpPr/>
            <p:nvPr/>
          </p:nvSpPr>
          <p:spPr>
            <a:xfrm>
              <a:off x="4600030" y="3190235"/>
              <a:ext cx="346452" cy="281604"/>
            </a:xfrm>
            <a:custGeom>
              <a:avLst/>
              <a:gdLst/>
              <a:ahLst/>
              <a:cxnLst/>
              <a:rect l="0" t="0" r="0" b="0"/>
              <a:pathLst>
                <a:path w="346452" h="281604">
                  <a:moveTo>
                    <a:pt x="7688" y="95890"/>
                  </a:moveTo>
                  <a:lnTo>
                    <a:pt x="0" y="88202"/>
                  </a:lnTo>
                  <a:lnTo>
                    <a:pt x="579" y="87788"/>
                  </a:lnTo>
                  <a:lnTo>
                    <a:pt x="14062" y="86041"/>
                  </a:lnTo>
                  <a:lnTo>
                    <a:pt x="23688" y="80845"/>
                  </a:lnTo>
                  <a:lnTo>
                    <a:pt x="62802" y="72141"/>
                  </a:lnTo>
                  <a:lnTo>
                    <a:pt x="101376" y="64761"/>
                  </a:lnTo>
                  <a:lnTo>
                    <a:pt x="139566" y="60776"/>
                  </a:lnTo>
                  <a:lnTo>
                    <a:pt x="160298" y="60291"/>
                  </a:lnTo>
                  <a:lnTo>
                    <a:pt x="167457" y="62870"/>
                  </a:lnTo>
                  <a:lnTo>
                    <a:pt x="170756" y="64947"/>
                  </a:lnTo>
                  <a:lnTo>
                    <a:pt x="172955" y="67324"/>
                  </a:lnTo>
                  <a:lnTo>
                    <a:pt x="175398" y="72610"/>
                  </a:lnTo>
                  <a:lnTo>
                    <a:pt x="176773" y="81165"/>
                  </a:lnTo>
                  <a:lnTo>
                    <a:pt x="170109" y="100073"/>
                  </a:lnTo>
                  <a:lnTo>
                    <a:pt x="161095" y="117084"/>
                  </a:lnTo>
                  <a:lnTo>
                    <a:pt x="133234" y="158419"/>
                  </a:lnTo>
                  <a:lnTo>
                    <a:pt x="126576" y="173617"/>
                  </a:lnTo>
                  <a:lnTo>
                    <a:pt x="123939" y="204627"/>
                  </a:lnTo>
                  <a:lnTo>
                    <a:pt x="124877" y="207077"/>
                  </a:lnTo>
                  <a:lnTo>
                    <a:pt x="126493" y="208709"/>
                  </a:lnTo>
                  <a:lnTo>
                    <a:pt x="128564" y="209798"/>
                  </a:lnTo>
                  <a:lnTo>
                    <a:pt x="130936" y="209532"/>
                  </a:lnTo>
                  <a:lnTo>
                    <a:pt x="154822" y="195625"/>
                  </a:lnTo>
                  <a:lnTo>
                    <a:pt x="170787" y="180893"/>
                  </a:lnTo>
                  <a:lnTo>
                    <a:pt x="202069" y="140461"/>
                  </a:lnTo>
                  <a:lnTo>
                    <a:pt x="208182" y="128598"/>
                  </a:lnTo>
                  <a:lnTo>
                    <a:pt x="212643" y="100039"/>
                  </a:lnTo>
                  <a:lnTo>
                    <a:pt x="212880" y="93435"/>
                  </a:lnTo>
                  <a:lnTo>
                    <a:pt x="211952" y="91276"/>
                  </a:lnTo>
                  <a:lnTo>
                    <a:pt x="210340" y="89837"/>
                  </a:lnTo>
                  <a:lnTo>
                    <a:pt x="205365" y="87528"/>
                  </a:lnTo>
                  <a:lnTo>
                    <a:pt x="199764" y="87129"/>
                  </a:lnTo>
                  <a:lnTo>
                    <a:pt x="198246" y="88065"/>
                  </a:lnTo>
                  <a:lnTo>
                    <a:pt x="197235" y="89681"/>
                  </a:lnTo>
                  <a:lnTo>
                    <a:pt x="195812" y="96696"/>
                  </a:lnTo>
                  <a:lnTo>
                    <a:pt x="195227" y="140792"/>
                  </a:lnTo>
                  <a:lnTo>
                    <a:pt x="196211" y="152557"/>
                  </a:lnTo>
                  <a:lnTo>
                    <a:pt x="211436" y="194310"/>
                  </a:lnTo>
                  <a:lnTo>
                    <a:pt x="239329" y="238602"/>
                  </a:lnTo>
                  <a:lnTo>
                    <a:pt x="254674" y="261380"/>
                  </a:lnTo>
                  <a:lnTo>
                    <a:pt x="273812" y="281603"/>
                  </a:lnTo>
                  <a:lnTo>
                    <a:pt x="274401" y="281214"/>
                  </a:lnTo>
                  <a:lnTo>
                    <a:pt x="275055" y="278137"/>
                  </a:lnTo>
                  <a:lnTo>
                    <a:pt x="275424" y="266085"/>
                  </a:lnTo>
                  <a:lnTo>
                    <a:pt x="267877" y="223116"/>
                  </a:lnTo>
                  <a:lnTo>
                    <a:pt x="259763" y="178494"/>
                  </a:lnTo>
                  <a:lnTo>
                    <a:pt x="252483" y="143296"/>
                  </a:lnTo>
                  <a:lnTo>
                    <a:pt x="249884" y="108723"/>
                  </a:lnTo>
                  <a:lnTo>
                    <a:pt x="251652" y="69872"/>
                  </a:lnTo>
                  <a:lnTo>
                    <a:pt x="257007" y="52576"/>
                  </a:lnTo>
                  <a:lnTo>
                    <a:pt x="284031" y="9491"/>
                  </a:lnTo>
                  <a:lnTo>
                    <a:pt x="287168" y="5548"/>
                  </a:lnTo>
                  <a:lnTo>
                    <a:pt x="295943" y="1168"/>
                  </a:lnTo>
                  <a:lnTo>
                    <a:pt x="301061" y="0"/>
                  </a:lnTo>
                  <a:lnTo>
                    <a:pt x="312039" y="1347"/>
                  </a:lnTo>
                  <a:lnTo>
                    <a:pt x="322542" y="5254"/>
                  </a:lnTo>
                  <a:lnTo>
                    <a:pt x="340584" y="18715"/>
                  </a:lnTo>
                  <a:lnTo>
                    <a:pt x="344158" y="29840"/>
                  </a:lnTo>
                  <a:lnTo>
                    <a:pt x="346451" y="56495"/>
                  </a:lnTo>
                  <a:lnTo>
                    <a:pt x="342109" y="74847"/>
                  </a:lnTo>
                  <a:lnTo>
                    <a:pt x="321835" y="102146"/>
                  </a:lnTo>
                  <a:lnTo>
                    <a:pt x="299486" y="125499"/>
                  </a:lnTo>
                  <a:lnTo>
                    <a:pt x="296478" y="126544"/>
                  </a:lnTo>
                  <a:lnTo>
                    <a:pt x="293481" y="126247"/>
                  </a:lnTo>
                  <a:lnTo>
                    <a:pt x="284509" y="1226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8" name="SMARTInkShape-1856"/>
            <p:cNvSpPr/>
            <p:nvPr/>
          </p:nvSpPr>
          <p:spPr>
            <a:xfrm>
              <a:off x="4268390" y="3223927"/>
              <a:ext cx="375048" cy="177606"/>
            </a:xfrm>
            <a:custGeom>
              <a:avLst/>
              <a:gdLst/>
              <a:ahLst/>
              <a:cxnLst/>
              <a:rect l="0" t="0" r="0" b="0"/>
              <a:pathLst>
                <a:path w="375048" h="177606">
                  <a:moveTo>
                    <a:pt x="0" y="8620"/>
                  </a:moveTo>
                  <a:lnTo>
                    <a:pt x="993" y="39664"/>
                  </a:lnTo>
                  <a:lnTo>
                    <a:pt x="8102" y="74216"/>
                  </a:lnTo>
                  <a:lnTo>
                    <a:pt x="7692" y="91997"/>
                  </a:lnTo>
                  <a:lnTo>
                    <a:pt x="239" y="130311"/>
                  </a:lnTo>
                  <a:lnTo>
                    <a:pt x="3" y="142406"/>
                  </a:lnTo>
                  <a:lnTo>
                    <a:pt x="0" y="101841"/>
                  </a:lnTo>
                  <a:lnTo>
                    <a:pt x="993" y="79566"/>
                  </a:lnTo>
                  <a:lnTo>
                    <a:pt x="18092" y="35554"/>
                  </a:lnTo>
                  <a:lnTo>
                    <a:pt x="32773" y="7647"/>
                  </a:lnTo>
                  <a:lnTo>
                    <a:pt x="38709" y="3226"/>
                  </a:lnTo>
                  <a:lnTo>
                    <a:pt x="47630" y="738"/>
                  </a:lnTo>
                  <a:lnTo>
                    <a:pt x="56556" y="0"/>
                  </a:lnTo>
                  <a:lnTo>
                    <a:pt x="59532" y="1881"/>
                  </a:lnTo>
                  <a:lnTo>
                    <a:pt x="77391" y="25026"/>
                  </a:lnTo>
                  <a:lnTo>
                    <a:pt x="85328" y="46554"/>
                  </a:lnTo>
                  <a:lnTo>
                    <a:pt x="88775" y="89279"/>
                  </a:lnTo>
                  <a:lnTo>
                    <a:pt x="89229" y="126606"/>
                  </a:lnTo>
                  <a:lnTo>
                    <a:pt x="89284" y="151319"/>
                  </a:lnTo>
                  <a:lnTo>
                    <a:pt x="86645" y="159023"/>
                  </a:lnTo>
                  <a:lnTo>
                    <a:pt x="83157" y="165755"/>
                  </a:lnTo>
                  <a:lnTo>
                    <a:pt x="80735" y="176438"/>
                  </a:lnTo>
                  <a:lnTo>
                    <a:pt x="80613" y="176061"/>
                  </a:lnTo>
                  <a:lnTo>
                    <a:pt x="80378" y="144816"/>
                  </a:lnTo>
                  <a:lnTo>
                    <a:pt x="92797" y="105019"/>
                  </a:lnTo>
                  <a:lnTo>
                    <a:pt x="107225" y="64603"/>
                  </a:lnTo>
                  <a:lnTo>
                    <a:pt x="120308" y="33096"/>
                  </a:lnTo>
                  <a:lnTo>
                    <a:pt x="128362" y="23699"/>
                  </a:lnTo>
                  <a:lnTo>
                    <a:pt x="134110" y="20283"/>
                  </a:lnTo>
                  <a:lnTo>
                    <a:pt x="137031" y="19372"/>
                  </a:lnTo>
                  <a:lnTo>
                    <a:pt x="139972" y="19756"/>
                  </a:lnTo>
                  <a:lnTo>
                    <a:pt x="145884" y="22830"/>
                  </a:lnTo>
                  <a:lnTo>
                    <a:pt x="147858" y="26030"/>
                  </a:lnTo>
                  <a:lnTo>
                    <a:pt x="153671" y="42780"/>
                  </a:lnTo>
                  <a:lnTo>
                    <a:pt x="156026" y="46276"/>
                  </a:lnTo>
                  <a:lnTo>
                    <a:pt x="159339" y="60677"/>
                  </a:lnTo>
                  <a:lnTo>
                    <a:pt x="160613" y="102756"/>
                  </a:lnTo>
                  <a:lnTo>
                    <a:pt x="161704" y="127462"/>
                  </a:lnTo>
                  <a:lnTo>
                    <a:pt x="171756" y="166695"/>
                  </a:lnTo>
                  <a:lnTo>
                    <a:pt x="174037" y="170558"/>
                  </a:lnTo>
                  <a:lnTo>
                    <a:pt x="176548" y="173133"/>
                  </a:lnTo>
                  <a:lnTo>
                    <a:pt x="181984" y="175994"/>
                  </a:lnTo>
                  <a:lnTo>
                    <a:pt x="190623" y="177605"/>
                  </a:lnTo>
                  <a:lnTo>
                    <a:pt x="199154" y="172691"/>
                  </a:lnTo>
                  <a:lnTo>
                    <a:pt x="231719" y="141645"/>
                  </a:lnTo>
                  <a:lnTo>
                    <a:pt x="255423" y="103058"/>
                  </a:lnTo>
                  <a:lnTo>
                    <a:pt x="266053" y="71180"/>
                  </a:lnTo>
                  <a:lnTo>
                    <a:pt x="267730" y="42869"/>
                  </a:lnTo>
                  <a:lnTo>
                    <a:pt x="266791" y="40382"/>
                  </a:lnTo>
                  <a:lnTo>
                    <a:pt x="265174" y="38725"/>
                  </a:lnTo>
                  <a:lnTo>
                    <a:pt x="260189" y="36064"/>
                  </a:lnTo>
                  <a:lnTo>
                    <a:pt x="254585" y="40343"/>
                  </a:lnTo>
                  <a:lnTo>
                    <a:pt x="238003" y="56417"/>
                  </a:lnTo>
                  <a:lnTo>
                    <a:pt x="234763" y="64920"/>
                  </a:lnTo>
                  <a:lnTo>
                    <a:pt x="227369" y="92322"/>
                  </a:lnTo>
                  <a:lnTo>
                    <a:pt x="232612" y="126722"/>
                  </a:lnTo>
                  <a:lnTo>
                    <a:pt x="236667" y="134862"/>
                  </a:lnTo>
                  <a:lnTo>
                    <a:pt x="249269" y="145023"/>
                  </a:lnTo>
                  <a:lnTo>
                    <a:pt x="260830" y="149577"/>
                  </a:lnTo>
                  <a:lnTo>
                    <a:pt x="270044" y="147997"/>
                  </a:lnTo>
                  <a:lnTo>
                    <a:pt x="309689" y="130454"/>
                  </a:lnTo>
                  <a:lnTo>
                    <a:pt x="352981" y="100353"/>
                  </a:lnTo>
                  <a:lnTo>
                    <a:pt x="375047" y="800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9" name="SMARTInkShape-1857"/>
            <p:cNvSpPr/>
            <p:nvPr/>
          </p:nvSpPr>
          <p:spPr>
            <a:xfrm>
              <a:off x="4688464" y="3089672"/>
              <a:ext cx="26412" cy="321469"/>
            </a:xfrm>
            <a:custGeom>
              <a:avLst/>
              <a:gdLst/>
              <a:ahLst/>
              <a:cxnLst/>
              <a:rect l="0" t="0" r="0" b="0"/>
              <a:pathLst>
                <a:path w="26412" h="321469">
                  <a:moveTo>
                    <a:pt x="26411" y="0"/>
                  </a:moveTo>
                  <a:lnTo>
                    <a:pt x="26411" y="12429"/>
                  </a:lnTo>
                  <a:lnTo>
                    <a:pt x="17317" y="55133"/>
                  </a:lnTo>
                  <a:lnTo>
                    <a:pt x="10577" y="92249"/>
                  </a:lnTo>
                  <a:lnTo>
                    <a:pt x="9152" y="125890"/>
                  </a:lnTo>
                  <a:lnTo>
                    <a:pt x="6084" y="163639"/>
                  </a:lnTo>
                  <a:lnTo>
                    <a:pt x="1537" y="200952"/>
                  </a:lnTo>
                  <a:lnTo>
                    <a:pt x="0" y="244967"/>
                  </a:lnTo>
                  <a:lnTo>
                    <a:pt x="6740" y="284299"/>
                  </a:lnTo>
                  <a:lnTo>
                    <a:pt x="9305" y="308195"/>
                  </a:lnTo>
                  <a:lnTo>
                    <a:pt x="17481" y="3214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41" name="SMARTInkShape-1858"/>
          <p:cNvSpPr/>
          <p:nvPr/>
        </p:nvSpPr>
        <p:spPr>
          <a:xfrm>
            <a:off x="1223367" y="5536406"/>
            <a:ext cx="80368" cy="53579"/>
          </a:xfrm>
          <a:custGeom>
            <a:avLst/>
            <a:gdLst/>
            <a:ahLst/>
            <a:cxnLst/>
            <a:rect l="0" t="0" r="0" b="0"/>
            <a:pathLst>
              <a:path w="80368" h="53579">
                <a:moveTo>
                  <a:pt x="80367" y="0"/>
                </a:moveTo>
                <a:lnTo>
                  <a:pt x="71438" y="0"/>
                </a:lnTo>
                <a:lnTo>
                  <a:pt x="71438" y="13670"/>
                </a:lnTo>
                <a:lnTo>
                  <a:pt x="70446" y="15066"/>
                </a:lnTo>
                <a:lnTo>
                  <a:pt x="68792" y="15997"/>
                </a:lnTo>
                <a:lnTo>
                  <a:pt x="62540" y="17850"/>
                </a:lnTo>
                <a:lnTo>
                  <a:pt x="57777" y="17858"/>
                </a:lnTo>
                <a:lnTo>
                  <a:pt x="56377" y="18850"/>
                </a:lnTo>
                <a:lnTo>
                  <a:pt x="55444" y="20503"/>
                </a:lnTo>
                <a:lnTo>
                  <a:pt x="53947" y="25548"/>
                </a:lnTo>
                <a:lnTo>
                  <a:pt x="51096" y="26237"/>
                </a:lnTo>
                <a:lnTo>
                  <a:pt x="45026" y="26757"/>
                </a:lnTo>
                <a:lnTo>
                  <a:pt x="36993" y="34474"/>
                </a:lnTo>
                <a:lnTo>
                  <a:pt x="27190" y="35686"/>
                </a:lnTo>
                <a:lnTo>
                  <a:pt x="26789" y="44647"/>
                </a:lnTo>
                <a:lnTo>
                  <a:pt x="19101" y="44648"/>
                </a:lnTo>
                <a:lnTo>
                  <a:pt x="18687" y="45640"/>
                </a:lnTo>
                <a:lnTo>
                  <a:pt x="17860" y="53575"/>
                </a:lnTo>
                <a:lnTo>
                  <a:pt x="0" y="53578"/>
                </a:lnTo>
                <a:lnTo>
                  <a:pt x="7688" y="53578"/>
                </a:lnTo>
                <a:lnTo>
                  <a:pt x="17459" y="45016"/>
                </a:lnTo>
                <a:lnTo>
                  <a:pt x="31151" y="44658"/>
                </a:lnTo>
                <a:lnTo>
                  <a:pt x="32674" y="43663"/>
                </a:lnTo>
                <a:lnTo>
                  <a:pt x="33689" y="42007"/>
                </a:lnTo>
                <a:lnTo>
                  <a:pt x="34366" y="39911"/>
                </a:lnTo>
                <a:lnTo>
                  <a:pt x="35809" y="38514"/>
                </a:lnTo>
                <a:lnTo>
                  <a:pt x="43288" y="36087"/>
                </a:lnTo>
                <a:lnTo>
                  <a:pt x="52218" y="35751"/>
                </a:lnTo>
                <a:lnTo>
                  <a:pt x="62105" y="27157"/>
                </a:lnTo>
                <a:lnTo>
                  <a:pt x="70161" y="26821"/>
                </a:lnTo>
                <a:lnTo>
                  <a:pt x="70587" y="25818"/>
                </a:lnTo>
                <a:lnTo>
                  <a:pt x="71404" y="18227"/>
                </a:lnTo>
                <a:lnTo>
                  <a:pt x="76168" y="17968"/>
                </a:lnTo>
                <a:lnTo>
                  <a:pt x="77568" y="16940"/>
                </a:lnTo>
                <a:lnTo>
                  <a:pt x="80353" y="8978"/>
                </a:lnTo>
                <a:lnTo>
                  <a:pt x="80367" y="893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67" name="SMARTInkShape-Group245"/>
          <p:cNvGrpSpPr/>
          <p:nvPr/>
        </p:nvGrpSpPr>
        <p:grpSpPr>
          <a:xfrm>
            <a:off x="901898" y="5304352"/>
            <a:ext cx="2500314" cy="357070"/>
            <a:chOff x="901898" y="5304352"/>
            <a:chExt cx="2500314" cy="357070"/>
          </a:xfrm>
        </p:grpSpPr>
        <p:sp>
          <p:nvSpPr>
            <p:cNvPr id="1642" name="SMARTInkShape-1859"/>
            <p:cNvSpPr/>
            <p:nvPr/>
          </p:nvSpPr>
          <p:spPr>
            <a:xfrm>
              <a:off x="2821781" y="5536445"/>
              <a:ext cx="142876" cy="80329"/>
            </a:xfrm>
            <a:custGeom>
              <a:avLst/>
              <a:gdLst/>
              <a:ahLst/>
              <a:cxnLst/>
              <a:rect l="0" t="0" r="0" b="0"/>
              <a:pathLst>
                <a:path w="142876" h="80329">
                  <a:moveTo>
                    <a:pt x="0" y="80328"/>
                  </a:moveTo>
                  <a:lnTo>
                    <a:pt x="0" y="67026"/>
                  </a:lnTo>
                  <a:lnTo>
                    <a:pt x="992" y="65506"/>
                  </a:lnTo>
                  <a:lnTo>
                    <a:pt x="2646" y="64495"/>
                  </a:lnTo>
                  <a:lnTo>
                    <a:pt x="4740" y="63819"/>
                  </a:lnTo>
                  <a:lnTo>
                    <a:pt x="6137" y="62376"/>
                  </a:lnTo>
                  <a:lnTo>
                    <a:pt x="7688" y="58127"/>
                  </a:lnTo>
                  <a:lnTo>
                    <a:pt x="9677" y="47316"/>
                  </a:lnTo>
                  <a:lnTo>
                    <a:pt x="14994" y="38576"/>
                  </a:lnTo>
                  <a:lnTo>
                    <a:pt x="25436" y="11892"/>
                  </a:lnTo>
                  <a:lnTo>
                    <a:pt x="31129" y="5040"/>
                  </a:lnTo>
                  <a:lnTo>
                    <a:pt x="36325" y="2218"/>
                  </a:lnTo>
                  <a:lnTo>
                    <a:pt x="46563" y="160"/>
                  </a:lnTo>
                  <a:lnTo>
                    <a:pt x="52193" y="0"/>
                  </a:lnTo>
                  <a:lnTo>
                    <a:pt x="62104" y="8524"/>
                  </a:lnTo>
                  <a:lnTo>
                    <a:pt x="62508" y="43216"/>
                  </a:lnTo>
                  <a:lnTo>
                    <a:pt x="61515" y="43681"/>
                  </a:lnTo>
                  <a:lnTo>
                    <a:pt x="53946" y="44574"/>
                  </a:lnTo>
                  <a:lnTo>
                    <a:pt x="83748" y="14439"/>
                  </a:lnTo>
                  <a:lnTo>
                    <a:pt x="89477" y="11356"/>
                  </a:lnTo>
                  <a:lnTo>
                    <a:pt x="96498" y="9378"/>
                  </a:lnTo>
                  <a:lnTo>
                    <a:pt x="105015" y="2849"/>
                  </a:lnTo>
                  <a:lnTo>
                    <a:pt x="113356" y="817"/>
                  </a:lnTo>
                  <a:lnTo>
                    <a:pt x="119173" y="341"/>
                  </a:lnTo>
                  <a:lnTo>
                    <a:pt x="125065" y="2775"/>
                  </a:lnTo>
                  <a:lnTo>
                    <a:pt x="141480" y="16473"/>
                  </a:lnTo>
                  <a:lnTo>
                    <a:pt x="142462" y="22161"/>
                  </a:lnTo>
                  <a:lnTo>
                    <a:pt x="142875" y="5353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3" name="SMARTInkShape-1860"/>
            <p:cNvSpPr/>
            <p:nvPr/>
          </p:nvSpPr>
          <p:spPr>
            <a:xfrm>
              <a:off x="2723664" y="5545372"/>
              <a:ext cx="89188" cy="53543"/>
            </a:xfrm>
            <a:custGeom>
              <a:avLst/>
              <a:gdLst/>
              <a:ahLst/>
              <a:cxnLst/>
              <a:rect l="0" t="0" r="0" b="0"/>
              <a:pathLst>
                <a:path w="89188" h="53543">
                  <a:moveTo>
                    <a:pt x="8820" y="53542"/>
                  </a:moveTo>
                  <a:lnTo>
                    <a:pt x="258" y="53542"/>
                  </a:lnTo>
                  <a:lnTo>
                    <a:pt x="0" y="48802"/>
                  </a:lnTo>
                  <a:lnTo>
                    <a:pt x="2585" y="43828"/>
                  </a:lnTo>
                  <a:lnTo>
                    <a:pt x="7588" y="37292"/>
                  </a:lnTo>
                  <a:lnTo>
                    <a:pt x="8577" y="28872"/>
                  </a:lnTo>
                  <a:lnTo>
                    <a:pt x="8712" y="23395"/>
                  </a:lnTo>
                  <a:lnTo>
                    <a:pt x="11418" y="17654"/>
                  </a:lnTo>
                  <a:lnTo>
                    <a:pt x="22120" y="4666"/>
                  </a:lnTo>
                  <a:lnTo>
                    <a:pt x="27299" y="2055"/>
                  </a:lnTo>
                  <a:lnTo>
                    <a:pt x="39863" y="86"/>
                  </a:lnTo>
                  <a:lnTo>
                    <a:pt x="47894" y="0"/>
                  </a:lnTo>
                  <a:lnTo>
                    <a:pt x="53637" y="2625"/>
                  </a:lnTo>
                  <a:lnTo>
                    <a:pt x="89187" y="267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4" name="SMARTInkShape-1861"/>
            <p:cNvSpPr/>
            <p:nvPr/>
          </p:nvSpPr>
          <p:spPr>
            <a:xfrm>
              <a:off x="3277572" y="5475664"/>
              <a:ext cx="124640" cy="114321"/>
            </a:xfrm>
            <a:custGeom>
              <a:avLst/>
              <a:gdLst/>
              <a:ahLst/>
              <a:cxnLst/>
              <a:rect l="0" t="0" r="0" b="0"/>
              <a:pathLst>
                <a:path w="124640" h="114321">
                  <a:moveTo>
                    <a:pt x="17482" y="25024"/>
                  </a:moveTo>
                  <a:lnTo>
                    <a:pt x="17482" y="68472"/>
                  </a:lnTo>
                  <a:lnTo>
                    <a:pt x="17482" y="90140"/>
                  </a:lnTo>
                  <a:lnTo>
                    <a:pt x="16490" y="92247"/>
                  </a:lnTo>
                  <a:lnTo>
                    <a:pt x="14837" y="93652"/>
                  </a:lnTo>
                  <a:lnTo>
                    <a:pt x="8921" y="96296"/>
                  </a:lnTo>
                  <a:lnTo>
                    <a:pt x="0" y="96457"/>
                  </a:lnTo>
                  <a:lnTo>
                    <a:pt x="5835" y="89331"/>
                  </a:lnTo>
                  <a:lnTo>
                    <a:pt x="7748" y="81229"/>
                  </a:lnTo>
                  <a:lnTo>
                    <a:pt x="9306" y="71552"/>
                  </a:lnTo>
                  <a:lnTo>
                    <a:pt x="19563" y="43428"/>
                  </a:lnTo>
                  <a:lnTo>
                    <a:pt x="56188" y="4190"/>
                  </a:lnTo>
                  <a:lnTo>
                    <a:pt x="62135" y="881"/>
                  </a:lnTo>
                  <a:lnTo>
                    <a:pt x="65111" y="0"/>
                  </a:lnTo>
                  <a:lnTo>
                    <a:pt x="68086" y="403"/>
                  </a:lnTo>
                  <a:lnTo>
                    <a:pt x="74038" y="3498"/>
                  </a:lnTo>
                  <a:lnTo>
                    <a:pt x="85944" y="12577"/>
                  </a:lnTo>
                  <a:lnTo>
                    <a:pt x="97849" y="18045"/>
                  </a:lnTo>
                  <a:lnTo>
                    <a:pt x="118686" y="37043"/>
                  </a:lnTo>
                  <a:lnTo>
                    <a:pt x="121993" y="42933"/>
                  </a:lnTo>
                  <a:lnTo>
                    <a:pt x="124116" y="54799"/>
                  </a:lnTo>
                  <a:lnTo>
                    <a:pt x="124635" y="95248"/>
                  </a:lnTo>
                  <a:lnTo>
                    <a:pt x="124639" y="1143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5" name="SMARTInkShape-1862"/>
            <p:cNvSpPr/>
            <p:nvPr/>
          </p:nvSpPr>
          <p:spPr>
            <a:xfrm>
              <a:off x="3018343" y="5429250"/>
              <a:ext cx="160623" cy="98228"/>
            </a:xfrm>
            <a:custGeom>
              <a:avLst/>
              <a:gdLst/>
              <a:ahLst/>
              <a:cxnLst/>
              <a:rect l="0" t="0" r="0" b="0"/>
              <a:pathLst>
                <a:path w="160623" h="98228">
                  <a:moveTo>
                    <a:pt x="8821" y="0"/>
                  </a:moveTo>
                  <a:lnTo>
                    <a:pt x="1133" y="0"/>
                  </a:lnTo>
                  <a:lnTo>
                    <a:pt x="719" y="992"/>
                  </a:lnTo>
                  <a:lnTo>
                    <a:pt x="0" y="7688"/>
                  </a:lnTo>
                  <a:lnTo>
                    <a:pt x="956" y="8101"/>
                  </a:lnTo>
                  <a:lnTo>
                    <a:pt x="4664" y="8561"/>
                  </a:lnTo>
                  <a:lnTo>
                    <a:pt x="9619" y="11412"/>
                  </a:lnTo>
                  <a:lnTo>
                    <a:pt x="15129" y="14994"/>
                  </a:lnTo>
                  <a:lnTo>
                    <a:pt x="23809" y="18002"/>
                  </a:lnTo>
                  <a:lnTo>
                    <a:pt x="33657" y="23744"/>
                  </a:lnTo>
                  <a:lnTo>
                    <a:pt x="73811" y="26735"/>
                  </a:lnTo>
                  <a:lnTo>
                    <a:pt x="117600" y="26789"/>
                  </a:lnTo>
                  <a:lnTo>
                    <a:pt x="158859" y="26789"/>
                  </a:lnTo>
                  <a:lnTo>
                    <a:pt x="159448" y="27781"/>
                  </a:lnTo>
                  <a:lnTo>
                    <a:pt x="160595" y="36465"/>
                  </a:lnTo>
                  <a:lnTo>
                    <a:pt x="160622" y="48115"/>
                  </a:lnTo>
                  <a:lnTo>
                    <a:pt x="157978" y="53796"/>
                  </a:lnTo>
                  <a:lnTo>
                    <a:pt x="155884" y="56700"/>
                  </a:lnTo>
                  <a:lnTo>
                    <a:pt x="150912" y="59926"/>
                  </a:lnTo>
                  <a:lnTo>
                    <a:pt x="148196" y="60787"/>
                  </a:lnTo>
                  <a:lnTo>
                    <a:pt x="146386" y="62353"/>
                  </a:lnTo>
                  <a:lnTo>
                    <a:pt x="135911" y="80533"/>
                  </a:lnTo>
                  <a:lnTo>
                    <a:pt x="135219" y="83454"/>
                  </a:lnTo>
                  <a:lnTo>
                    <a:pt x="133766" y="85401"/>
                  </a:lnTo>
                  <a:lnTo>
                    <a:pt x="131805" y="86700"/>
                  </a:lnTo>
                  <a:lnTo>
                    <a:pt x="129506" y="87566"/>
                  </a:lnTo>
                  <a:lnTo>
                    <a:pt x="127973" y="89134"/>
                  </a:lnTo>
                  <a:lnTo>
                    <a:pt x="124907" y="982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6" name="SMARTInkShape-1863"/>
            <p:cNvSpPr/>
            <p:nvPr/>
          </p:nvSpPr>
          <p:spPr>
            <a:xfrm>
              <a:off x="2625328" y="5385052"/>
              <a:ext cx="151806" cy="213863"/>
            </a:xfrm>
            <a:custGeom>
              <a:avLst/>
              <a:gdLst/>
              <a:ahLst/>
              <a:cxnLst/>
              <a:rect l="0" t="0" r="0" b="0"/>
              <a:pathLst>
                <a:path w="151806" h="213863">
                  <a:moveTo>
                    <a:pt x="0" y="213862"/>
                  </a:moveTo>
                  <a:lnTo>
                    <a:pt x="13561" y="213862"/>
                  </a:lnTo>
                  <a:lnTo>
                    <a:pt x="14994" y="212870"/>
                  </a:lnTo>
                  <a:lnTo>
                    <a:pt x="15949" y="211216"/>
                  </a:lnTo>
                  <a:lnTo>
                    <a:pt x="17293" y="204148"/>
                  </a:lnTo>
                  <a:lnTo>
                    <a:pt x="17748" y="192871"/>
                  </a:lnTo>
                  <a:lnTo>
                    <a:pt x="9477" y="151116"/>
                  </a:lnTo>
                  <a:lnTo>
                    <a:pt x="8978" y="108546"/>
                  </a:lnTo>
                  <a:lnTo>
                    <a:pt x="9928" y="77182"/>
                  </a:lnTo>
                  <a:lnTo>
                    <a:pt x="21359" y="47207"/>
                  </a:lnTo>
                  <a:lnTo>
                    <a:pt x="41702" y="15591"/>
                  </a:lnTo>
                  <a:lnTo>
                    <a:pt x="56559" y="4675"/>
                  </a:lnTo>
                  <a:lnTo>
                    <a:pt x="65155" y="1827"/>
                  </a:lnTo>
                  <a:lnTo>
                    <a:pt x="82103" y="0"/>
                  </a:lnTo>
                  <a:lnTo>
                    <a:pt x="88745" y="2395"/>
                  </a:lnTo>
                  <a:lnTo>
                    <a:pt x="91906" y="4423"/>
                  </a:lnTo>
                  <a:lnTo>
                    <a:pt x="114176" y="10591"/>
                  </a:lnTo>
                  <a:lnTo>
                    <a:pt x="136810" y="29438"/>
                  </a:lnTo>
                  <a:lnTo>
                    <a:pt x="151805" y="5312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7" name="SMARTInkShape-1864"/>
            <p:cNvSpPr/>
            <p:nvPr/>
          </p:nvSpPr>
          <p:spPr>
            <a:xfrm>
              <a:off x="2562820" y="5438180"/>
              <a:ext cx="160322" cy="150038"/>
            </a:xfrm>
            <a:custGeom>
              <a:avLst/>
              <a:gdLst/>
              <a:ahLst/>
              <a:cxnLst/>
              <a:rect l="0" t="0" r="0" b="0"/>
              <a:pathLst>
                <a:path w="160322" h="150038">
                  <a:moveTo>
                    <a:pt x="0" y="0"/>
                  </a:moveTo>
                  <a:lnTo>
                    <a:pt x="8562" y="0"/>
                  </a:lnTo>
                  <a:lnTo>
                    <a:pt x="24139" y="14239"/>
                  </a:lnTo>
                  <a:lnTo>
                    <a:pt x="35784" y="19789"/>
                  </a:lnTo>
                  <a:lnTo>
                    <a:pt x="52379" y="30146"/>
                  </a:lnTo>
                  <a:lnTo>
                    <a:pt x="96538" y="43262"/>
                  </a:lnTo>
                  <a:lnTo>
                    <a:pt x="105082" y="46677"/>
                  </a:lnTo>
                  <a:lnTo>
                    <a:pt x="112188" y="50510"/>
                  </a:lnTo>
                  <a:lnTo>
                    <a:pt x="124751" y="53308"/>
                  </a:lnTo>
                  <a:lnTo>
                    <a:pt x="132539" y="53543"/>
                  </a:lnTo>
                  <a:lnTo>
                    <a:pt x="133008" y="54546"/>
                  </a:lnTo>
                  <a:lnTo>
                    <a:pt x="133529" y="58307"/>
                  </a:lnTo>
                  <a:lnTo>
                    <a:pt x="131115" y="63287"/>
                  </a:lnTo>
                  <a:lnTo>
                    <a:pt x="127726" y="68806"/>
                  </a:lnTo>
                  <a:lnTo>
                    <a:pt x="126221" y="74567"/>
                  </a:lnTo>
                  <a:lnTo>
                    <a:pt x="124827" y="76499"/>
                  </a:lnTo>
                  <a:lnTo>
                    <a:pt x="122905" y="77789"/>
                  </a:lnTo>
                  <a:lnTo>
                    <a:pt x="118125" y="80213"/>
                  </a:lnTo>
                  <a:lnTo>
                    <a:pt x="112693" y="84598"/>
                  </a:lnTo>
                  <a:lnTo>
                    <a:pt x="109617" y="92498"/>
                  </a:lnTo>
                  <a:lnTo>
                    <a:pt x="107643" y="109001"/>
                  </a:lnTo>
                  <a:lnTo>
                    <a:pt x="110018" y="115582"/>
                  </a:lnTo>
                  <a:lnTo>
                    <a:pt x="113389" y="121815"/>
                  </a:lnTo>
                  <a:lnTo>
                    <a:pt x="116279" y="130902"/>
                  </a:lnTo>
                  <a:lnTo>
                    <a:pt x="128410" y="145842"/>
                  </a:lnTo>
                  <a:lnTo>
                    <a:pt x="134131" y="149155"/>
                  </a:lnTo>
                  <a:lnTo>
                    <a:pt x="137046" y="150037"/>
                  </a:lnTo>
                  <a:lnTo>
                    <a:pt x="139981" y="149634"/>
                  </a:lnTo>
                  <a:lnTo>
                    <a:pt x="150052" y="143960"/>
                  </a:lnTo>
                  <a:lnTo>
                    <a:pt x="156026" y="138455"/>
                  </a:lnTo>
                  <a:lnTo>
                    <a:pt x="158642" y="133304"/>
                  </a:lnTo>
                  <a:lnTo>
                    <a:pt x="160321" y="121912"/>
                  </a:lnTo>
                  <a:lnTo>
                    <a:pt x="157905" y="116029"/>
                  </a:lnTo>
                  <a:lnTo>
                    <a:pt x="155872" y="113071"/>
                  </a:lnTo>
                  <a:lnTo>
                    <a:pt x="149694" y="91153"/>
                  </a:lnTo>
                  <a:lnTo>
                    <a:pt x="145906" y="84168"/>
                  </a:lnTo>
                  <a:lnTo>
                    <a:pt x="142875" y="714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8" name="SMARTInkShape-1865"/>
            <p:cNvSpPr/>
            <p:nvPr/>
          </p:nvSpPr>
          <p:spPr>
            <a:xfrm>
              <a:off x="3107534" y="5375672"/>
              <a:ext cx="71436" cy="223243"/>
            </a:xfrm>
            <a:custGeom>
              <a:avLst/>
              <a:gdLst/>
              <a:ahLst/>
              <a:cxnLst/>
              <a:rect l="0" t="0" r="0" b="0"/>
              <a:pathLst>
                <a:path w="71436" h="223243">
                  <a:moveTo>
                    <a:pt x="35716" y="0"/>
                  </a:moveTo>
                  <a:lnTo>
                    <a:pt x="35716" y="20990"/>
                  </a:lnTo>
                  <a:lnTo>
                    <a:pt x="33070" y="26858"/>
                  </a:lnTo>
                  <a:lnTo>
                    <a:pt x="21477" y="42673"/>
                  </a:lnTo>
                  <a:lnTo>
                    <a:pt x="15926" y="60647"/>
                  </a:lnTo>
                  <a:lnTo>
                    <a:pt x="13593" y="64244"/>
                  </a:lnTo>
                  <a:lnTo>
                    <a:pt x="1360" y="108491"/>
                  </a:lnTo>
                  <a:lnTo>
                    <a:pt x="50" y="151972"/>
                  </a:lnTo>
                  <a:lnTo>
                    <a:pt x="0" y="181057"/>
                  </a:lnTo>
                  <a:lnTo>
                    <a:pt x="2644" y="187295"/>
                  </a:lnTo>
                  <a:lnTo>
                    <a:pt x="14236" y="203368"/>
                  </a:lnTo>
                  <a:lnTo>
                    <a:pt x="16247" y="213086"/>
                  </a:lnTo>
                  <a:lnTo>
                    <a:pt x="18768" y="216472"/>
                  </a:lnTo>
                  <a:lnTo>
                    <a:pt x="22433" y="218729"/>
                  </a:lnTo>
                  <a:lnTo>
                    <a:pt x="37833" y="222350"/>
                  </a:lnTo>
                  <a:lnTo>
                    <a:pt x="71435" y="2232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9" name="SMARTInkShape-1866"/>
            <p:cNvSpPr/>
            <p:nvPr/>
          </p:nvSpPr>
          <p:spPr>
            <a:xfrm>
              <a:off x="3214732" y="5473898"/>
              <a:ext cx="43319" cy="78973"/>
            </a:xfrm>
            <a:custGeom>
              <a:avLst/>
              <a:gdLst/>
              <a:ahLst/>
              <a:cxnLst/>
              <a:rect l="0" t="0" r="0" b="0"/>
              <a:pathLst>
                <a:path w="43319" h="78973">
                  <a:moveTo>
                    <a:pt x="35674" y="0"/>
                  </a:moveTo>
                  <a:lnTo>
                    <a:pt x="35674" y="4740"/>
                  </a:lnTo>
                  <a:lnTo>
                    <a:pt x="34682" y="6136"/>
                  </a:lnTo>
                  <a:lnTo>
                    <a:pt x="33028" y="7068"/>
                  </a:lnTo>
                  <a:lnTo>
                    <a:pt x="30933" y="7688"/>
                  </a:lnTo>
                  <a:lnTo>
                    <a:pt x="29537" y="9094"/>
                  </a:lnTo>
                  <a:lnTo>
                    <a:pt x="27986" y="13302"/>
                  </a:lnTo>
                  <a:lnTo>
                    <a:pt x="26580" y="14822"/>
                  </a:lnTo>
                  <a:lnTo>
                    <a:pt x="14425" y="22199"/>
                  </a:lnTo>
                  <a:lnTo>
                    <a:pt x="5786" y="30170"/>
                  </a:lnTo>
                  <a:lnTo>
                    <a:pt x="2546" y="35899"/>
                  </a:lnTo>
                  <a:lnTo>
                    <a:pt x="467" y="47661"/>
                  </a:lnTo>
                  <a:lnTo>
                    <a:pt x="0" y="65487"/>
                  </a:lnTo>
                  <a:lnTo>
                    <a:pt x="978" y="67470"/>
                  </a:lnTo>
                  <a:lnTo>
                    <a:pt x="2621" y="68793"/>
                  </a:lnTo>
                  <a:lnTo>
                    <a:pt x="4709" y="69674"/>
                  </a:lnTo>
                  <a:lnTo>
                    <a:pt x="6101" y="71254"/>
                  </a:lnTo>
                  <a:lnTo>
                    <a:pt x="7648" y="75656"/>
                  </a:lnTo>
                  <a:lnTo>
                    <a:pt x="9053" y="77227"/>
                  </a:lnTo>
                  <a:lnTo>
                    <a:pt x="13259" y="78972"/>
                  </a:lnTo>
                  <a:lnTo>
                    <a:pt x="15769" y="78444"/>
                  </a:lnTo>
                  <a:lnTo>
                    <a:pt x="26928" y="73117"/>
                  </a:lnTo>
                  <a:lnTo>
                    <a:pt x="29844" y="72556"/>
                  </a:lnTo>
                  <a:lnTo>
                    <a:pt x="31787" y="71191"/>
                  </a:lnTo>
                  <a:lnTo>
                    <a:pt x="33083" y="69289"/>
                  </a:lnTo>
                  <a:lnTo>
                    <a:pt x="34906" y="61871"/>
                  </a:lnTo>
                  <a:lnTo>
                    <a:pt x="35163" y="59107"/>
                  </a:lnTo>
                  <a:lnTo>
                    <a:pt x="38093" y="53389"/>
                  </a:lnTo>
                  <a:lnTo>
                    <a:pt x="40263" y="50476"/>
                  </a:lnTo>
                  <a:lnTo>
                    <a:pt x="42675" y="41947"/>
                  </a:lnTo>
                  <a:lnTo>
                    <a:pt x="43318" y="36895"/>
                  </a:lnTo>
                  <a:lnTo>
                    <a:pt x="41386" y="28636"/>
                  </a:lnTo>
                  <a:lnTo>
                    <a:pt x="38213" y="21656"/>
                  </a:lnTo>
                  <a:lnTo>
                    <a:pt x="35674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0" name="SMARTInkShape-1867"/>
            <p:cNvSpPr/>
            <p:nvPr/>
          </p:nvSpPr>
          <p:spPr>
            <a:xfrm>
              <a:off x="2018109" y="5527477"/>
              <a:ext cx="89298" cy="71438"/>
            </a:xfrm>
            <a:custGeom>
              <a:avLst/>
              <a:gdLst/>
              <a:ahLst/>
              <a:cxnLst/>
              <a:rect l="0" t="0" r="0" b="0"/>
              <a:pathLst>
                <a:path w="89298" h="71438">
                  <a:moveTo>
                    <a:pt x="89297" y="0"/>
                  </a:moveTo>
                  <a:lnTo>
                    <a:pt x="75995" y="0"/>
                  </a:lnTo>
                  <a:lnTo>
                    <a:pt x="70817" y="2646"/>
                  </a:lnTo>
                  <a:lnTo>
                    <a:pt x="68048" y="4739"/>
                  </a:lnTo>
                  <a:lnTo>
                    <a:pt x="59679" y="7067"/>
                  </a:lnTo>
                  <a:lnTo>
                    <a:pt x="39499" y="9675"/>
                  </a:lnTo>
                  <a:lnTo>
                    <a:pt x="26948" y="18594"/>
                  </a:lnTo>
                  <a:lnTo>
                    <a:pt x="5963" y="38737"/>
                  </a:lnTo>
                  <a:lnTo>
                    <a:pt x="2650" y="47313"/>
                  </a:lnTo>
                  <a:lnTo>
                    <a:pt x="0" y="714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1" name="SMARTInkShape-1868"/>
            <p:cNvSpPr/>
            <p:nvPr/>
          </p:nvSpPr>
          <p:spPr>
            <a:xfrm>
              <a:off x="2268140" y="5415175"/>
              <a:ext cx="26781" cy="237318"/>
            </a:xfrm>
            <a:custGeom>
              <a:avLst/>
              <a:gdLst/>
              <a:ahLst/>
              <a:cxnLst/>
              <a:rect l="0" t="0" r="0" b="0"/>
              <a:pathLst>
                <a:path w="26781" h="237318">
                  <a:moveTo>
                    <a:pt x="17860" y="5145"/>
                  </a:moveTo>
                  <a:lnTo>
                    <a:pt x="22601" y="405"/>
                  </a:lnTo>
                  <a:lnTo>
                    <a:pt x="23997" y="0"/>
                  </a:lnTo>
                  <a:lnTo>
                    <a:pt x="24928" y="723"/>
                  </a:lnTo>
                  <a:lnTo>
                    <a:pt x="26422" y="4272"/>
                  </a:lnTo>
                  <a:lnTo>
                    <a:pt x="26780" y="30853"/>
                  </a:lnTo>
                  <a:lnTo>
                    <a:pt x="24140" y="39061"/>
                  </a:lnTo>
                  <a:lnTo>
                    <a:pt x="20651" y="47008"/>
                  </a:lnTo>
                  <a:lnTo>
                    <a:pt x="10280" y="91590"/>
                  </a:lnTo>
                  <a:lnTo>
                    <a:pt x="907" y="133145"/>
                  </a:lnTo>
                  <a:lnTo>
                    <a:pt x="80" y="174993"/>
                  </a:lnTo>
                  <a:lnTo>
                    <a:pt x="5" y="219294"/>
                  </a:lnTo>
                  <a:lnTo>
                    <a:pt x="0" y="23731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2" name="SMARTInkShape-1869"/>
            <p:cNvSpPr/>
            <p:nvPr/>
          </p:nvSpPr>
          <p:spPr>
            <a:xfrm>
              <a:off x="2482453" y="5545350"/>
              <a:ext cx="80368" cy="89283"/>
            </a:xfrm>
            <a:custGeom>
              <a:avLst/>
              <a:gdLst/>
              <a:ahLst/>
              <a:cxnLst/>
              <a:rect l="0" t="0" r="0" b="0"/>
              <a:pathLst>
                <a:path w="80368" h="89283">
                  <a:moveTo>
                    <a:pt x="0" y="62493"/>
                  </a:moveTo>
                  <a:lnTo>
                    <a:pt x="0" y="80311"/>
                  </a:lnTo>
                  <a:lnTo>
                    <a:pt x="0" y="50541"/>
                  </a:lnTo>
                  <a:lnTo>
                    <a:pt x="2646" y="44614"/>
                  </a:lnTo>
                  <a:lnTo>
                    <a:pt x="14239" y="23612"/>
                  </a:lnTo>
                  <a:lnTo>
                    <a:pt x="17779" y="12718"/>
                  </a:lnTo>
                  <a:lnTo>
                    <a:pt x="22123" y="6306"/>
                  </a:lnTo>
                  <a:lnTo>
                    <a:pt x="27361" y="2795"/>
                  </a:lnTo>
                  <a:lnTo>
                    <a:pt x="35888" y="818"/>
                  </a:lnTo>
                  <a:lnTo>
                    <a:pt x="57799" y="0"/>
                  </a:lnTo>
                  <a:lnTo>
                    <a:pt x="59369" y="987"/>
                  </a:lnTo>
                  <a:lnTo>
                    <a:pt x="60415" y="2637"/>
                  </a:lnTo>
                  <a:lnTo>
                    <a:pt x="61113" y="4730"/>
                  </a:lnTo>
                  <a:lnTo>
                    <a:pt x="69392" y="18078"/>
                  </a:lnTo>
                  <a:lnTo>
                    <a:pt x="73904" y="42793"/>
                  </a:lnTo>
                  <a:lnTo>
                    <a:pt x="77494" y="49769"/>
                  </a:lnTo>
                  <a:lnTo>
                    <a:pt x="79800" y="62331"/>
                  </a:lnTo>
                  <a:lnTo>
                    <a:pt x="80367" y="892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3" name="SMARTInkShape-1870"/>
            <p:cNvSpPr/>
            <p:nvPr/>
          </p:nvSpPr>
          <p:spPr>
            <a:xfrm>
              <a:off x="2402086" y="5572125"/>
              <a:ext cx="26790" cy="71438"/>
            </a:xfrm>
            <a:custGeom>
              <a:avLst/>
              <a:gdLst/>
              <a:ahLst/>
              <a:cxnLst/>
              <a:rect l="0" t="0" r="0" b="0"/>
              <a:pathLst>
                <a:path w="26790" h="71438">
                  <a:moveTo>
                    <a:pt x="26789" y="0"/>
                  </a:moveTo>
                  <a:lnTo>
                    <a:pt x="22048" y="4740"/>
                  </a:lnTo>
                  <a:lnTo>
                    <a:pt x="19721" y="9713"/>
                  </a:lnTo>
                  <a:lnTo>
                    <a:pt x="9495" y="53031"/>
                  </a:lnTo>
                  <a:lnTo>
                    <a:pt x="9307" y="56191"/>
                  </a:lnTo>
                  <a:lnTo>
                    <a:pt x="6451" y="62345"/>
                  </a:lnTo>
                  <a:lnTo>
                    <a:pt x="0" y="714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4" name="SMARTInkShape-1871"/>
            <p:cNvSpPr/>
            <p:nvPr/>
          </p:nvSpPr>
          <p:spPr>
            <a:xfrm>
              <a:off x="2090978" y="5554307"/>
              <a:ext cx="96796" cy="107115"/>
            </a:xfrm>
            <a:custGeom>
              <a:avLst/>
              <a:gdLst/>
              <a:ahLst/>
              <a:cxnLst/>
              <a:rect l="0" t="0" r="0" b="0"/>
              <a:pathLst>
                <a:path w="96796" h="107115">
                  <a:moveTo>
                    <a:pt x="96795" y="26747"/>
                  </a:moveTo>
                  <a:lnTo>
                    <a:pt x="96795" y="18186"/>
                  </a:lnTo>
                  <a:lnTo>
                    <a:pt x="90658" y="10761"/>
                  </a:lnTo>
                  <a:lnTo>
                    <a:pt x="89107" y="5421"/>
                  </a:lnTo>
                  <a:lnTo>
                    <a:pt x="86709" y="3600"/>
                  </a:lnTo>
                  <a:lnTo>
                    <a:pt x="74845" y="1038"/>
                  </a:lnTo>
                  <a:lnTo>
                    <a:pt x="41554" y="0"/>
                  </a:lnTo>
                  <a:lnTo>
                    <a:pt x="26960" y="4711"/>
                  </a:lnTo>
                  <a:lnTo>
                    <a:pt x="14808" y="12391"/>
                  </a:lnTo>
                  <a:lnTo>
                    <a:pt x="10747" y="18052"/>
                  </a:lnTo>
                  <a:lnTo>
                    <a:pt x="7950" y="23875"/>
                  </a:lnTo>
                  <a:lnTo>
                    <a:pt x="1789" y="32732"/>
                  </a:lnTo>
                  <a:lnTo>
                    <a:pt x="0" y="38668"/>
                  </a:lnTo>
                  <a:lnTo>
                    <a:pt x="515" y="41640"/>
                  </a:lnTo>
                  <a:lnTo>
                    <a:pt x="3733" y="47587"/>
                  </a:lnTo>
                  <a:lnTo>
                    <a:pt x="5980" y="49570"/>
                  </a:lnTo>
                  <a:lnTo>
                    <a:pt x="25443" y="60372"/>
                  </a:lnTo>
                  <a:lnTo>
                    <a:pt x="28391" y="61071"/>
                  </a:lnTo>
                  <a:lnTo>
                    <a:pt x="31349" y="60543"/>
                  </a:lnTo>
                  <a:lnTo>
                    <a:pt x="43225" y="55215"/>
                  </a:lnTo>
                  <a:lnTo>
                    <a:pt x="58101" y="52765"/>
                  </a:lnTo>
                  <a:lnTo>
                    <a:pt x="69960" y="44640"/>
                  </a:lnTo>
                  <a:lnTo>
                    <a:pt x="70002" y="57039"/>
                  </a:lnTo>
                  <a:lnTo>
                    <a:pt x="67359" y="62699"/>
                  </a:lnTo>
                  <a:lnTo>
                    <a:pt x="63869" y="68523"/>
                  </a:lnTo>
                  <a:lnTo>
                    <a:pt x="61628" y="80346"/>
                  </a:lnTo>
                  <a:lnTo>
                    <a:pt x="61076" y="10711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5" name="SMARTInkShape-1872"/>
            <p:cNvSpPr/>
            <p:nvPr/>
          </p:nvSpPr>
          <p:spPr>
            <a:xfrm>
              <a:off x="946547" y="5384602"/>
              <a:ext cx="8930" cy="187524"/>
            </a:xfrm>
            <a:custGeom>
              <a:avLst/>
              <a:gdLst/>
              <a:ahLst/>
              <a:cxnLst/>
              <a:rect l="0" t="0" r="0" b="0"/>
              <a:pathLst>
                <a:path w="8930" h="187524">
                  <a:moveTo>
                    <a:pt x="8929" y="0"/>
                  </a:moveTo>
                  <a:lnTo>
                    <a:pt x="1241" y="0"/>
                  </a:lnTo>
                  <a:lnTo>
                    <a:pt x="827" y="991"/>
                  </a:lnTo>
                  <a:lnTo>
                    <a:pt x="109" y="12428"/>
                  </a:lnTo>
                  <a:lnTo>
                    <a:pt x="2694" y="18091"/>
                  </a:lnTo>
                  <a:lnTo>
                    <a:pt x="6158" y="23916"/>
                  </a:lnTo>
                  <a:lnTo>
                    <a:pt x="8108" y="33765"/>
                  </a:lnTo>
                  <a:lnTo>
                    <a:pt x="8897" y="77546"/>
                  </a:lnTo>
                  <a:lnTo>
                    <a:pt x="7935" y="119071"/>
                  </a:lnTo>
                  <a:lnTo>
                    <a:pt x="551" y="153667"/>
                  </a:lnTo>
                  <a:lnTo>
                    <a:pt x="0" y="1875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6" name="SMARTInkShape-1873"/>
            <p:cNvSpPr/>
            <p:nvPr/>
          </p:nvSpPr>
          <p:spPr>
            <a:xfrm>
              <a:off x="1821656" y="5491758"/>
              <a:ext cx="129731" cy="116086"/>
            </a:xfrm>
            <a:custGeom>
              <a:avLst/>
              <a:gdLst/>
              <a:ahLst/>
              <a:cxnLst/>
              <a:rect l="0" t="0" r="0" b="0"/>
              <a:pathLst>
                <a:path w="129731" h="116086">
                  <a:moveTo>
                    <a:pt x="0" y="0"/>
                  </a:moveTo>
                  <a:lnTo>
                    <a:pt x="9481" y="0"/>
                  </a:lnTo>
                  <a:lnTo>
                    <a:pt x="16782" y="2645"/>
                  </a:lnTo>
                  <a:lnTo>
                    <a:pt x="20117" y="4739"/>
                  </a:lnTo>
                  <a:lnTo>
                    <a:pt x="58750" y="13302"/>
                  </a:lnTo>
                  <a:lnTo>
                    <a:pt x="86548" y="26972"/>
                  </a:lnTo>
                  <a:lnTo>
                    <a:pt x="117661" y="47635"/>
                  </a:lnTo>
                  <a:lnTo>
                    <a:pt x="121747" y="53582"/>
                  </a:lnTo>
                  <a:lnTo>
                    <a:pt x="124555" y="59533"/>
                  </a:lnTo>
                  <a:lnTo>
                    <a:pt x="129111" y="65485"/>
                  </a:lnTo>
                  <a:lnTo>
                    <a:pt x="129730" y="68461"/>
                  </a:lnTo>
                  <a:lnTo>
                    <a:pt x="129151" y="71437"/>
                  </a:lnTo>
                  <a:lnTo>
                    <a:pt x="126853" y="77390"/>
                  </a:lnTo>
                  <a:lnTo>
                    <a:pt x="125016" y="11608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7" name="SMARTInkShape-1874"/>
            <p:cNvSpPr/>
            <p:nvPr/>
          </p:nvSpPr>
          <p:spPr>
            <a:xfrm>
              <a:off x="1214437" y="5438183"/>
              <a:ext cx="89298" cy="94163"/>
            </a:xfrm>
            <a:custGeom>
              <a:avLst/>
              <a:gdLst/>
              <a:ahLst/>
              <a:cxnLst/>
              <a:rect l="0" t="0" r="0" b="0"/>
              <a:pathLst>
                <a:path w="89298" h="94163">
                  <a:moveTo>
                    <a:pt x="8930" y="26786"/>
                  </a:moveTo>
                  <a:lnTo>
                    <a:pt x="8930" y="65517"/>
                  </a:lnTo>
                  <a:lnTo>
                    <a:pt x="6284" y="71451"/>
                  </a:lnTo>
                  <a:lnTo>
                    <a:pt x="1242" y="78602"/>
                  </a:lnTo>
                  <a:lnTo>
                    <a:pt x="109" y="87898"/>
                  </a:lnTo>
                  <a:lnTo>
                    <a:pt x="22" y="94162"/>
                  </a:lnTo>
                  <a:lnTo>
                    <a:pt x="0" y="63568"/>
                  </a:lnTo>
                  <a:lnTo>
                    <a:pt x="2646" y="55370"/>
                  </a:lnTo>
                  <a:lnTo>
                    <a:pt x="6137" y="48420"/>
                  </a:lnTo>
                  <a:lnTo>
                    <a:pt x="9677" y="29832"/>
                  </a:lnTo>
                  <a:lnTo>
                    <a:pt x="24362" y="8930"/>
                  </a:lnTo>
                  <a:lnTo>
                    <a:pt x="25171" y="5952"/>
                  </a:lnTo>
                  <a:lnTo>
                    <a:pt x="26702" y="3967"/>
                  </a:lnTo>
                  <a:lnTo>
                    <a:pt x="31050" y="1761"/>
                  </a:lnTo>
                  <a:lnTo>
                    <a:pt x="62523" y="17"/>
                  </a:lnTo>
                  <a:lnTo>
                    <a:pt x="74417" y="0"/>
                  </a:lnTo>
                  <a:lnTo>
                    <a:pt x="80369" y="2643"/>
                  </a:lnTo>
                  <a:lnTo>
                    <a:pt x="89297" y="89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8" name="SMARTInkShape-1875"/>
            <p:cNvSpPr/>
            <p:nvPr/>
          </p:nvSpPr>
          <p:spPr>
            <a:xfrm>
              <a:off x="1554288" y="5420320"/>
              <a:ext cx="61986" cy="205384"/>
            </a:xfrm>
            <a:custGeom>
              <a:avLst/>
              <a:gdLst/>
              <a:ahLst/>
              <a:cxnLst/>
              <a:rect l="0" t="0" r="0" b="0"/>
              <a:pathLst>
                <a:path w="61986" h="205384">
                  <a:moveTo>
                    <a:pt x="61985" y="0"/>
                  </a:moveTo>
                  <a:lnTo>
                    <a:pt x="61985" y="8561"/>
                  </a:lnTo>
                  <a:lnTo>
                    <a:pt x="55849" y="15986"/>
                  </a:lnTo>
                  <a:lnTo>
                    <a:pt x="54297" y="21326"/>
                  </a:lnTo>
                  <a:lnTo>
                    <a:pt x="50573" y="45497"/>
                  </a:lnTo>
                  <a:lnTo>
                    <a:pt x="43390" y="60113"/>
                  </a:lnTo>
                  <a:lnTo>
                    <a:pt x="20285" y="101458"/>
                  </a:lnTo>
                  <a:lnTo>
                    <a:pt x="3444" y="136944"/>
                  </a:lnTo>
                  <a:lnTo>
                    <a:pt x="0" y="161950"/>
                  </a:lnTo>
                  <a:lnTo>
                    <a:pt x="8407" y="2053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9" name="SMARTInkShape-1876"/>
            <p:cNvSpPr/>
            <p:nvPr/>
          </p:nvSpPr>
          <p:spPr>
            <a:xfrm>
              <a:off x="1723429" y="5501098"/>
              <a:ext cx="107003" cy="124606"/>
            </a:xfrm>
            <a:custGeom>
              <a:avLst/>
              <a:gdLst/>
              <a:ahLst/>
              <a:cxnLst/>
              <a:rect l="0" t="0" r="0" b="0"/>
              <a:pathLst>
                <a:path w="107003" h="124606">
                  <a:moveTo>
                    <a:pt x="0" y="44238"/>
                  </a:moveTo>
                  <a:lnTo>
                    <a:pt x="0" y="48978"/>
                  </a:lnTo>
                  <a:lnTo>
                    <a:pt x="993" y="50374"/>
                  </a:lnTo>
                  <a:lnTo>
                    <a:pt x="2646" y="51305"/>
                  </a:lnTo>
                  <a:lnTo>
                    <a:pt x="9095" y="52922"/>
                  </a:lnTo>
                  <a:lnTo>
                    <a:pt x="52035" y="53166"/>
                  </a:lnTo>
                  <a:lnTo>
                    <a:pt x="64145" y="53166"/>
                  </a:lnTo>
                  <a:lnTo>
                    <a:pt x="70843" y="50522"/>
                  </a:lnTo>
                  <a:lnTo>
                    <a:pt x="77127" y="47030"/>
                  </a:lnTo>
                  <a:lnTo>
                    <a:pt x="89245" y="44789"/>
                  </a:lnTo>
                  <a:lnTo>
                    <a:pt x="92239" y="44606"/>
                  </a:lnTo>
                  <a:lnTo>
                    <a:pt x="98212" y="41756"/>
                  </a:lnTo>
                  <a:lnTo>
                    <a:pt x="101193" y="39606"/>
                  </a:lnTo>
                  <a:lnTo>
                    <a:pt x="104506" y="34573"/>
                  </a:lnTo>
                  <a:lnTo>
                    <a:pt x="106808" y="26467"/>
                  </a:lnTo>
                  <a:lnTo>
                    <a:pt x="107002" y="22118"/>
                  </a:lnTo>
                  <a:lnTo>
                    <a:pt x="104442" y="16878"/>
                  </a:lnTo>
                  <a:lnTo>
                    <a:pt x="102370" y="14091"/>
                  </a:lnTo>
                  <a:lnTo>
                    <a:pt x="97423" y="10995"/>
                  </a:lnTo>
                  <a:lnTo>
                    <a:pt x="94714" y="10170"/>
                  </a:lnTo>
                  <a:lnTo>
                    <a:pt x="92909" y="8627"/>
                  </a:lnTo>
                  <a:lnTo>
                    <a:pt x="90903" y="4267"/>
                  </a:lnTo>
                  <a:lnTo>
                    <a:pt x="89375" y="2708"/>
                  </a:lnTo>
                  <a:lnTo>
                    <a:pt x="85033" y="975"/>
                  </a:lnTo>
                  <a:lnTo>
                    <a:pt x="77010" y="0"/>
                  </a:lnTo>
                  <a:lnTo>
                    <a:pt x="71268" y="2417"/>
                  </a:lnTo>
                  <a:lnTo>
                    <a:pt x="40796" y="21715"/>
                  </a:lnTo>
                  <a:lnTo>
                    <a:pt x="37976" y="29597"/>
                  </a:lnTo>
                  <a:lnTo>
                    <a:pt x="35778" y="71663"/>
                  </a:lnTo>
                  <a:lnTo>
                    <a:pt x="36738" y="82223"/>
                  </a:lnTo>
                  <a:lnTo>
                    <a:pt x="42856" y="93747"/>
                  </a:lnTo>
                  <a:lnTo>
                    <a:pt x="58644" y="112602"/>
                  </a:lnTo>
                  <a:lnTo>
                    <a:pt x="62508" y="1246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0" name="SMARTInkShape-1877"/>
            <p:cNvSpPr/>
            <p:nvPr/>
          </p:nvSpPr>
          <p:spPr>
            <a:xfrm>
              <a:off x="1893094" y="5438180"/>
              <a:ext cx="53579" cy="187524"/>
            </a:xfrm>
            <a:custGeom>
              <a:avLst/>
              <a:gdLst/>
              <a:ahLst/>
              <a:cxnLst/>
              <a:rect l="0" t="0" r="0" b="0"/>
              <a:pathLst>
                <a:path w="53579" h="187524">
                  <a:moveTo>
                    <a:pt x="53578" y="0"/>
                  </a:moveTo>
                  <a:lnTo>
                    <a:pt x="48837" y="4739"/>
                  </a:lnTo>
                  <a:lnTo>
                    <a:pt x="46510" y="9713"/>
                  </a:lnTo>
                  <a:lnTo>
                    <a:pt x="45889" y="12428"/>
                  </a:lnTo>
                  <a:lnTo>
                    <a:pt x="38756" y="24908"/>
                  </a:lnTo>
                  <a:lnTo>
                    <a:pt x="35626" y="38909"/>
                  </a:lnTo>
                  <a:lnTo>
                    <a:pt x="26182" y="53032"/>
                  </a:lnTo>
                  <a:lnTo>
                    <a:pt x="23408" y="56190"/>
                  </a:lnTo>
                  <a:lnTo>
                    <a:pt x="20325" y="64991"/>
                  </a:lnTo>
                  <a:lnTo>
                    <a:pt x="17963" y="74525"/>
                  </a:lnTo>
                  <a:lnTo>
                    <a:pt x="3716" y="102127"/>
                  </a:lnTo>
                  <a:lnTo>
                    <a:pt x="96" y="145711"/>
                  </a:lnTo>
                  <a:lnTo>
                    <a:pt x="0" y="1875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1" name="SMARTInkShape-1878"/>
            <p:cNvSpPr/>
            <p:nvPr/>
          </p:nvSpPr>
          <p:spPr>
            <a:xfrm>
              <a:off x="1473398" y="5415528"/>
              <a:ext cx="249986" cy="192316"/>
            </a:xfrm>
            <a:custGeom>
              <a:avLst/>
              <a:gdLst/>
              <a:ahLst/>
              <a:cxnLst/>
              <a:rect l="0" t="0" r="0" b="0"/>
              <a:pathLst>
                <a:path w="249986" h="192316">
                  <a:moveTo>
                    <a:pt x="0" y="49441"/>
                  </a:moveTo>
                  <a:lnTo>
                    <a:pt x="4741" y="49441"/>
                  </a:lnTo>
                  <a:lnTo>
                    <a:pt x="47596" y="67532"/>
                  </a:lnTo>
                  <a:lnTo>
                    <a:pt x="91418" y="78112"/>
                  </a:lnTo>
                  <a:lnTo>
                    <a:pt x="125435" y="83766"/>
                  </a:lnTo>
                  <a:lnTo>
                    <a:pt x="162652" y="77908"/>
                  </a:lnTo>
                  <a:lnTo>
                    <a:pt x="185446" y="74081"/>
                  </a:lnTo>
                  <a:lnTo>
                    <a:pt x="192092" y="71820"/>
                  </a:lnTo>
                  <a:lnTo>
                    <a:pt x="204768" y="61371"/>
                  </a:lnTo>
                  <a:lnTo>
                    <a:pt x="236761" y="26093"/>
                  </a:lnTo>
                  <a:lnTo>
                    <a:pt x="242890" y="13814"/>
                  </a:lnTo>
                  <a:lnTo>
                    <a:pt x="248621" y="6574"/>
                  </a:lnTo>
                  <a:lnTo>
                    <a:pt x="249614" y="580"/>
                  </a:lnTo>
                  <a:lnTo>
                    <a:pt x="248761" y="0"/>
                  </a:lnTo>
                  <a:lnTo>
                    <a:pt x="247200" y="605"/>
                  </a:lnTo>
                  <a:lnTo>
                    <a:pt x="242306" y="3965"/>
                  </a:lnTo>
                  <a:lnTo>
                    <a:pt x="240348" y="17894"/>
                  </a:lnTo>
                  <a:lnTo>
                    <a:pt x="235036" y="29070"/>
                  </a:lnTo>
                  <a:lnTo>
                    <a:pt x="223068" y="65328"/>
                  </a:lnTo>
                  <a:lnTo>
                    <a:pt x="194964" y="108276"/>
                  </a:lnTo>
                  <a:lnTo>
                    <a:pt x="172728" y="149611"/>
                  </a:lnTo>
                  <a:lnTo>
                    <a:pt x="164729" y="162354"/>
                  </a:lnTo>
                  <a:lnTo>
                    <a:pt x="160926" y="176272"/>
                  </a:lnTo>
                  <a:lnTo>
                    <a:pt x="158878" y="178643"/>
                  </a:lnTo>
                  <a:lnTo>
                    <a:pt x="152219" y="183107"/>
                  </a:lnTo>
                  <a:lnTo>
                    <a:pt x="156668" y="178563"/>
                  </a:lnTo>
                  <a:lnTo>
                    <a:pt x="158927" y="173636"/>
                  </a:lnTo>
                  <a:lnTo>
                    <a:pt x="161489" y="159465"/>
                  </a:lnTo>
                  <a:lnTo>
                    <a:pt x="175945" y="136560"/>
                  </a:lnTo>
                  <a:lnTo>
                    <a:pt x="190544" y="125957"/>
                  </a:lnTo>
                  <a:lnTo>
                    <a:pt x="199119" y="123135"/>
                  </a:lnTo>
                  <a:lnTo>
                    <a:pt x="219441" y="120183"/>
                  </a:lnTo>
                  <a:lnTo>
                    <a:pt x="225852" y="116270"/>
                  </a:lnTo>
                  <a:lnTo>
                    <a:pt x="228951" y="115820"/>
                  </a:lnTo>
                  <a:lnTo>
                    <a:pt x="232009" y="116515"/>
                  </a:lnTo>
                  <a:lnTo>
                    <a:pt x="241054" y="122230"/>
                  </a:lnTo>
                  <a:lnTo>
                    <a:pt x="248258" y="128312"/>
                  </a:lnTo>
                  <a:lnTo>
                    <a:pt x="249243" y="131789"/>
                  </a:lnTo>
                  <a:lnTo>
                    <a:pt x="249985" y="150760"/>
                  </a:lnTo>
                  <a:lnTo>
                    <a:pt x="247365" y="156649"/>
                  </a:lnTo>
                  <a:lnTo>
                    <a:pt x="243886" y="162573"/>
                  </a:lnTo>
                  <a:lnTo>
                    <a:pt x="240934" y="171486"/>
                  </a:lnTo>
                  <a:lnTo>
                    <a:pt x="233522" y="181622"/>
                  </a:lnTo>
                  <a:lnTo>
                    <a:pt x="232572" y="187604"/>
                  </a:lnTo>
                  <a:lnTo>
                    <a:pt x="231447" y="189175"/>
                  </a:lnTo>
                  <a:lnTo>
                    <a:pt x="229704" y="190222"/>
                  </a:lnTo>
                  <a:lnTo>
                    <a:pt x="223242" y="19231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2" name="SMARTInkShape-1879"/>
            <p:cNvSpPr/>
            <p:nvPr/>
          </p:nvSpPr>
          <p:spPr>
            <a:xfrm>
              <a:off x="1393032" y="5501188"/>
              <a:ext cx="98227" cy="96331"/>
            </a:xfrm>
            <a:custGeom>
              <a:avLst/>
              <a:gdLst/>
              <a:ahLst/>
              <a:cxnLst/>
              <a:rect l="0" t="0" r="0" b="0"/>
              <a:pathLst>
                <a:path w="98227" h="96331">
                  <a:moveTo>
                    <a:pt x="17859" y="26289"/>
                  </a:moveTo>
                  <a:lnTo>
                    <a:pt x="17859" y="33976"/>
                  </a:lnTo>
                  <a:lnTo>
                    <a:pt x="11722" y="42102"/>
                  </a:lnTo>
                  <a:lnTo>
                    <a:pt x="9756" y="50376"/>
                  </a:lnTo>
                  <a:lnTo>
                    <a:pt x="8961" y="73923"/>
                  </a:lnTo>
                  <a:lnTo>
                    <a:pt x="6297" y="79871"/>
                  </a:lnTo>
                  <a:lnTo>
                    <a:pt x="1243" y="87033"/>
                  </a:lnTo>
                  <a:lnTo>
                    <a:pt x="108" y="96330"/>
                  </a:lnTo>
                  <a:lnTo>
                    <a:pt x="0" y="71726"/>
                  </a:lnTo>
                  <a:lnTo>
                    <a:pt x="2646" y="63680"/>
                  </a:lnTo>
                  <a:lnTo>
                    <a:pt x="6136" y="56798"/>
                  </a:lnTo>
                  <a:lnTo>
                    <a:pt x="9094" y="47346"/>
                  </a:lnTo>
                  <a:lnTo>
                    <a:pt x="24087" y="24139"/>
                  </a:lnTo>
                  <a:lnTo>
                    <a:pt x="50608" y="3296"/>
                  </a:lnTo>
                  <a:lnTo>
                    <a:pt x="59533" y="625"/>
                  </a:lnTo>
                  <a:lnTo>
                    <a:pt x="65484" y="0"/>
                  </a:lnTo>
                  <a:lnTo>
                    <a:pt x="67469" y="825"/>
                  </a:lnTo>
                  <a:lnTo>
                    <a:pt x="68791" y="2368"/>
                  </a:lnTo>
                  <a:lnTo>
                    <a:pt x="69673" y="4388"/>
                  </a:lnTo>
                  <a:lnTo>
                    <a:pt x="71253" y="5735"/>
                  </a:lnTo>
                  <a:lnTo>
                    <a:pt x="80918" y="10542"/>
                  </a:lnTo>
                  <a:lnTo>
                    <a:pt x="83711" y="12815"/>
                  </a:lnTo>
                  <a:lnTo>
                    <a:pt x="86814" y="17985"/>
                  </a:lnTo>
                  <a:lnTo>
                    <a:pt x="88806" y="29389"/>
                  </a:lnTo>
                  <a:lnTo>
                    <a:pt x="89151" y="38232"/>
                  </a:lnTo>
                  <a:lnTo>
                    <a:pt x="91877" y="44163"/>
                  </a:lnTo>
                  <a:lnTo>
                    <a:pt x="95404" y="50107"/>
                  </a:lnTo>
                  <a:lnTo>
                    <a:pt x="97668" y="62008"/>
                  </a:lnTo>
                  <a:lnTo>
                    <a:pt x="98226" y="709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3" name="SMARTInkShape-1880"/>
            <p:cNvSpPr/>
            <p:nvPr/>
          </p:nvSpPr>
          <p:spPr>
            <a:xfrm>
              <a:off x="1268028" y="5473931"/>
              <a:ext cx="124636" cy="160702"/>
            </a:xfrm>
            <a:custGeom>
              <a:avLst/>
              <a:gdLst/>
              <a:ahLst/>
              <a:cxnLst/>
              <a:rect l="0" t="0" r="0" b="0"/>
              <a:pathLst>
                <a:path w="124636" h="160702">
                  <a:moveTo>
                    <a:pt x="116074" y="44616"/>
                  </a:moveTo>
                  <a:lnTo>
                    <a:pt x="123762" y="44616"/>
                  </a:lnTo>
                  <a:lnTo>
                    <a:pt x="124176" y="43624"/>
                  </a:lnTo>
                  <a:lnTo>
                    <a:pt x="124635" y="39875"/>
                  </a:lnTo>
                  <a:lnTo>
                    <a:pt x="123766" y="38479"/>
                  </a:lnTo>
                  <a:lnTo>
                    <a:pt x="122194" y="37548"/>
                  </a:lnTo>
                  <a:lnTo>
                    <a:pt x="116180" y="35718"/>
                  </a:lnTo>
                  <a:lnTo>
                    <a:pt x="108394" y="28001"/>
                  </a:lnTo>
                  <a:lnTo>
                    <a:pt x="99565" y="26865"/>
                  </a:lnTo>
                  <a:lnTo>
                    <a:pt x="84947" y="26758"/>
                  </a:lnTo>
                  <a:lnTo>
                    <a:pt x="83416" y="27751"/>
                  </a:lnTo>
                  <a:lnTo>
                    <a:pt x="82396" y="29403"/>
                  </a:lnTo>
                  <a:lnTo>
                    <a:pt x="80355" y="35686"/>
                  </a:lnTo>
                  <a:lnTo>
                    <a:pt x="97844" y="35686"/>
                  </a:lnTo>
                  <a:lnTo>
                    <a:pt x="98104" y="30947"/>
                  </a:lnTo>
                  <a:lnTo>
                    <a:pt x="99133" y="29549"/>
                  </a:lnTo>
                  <a:lnTo>
                    <a:pt x="102922" y="27998"/>
                  </a:lnTo>
                  <a:lnTo>
                    <a:pt x="104329" y="26591"/>
                  </a:lnTo>
                  <a:lnTo>
                    <a:pt x="107034" y="18227"/>
                  </a:lnTo>
                  <a:lnTo>
                    <a:pt x="107134" y="10173"/>
                  </a:lnTo>
                  <a:lnTo>
                    <a:pt x="106145" y="9748"/>
                  </a:lnTo>
                  <a:lnTo>
                    <a:pt x="102400" y="9275"/>
                  </a:lnTo>
                  <a:lnTo>
                    <a:pt x="97429" y="6419"/>
                  </a:lnTo>
                  <a:lnTo>
                    <a:pt x="90893" y="1242"/>
                  </a:lnTo>
                  <a:lnTo>
                    <a:pt x="82473" y="219"/>
                  </a:lnTo>
                  <a:lnTo>
                    <a:pt x="63595" y="0"/>
                  </a:lnTo>
                  <a:lnTo>
                    <a:pt x="55377" y="2628"/>
                  </a:lnTo>
                  <a:lnTo>
                    <a:pt x="48418" y="6111"/>
                  </a:lnTo>
                  <a:lnTo>
                    <a:pt x="38921" y="9063"/>
                  </a:lnTo>
                  <a:lnTo>
                    <a:pt x="23831" y="21217"/>
                  </a:lnTo>
                  <a:lnTo>
                    <a:pt x="20507" y="26939"/>
                  </a:lnTo>
                  <a:lnTo>
                    <a:pt x="18037" y="32791"/>
                  </a:lnTo>
                  <a:lnTo>
                    <a:pt x="3712" y="51569"/>
                  </a:lnTo>
                  <a:lnTo>
                    <a:pt x="315" y="76531"/>
                  </a:lnTo>
                  <a:lnTo>
                    <a:pt x="0" y="105878"/>
                  </a:lnTo>
                  <a:lnTo>
                    <a:pt x="2639" y="114176"/>
                  </a:lnTo>
                  <a:lnTo>
                    <a:pt x="15434" y="133747"/>
                  </a:lnTo>
                  <a:lnTo>
                    <a:pt x="17767" y="139792"/>
                  </a:lnTo>
                  <a:lnTo>
                    <a:pt x="22111" y="145786"/>
                  </a:lnTo>
                  <a:lnTo>
                    <a:pt x="27349" y="149112"/>
                  </a:lnTo>
                  <a:lnTo>
                    <a:pt x="41735" y="152414"/>
                  </a:lnTo>
                  <a:lnTo>
                    <a:pt x="53566" y="16070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4" name="SMARTInkShape-1881"/>
            <p:cNvSpPr/>
            <p:nvPr/>
          </p:nvSpPr>
          <p:spPr>
            <a:xfrm>
              <a:off x="1080647" y="5411423"/>
              <a:ext cx="80213" cy="107125"/>
            </a:xfrm>
            <a:custGeom>
              <a:avLst/>
              <a:gdLst/>
              <a:ahLst/>
              <a:cxnLst/>
              <a:rect l="0" t="0" r="0" b="0"/>
              <a:pathLst>
                <a:path w="80213" h="107125">
                  <a:moveTo>
                    <a:pt x="80212" y="8897"/>
                  </a:moveTo>
                  <a:lnTo>
                    <a:pt x="80212" y="1209"/>
                  </a:lnTo>
                  <a:lnTo>
                    <a:pt x="79220" y="795"/>
                  </a:lnTo>
                  <a:lnTo>
                    <a:pt x="62169" y="0"/>
                  </a:lnTo>
                  <a:lnTo>
                    <a:pt x="54665" y="2628"/>
                  </a:lnTo>
                  <a:lnTo>
                    <a:pt x="26667" y="24180"/>
                  </a:lnTo>
                  <a:lnTo>
                    <a:pt x="23679" y="25038"/>
                  </a:lnTo>
                  <a:lnTo>
                    <a:pt x="17714" y="31285"/>
                  </a:lnTo>
                  <a:lnTo>
                    <a:pt x="2492" y="53159"/>
                  </a:lnTo>
                  <a:lnTo>
                    <a:pt x="194" y="68377"/>
                  </a:lnTo>
                  <a:lnTo>
                    <a:pt x="0" y="74359"/>
                  </a:lnTo>
                  <a:lnTo>
                    <a:pt x="941" y="76352"/>
                  </a:lnTo>
                  <a:lnTo>
                    <a:pt x="2560" y="77678"/>
                  </a:lnTo>
                  <a:lnTo>
                    <a:pt x="7005" y="79153"/>
                  </a:lnTo>
                  <a:lnTo>
                    <a:pt x="46243" y="80320"/>
                  </a:lnTo>
                  <a:lnTo>
                    <a:pt x="52878" y="77683"/>
                  </a:lnTo>
                  <a:lnTo>
                    <a:pt x="74227" y="59344"/>
                  </a:lnTo>
                  <a:lnTo>
                    <a:pt x="77552" y="53476"/>
                  </a:lnTo>
                  <a:lnTo>
                    <a:pt x="79862" y="44791"/>
                  </a:lnTo>
                  <a:lnTo>
                    <a:pt x="80166" y="37082"/>
                  </a:lnTo>
                  <a:lnTo>
                    <a:pt x="80199" y="40840"/>
                  </a:lnTo>
                  <a:lnTo>
                    <a:pt x="79211" y="42097"/>
                  </a:lnTo>
                  <a:lnTo>
                    <a:pt x="75468" y="43498"/>
                  </a:lnTo>
                  <a:lnTo>
                    <a:pt x="74073" y="44862"/>
                  </a:lnTo>
                  <a:lnTo>
                    <a:pt x="72523" y="49025"/>
                  </a:lnTo>
                  <a:lnTo>
                    <a:pt x="71117" y="50532"/>
                  </a:lnTo>
                  <a:lnTo>
                    <a:pt x="66910" y="52206"/>
                  </a:lnTo>
                  <a:lnTo>
                    <a:pt x="65391" y="53645"/>
                  </a:lnTo>
                  <a:lnTo>
                    <a:pt x="63703" y="57889"/>
                  </a:lnTo>
                  <a:lnTo>
                    <a:pt x="62363" y="101072"/>
                  </a:lnTo>
                  <a:lnTo>
                    <a:pt x="63352" y="103089"/>
                  </a:lnTo>
                  <a:lnTo>
                    <a:pt x="65004" y="104435"/>
                  </a:lnTo>
                  <a:lnTo>
                    <a:pt x="71283" y="1071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5" name="SMARTInkShape-1882"/>
            <p:cNvSpPr/>
            <p:nvPr/>
          </p:nvSpPr>
          <p:spPr>
            <a:xfrm>
              <a:off x="901898" y="5304352"/>
              <a:ext cx="186998" cy="160618"/>
            </a:xfrm>
            <a:custGeom>
              <a:avLst/>
              <a:gdLst/>
              <a:ahLst/>
              <a:cxnLst/>
              <a:rect l="0" t="0" r="0" b="0"/>
              <a:pathLst>
                <a:path w="186998" h="160618">
                  <a:moveTo>
                    <a:pt x="0" y="17742"/>
                  </a:moveTo>
                  <a:lnTo>
                    <a:pt x="0" y="13001"/>
                  </a:lnTo>
                  <a:lnTo>
                    <a:pt x="993" y="11605"/>
                  </a:lnTo>
                  <a:lnTo>
                    <a:pt x="2646" y="10674"/>
                  </a:lnTo>
                  <a:lnTo>
                    <a:pt x="4741" y="10053"/>
                  </a:lnTo>
                  <a:lnTo>
                    <a:pt x="16224" y="2920"/>
                  </a:lnTo>
                  <a:lnTo>
                    <a:pt x="59700" y="0"/>
                  </a:lnTo>
                  <a:lnTo>
                    <a:pt x="100006" y="12321"/>
                  </a:lnTo>
                  <a:lnTo>
                    <a:pt x="127168" y="24792"/>
                  </a:lnTo>
                  <a:lnTo>
                    <a:pt x="152909" y="46280"/>
                  </a:lnTo>
                  <a:lnTo>
                    <a:pt x="181522" y="87567"/>
                  </a:lnTo>
                  <a:lnTo>
                    <a:pt x="185745" y="99726"/>
                  </a:lnTo>
                  <a:lnTo>
                    <a:pt x="186997" y="109612"/>
                  </a:lnTo>
                  <a:lnTo>
                    <a:pt x="184644" y="115788"/>
                  </a:lnTo>
                  <a:lnTo>
                    <a:pt x="166519" y="136793"/>
                  </a:lnTo>
                  <a:lnTo>
                    <a:pt x="160660" y="140106"/>
                  </a:lnTo>
                  <a:lnTo>
                    <a:pt x="126833" y="150756"/>
                  </a:lnTo>
                  <a:lnTo>
                    <a:pt x="82348" y="151651"/>
                  </a:lnTo>
                  <a:lnTo>
                    <a:pt x="53578" y="16061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6" name="SMARTInkShape-1883"/>
            <p:cNvSpPr/>
            <p:nvPr/>
          </p:nvSpPr>
          <p:spPr>
            <a:xfrm>
              <a:off x="2991449" y="5518549"/>
              <a:ext cx="53543" cy="80366"/>
            </a:xfrm>
            <a:custGeom>
              <a:avLst/>
              <a:gdLst/>
              <a:ahLst/>
              <a:cxnLst/>
              <a:rect l="0" t="0" r="0" b="0"/>
              <a:pathLst>
                <a:path w="53543" h="80366">
                  <a:moveTo>
                    <a:pt x="44645" y="17857"/>
                  </a:moveTo>
                  <a:lnTo>
                    <a:pt x="52333" y="10169"/>
                  </a:lnTo>
                  <a:lnTo>
                    <a:pt x="53542" y="398"/>
                  </a:lnTo>
                  <a:lnTo>
                    <a:pt x="29376" y="0"/>
                  </a:lnTo>
                  <a:lnTo>
                    <a:pt x="22813" y="4740"/>
                  </a:lnTo>
                  <a:lnTo>
                    <a:pt x="5862" y="20988"/>
                  </a:lnTo>
                  <a:lnTo>
                    <a:pt x="2603" y="26856"/>
                  </a:lnTo>
                  <a:lnTo>
                    <a:pt x="511" y="38707"/>
                  </a:lnTo>
                  <a:lnTo>
                    <a:pt x="5" y="58371"/>
                  </a:lnTo>
                  <a:lnTo>
                    <a:pt x="0" y="56368"/>
                  </a:lnTo>
                  <a:lnTo>
                    <a:pt x="991" y="55438"/>
                  </a:lnTo>
                  <a:lnTo>
                    <a:pt x="4738" y="54403"/>
                  </a:lnTo>
                  <a:lnTo>
                    <a:pt x="12425" y="53821"/>
                  </a:lnTo>
                  <a:lnTo>
                    <a:pt x="14236" y="51754"/>
                  </a:lnTo>
                  <a:lnTo>
                    <a:pt x="19786" y="36827"/>
                  </a:lnTo>
                  <a:lnTo>
                    <a:pt x="22120" y="33480"/>
                  </a:lnTo>
                  <a:lnTo>
                    <a:pt x="27357" y="29762"/>
                  </a:lnTo>
                  <a:lnTo>
                    <a:pt x="30143" y="28770"/>
                  </a:lnTo>
                  <a:lnTo>
                    <a:pt x="32000" y="27117"/>
                  </a:lnTo>
                  <a:lnTo>
                    <a:pt x="44523" y="9073"/>
                  </a:lnTo>
                  <a:lnTo>
                    <a:pt x="39868" y="8971"/>
                  </a:lnTo>
                  <a:lnTo>
                    <a:pt x="38484" y="9949"/>
                  </a:lnTo>
                  <a:lnTo>
                    <a:pt x="37561" y="11593"/>
                  </a:lnTo>
                  <a:lnTo>
                    <a:pt x="35958" y="18024"/>
                  </a:lnTo>
                  <a:lnTo>
                    <a:pt x="35823" y="22231"/>
                  </a:lnTo>
                  <a:lnTo>
                    <a:pt x="38409" y="27408"/>
                  </a:lnTo>
                  <a:lnTo>
                    <a:pt x="40487" y="30177"/>
                  </a:lnTo>
                  <a:lnTo>
                    <a:pt x="42797" y="38546"/>
                  </a:lnTo>
                  <a:lnTo>
                    <a:pt x="44645" y="8036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68" name="SMARTInkShape-1884"/>
          <p:cNvSpPr/>
          <p:nvPr/>
        </p:nvSpPr>
        <p:spPr>
          <a:xfrm>
            <a:off x="1643062" y="5063133"/>
            <a:ext cx="80368" cy="250032"/>
          </a:xfrm>
          <a:custGeom>
            <a:avLst/>
            <a:gdLst/>
            <a:ahLst/>
            <a:cxnLst/>
            <a:rect l="0" t="0" r="0" b="0"/>
            <a:pathLst>
              <a:path w="80368" h="250032">
                <a:moveTo>
                  <a:pt x="0" y="8930"/>
                </a:moveTo>
                <a:lnTo>
                  <a:pt x="0" y="0"/>
                </a:lnTo>
                <a:lnTo>
                  <a:pt x="8562" y="8562"/>
                </a:lnTo>
                <a:lnTo>
                  <a:pt x="13561" y="8820"/>
                </a:lnTo>
                <a:lnTo>
                  <a:pt x="14994" y="9849"/>
                </a:lnTo>
                <a:lnTo>
                  <a:pt x="15950" y="11527"/>
                </a:lnTo>
                <a:lnTo>
                  <a:pt x="16587" y="13638"/>
                </a:lnTo>
                <a:lnTo>
                  <a:pt x="18003" y="15045"/>
                </a:lnTo>
                <a:lnTo>
                  <a:pt x="22223" y="16608"/>
                </a:lnTo>
                <a:lnTo>
                  <a:pt x="23745" y="18017"/>
                </a:lnTo>
                <a:lnTo>
                  <a:pt x="27515" y="26880"/>
                </a:lnTo>
                <a:lnTo>
                  <a:pt x="31411" y="31129"/>
                </a:lnTo>
                <a:lnTo>
                  <a:pt x="36450" y="33678"/>
                </a:lnTo>
                <a:lnTo>
                  <a:pt x="39183" y="34359"/>
                </a:lnTo>
                <a:lnTo>
                  <a:pt x="51857" y="43288"/>
                </a:lnTo>
                <a:lnTo>
                  <a:pt x="57809" y="48985"/>
                </a:lnTo>
                <a:lnTo>
                  <a:pt x="60420" y="54182"/>
                </a:lnTo>
                <a:lnTo>
                  <a:pt x="61116" y="56958"/>
                </a:lnTo>
                <a:lnTo>
                  <a:pt x="70074" y="69708"/>
                </a:lnTo>
                <a:lnTo>
                  <a:pt x="77305" y="78224"/>
                </a:lnTo>
                <a:lnTo>
                  <a:pt x="79460" y="86567"/>
                </a:lnTo>
                <a:lnTo>
                  <a:pt x="80367" y="130049"/>
                </a:lnTo>
                <a:lnTo>
                  <a:pt x="80367" y="150150"/>
                </a:lnTo>
                <a:lnTo>
                  <a:pt x="74231" y="158606"/>
                </a:lnTo>
                <a:lnTo>
                  <a:pt x="71806" y="168012"/>
                </a:lnTo>
                <a:lnTo>
                  <a:pt x="65374" y="176465"/>
                </a:lnTo>
                <a:lnTo>
                  <a:pt x="62620" y="187035"/>
                </a:lnTo>
                <a:lnTo>
                  <a:pt x="56393" y="194555"/>
                </a:lnTo>
                <a:lnTo>
                  <a:pt x="54830" y="199909"/>
                </a:lnTo>
                <a:lnTo>
                  <a:pt x="53420" y="201733"/>
                </a:lnTo>
                <a:lnTo>
                  <a:pt x="49209" y="203761"/>
                </a:lnTo>
                <a:lnTo>
                  <a:pt x="47689" y="205293"/>
                </a:lnTo>
                <a:lnTo>
                  <a:pt x="43924" y="214382"/>
                </a:lnTo>
                <a:lnTo>
                  <a:pt x="40027" y="218642"/>
                </a:lnTo>
                <a:lnTo>
                  <a:pt x="34988" y="221198"/>
                </a:lnTo>
                <a:lnTo>
                  <a:pt x="32255" y="221879"/>
                </a:lnTo>
                <a:lnTo>
                  <a:pt x="30433" y="223325"/>
                </a:lnTo>
                <a:lnTo>
                  <a:pt x="27269" y="230812"/>
                </a:lnTo>
                <a:lnTo>
                  <a:pt x="26932" y="236508"/>
                </a:lnTo>
                <a:lnTo>
                  <a:pt x="25892" y="238040"/>
                </a:lnTo>
                <a:lnTo>
                  <a:pt x="24207" y="239060"/>
                </a:lnTo>
                <a:lnTo>
                  <a:pt x="17970" y="241066"/>
                </a:lnTo>
                <a:lnTo>
                  <a:pt x="8930" y="250031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9" name="SMARTInkShape-1885"/>
          <p:cNvSpPr/>
          <p:nvPr/>
        </p:nvSpPr>
        <p:spPr>
          <a:xfrm>
            <a:off x="732235" y="4822031"/>
            <a:ext cx="71438" cy="267892"/>
          </a:xfrm>
          <a:custGeom>
            <a:avLst/>
            <a:gdLst/>
            <a:ahLst/>
            <a:cxnLst/>
            <a:rect l="0" t="0" r="0" b="0"/>
            <a:pathLst>
              <a:path w="71438" h="267892">
                <a:moveTo>
                  <a:pt x="71437" y="0"/>
                </a:moveTo>
                <a:lnTo>
                  <a:pt x="71437" y="8562"/>
                </a:lnTo>
                <a:lnTo>
                  <a:pt x="63748" y="8898"/>
                </a:lnTo>
                <a:lnTo>
                  <a:pt x="63335" y="9900"/>
                </a:lnTo>
                <a:lnTo>
                  <a:pt x="62540" y="22231"/>
                </a:lnTo>
                <a:lnTo>
                  <a:pt x="61536" y="23751"/>
                </a:lnTo>
                <a:lnTo>
                  <a:pt x="59876" y="24763"/>
                </a:lnTo>
                <a:lnTo>
                  <a:pt x="57776" y="25439"/>
                </a:lnTo>
                <a:lnTo>
                  <a:pt x="56377" y="26881"/>
                </a:lnTo>
                <a:lnTo>
                  <a:pt x="51485" y="36325"/>
                </a:lnTo>
                <a:lnTo>
                  <a:pt x="47686" y="41941"/>
                </a:lnTo>
                <a:lnTo>
                  <a:pt x="44556" y="50682"/>
                </a:lnTo>
                <a:lnTo>
                  <a:pt x="29255" y="71442"/>
                </a:lnTo>
                <a:lnTo>
                  <a:pt x="26892" y="77392"/>
                </a:lnTo>
                <a:lnTo>
                  <a:pt x="20976" y="86321"/>
                </a:lnTo>
                <a:lnTo>
                  <a:pt x="17790" y="95250"/>
                </a:lnTo>
                <a:lnTo>
                  <a:pt x="11996" y="104180"/>
                </a:lnTo>
                <a:lnTo>
                  <a:pt x="907" y="133927"/>
                </a:lnTo>
                <a:lnTo>
                  <a:pt x="1" y="178394"/>
                </a:lnTo>
                <a:lnTo>
                  <a:pt x="0" y="182803"/>
                </a:lnTo>
                <a:lnTo>
                  <a:pt x="2646" y="188072"/>
                </a:lnTo>
                <a:lnTo>
                  <a:pt x="6136" y="193720"/>
                </a:lnTo>
                <a:lnTo>
                  <a:pt x="9094" y="202479"/>
                </a:lnTo>
                <a:lnTo>
                  <a:pt x="24749" y="223796"/>
                </a:lnTo>
                <a:lnTo>
                  <a:pt x="25429" y="226587"/>
                </a:lnTo>
                <a:lnTo>
                  <a:pt x="31126" y="235258"/>
                </a:lnTo>
                <a:lnTo>
                  <a:pt x="36323" y="238505"/>
                </a:lnTo>
                <a:lnTo>
                  <a:pt x="39098" y="239370"/>
                </a:lnTo>
                <a:lnTo>
                  <a:pt x="40948" y="240939"/>
                </a:lnTo>
                <a:lnTo>
                  <a:pt x="43003" y="245329"/>
                </a:lnTo>
                <a:lnTo>
                  <a:pt x="44544" y="246896"/>
                </a:lnTo>
                <a:lnTo>
                  <a:pt x="48901" y="248638"/>
                </a:lnTo>
                <a:lnTo>
                  <a:pt x="50460" y="250095"/>
                </a:lnTo>
                <a:lnTo>
                  <a:pt x="52192" y="254359"/>
                </a:lnTo>
                <a:lnTo>
                  <a:pt x="53646" y="255893"/>
                </a:lnTo>
                <a:lnTo>
                  <a:pt x="57907" y="257597"/>
                </a:lnTo>
                <a:lnTo>
                  <a:pt x="59441" y="259044"/>
                </a:lnTo>
                <a:lnTo>
                  <a:pt x="62505" y="267883"/>
                </a:lnTo>
                <a:lnTo>
                  <a:pt x="62507" y="267891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76" name="SMARTInkShape-Group248"/>
          <p:cNvGrpSpPr/>
          <p:nvPr/>
        </p:nvGrpSpPr>
        <p:grpSpPr>
          <a:xfrm>
            <a:off x="1518047" y="3866677"/>
            <a:ext cx="258962" cy="294558"/>
            <a:chOff x="1518047" y="3866677"/>
            <a:chExt cx="258962" cy="294558"/>
          </a:xfrm>
        </p:grpSpPr>
        <p:sp>
          <p:nvSpPr>
            <p:cNvPr id="1670" name="SMARTInkShape-1886"/>
            <p:cNvSpPr/>
            <p:nvPr/>
          </p:nvSpPr>
          <p:spPr>
            <a:xfrm>
              <a:off x="1518047" y="4031356"/>
              <a:ext cx="80333" cy="94160"/>
            </a:xfrm>
            <a:custGeom>
              <a:avLst/>
              <a:gdLst/>
              <a:ahLst/>
              <a:cxnLst/>
              <a:rect l="0" t="0" r="0" b="0"/>
              <a:pathLst>
                <a:path w="80333" h="94160">
                  <a:moveTo>
                    <a:pt x="8929" y="31651"/>
                  </a:moveTo>
                  <a:lnTo>
                    <a:pt x="8929" y="44954"/>
                  </a:lnTo>
                  <a:lnTo>
                    <a:pt x="6284" y="50132"/>
                  </a:lnTo>
                  <a:lnTo>
                    <a:pt x="2793" y="55740"/>
                  </a:lnTo>
                  <a:lnTo>
                    <a:pt x="551" y="67425"/>
                  </a:lnTo>
                  <a:lnTo>
                    <a:pt x="1" y="85107"/>
                  </a:lnTo>
                  <a:lnTo>
                    <a:pt x="0" y="46520"/>
                  </a:lnTo>
                  <a:lnTo>
                    <a:pt x="7688" y="20985"/>
                  </a:lnTo>
                  <a:lnTo>
                    <a:pt x="9094" y="18588"/>
                  </a:lnTo>
                  <a:lnTo>
                    <a:pt x="11024" y="16990"/>
                  </a:lnTo>
                  <a:lnTo>
                    <a:pt x="13302" y="15923"/>
                  </a:lnTo>
                  <a:lnTo>
                    <a:pt x="14821" y="14221"/>
                  </a:lnTo>
                  <a:lnTo>
                    <a:pt x="16509" y="9683"/>
                  </a:lnTo>
                  <a:lnTo>
                    <a:pt x="17951" y="8076"/>
                  </a:lnTo>
                  <a:lnTo>
                    <a:pt x="30170" y="545"/>
                  </a:lnTo>
                  <a:lnTo>
                    <a:pt x="34004" y="0"/>
                  </a:lnTo>
                  <a:lnTo>
                    <a:pt x="65127" y="4614"/>
                  </a:lnTo>
                  <a:lnTo>
                    <a:pt x="67230" y="5689"/>
                  </a:lnTo>
                  <a:lnTo>
                    <a:pt x="68633" y="7398"/>
                  </a:lnTo>
                  <a:lnTo>
                    <a:pt x="69568" y="9530"/>
                  </a:lnTo>
                  <a:lnTo>
                    <a:pt x="71183" y="10950"/>
                  </a:lnTo>
                  <a:lnTo>
                    <a:pt x="75624" y="12529"/>
                  </a:lnTo>
                  <a:lnTo>
                    <a:pt x="77205" y="13943"/>
                  </a:lnTo>
                  <a:lnTo>
                    <a:pt x="79950" y="21370"/>
                  </a:lnTo>
                  <a:lnTo>
                    <a:pt x="80330" y="30291"/>
                  </a:lnTo>
                  <a:lnTo>
                    <a:pt x="72675" y="39221"/>
                  </a:lnTo>
                  <a:lnTo>
                    <a:pt x="69342" y="39976"/>
                  </a:lnTo>
                  <a:lnTo>
                    <a:pt x="67064" y="40178"/>
                  </a:lnTo>
                  <a:lnTo>
                    <a:pt x="65545" y="41305"/>
                  </a:lnTo>
                  <a:lnTo>
                    <a:pt x="62908" y="48234"/>
                  </a:lnTo>
                  <a:lnTo>
                    <a:pt x="69628" y="59057"/>
                  </a:lnTo>
                  <a:lnTo>
                    <a:pt x="70231" y="61827"/>
                  </a:lnTo>
                  <a:lnTo>
                    <a:pt x="71625" y="63675"/>
                  </a:lnTo>
                  <a:lnTo>
                    <a:pt x="77336" y="67268"/>
                  </a:lnTo>
                  <a:lnTo>
                    <a:pt x="79968" y="74915"/>
                  </a:lnTo>
                  <a:lnTo>
                    <a:pt x="80332" y="83867"/>
                  </a:lnTo>
                  <a:lnTo>
                    <a:pt x="79351" y="84321"/>
                  </a:lnTo>
                  <a:lnTo>
                    <a:pt x="75616" y="84826"/>
                  </a:lnTo>
                  <a:lnTo>
                    <a:pt x="74223" y="85953"/>
                  </a:lnTo>
                  <a:lnTo>
                    <a:pt x="72676" y="89851"/>
                  </a:lnTo>
                  <a:lnTo>
                    <a:pt x="71271" y="91287"/>
                  </a:lnTo>
                  <a:lnTo>
                    <a:pt x="67064" y="92883"/>
                  </a:lnTo>
                  <a:lnTo>
                    <a:pt x="35719" y="941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1" name="SMARTInkShape-1887"/>
            <p:cNvSpPr/>
            <p:nvPr/>
          </p:nvSpPr>
          <p:spPr>
            <a:xfrm>
              <a:off x="1750219" y="3937992"/>
              <a:ext cx="26790" cy="1"/>
            </a:xfrm>
            <a:custGeom>
              <a:avLst/>
              <a:gdLst/>
              <a:ahLst/>
              <a:cxnLst/>
              <a:rect l="0" t="0" r="0" b="0"/>
              <a:pathLst>
                <a:path w="26790" h="1">
                  <a:moveTo>
                    <a:pt x="0" y="0"/>
                  </a:moveTo>
                  <a:lnTo>
                    <a:pt x="2678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2" name="SMARTInkShape-1888"/>
            <p:cNvSpPr/>
            <p:nvPr/>
          </p:nvSpPr>
          <p:spPr>
            <a:xfrm>
              <a:off x="1660922" y="3929062"/>
              <a:ext cx="1" cy="62509"/>
            </a:xfrm>
            <a:custGeom>
              <a:avLst/>
              <a:gdLst/>
              <a:ahLst/>
              <a:cxnLst/>
              <a:rect l="0" t="0" r="0" b="0"/>
              <a:pathLst>
                <a:path w="1" h="62509">
                  <a:moveTo>
                    <a:pt x="0" y="0"/>
                  </a:moveTo>
                  <a:lnTo>
                    <a:pt x="0" y="41701"/>
                  </a:lnTo>
                  <a:lnTo>
                    <a:pt x="0" y="625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3" name="SMARTInkShape-1889"/>
            <p:cNvSpPr/>
            <p:nvPr/>
          </p:nvSpPr>
          <p:spPr>
            <a:xfrm>
              <a:off x="1536274" y="3866677"/>
              <a:ext cx="97484" cy="107035"/>
            </a:xfrm>
            <a:custGeom>
              <a:avLst/>
              <a:gdLst/>
              <a:ahLst/>
              <a:cxnLst/>
              <a:rect l="0" t="0" r="0" b="0"/>
              <a:pathLst>
                <a:path w="97484" h="107035">
                  <a:moveTo>
                    <a:pt x="35351" y="17737"/>
                  </a:moveTo>
                  <a:lnTo>
                    <a:pt x="30611" y="17737"/>
                  </a:lnTo>
                  <a:lnTo>
                    <a:pt x="29214" y="18729"/>
                  </a:lnTo>
                  <a:lnTo>
                    <a:pt x="28283" y="20383"/>
                  </a:lnTo>
                  <a:lnTo>
                    <a:pt x="26789" y="30166"/>
                  </a:lnTo>
                  <a:lnTo>
                    <a:pt x="26454" y="42808"/>
                  </a:lnTo>
                  <a:lnTo>
                    <a:pt x="17860" y="69294"/>
                  </a:lnTo>
                  <a:lnTo>
                    <a:pt x="17601" y="75456"/>
                  </a:lnTo>
                  <a:lnTo>
                    <a:pt x="16572" y="77052"/>
                  </a:lnTo>
                  <a:lnTo>
                    <a:pt x="14894" y="78116"/>
                  </a:lnTo>
                  <a:lnTo>
                    <a:pt x="8672" y="80208"/>
                  </a:lnTo>
                  <a:lnTo>
                    <a:pt x="8562" y="41536"/>
                  </a:lnTo>
                  <a:lnTo>
                    <a:pt x="5916" y="35590"/>
                  </a:lnTo>
                  <a:lnTo>
                    <a:pt x="2425" y="29641"/>
                  </a:lnTo>
                  <a:lnTo>
                    <a:pt x="184" y="17736"/>
                  </a:lnTo>
                  <a:lnTo>
                    <a:pt x="0" y="14760"/>
                  </a:lnTo>
                  <a:lnTo>
                    <a:pt x="870" y="12776"/>
                  </a:lnTo>
                  <a:lnTo>
                    <a:pt x="2441" y="11453"/>
                  </a:lnTo>
                  <a:lnTo>
                    <a:pt x="4482" y="10571"/>
                  </a:lnTo>
                  <a:lnTo>
                    <a:pt x="5842" y="8991"/>
                  </a:lnTo>
                  <a:lnTo>
                    <a:pt x="7353" y="4589"/>
                  </a:lnTo>
                  <a:lnTo>
                    <a:pt x="8748" y="3019"/>
                  </a:lnTo>
                  <a:lnTo>
                    <a:pt x="12944" y="1273"/>
                  </a:lnTo>
                  <a:lnTo>
                    <a:pt x="29521" y="0"/>
                  </a:lnTo>
                  <a:lnTo>
                    <a:pt x="58343" y="8979"/>
                  </a:lnTo>
                  <a:lnTo>
                    <a:pt x="91441" y="26851"/>
                  </a:lnTo>
                  <a:lnTo>
                    <a:pt x="95006" y="32702"/>
                  </a:lnTo>
                  <a:lnTo>
                    <a:pt x="97483" y="42773"/>
                  </a:lnTo>
                  <a:lnTo>
                    <a:pt x="96616" y="43357"/>
                  </a:lnTo>
                  <a:lnTo>
                    <a:pt x="82605" y="45416"/>
                  </a:lnTo>
                  <a:lnTo>
                    <a:pt x="73936" y="50632"/>
                  </a:lnTo>
                  <a:lnTo>
                    <a:pt x="62118" y="52898"/>
                  </a:lnTo>
                  <a:lnTo>
                    <a:pt x="44694" y="53453"/>
                  </a:lnTo>
                  <a:lnTo>
                    <a:pt x="52005" y="53455"/>
                  </a:lnTo>
                  <a:lnTo>
                    <a:pt x="60101" y="59593"/>
                  </a:lnTo>
                  <a:lnTo>
                    <a:pt x="65533" y="61144"/>
                  </a:lnTo>
                  <a:lnTo>
                    <a:pt x="67379" y="62550"/>
                  </a:lnTo>
                  <a:lnTo>
                    <a:pt x="69429" y="66758"/>
                  </a:lnTo>
                  <a:lnTo>
                    <a:pt x="70968" y="68277"/>
                  </a:lnTo>
                  <a:lnTo>
                    <a:pt x="78614" y="70915"/>
                  </a:lnTo>
                  <a:lnTo>
                    <a:pt x="79384" y="73783"/>
                  </a:lnTo>
                  <a:lnTo>
                    <a:pt x="79878" y="78968"/>
                  </a:lnTo>
                  <a:lnTo>
                    <a:pt x="72300" y="87821"/>
                  </a:lnTo>
                  <a:lnTo>
                    <a:pt x="64184" y="89899"/>
                  </a:lnTo>
                  <a:lnTo>
                    <a:pt x="55911" y="95232"/>
                  </a:lnTo>
                  <a:lnTo>
                    <a:pt x="46008" y="97726"/>
                  </a:lnTo>
                  <a:lnTo>
                    <a:pt x="40052" y="97992"/>
                  </a:lnTo>
                  <a:lnTo>
                    <a:pt x="34794" y="100700"/>
                  </a:lnTo>
                  <a:lnTo>
                    <a:pt x="26421" y="1070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4" name="SMARTInkShape-1890"/>
            <p:cNvSpPr/>
            <p:nvPr/>
          </p:nvSpPr>
          <p:spPr>
            <a:xfrm>
              <a:off x="1741289" y="4152304"/>
              <a:ext cx="26790" cy="8931"/>
            </a:xfrm>
            <a:custGeom>
              <a:avLst/>
              <a:gdLst/>
              <a:ahLst/>
              <a:cxnLst/>
              <a:rect l="0" t="0" r="0" b="0"/>
              <a:pathLst>
                <a:path w="26790" h="8931">
                  <a:moveTo>
                    <a:pt x="0" y="0"/>
                  </a:moveTo>
                  <a:lnTo>
                    <a:pt x="16250" y="0"/>
                  </a:lnTo>
                  <a:lnTo>
                    <a:pt x="26789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5" name="SMARTInkShape-1891"/>
            <p:cNvSpPr/>
            <p:nvPr/>
          </p:nvSpPr>
          <p:spPr>
            <a:xfrm>
              <a:off x="1651992" y="4125515"/>
              <a:ext cx="8931" cy="35720"/>
            </a:xfrm>
            <a:custGeom>
              <a:avLst/>
              <a:gdLst/>
              <a:ahLst/>
              <a:cxnLst/>
              <a:rect l="0" t="0" r="0" b="0"/>
              <a:pathLst>
                <a:path w="8931" h="35720">
                  <a:moveTo>
                    <a:pt x="8930" y="0"/>
                  </a:moveTo>
                  <a:lnTo>
                    <a:pt x="4189" y="4741"/>
                  </a:lnTo>
                  <a:lnTo>
                    <a:pt x="1862" y="9714"/>
                  </a:lnTo>
                  <a:lnTo>
                    <a:pt x="0" y="35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98" name="SMARTInkShape-Group249"/>
          <p:cNvGrpSpPr/>
          <p:nvPr/>
        </p:nvGrpSpPr>
        <p:grpSpPr>
          <a:xfrm>
            <a:off x="1616273" y="4402336"/>
            <a:ext cx="1455540" cy="625079"/>
            <a:chOff x="1616273" y="4402336"/>
            <a:chExt cx="1455540" cy="625079"/>
          </a:xfrm>
        </p:grpSpPr>
        <p:sp>
          <p:nvSpPr>
            <p:cNvPr id="1677" name="SMARTInkShape-1892"/>
            <p:cNvSpPr/>
            <p:nvPr/>
          </p:nvSpPr>
          <p:spPr>
            <a:xfrm>
              <a:off x="1660922" y="4527384"/>
              <a:ext cx="285751" cy="107124"/>
            </a:xfrm>
            <a:custGeom>
              <a:avLst/>
              <a:gdLst/>
              <a:ahLst/>
              <a:cxnLst/>
              <a:rect l="0" t="0" r="0" b="0"/>
              <a:pathLst>
                <a:path w="285751" h="107124">
                  <a:moveTo>
                    <a:pt x="0" y="8897"/>
                  </a:moveTo>
                  <a:lnTo>
                    <a:pt x="4740" y="4156"/>
                  </a:lnTo>
                  <a:lnTo>
                    <a:pt x="9713" y="1829"/>
                  </a:lnTo>
                  <a:lnTo>
                    <a:pt x="52011" y="0"/>
                  </a:lnTo>
                  <a:lnTo>
                    <a:pt x="74692" y="966"/>
                  </a:lnTo>
                  <a:lnTo>
                    <a:pt x="104216" y="7657"/>
                  </a:lnTo>
                  <a:lnTo>
                    <a:pt x="145418" y="8652"/>
                  </a:lnTo>
                  <a:lnTo>
                    <a:pt x="183199" y="8897"/>
                  </a:lnTo>
                  <a:lnTo>
                    <a:pt x="184640" y="9889"/>
                  </a:lnTo>
                  <a:lnTo>
                    <a:pt x="185601" y="11542"/>
                  </a:lnTo>
                  <a:lnTo>
                    <a:pt x="186954" y="18610"/>
                  </a:lnTo>
                  <a:lnTo>
                    <a:pt x="187490" y="38708"/>
                  </a:lnTo>
                  <a:lnTo>
                    <a:pt x="184863" y="44636"/>
                  </a:lnTo>
                  <a:lnTo>
                    <a:pt x="181380" y="50578"/>
                  </a:lnTo>
                  <a:lnTo>
                    <a:pt x="179144" y="62477"/>
                  </a:lnTo>
                  <a:lnTo>
                    <a:pt x="178593" y="106969"/>
                  </a:lnTo>
                  <a:lnTo>
                    <a:pt x="178593" y="93817"/>
                  </a:lnTo>
                  <a:lnTo>
                    <a:pt x="181239" y="88642"/>
                  </a:lnTo>
                  <a:lnTo>
                    <a:pt x="184730" y="83034"/>
                  </a:lnTo>
                  <a:lnTo>
                    <a:pt x="186971" y="71350"/>
                  </a:lnTo>
                  <a:lnTo>
                    <a:pt x="187155" y="68392"/>
                  </a:lnTo>
                  <a:lnTo>
                    <a:pt x="190006" y="62459"/>
                  </a:lnTo>
                  <a:lnTo>
                    <a:pt x="201741" y="47591"/>
                  </a:lnTo>
                  <a:lnTo>
                    <a:pt x="207309" y="35685"/>
                  </a:lnTo>
                  <a:lnTo>
                    <a:pt x="217669" y="23780"/>
                  </a:lnTo>
                  <a:lnTo>
                    <a:pt x="223411" y="20472"/>
                  </a:lnTo>
                  <a:lnTo>
                    <a:pt x="235182" y="18349"/>
                  </a:lnTo>
                  <a:lnTo>
                    <a:pt x="244088" y="17982"/>
                  </a:lnTo>
                  <a:lnTo>
                    <a:pt x="250036" y="20542"/>
                  </a:lnTo>
                  <a:lnTo>
                    <a:pt x="266494" y="34337"/>
                  </a:lnTo>
                  <a:lnTo>
                    <a:pt x="268607" y="42549"/>
                  </a:lnTo>
                  <a:lnTo>
                    <a:pt x="273946" y="50838"/>
                  </a:lnTo>
                  <a:lnTo>
                    <a:pt x="275968" y="60570"/>
                  </a:lnTo>
                  <a:lnTo>
                    <a:pt x="276442" y="70228"/>
                  </a:lnTo>
                  <a:lnTo>
                    <a:pt x="277560" y="73597"/>
                  </a:lnTo>
                  <a:lnTo>
                    <a:pt x="279298" y="75842"/>
                  </a:lnTo>
                  <a:lnTo>
                    <a:pt x="281448" y="77340"/>
                  </a:lnTo>
                  <a:lnTo>
                    <a:pt x="282882" y="79330"/>
                  </a:lnTo>
                  <a:lnTo>
                    <a:pt x="284475" y="84188"/>
                  </a:lnTo>
                  <a:lnTo>
                    <a:pt x="285750" y="1071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8" name="SMARTInkShape-1893"/>
            <p:cNvSpPr/>
            <p:nvPr/>
          </p:nvSpPr>
          <p:spPr>
            <a:xfrm>
              <a:off x="1651992" y="4402336"/>
              <a:ext cx="160735" cy="232172"/>
            </a:xfrm>
            <a:custGeom>
              <a:avLst/>
              <a:gdLst/>
              <a:ahLst/>
              <a:cxnLst/>
              <a:rect l="0" t="0" r="0" b="0"/>
              <a:pathLst>
                <a:path w="160735" h="232172">
                  <a:moveTo>
                    <a:pt x="53578" y="8928"/>
                  </a:moveTo>
                  <a:lnTo>
                    <a:pt x="48838" y="8928"/>
                  </a:lnTo>
                  <a:lnTo>
                    <a:pt x="47441" y="9922"/>
                  </a:lnTo>
                  <a:lnTo>
                    <a:pt x="46510" y="11575"/>
                  </a:lnTo>
                  <a:lnTo>
                    <a:pt x="44894" y="18024"/>
                  </a:lnTo>
                  <a:lnTo>
                    <a:pt x="44658" y="38817"/>
                  </a:lnTo>
                  <a:lnTo>
                    <a:pt x="42007" y="44703"/>
                  </a:lnTo>
                  <a:lnTo>
                    <a:pt x="39911" y="47661"/>
                  </a:lnTo>
                  <a:lnTo>
                    <a:pt x="33625" y="69580"/>
                  </a:lnTo>
                  <a:lnTo>
                    <a:pt x="29827" y="76565"/>
                  </a:lnTo>
                  <a:lnTo>
                    <a:pt x="27689" y="87067"/>
                  </a:lnTo>
                  <a:lnTo>
                    <a:pt x="26064" y="101314"/>
                  </a:lnTo>
                  <a:lnTo>
                    <a:pt x="19136" y="118685"/>
                  </a:lnTo>
                  <a:lnTo>
                    <a:pt x="17119" y="137031"/>
                  </a:lnTo>
                  <a:lnTo>
                    <a:pt x="10204" y="154403"/>
                  </a:lnTo>
                  <a:lnTo>
                    <a:pt x="8963" y="176819"/>
                  </a:lnTo>
                  <a:lnTo>
                    <a:pt x="1244" y="186127"/>
                  </a:lnTo>
                  <a:lnTo>
                    <a:pt x="1" y="196446"/>
                  </a:lnTo>
                  <a:lnTo>
                    <a:pt x="0" y="214312"/>
                  </a:lnTo>
                  <a:lnTo>
                    <a:pt x="0" y="200652"/>
                  </a:lnTo>
                  <a:lnTo>
                    <a:pt x="992" y="199252"/>
                  </a:lnTo>
                  <a:lnTo>
                    <a:pt x="2646" y="198318"/>
                  </a:lnTo>
                  <a:lnTo>
                    <a:pt x="4740" y="197698"/>
                  </a:lnTo>
                  <a:lnTo>
                    <a:pt x="6137" y="196290"/>
                  </a:lnTo>
                  <a:lnTo>
                    <a:pt x="8562" y="188874"/>
                  </a:lnTo>
                  <a:lnTo>
                    <a:pt x="8898" y="175213"/>
                  </a:lnTo>
                  <a:lnTo>
                    <a:pt x="9901" y="173363"/>
                  </a:lnTo>
                  <a:lnTo>
                    <a:pt x="11561" y="172129"/>
                  </a:lnTo>
                  <a:lnTo>
                    <a:pt x="13661" y="171307"/>
                  </a:lnTo>
                  <a:lnTo>
                    <a:pt x="15060" y="168775"/>
                  </a:lnTo>
                  <a:lnTo>
                    <a:pt x="17696" y="150326"/>
                  </a:lnTo>
                  <a:lnTo>
                    <a:pt x="17857" y="113452"/>
                  </a:lnTo>
                  <a:lnTo>
                    <a:pt x="20504" y="107308"/>
                  </a:lnTo>
                  <a:lnTo>
                    <a:pt x="25548" y="100020"/>
                  </a:lnTo>
                  <a:lnTo>
                    <a:pt x="26680" y="78266"/>
                  </a:lnTo>
                  <a:lnTo>
                    <a:pt x="27709" y="75989"/>
                  </a:lnTo>
                  <a:lnTo>
                    <a:pt x="29387" y="74473"/>
                  </a:lnTo>
                  <a:lnTo>
                    <a:pt x="31497" y="73461"/>
                  </a:lnTo>
                  <a:lnTo>
                    <a:pt x="32904" y="71794"/>
                  </a:lnTo>
                  <a:lnTo>
                    <a:pt x="35348" y="63927"/>
                  </a:lnTo>
                  <a:lnTo>
                    <a:pt x="41782" y="55659"/>
                  </a:lnTo>
                  <a:lnTo>
                    <a:pt x="44271" y="46294"/>
                  </a:lnTo>
                  <a:lnTo>
                    <a:pt x="44615" y="32364"/>
                  </a:lnTo>
                  <a:lnTo>
                    <a:pt x="45619" y="30505"/>
                  </a:lnTo>
                  <a:lnTo>
                    <a:pt x="47280" y="29266"/>
                  </a:lnTo>
                  <a:lnTo>
                    <a:pt x="49379" y="28440"/>
                  </a:lnTo>
                  <a:lnTo>
                    <a:pt x="50779" y="26898"/>
                  </a:lnTo>
                  <a:lnTo>
                    <a:pt x="52334" y="22538"/>
                  </a:lnTo>
                  <a:lnTo>
                    <a:pt x="53741" y="20979"/>
                  </a:lnTo>
                  <a:lnTo>
                    <a:pt x="57950" y="19245"/>
                  </a:lnTo>
                  <a:lnTo>
                    <a:pt x="59469" y="17791"/>
                  </a:lnTo>
                  <a:lnTo>
                    <a:pt x="62108" y="10292"/>
                  </a:lnTo>
                  <a:lnTo>
                    <a:pt x="64976" y="9535"/>
                  </a:lnTo>
                  <a:lnTo>
                    <a:pt x="67130" y="9333"/>
                  </a:lnTo>
                  <a:lnTo>
                    <a:pt x="68566" y="8206"/>
                  </a:lnTo>
                  <a:lnTo>
                    <a:pt x="71325" y="378"/>
                  </a:lnTo>
                  <a:lnTo>
                    <a:pt x="93637" y="0"/>
                  </a:lnTo>
                  <a:lnTo>
                    <a:pt x="95167" y="992"/>
                  </a:lnTo>
                  <a:lnTo>
                    <a:pt x="96187" y="2646"/>
                  </a:lnTo>
                  <a:lnTo>
                    <a:pt x="96867" y="4740"/>
                  </a:lnTo>
                  <a:lnTo>
                    <a:pt x="98312" y="6137"/>
                  </a:lnTo>
                  <a:lnTo>
                    <a:pt x="102564" y="7688"/>
                  </a:lnTo>
                  <a:lnTo>
                    <a:pt x="104095" y="9094"/>
                  </a:lnTo>
                  <a:lnTo>
                    <a:pt x="114045" y="26972"/>
                  </a:lnTo>
                  <a:lnTo>
                    <a:pt x="115683" y="38731"/>
                  </a:lnTo>
                  <a:lnTo>
                    <a:pt x="116810" y="40703"/>
                  </a:lnTo>
                  <a:lnTo>
                    <a:pt x="118553" y="42018"/>
                  </a:lnTo>
                  <a:lnTo>
                    <a:pt x="120707" y="42895"/>
                  </a:lnTo>
                  <a:lnTo>
                    <a:pt x="122143" y="44472"/>
                  </a:lnTo>
                  <a:lnTo>
                    <a:pt x="123739" y="48869"/>
                  </a:lnTo>
                  <a:lnTo>
                    <a:pt x="125756" y="65914"/>
                  </a:lnTo>
                  <a:lnTo>
                    <a:pt x="132034" y="79864"/>
                  </a:lnTo>
                  <a:lnTo>
                    <a:pt x="134915" y="121205"/>
                  </a:lnTo>
                  <a:lnTo>
                    <a:pt x="140076" y="131713"/>
                  </a:lnTo>
                  <a:lnTo>
                    <a:pt x="142827" y="172143"/>
                  </a:lnTo>
                  <a:lnTo>
                    <a:pt x="142865" y="189226"/>
                  </a:lnTo>
                  <a:lnTo>
                    <a:pt x="145517" y="195887"/>
                  </a:lnTo>
                  <a:lnTo>
                    <a:pt x="149010" y="202155"/>
                  </a:lnTo>
                  <a:lnTo>
                    <a:pt x="151969" y="211261"/>
                  </a:lnTo>
                  <a:lnTo>
                    <a:pt x="157696" y="220243"/>
                  </a:lnTo>
                  <a:lnTo>
                    <a:pt x="160734" y="23217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9" name="SMARTInkShape-1894"/>
            <p:cNvSpPr/>
            <p:nvPr/>
          </p:nvSpPr>
          <p:spPr>
            <a:xfrm>
              <a:off x="2473642" y="4500562"/>
              <a:ext cx="17742" cy="241103"/>
            </a:xfrm>
            <a:custGeom>
              <a:avLst/>
              <a:gdLst/>
              <a:ahLst/>
              <a:cxnLst/>
              <a:rect l="0" t="0" r="0" b="0"/>
              <a:pathLst>
                <a:path w="17742" h="241103">
                  <a:moveTo>
                    <a:pt x="17741" y="0"/>
                  </a:moveTo>
                  <a:lnTo>
                    <a:pt x="17741" y="42501"/>
                  </a:lnTo>
                  <a:lnTo>
                    <a:pt x="16748" y="57682"/>
                  </a:lnTo>
                  <a:lnTo>
                    <a:pt x="6717" y="98293"/>
                  </a:lnTo>
                  <a:lnTo>
                    <a:pt x="1907" y="116106"/>
                  </a:lnTo>
                  <a:lnTo>
                    <a:pt x="0" y="157759"/>
                  </a:lnTo>
                  <a:lnTo>
                    <a:pt x="897" y="181570"/>
                  </a:lnTo>
                  <a:lnTo>
                    <a:pt x="10907" y="220597"/>
                  </a:lnTo>
                  <a:lnTo>
                    <a:pt x="14704" y="228020"/>
                  </a:lnTo>
                  <a:lnTo>
                    <a:pt x="17741" y="2411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0" name="SMARTInkShape-1895"/>
            <p:cNvSpPr/>
            <p:nvPr/>
          </p:nvSpPr>
          <p:spPr>
            <a:xfrm>
              <a:off x="1991320" y="4477916"/>
              <a:ext cx="151806" cy="228030"/>
            </a:xfrm>
            <a:custGeom>
              <a:avLst/>
              <a:gdLst/>
              <a:ahLst/>
              <a:cxnLst/>
              <a:rect l="0" t="0" r="0" b="0"/>
              <a:pathLst>
                <a:path w="151806" h="228030">
                  <a:moveTo>
                    <a:pt x="0" y="165521"/>
                  </a:moveTo>
                  <a:lnTo>
                    <a:pt x="0" y="183010"/>
                  </a:lnTo>
                  <a:lnTo>
                    <a:pt x="0" y="178530"/>
                  </a:lnTo>
                  <a:lnTo>
                    <a:pt x="992" y="177170"/>
                  </a:lnTo>
                  <a:lnTo>
                    <a:pt x="4741" y="175660"/>
                  </a:lnTo>
                  <a:lnTo>
                    <a:pt x="6137" y="174265"/>
                  </a:lnTo>
                  <a:lnTo>
                    <a:pt x="7689" y="170069"/>
                  </a:lnTo>
                  <a:lnTo>
                    <a:pt x="15045" y="126453"/>
                  </a:lnTo>
                  <a:lnTo>
                    <a:pt x="22229" y="97011"/>
                  </a:lnTo>
                  <a:lnTo>
                    <a:pt x="33257" y="67289"/>
                  </a:lnTo>
                  <a:lnTo>
                    <a:pt x="37635" y="49434"/>
                  </a:lnTo>
                  <a:lnTo>
                    <a:pt x="46679" y="23430"/>
                  </a:lnTo>
                  <a:lnTo>
                    <a:pt x="50512" y="17042"/>
                  </a:lnTo>
                  <a:lnTo>
                    <a:pt x="52215" y="10895"/>
                  </a:lnTo>
                  <a:lnTo>
                    <a:pt x="53662" y="8859"/>
                  </a:lnTo>
                  <a:lnTo>
                    <a:pt x="55618" y="7502"/>
                  </a:lnTo>
                  <a:lnTo>
                    <a:pt x="60438" y="5001"/>
                  </a:lnTo>
                  <a:lnTo>
                    <a:pt x="65887" y="582"/>
                  </a:lnTo>
                  <a:lnTo>
                    <a:pt x="67738" y="0"/>
                  </a:lnTo>
                  <a:lnTo>
                    <a:pt x="68971" y="603"/>
                  </a:lnTo>
                  <a:lnTo>
                    <a:pt x="69793" y="1998"/>
                  </a:lnTo>
                  <a:lnTo>
                    <a:pt x="71333" y="2927"/>
                  </a:lnTo>
                  <a:lnTo>
                    <a:pt x="75691" y="3960"/>
                  </a:lnTo>
                  <a:lnTo>
                    <a:pt x="77249" y="5229"/>
                  </a:lnTo>
                  <a:lnTo>
                    <a:pt x="87223" y="19970"/>
                  </a:lnTo>
                  <a:lnTo>
                    <a:pt x="92675" y="25756"/>
                  </a:lnTo>
                  <a:lnTo>
                    <a:pt x="95759" y="34281"/>
                  </a:lnTo>
                  <a:lnTo>
                    <a:pt x="100141" y="50237"/>
                  </a:lnTo>
                  <a:lnTo>
                    <a:pt x="105078" y="67533"/>
                  </a:lnTo>
                  <a:lnTo>
                    <a:pt x="109186" y="85224"/>
                  </a:lnTo>
                  <a:lnTo>
                    <a:pt x="114042" y="103034"/>
                  </a:lnTo>
                  <a:lnTo>
                    <a:pt x="118126" y="120879"/>
                  </a:lnTo>
                  <a:lnTo>
                    <a:pt x="122975" y="138734"/>
                  </a:lnTo>
                  <a:lnTo>
                    <a:pt x="127482" y="174451"/>
                  </a:lnTo>
                  <a:lnTo>
                    <a:pt x="144801" y="218316"/>
                  </a:lnTo>
                  <a:lnTo>
                    <a:pt x="151805" y="2280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1" name="SMARTInkShape-1896"/>
            <p:cNvSpPr/>
            <p:nvPr/>
          </p:nvSpPr>
          <p:spPr>
            <a:xfrm>
              <a:off x="2822198" y="4554551"/>
              <a:ext cx="79938" cy="142464"/>
            </a:xfrm>
            <a:custGeom>
              <a:avLst/>
              <a:gdLst/>
              <a:ahLst/>
              <a:cxnLst/>
              <a:rect l="0" t="0" r="0" b="0"/>
              <a:pathLst>
                <a:path w="79938" h="142464">
                  <a:moveTo>
                    <a:pt x="26372" y="88886"/>
                  </a:moveTo>
                  <a:lnTo>
                    <a:pt x="39674" y="75584"/>
                  </a:lnTo>
                  <a:lnTo>
                    <a:pt x="44852" y="73052"/>
                  </a:lnTo>
                  <a:lnTo>
                    <a:pt x="47622" y="72377"/>
                  </a:lnTo>
                  <a:lnTo>
                    <a:pt x="56261" y="66686"/>
                  </a:lnTo>
                  <a:lnTo>
                    <a:pt x="74008" y="50071"/>
                  </a:lnTo>
                  <a:lnTo>
                    <a:pt x="77309" y="44184"/>
                  </a:lnTo>
                  <a:lnTo>
                    <a:pt x="79795" y="28139"/>
                  </a:lnTo>
                  <a:lnTo>
                    <a:pt x="79937" y="14104"/>
                  </a:lnTo>
                  <a:lnTo>
                    <a:pt x="78949" y="12242"/>
                  </a:lnTo>
                  <a:lnTo>
                    <a:pt x="77298" y="11001"/>
                  </a:lnTo>
                  <a:lnTo>
                    <a:pt x="72819" y="8631"/>
                  </a:lnTo>
                  <a:lnTo>
                    <a:pt x="64718" y="2709"/>
                  </a:lnTo>
                  <a:lnTo>
                    <a:pt x="56035" y="514"/>
                  </a:lnTo>
                  <a:lnTo>
                    <a:pt x="50139" y="0"/>
                  </a:lnTo>
                  <a:lnTo>
                    <a:pt x="36501" y="4451"/>
                  </a:lnTo>
                  <a:lnTo>
                    <a:pt x="21244" y="14845"/>
                  </a:lnTo>
                  <a:lnTo>
                    <a:pt x="14833" y="20591"/>
                  </a:lnTo>
                  <a:lnTo>
                    <a:pt x="11322" y="26452"/>
                  </a:lnTo>
                  <a:lnTo>
                    <a:pt x="8769" y="32364"/>
                  </a:lnTo>
                  <a:lnTo>
                    <a:pt x="4327" y="38299"/>
                  </a:lnTo>
                  <a:lnTo>
                    <a:pt x="1692" y="46890"/>
                  </a:lnTo>
                  <a:lnTo>
                    <a:pt x="0" y="63834"/>
                  </a:lnTo>
                  <a:lnTo>
                    <a:pt x="4447" y="78377"/>
                  </a:lnTo>
                  <a:lnTo>
                    <a:pt x="29398" y="117293"/>
                  </a:lnTo>
                  <a:lnTo>
                    <a:pt x="38293" y="127179"/>
                  </a:lnTo>
                  <a:lnTo>
                    <a:pt x="44238" y="130710"/>
                  </a:lnTo>
                  <a:lnTo>
                    <a:pt x="50187" y="133271"/>
                  </a:lnTo>
                  <a:lnTo>
                    <a:pt x="62091" y="1424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2" name="SMARTInkShape-1897"/>
            <p:cNvSpPr/>
            <p:nvPr/>
          </p:nvSpPr>
          <p:spPr>
            <a:xfrm>
              <a:off x="2902148" y="4643437"/>
              <a:ext cx="169665" cy="53578"/>
            </a:xfrm>
            <a:custGeom>
              <a:avLst/>
              <a:gdLst/>
              <a:ahLst/>
              <a:cxnLst/>
              <a:rect l="0" t="0" r="0" b="0"/>
              <a:pathLst>
                <a:path w="169665" h="53578">
                  <a:moveTo>
                    <a:pt x="169664" y="0"/>
                  </a:moveTo>
                  <a:lnTo>
                    <a:pt x="127913" y="0"/>
                  </a:lnTo>
                  <a:lnTo>
                    <a:pt x="122004" y="0"/>
                  </a:lnTo>
                  <a:lnTo>
                    <a:pt x="93099" y="9095"/>
                  </a:lnTo>
                  <a:lnTo>
                    <a:pt x="80530" y="15834"/>
                  </a:lnTo>
                  <a:lnTo>
                    <a:pt x="77500" y="16509"/>
                  </a:lnTo>
                  <a:lnTo>
                    <a:pt x="75479" y="17952"/>
                  </a:lnTo>
                  <a:lnTo>
                    <a:pt x="74132" y="19906"/>
                  </a:lnTo>
                  <a:lnTo>
                    <a:pt x="73234" y="22200"/>
                  </a:lnTo>
                  <a:lnTo>
                    <a:pt x="71643" y="23730"/>
                  </a:lnTo>
                  <a:lnTo>
                    <a:pt x="61960" y="28831"/>
                  </a:lnTo>
                  <a:lnTo>
                    <a:pt x="59167" y="31127"/>
                  </a:lnTo>
                  <a:lnTo>
                    <a:pt x="50770" y="33678"/>
                  </a:lnTo>
                  <a:lnTo>
                    <a:pt x="33952" y="35316"/>
                  </a:lnTo>
                  <a:lnTo>
                    <a:pt x="31564" y="36442"/>
                  </a:lnTo>
                  <a:lnTo>
                    <a:pt x="29972" y="38186"/>
                  </a:lnTo>
                  <a:lnTo>
                    <a:pt x="28911" y="40340"/>
                  </a:lnTo>
                  <a:lnTo>
                    <a:pt x="27212" y="41776"/>
                  </a:lnTo>
                  <a:lnTo>
                    <a:pt x="17355" y="46727"/>
                  </a:lnTo>
                  <a:lnTo>
                    <a:pt x="11682" y="50533"/>
                  </a:lnTo>
                  <a:lnTo>
                    <a:pt x="0" y="5357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3" name="SMARTInkShape-1898"/>
            <p:cNvSpPr/>
            <p:nvPr/>
          </p:nvSpPr>
          <p:spPr>
            <a:xfrm>
              <a:off x="2402086" y="4598789"/>
              <a:ext cx="169251" cy="98179"/>
            </a:xfrm>
            <a:custGeom>
              <a:avLst/>
              <a:gdLst/>
              <a:ahLst/>
              <a:cxnLst/>
              <a:rect l="0" t="0" r="0" b="0"/>
              <a:pathLst>
                <a:path w="169251" h="98179">
                  <a:moveTo>
                    <a:pt x="0" y="17859"/>
                  </a:moveTo>
                  <a:lnTo>
                    <a:pt x="0" y="10171"/>
                  </a:lnTo>
                  <a:lnTo>
                    <a:pt x="992" y="9756"/>
                  </a:lnTo>
                  <a:lnTo>
                    <a:pt x="4741" y="9298"/>
                  </a:lnTo>
                  <a:lnTo>
                    <a:pt x="9713" y="6447"/>
                  </a:lnTo>
                  <a:lnTo>
                    <a:pt x="12429" y="4298"/>
                  </a:lnTo>
                  <a:lnTo>
                    <a:pt x="20737" y="1910"/>
                  </a:lnTo>
                  <a:lnTo>
                    <a:pt x="59699" y="112"/>
                  </a:lnTo>
                  <a:lnTo>
                    <a:pt x="101213" y="7"/>
                  </a:lnTo>
                  <a:lnTo>
                    <a:pt x="142448" y="0"/>
                  </a:lnTo>
                  <a:lnTo>
                    <a:pt x="142749" y="4740"/>
                  </a:lnTo>
                  <a:lnTo>
                    <a:pt x="141798" y="6136"/>
                  </a:lnTo>
                  <a:lnTo>
                    <a:pt x="140173" y="7067"/>
                  </a:lnTo>
                  <a:lnTo>
                    <a:pt x="138097" y="7688"/>
                  </a:lnTo>
                  <a:lnTo>
                    <a:pt x="136713" y="9094"/>
                  </a:lnTo>
                  <a:lnTo>
                    <a:pt x="117727" y="47293"/>
                  </a:lnTo>
                  <a:lnTo>
                    <a:pt x="116230" y="70195"/>
                  </a:lnTo>
                  <a:lnTo>
                    <a:pt x="118796" y="78493"/>
                  </a:lnTo>
                  <a:lnTo>
                    <a:pt x="128527" y="91903"/>
                  </a:lnTo>
                  <a:lnTo>
                    <a:pt x="134183" y="95416"/>
                  </a:lnTo>
                  <a:lnTo>
                    <a:pt x="145899" y="97670"/>
                  </a:lnTo>
                  <a:lnTo>
                    <a:pt x="158975" y="98178"/>
                  </a:lnTo>
                  <a:lnTo>
                    <a:pt x="168269" y="90534"/>
                  </a:lnTo>
                  <a:lnTo>
                    <a:pt x="169250" y="80182"/>
                  </a:lnTo>
                  <a:lnTo>
                    <a:pt x="166834" y="72678"/>
                  </a:lnTo>
                  <a:lnTo>
                    <a:pt x="163446" y="66035"/>
                  </a:lnTo>
                  <a:lnTo>
                    <a:pt x="156351" y="45934"/>
                  </a:lnTo>
                  <a:lnTo>
                    <a:pt x="142690" y="27350"/>
                  </a:lnTo>
                  <a:lnTo>
                    <a:pt x="137832" y="21086"/>
                  </a:lnTo>
                  <a:lnTo>
                    <a:pt x="133945" y="89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4" name="SMARTInkShape-1899"/>
            <p:cNvSpPr/>
            <p:nvPr/>
          </p:nvSpPr>
          <p:spPr>
            <a:xfrm>
              <a:off x="1616273" y="4786312"/>
              <a:ext cx="125017" cy="44650"/>
            </a:xfrm>
            <a:custGeom>
              <a:avLst/>
              <a:gdLst/>
              <a:ahLst/>
              <a:cxnLst/>
              <a:rect l="0" t="0" r="0" b="0"/>
              <a:pathLst>
                <a:path w="125017" h="44650">
                  <a:moveTo>
                    <a:pt x="0" y="0"/>
                  </a:moveTo>
                  <a:lnTo>
                    <a:pt x="14258" y="6137"/>
                  </a:lnTo>
                  <a:lnTo>
                    <a:pt x="41982" y="13302"/>
                  </a:lnTo>
                  <a:lnTo>
                    <a:pt x="82159" y="29888"/>
                  </a:lnTo>
                  <a:lnTo>
                    <a:pt x="125016" y="4464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5" name="SMARTInkShape-1900"/>
            <p:cNvSpPr/>
            <p:nvPr/>
          </p:nvSpPr>
          <p:spPr>
            <a:xfrm>
              <a:off x="2643188" y="4527365"/>
              <a:ext cx="178594" cy="187497"/>
            </a:xfrm>
            <a:custGeom>
              <a:avLst/>
              <a:gdLst/>
              <a:ahLst/>
              <a:cxnLst/>
              <a:rect l="0" t="0" r="0" b="0"/>
              <a:pathLst>
                <a:path w="178594" h="187497">
                  <a:moveTo>
                    <a:pt x="0" y="160721"/>
                  </a:moveTo>
                  <a:lnTo>
                    <a:pt x="0" y="187359"/>
                  </a:lnTo>
                  <a:lnTo>
                    <a:pt x="7688" y="187496"/>
                  </a:lnTo>
                  <a:lnTo>
                    <a:pt x="8102" y="186509"/>
                  </a:lnTo>
                  <a:lnTo>
                    <a:pt x="9849" y="166140"/>
                  </a:lnTo>
                  <a:lnTo>
                    <a:pt x="21348" y="130174"/>
                  </a:lnTo>
                  <a:lnTo>
                    <a:pt x="29917" y="95005"/>
                  </a:lnTo>
                  <a:lnTo>
                    <a:pt x="44668" y="55102"/>
                  </a:lnTo>
                  <a:lnTo>
                    <a:pt x="57797" y="24411"/>
                  </a:lnTo>
                  <a:lnTo>
                    <a:pt x="67713" y="12014"/>
                  </a:lnTo>
                  <a:lnTo>
                    <a:pt x="69782" y="5994"/>
                  </a:lnTo>
                  <a:lnTo>
                    <a:pt x="71326" y="3991"/>
                  </a:lnTo>
                  <a:lnTo>
                    <a:pt x="75687" y="1766"/>
                  </a:lnTo>
                  <a:lnTo>
                    <a:pt x="77247" y="2165"/>
                  </a:lnTo>
                  <a:lnTo>
                    <a:pt x="78287" y="3424"/>
                  </a:lnTo>
                  <a:lnTo>
                    <a:pt x="88019" y="28938"/>
                  </a:lnTo>
                  <a:lnTo>
                    <a:pt x="87452" y="32186"/>
                  </a:lnTo>
                  <a:lnTo>
                    <a:pt x="82907" y="42489"/>
                  </a:lnTo>
                  <a:lnTo>
                    <a:pt x="80433" y="83265"/>
                  </a:lnTo>
                  <a:lnTo>
                    <a:pt x="80396" y="90908"/>
                  </a:lnTo>
                  <a:lnTo>
                    <a:pt x="77734" y="97612"/>
                  </a:lnTo>
                  <a:lnTo>
                    <a:pt x="74236" y="103898"/>
                  </a:lnTo>
                  <a:lnTo>
                    <a:pt x="71990" y="116019"/>
                  </a:lnTo>
                  <a:lnTo>
                    <a:pt x="71805" y="119014"/>
                  </a:lnTo>
                  <a:lnTo>
                    <a:pt x="72675" y="121010"/>
                  </a:lnTo>
                  <a:lnTo>
                    <a:pt x="74246" y="122341"/>
                  </a:lnTo>
                  <a:lnTo>
                    <a:pt x="80008" y="124846"/>
                  </a:lnTo>
                  <a:lnTo>
                    <a:pt x="85001" y="124956"/>
                  </a:lnTo>
                  <a:lnTo>
                    <a:pt x="86432" y="123979"/>
                  </a:lnTo>
                  <a:lnTo>
                    <a:pt x="87387" y="122336"/>
                  </a:lnTo>
                  <a:lnTo>
                    <a:pt x="88024" y="120248"/>
                  </a:lnTo>
                  <a:lnTo>
                    <a:pt x="116139" y="78239"/>
                  </a:lnTo>
                  <a:lnTo>
                    <a:pt x="138907" y="33638"/>
                  </a:lnTo>
                  <a:lnTo>
                    <a:pt x="142691" y="21974"/>
                  </a:lnTo>
                  <a:lnTo>
                    <a:pt x="155148" y="6090"/>
                  </a:lnTo>
                  <a:lnTo>
                    <a:pt x="160897" y="2700"/>
                  </a:lnTo>
                  <a:lnTo>
                    <a:pt x="169150" y="145"/>
                  </a:lnTo>
                  <a:lnTo>
                    <a:pt x="177307" y="0"/>
                  </a:lnTo>
                  <a:lnTo>
                    <a:pt x="177736" y="988"/>
                  </a:lnTo>
                  <a:lnTo>
                    <a:pt x="178480" y="12416"/>
                  </a:lnTo>
                  <a:lnTo>
                    <a:pt x="175897" y="18079"/>
                  </a:lnTo>
                  <a:lnTo>
                    <a:pt x="173819" y="20978"/>
                  </a:lnTo>
                  <a:lnTo>
                    <a:pt x="170894" y="34538"/>
                  </a:lnTo>
                  <a:lnTo>
                    <a:pt x="167180" y="62733"/>
                  </a:lnTo>
                  <a:lnTo>
                    <a:pt x="162644" y="80425"/>
                  </a:lnTo>
                  <a:lnTo>
                    <a:pt x="161111" y="104180"/>
                  </a:lnTo>
                  <a:lnTo>
                    <a:pt x="168858" y="144846"/>
                  </a:lnTo>
                  <a:lnTo>
                    <a:pt x="169306" y="153004"/>
                  </a:lnTo>
                  <a:lnTo>
                    <a:pt x="172150" y="159937"/>
                  </a:lnTo>
                  <a:lnTo>
                    <a:pt x="175729" y="166325"/>
                  </a:lnTo>
                  <a:lnTo>
                    <a:pt x="178593" y="1785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6" name="SMARTInkShape-1901"/>
            <p:cNvSpPr/>
            <p:nvPr/>
          </p:nvSpPr>
          <p:spPr>
            <a:xfrm>
              <a:off x="1660925" y="4688613"/>
              <a:ext cx="80365" cy="186997"/>
            </a:xfrm>
            <a:custGeom>
              <a:avLst/>
              <a:gdLst/>
              <a:ahLst/>
              <a:cxnLst/>
              <a:rect l="0" t="0" r="0" b="0"/>
              <a:pathLst>
                <a:path w="80365" h="186997">
                  <a:moveTo>
                    <a:pt x="17856" y="115558"/>
                  </a:moveTo>
                  <a:lnTo>
                    <a:pt x="17856" y="123247"/>
                  </a:lnTo>
                  <a:lnTo>
                    <a:pt x="11719" y="131372"/>
                  </a:lnTo>
                  <a:lnTo>
                    <a:pt x="9754" y="139647"/>
                  </a:lnTo>
                  <a:lnTo>
                    <a:pt x="9035" y="154290"/>
                  </a:lnTo>
                  <a:lnTo>
                    <a:pt x="6329" y="160223"/>
                  </a:lnTo>
                  <a:lnTo>
                    <a:pt x="2811" y="166167"/>
                  </a:lnTo>
                  <a:lnTo>
                    <a:pt x="553" y="178068"/>
                  </a:lnTo>
                  <a:lnTo>
                    <a:pt x="107" y="185233"/>
                  </a:lnTo>
                  <a:lnTo>
                    <a:pt x="0" y="165960"/>
                  </a:lnTo>
                  <a:lnTo>
                    <a:pt x="2644" y="160119"/>
                  </a:lnTo>
                  <a:lnTo>
                    <a:pt x="4738" y="157171"/>
                  </a:lnTo>
                  <a:lnTo>
                    <a:pt x="7686" y="143543"/>
                  </a:lnTo>
                  <a:lnTo>
                    <a:pt x="11409" y="115324"/>
                  </a:lnTo>
                  <a:lnTo>
                    <a:pt x="15946" y="97630"/>
                  </a:lnTo>
                  <a:lnTo>
                    <a:pt x="20334" y="54907"/>
                  </a:lnTo>
                  <a:lnTo>
                    <a:pt x="25936" y="30659"/>
                  </a:lnTo>
                  <a:lnTo>
                    <a:pt x="26408" y="23916"/>
                  </a:lnTo>
                  <a:lnTo>
                    <a:pt x="29264" y="17613"/>
                  </a:lnTo>
                  <a:lnTo>
                    <a:pt x="32848" y="11504"/>
                  </a:lnTo>
                  <a:lnTo>
                    <a:pt x="35338" y="1253"/>
                  </a:lnTo>
                  <a:lnTo>
                    <a:pt x="36456" y="660"/>
                  </a:lnTo>
                  <a:lnTo>
                    <a:pt x="40344" y="0"/>
                  </a:lnTo>
                  <a:lnTo>
                    <a:pt x="41778" y="816"/>
                  </a:lnTo>
                  <a:lnTo>
                    <a:pt x="42734" y="2353"/>
                  </a:lnTo>
                  <a:lnTo>
                    <a:pt x="53717" y="31666"/>
                  </a:lnTo>
                  <a:lnTo>
                    <a:pt x="59460" y="41974"/>
                  </a:lnTo>
                  <a:lnTo>
                    <a:pt x="63418" y="82751"/>
                  </a:lnTo>
                  <a:lnTo>
                    <a:pt x="69557" y="99744"/>
                  </a:lnTo>
                  <a:lnTo>
                    <a:pt x="71386" y="141617"/>
                  </a:lnTo>
                  <a:lnTo>
                    <a:pt x="71402" y="144837"/>
                  </a:lnTo>
                  <a:lnTo>
                    <a:pt x="74066" y="151061"/>
                  </a:lnTo>
                  <a:lnTo>
                    <a:pt x="77565" y="157133"/>
                  </a:lnTo>
                  <a:lnTo>
                    <a:pt x="79811" y="169118"/>
                  </a:lnTo>
                  <a:lnTo>
                    <a:pt x="80364" y="18699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7" name="SMARTInkShape-1902"/>
            <p:cNvSpPr/>
            <p:nvPr/>
          </p:nvSpPr>
          <p:spPr>
            <a:xfrm>
              <a:off x="2000250" y="4580929"/>
              <a:ext cx="285751" cy="98182"/>
            </a:xfrm>
            <a:custGeom>
              <a:avLst/>
              <a:gdLst/>
              <a:ahLst/>
              <a:cxnLst/>
              <a:rect l="0" t="0" r="0" b="0"/>
              <a:pathLst>
                <a:path w="285751" h="98182">
                  <a:moveTo>
                    <a:pt x="0" y="8930"/>
                  </a:moveTo>
                  <a:lnTo>
                    <a:pt x="4740" y="4190"/>
                  </a:lnTo>
                  <a:lnTo>
                    <a:pt x="9714" y="1863"/>
                  </a:lnTo>
                  <a:lnTo>
                    <a:pt x="53831" y="49"/>
                  </a:lnTo>
                  <a:lnTo>
                    <a:pt x="95076" y="2"/>
                  </a:lnTo>
                  <a:lnTo>
                    <a:pt x="136799" y="0"/>
                  </a:lnTo>
                  <a:lnTo>
                    <a:pt x="138824" y="992"/>
                  </a:lnTo>
                  <a:lnTo>
                    <a:pt x="140174" y="2646"/>
                  </a:lnTo>
                  <a:lnTo>
                    <a:pt x="142342" y="7689"/>
                  </a:lnTo>
                  <a:lnTo>
                    <a:pt x="148906" y="15814"/>
                  </a:lnTo>
                  <a:lnTo>
                    <a:pt x="151423" y="25148"/>
                  </a:lnTo>
                  <a:lnTo>
                    <a:pt x="151692" y="35784"/>
                  </a:lnTo>
                  <a:lnTo>
                    <a:pt x="149109" y="43355"/>
                  </a:lnTo>
                  <a:lnTo>
                    <a:pt x="145645" y="50027"/>
                  </a:lnTo>
                  <a:lnTo>
                    <a:pt x="143240" y="65409"/>
                  </a:lnTo>
                  <a:lnTo>
                    <a:pt x="142875" y="98181"/>
                  </a:lnTo>
                  <a:lnTo>
                    <a:pt x="142875" y="85794"/>
                  </a:lnTo>
                  <a:lnTo>
                    <a:pt x="145521" y="80133"/>
                  </a:lnTo>
                  <a:lnTo>
                    <a:pt x="149012" y="74310"/>
                  </a:lnTo>
                  <a:lnTo>
                    <a:pt x="160826" y="39521"/>
                  </a:lnTo>
                  <a:lnTo>
                    <a:pt x="167624" y="26953"/>
                  </a:lnTo>
                  <a:lnTo>
                    <a:pt x="168304" y="23922"/>
                  </a:lnTo>
                  <a:lnTo>
                    <a:pt x="169750" y="21901"/>
                  </a:lnTo>
                  <a:lnTo>
                    <a:pt x="171706" y="20554"/>
                  </a:lnTo>
                  <a:lnTo>
                    <a:pt x="176524" y="18065"/>
                  </a:lnTo>
                  <a:lnTo>
                    <a:pt x="185879" y="10329"/>
                  </a:lnTo>
                  <a:lnTo>
                    <a:pt x="191776" y="9345"/>
                  </a:lnTo>
                  <a:lnTo>
                    <a:pt x="194327" y="12183"/>
                  </a:lnTo>
                  <a:lnTo>
                    <a:pt x="201666" y="28414"/>
                  </a:lnTo>
                  <a:lnTo>
                    <a:pt x="205056" y="50222"/>
                  </a:lnTo>
                  <a:lnTo>
                    <a:pt x="205379" y="75651"/>
                  </a:lnTo>
                  <a:lnTo>
                    <a:pt x="206372" y="77223"/>
                  </a:lnTo>
                  <a:lnTo>
                    <a:pt x="208027" y="78271"/>
                  </a:lnTo>
                  <a:lnTo>
                    <a:pt x="213071" y="79954"/>
                  </a:lnTo>
                  <a:lnTo>
                    <a:pt x="213485" y="79099"/>
                  </a:lnTo>
                  <a:lnTo>
                    <a:pt x="214203" y="72643"/>
                  </a:lnTo>
                  <a:lnTo>
                    <a:pt x="237234" y="39441"/>
                  </a:lnTo>
                  <a:lnTo>
                    <a:pt x="239382" y="33073"/>
                  </a:lnTo>
                  <a:lnTo>
                    <a:pt x="245629" y="26937"/>
                  </a:lnTo>
                  <a:lnTo>
                    <a:pt x="253036" y="20902"/>
                  </a:lnTo>
                  <a:lnTo>
                    <a:pt x="258197" y="12918"/>
                  </a:lnTo>
                  <a:lnTo>
                    <a:pt x="276950" y="2096"/>
                  </a:lnTo>
                  <a:lnTo>
                    <a:pt x="284012" y="414"/>
                  </a:lnTo>
                  <a:lnTo>
                    <a:pt x="284591" y="1268"/>
                  </a:lnTo>
                  <a:lnTo>
                    <a:pt x="285648" y="9118"/>
                  </a:lnTo>
                  <a:lnTo>
                    <a:pt x="285749" y="51733"/>
                  </a:lnTo>
                  <a:lnTo>
                    <a:pt x="285750" y="803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8" name="SMARTInkShape-1903"/>
            <p:cNvSpPr/>
            <p:nvPr/>
          </p:nvSpPr>
          <p:spPr>
            <a:xfrm>
              <a:off x="2652117" y="4902409"/>
              <a:ext cx="133947" cy="116076"/>
            </a:xfrm>
            <a:custGeom>
              <a:avLst/>
              <a:gdLst/>
              <a:ahLst/>
              <a:cxnLst/>
              <a:rect l="0" t="0" r="0" b="0"/>
              <a:pathLst>
                <a:path w="133947" h="116076">
                  <a:moveTo>
                    <a:pt x="0" y="71427"/>
                  </a:moveTo>
                  <a:lnTo>
                    <a:pt x="0" y="107134"/>
                  </a:lnTo>
                  <a:lnTo>
                    <a:pt x="4740" y="102402"/>
                  </a:lnTo>
                  <a:lnTo>
                    <a:pt x="7068" y="97430"/>
                  </a:lnTo>
                  <a:lnTo>
                    <a:pt x="22200" y="55135"/>
                  </a:lnTo>
                  <a:lnTo>
                    <a:pt x="28831" y="36307"/>
                  </a:lnTo>
                  <a:lnTo>
                    <a:pt x="31127" y="33130"/>
                  </a:lnTo>
                  <a:lnTo>
                    <a:pt x="33678" y="24310"/>
                  </a:lnTo>
                  <a:lnTo>
                    <a:pt x="34358" y="19179"/>
                  </a:lnTo>
                  <a:lnTo>
                    <a:pt x="35804" y="15759"/>
                  </a:lnTo>
                  <a:lnTo>
                    <a:pt x="37760" y="13479"/>
                  </a:lnTo>
                  <a:lnTo>
                    <a:pt x="53091" y="436"/>
                  </a:lnTo>
                  <a:lnTo>
                    <a:pt x="62127" y="0"/>
                  </a:lnTo>
                  <a:lnTo>
                    <a:pt x="62504" y="29800"/>
                  </a:lnTo>
                  <a:lnTo>
                    <a:pt x="59861" y="35728"/>
                  </a:lnTo>
                  <a:lnTo>
                    <a:pt x="56370" y="41671"/>
                  </a:lnTo>
                  <a:lnTo>
                    <a:pt x="53946" y="51805"/>
                  </a:lnTo>
                  <a:lnTo>
                    <a:pt x="53588" y="69772"/>
                  </a:lnTo>
                  <a:lnTo>
                    <a:pt x="54577" y="70324"/>
                  </a:lnTo>
                  <a:lnTo>
                    <a:pt x="61268" y="71280"/>
                  </a:lnTo>
                  <a:lnTo>
                    <a:pt x="61681" y="70337"/>
                  </a:lnTo>
                  <a:lnTo>
                    <a:pt x="62140" y="66644"/>
                  </a:lnTo>
                  <a:lnTo>
                    <a:pt x="64990" y="61694"/>
                  </a:lnTo>
                  <a:lnTo>
                    <a:pt x="67140" y="58985"/>
                  </a:lnTo>
                  <a:lnTo>
                    <a:pt x="72173" y="55976"/>
                  </a:lnTo>
                  <a:lnTo>
                    <a:pt x="74904" y="55173"/>
                  </a:lnTo>
                  <a:lnTo>
                    <a:pt x="76726" y="53646"/>
                  </a:lnTo>
                  <a:lnTo>
                    <a:pt x="96575" y="28509"/>
                  </a:lnTo>
                  <a:lnTo>
                    <a:pt x="102478" y="22550"/>
                  </a:lnTo>
                  <a:lnTo>
                    <a:pt x="107723" y="19940"/>
                  </a:lnTo>
                  <a:lnTo>
                    <a:pt x="124605" y="17859"/>
                  </a:lnTo>
                  <a:lnTo>
                    <a:pt x="132668" y="25538"/>
                  </a:lnTo>
                  <a:lnTo>
                    <a:pt x="133567" y="31151"/>
                  </a:lnTo>
                  <a:lnTo>
                    <a:pt x="133942" y="73174"/>
                  </a:lnTo>
                  <a:lnTo>
                    <a:pt x="133946" y="1160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9" name="SMARTInkShape-1904"/>
            <p:cNvSpPr/>
            <p:nvPr/>
          </p:nvSpPr>
          <p:spPr>
            <a:xfrm>
              <a:off x="2500313" y="4920258"/>
              <a:ext cx="107157" cy="35720"/>
            </a:xfrm>
            <a:custGeom>
              <a:avLst/>
              <a:gdLst/>
              <a:ahLst/>
              <a:cxnLst/>
              <a:rect l="0" t="0" r="0" b="0"/>
              <a:pathLst>
                <a:path w="107157" h="35720">
                  <a:moveTo>
                    <a:pt x="0" y="0"/>
                  </a:moveTo>
                  <a:lnTo>
                    <a:pt x="19402" y="992"/>
                  </a:lnTo>
                  <a:lnTo>
                    <a:pt x="37493" y="7067"/>
                  </a:lnTo>
                  <a:lnTo>
                    <a:pt x="54103" y="11024"/>
                  </a:lnTo>
                  <a:lnTo>
                    <a:pt x="68947" y="18479"/>
                  </a:lnTo>
                  <a:lnTo>
                    <a:pt x="87592" y="29888"/>
                  </a:lnTo>
                  <a:lnTo>
                    <a:pt x="107156" y="35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0" name="SMARTInkShape-1905"/>
            <p:cNvSpPr/>
            <p:nvPr/>
          </p:nvSpPr>
          <p:spPr>
            <a:xfrm>
              <a:off x="2482453" y="4822189"/>
              <a:ext cx="133946" cy="187367"/>
            </a:xfrm>
            <a:custGeom>
              <a:avLst/>
              <a:gdLst/>
              <a:ahLst/>
              <a:cxnLst/>
              <a:rect l="0" t="0" r="0" b="0"/>
              <a:pathLst>
                <a:path w="133946" h="187367">
                  <a:moveTo>
                    <a:pt x="0" y="160577"/>
                  </a:moveTo>
                  <a:lnTo>
                    <a:pt x="0" y="178058"/>
                  </a:lnTo>
                  <a:lnTo>
                    <a:pt x="0" y="157435"/>
                  </a:lnTo>
                  <a:lnTo>
                    <a:pt x="2646" y="151573"/>
                  </a:lnTo>
                  <a:lnTo>
                    <a:pt x="4740" y="148622"/>
                  </a:lnTo>
                  <a:lnTo>
                    <a:pt x="15834" y="106764"/>
                  </a:lnTo>
                  <a:lnTo>
                    <a:pt x="19905" y="89069"/>
                  </a:lnTo>
                  <a:lnTo>
                    <a:pt x="35899" y="56060"/>
                  </a:lnTo>
                  <a:lnTo>
                    <a:pt x="77147" y="12024"/>
                  </a:lnTo>
                  <a:lnTo>
                    <a:pt x="86248" y="3893"/>
                  </a:lnTo>
                  <a:lnTo>
                    <a:pt x="92241" y="1642"/>
                  </a:lnTo>
                  <a:lnTo>
                    <a:pt x="110130" y="0"/>
                  </a:lnTo>
                  <a:lnTo>
                    <a:pt x="116085" y="2558"/>
                  </a:lnTo>
                  <a:lnTo>
                    <a:pt x="119062" y="4629"/>
                  </a:lnTo>
                  <a:lnTo>
                    <a:pt x="122369" y="9577"/>
                  </a:lnTo>
                  <a:lnTo>
                    <a:pt x="124231" y="17940"/>
                  </a:lnTo>
                  <a:lnTo>
                    <a:pt x="125007" y="59541"/>
                  </a:lnTo>
                  <a:lnTo>
                    <a:pt x="125016" y="104144"/>
                  </a:lnTo>
                  <a:lnTo>
                    <a:pt x="126008" y="127858"/>
                  </a:lnTo>
                  <a:lnTo>
                    <a:pt x="133118" y="163554"/>
                  </a:lnTo>
                  <a:lnTo>
                    <a:pt x="133945" y="18736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1" name="SMARTInkShape-1906"/>
            <p:cNvSpPr/>
            <p:nvPr/>
          </p:nvSpPr>
          <p:spPr>
            <a:xfrm>
              <a:off x="2250281" y="4902408"/>
              <a:ext cx="125017" cy="85400"/>
            </a:xfrm>
            <a:custGeom>
              <a:avLst/>
              <a:gdLst/>
              <a:ahLst/>
              <a:cxnLst/>
              <a:rect l="0" t="0" r="0" b="0"/>
              <a:pathLst>
                <a:path w="125017" h="85400">
                  <a:moveTo>
                    <a:pt x="0" y="17850"/>
                  </a:moveTo>
                  <a:lnTo>
                    <a:pt x="0" y="10162"/>
                  </a:lnTo>
                  <a:lnTo>
                    <a:pt x="4740" y="4547"/>
                  </a:lnTo>
                  <a:lnTo>
                    <a:pt x="9714" y="2015"/>
                  </a:lnTo>
                  <a:lnTo>
                    <a:pt x="24908" y="257"/>
                  </a:lnTo>
                  <a:lnTo>
                    <a:pt x="68620" y="0"/>
                  </a:lnTo>
                  <a:lnTo>
                    <a:pt x="77792" y="2641"/>
                  </a:lnTo>
                  <a:lnTo>
                    <a:pt x="85176" y="6130"/>
                  </a:lnTo>
                  <a:lnTo>
                    <a:pt x="94911" y="9086"/>
                  </a:lnTo>
                  <a:lnTo>
                    <a:pt x="114686" y="25420"/>
                  </a:lnTo>
                  <a:lnTo>
                    <a:pt x="114161" y="26865"/>
                  </a:lnTo>
                  <a:lnTo>
                    <a:pt x="109672" y="33640"/>
                  </a:lnTo>
                  <a:lnTo>
                    <a:pt x="108275" y="39089"/>
                  </a:lnTo>
                  <a:lnTo>
                    <a:pt x="106910" y="40938"/>
                  </a:lnTo>
                  <a:lnTo>
                    <a:pt x="105008" y="42172"/>
                  </a:lnTo>
                  <a:lnTo>
                    <a:pt x="100248" y="44535"/>
                  </a:lnTo>
                  <a:lnTo>
                    <a:pt x="94825" y="48892"/>
                  </a:lnTo>
                  <a:lnTo>
                    <a:pt x="91754" y="54136"/>
                  </a:lnTo>
                  <a:lnTo>
                    <a:pt x="89397" y="59774"/>
                  </a:lnTo>
                  <a:lnTo>
                    <a:pt x="83484" y="68526"/>
                  </a:lnTo>
                  <a:lnTo>
                    <a:pt x="80778" y="78604"/>
                  </a:lnTo>
                  <a:lnTo>
                    <a:pt x="81633" y="79188"/>
                  </a:lnTo>
                  <a:lnTo>
                    <a:pt x="85229" y="79838"/>
                  </a:lnTo>
                  <a:lnTo>
                    <a:pt x="86585" y="81003"/>
                  </a:lnTo>
                  <a:lnTo>
                    <a:pt x="88092" y="84945"/>
                  </a:lnTo>
                  <a:lnTo>
                    <a:pt x="89486" y="85399"/>
                  </a:lnTo>
                  <a:lnTo>
                    <a:pt x="91407" y="84711"/>
                  </a:lnTo>
                  <a:lnTo>
                    <a:pt x="96188" y="82292"/>
                  </a:lnTo>
                  <a:lnTo>
                    <a:pt x="110256" y="80612"/>
                  </a:lnTo>
                  <a:lnTo>
                    <a:pt x="112200" y="79535"/>
                  </a:lnTo>
                  <a:lnTo>
                    <a:pt x="113495" y="77824"/>
                  </a:lnTo>
                  <a:lnTo>
                    <a:pt x="115927" y="73279"/>
                  </a:lnTo>
                  <a:lnTo>
                    <a:pt x="121882" y="65141"/>
                  </a:lnTo>
                  <a:lnTo>
                    <a:pt x="123623" y="59373"/>
                  </a:lnTo>
                  <a:lnTo>
                    <a:pt x="125005" y="14981"/>
                  </a:lnTo>
                  <a:lnTo>
                    <a:pt x="125016" y="89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2" name="SMARTInkShape-1907"/>
            <p:cNvSpPr/>
            <p:nvPr/>
          </p:nvSpPr>
          <p:spPr>
            <a:xfrm>
              <a:off x="2286000" y="4839889"/>
              <a:ext cx="35720" cy="187526"/>
            </a:xfrm>
            <a:custGeom>
              <a:avLst/>
              <a:gdLst/>
              <a:ahLst/>
              <a:cxnLst/>
              <a:rect l="0" t="0" r="0" b="0"/>
              <a:pathLst>
                <a:path w="35720" h="187526">
                  <a:moveTo>
                    <a:pt x="35719" y="0"/>
                  </a:moveTo>
                  <a:lnTo>
                    <a:pt x="34726" y="39903"/>
                  </a:lnTo>
                  <a:lnTo>
                    <a:pt x="24695" y="80439"/>
                  </a:lnTo>
                  <a:lnTo>
                    <a:pt x="19885" y="98248"/>
                  </a:lnTo>
                  <a:lnTo>
                    <a:pt x="17767" y="109152"/>
                  </a:lnTo>
                  <a:lnTo>
                    <a:pt x="11989" y="121860"/>
                  </a:lnTo>
                  <a:lnTo>
                    <a:pt x="8844" y="136760"/>
                  </a:lnTo>
                  <a:lnTo>
                    <a:pt x="2041" y="151185"/>
                  </a:lnTo>
                  <a:lnTo>
                    <a:pt x="0" y="1875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3" name="SMARTInkShape-1908"/>
            <p:cNvSpPr/>
            <p:nvPr/>
          </p:nvSpPr>
          <p:spPr>
            <a:xfrm>
              <a:off x="2018109" y="4884539"/>
              <a:ext cx="133946" cy="98228"/>
            </a:xfrm>
            <a:custGeom>
              <a:avLst/>
              <a:gdLst/>
              <a:ahLst/>
              <a:cxnLst/>
              <a:rect l="0" t="0" r="0" b="0"/>
              <a:pathLst>
                <a:path w="133946" h="98228">
                  <a:moveTo>
                    <a:pt x="133945" y="0"/>
                  </a:moveTo>
                  <a:lnTo>
                    <a:pt x="126257" y="0"/>
                  </a:lnTo>
                  <a:lnTo>
                    <a:pt x="118132" y="6136"/>
                  </a:lnTo>
                  <a:lnTo>
                    <a:pt x="94985" y="15813"/>
                  </a:lnTo>
                  <a:lnTo>
                    <a:pt x="83155" y="23096"/>
                  </a:lnTo>
                  <a:lnTo>
                    <a:pt x="73007" y="25147"/>
                  </a:lnTo>
                  <a:lnTo>
                    <a:pt x="68516" y="27679"/>
                  </a:lnTo>
                  <a:lnTo>
                    <a:pt x="24216" y="65408"/>
                  </a:lnTo>
                  <a:lnTo>
                    <a:pt x="12978" y="77376"/>
                  </a:lnTo>
                  <a:lnTo>
                    <a:pt x="0" y="982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4" name="SMARTInkShape-1909"/>
            <p:cNvSpPr/>
            <p:nvPr/>
          </p:nvSpPr>
          <p:spPr>
            <a:xfrm>
              <a:off x="2946797" y="4625578"/>
              <a:ext cx="89298" cy="116087"/>
            </a:xfrm>
            <a:custGeom>
              <a:avLst/>
              <a:gdLst/>
              <a:ahLst/>
              <a:cxnLst/>
              <a:rect l="0" t="0" r="0" b="0"/>
              <a:pathLst>
                <a:path w="89298" h="116087">
                  <a:moveTo>
                    <a:pt x="0" y="0"/>
                  </a:moveTo>
                  <a:lnTo>
                    <a:pt x="0" y="4740"/>
                  </a:lnTo>
                  <a:lnTo>
                    <a:pt x="992" y="6136"/>
                  </a:lnTo>
                  <a:lnTo>
                    <a:pt x="2646" y="7068"/>
                  </a:lnTo>
                  <a:lnTo>
                    <a:pt x="4740" y="7688"/>
                  </a:lnTo>
                  <a:lnTo>
                    <a:pt x="12429" y="13302"/>
                  </a:lnTo>
                  <a:lnTo>
                    <a:pt x="15445" y="21126"/>
                  </a:lnTo>
                  <a:lnTo>
                    <a:pt x="17778" y="30225"/>
                  </a:lnTo>
                  <a:lnTo>
                    <a:pt x="24715" y="44151"/>
                  </a:lnTo>
                  <a:lnTo>
                    <a:pt x="31119" y="61198"/>
                  </a:lnTo>
                  <a:lnTo>
                    <a:pt x="44827" y="79803"/>
                  </a:lnTo>
                  <a:lnTo>
                    <a:pt x="78604" y="114319"/>
                  </a:lnTo>
                  <a:lnTo>
                    <a:pt x="82229" y="115300"/>
                  </a:lnTo>
                  <a:lnTo>
                    <a:pt x="89297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5" name="SMARTInkShape-1910"/>
            <p:cNvSpPr/>
            <p:nvPr/>
          </p:nvSpPr>
          <p:spPr>
            <a:xfrm>
              <a:off x="2053860" y="4875609"/>
              <a:ext cx="80336" cy="116087"/>
            </a:xfrm>
            <a:custGeom>
              <a:avLst/>
              <a:gdLst/>
              <a:ahLst/>
              <a:cxnLst/>
              <a:rect l="0" t="0" r="0" b="0"/>
              <a:pathLst>
                <a:path w="80336" h="116087">
                  <a:moveTo>
                    <a:pt x="8898" y="0"/>
                  </a:moveTo>
                  <a:lnTo>
                    <a:pt x="77" y="0"/>
                  </a:lnTo>
                  <a:lnTo>
                    <a:pt x="0" y="4740"/>
                  </a:lnTo>
                  <a:lnTo>
                    <a:pt x="2628" y="9713"/>
                  </a:lnTo>
                  <a:lnTo>
                    <a:pt x="29780" y="51137"/>
                  </a:lnTo>
                  <a:lnTo>
                    <a:pt x="53548" y="91180"/>
                  </a:lnTo>
                  <a:lnTo>
                    <a:pt x="59500" y="100056"/>
                  </a:lnTo>
                  <a:lnTo>
                    <a:pt x="80335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6" name="SMARTInkShape-1911"/>
            <p:cNvSpPr/>
            <p:nvPr/>
          </p:nvSpPr>
          <p:spPr>
            <a:xfrm>
              <a:off x="1948068" y="4831004"/>
              <a:ext cx="69552" cy="116044"/>
            </a:xfrm>
            <a:custGeom>
              <a:avLst/>
              <a:gdLst/>
              <a:ahLst/>
              <a:cxnLst/>
              <a:rect l="0" t="0" r="0" b="0"/>
              <a:pathLst>
                <a:path w="69552" h="116044">
                  <a:moveTo>
                    <a:pt x="16463" y="62465"/>
                  </a:moveTo>
                  <a:lnTo>
                    <a:pt x="16463" y="57724"/>
                  </a:lnTo>
                  <a:lnTo>
                    <a:pt x="17455" y="56328"/>
                  </a:lnTo>
                  <a:lnTo>
                    <a:pt x="19109" y="55397"/>
                  </a:lnTo>
                  <a:lnTo>
                    <a:pt x="21203" y="54776"/>
                  </a:lnTo>
                  <a:lnTo>
                    <a:pt x="34555" y="46630"/>
                  </a:lnTo>
                  <a:lnTo>
                    <a:pt x="37454" y="45956"/>
                  </a:lnTo>
                  <a:lnTo>
                    <a:pt x="46275" y="40265"/>
                  </a:lnTo>
                  <a:lnTo>
                    <a:pt x="49557" y="35069"/>
                  </a:lnTo>
                  <a:lnTo>
                    <a:pt x="52007" y="29453"/>
                  </a:lnTo>
                  <a:lnTo>
                    <a:pt x="56404" y="23650"/>
                  </a:lnTo>
                  <a:lnTo>
                    <a:pt x="61665" y="20408"/>
                  </a:lnTo>
                  <a:lnTo>
                    <a:pt x="64457" y="19545"/>
                  </a:lnTo>
                  <a:lnTo>
                    <a:pt x="66319" y="17976"/>
                  </a:lnTo>
                  <a:lnTo>
                    <a:pt x="68387" y="13588"/>
                  </a:lnTo>
                  <a:lnTo>
                    <a:pt x="69551" y="5539"/>
                  </a:lnTo>
                  <a:lnTo>
                    <a:pt x="68722" y="3678"/>
                  </a:lnTo>
                  <a:lnTo>
                    <a:pt x="67178" y="2437"/>
                  </a:lnTo>
                  <a:lnTo>
                    <a:pt x="62815" y="1059"/>
                  </a:lnTo>
                  <a:lnTo>
                    <a:pt x="47914" y="0"/>
                  </a:lnTo>
                  <a:lnTo>
                    <a:pt x="42678" y="2622"/>
                  </a:lnTo>
                  <a:lnTo>
                    <a:pt x="13476" y="29769"/>
                  </a:lnTo>
                  <a:lnTo>
                    <a:pt x="10175" y="35696"/>
                  </a:lnTo>
                  <a:lnTo>
                    <a:pt x="0" y="64201"/>
                  </a:lnTo>
                  <a:lnTo>
                    <a:pt x="1870" y="73489"/>
                  </a:lnTo>
                  <a:lnTo>
                    <a:pt x="8501" y="87228"/>
                  </a:lnTo>
                  <a:lnTo>
                    <a:pt x="28426" y="109971"/>
                  </a:lnTo>
                  <a:lnTo>
                    <a:pt x="36994" y="113344"/>
                  </a:lnTo>
                  <a:lnTo>
                    <a:pt x="52182" y="1160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7" name="SMARTInkShape-1912"/>
            <p:cNvSpPr/>
            <p:nvPr/>
          </p:nvSpPr>
          <p:spPr>
            <a:xfrm>
              <a:off x="1750219" y="4752259"/>
              <a:ext cx="169665" cy="168000"/>
            </a:xfrm>
            <a:custGeom>
              <a:avLst/>
              <a:gdLst/>
              <a:ahLst/>
              <a:cxnLst/>
              <a:rect l="0" t="0" r="0" b="0"/>
              <a:pathLst>
                <a:path w="169665" h="168000">
                  <a:moveTo>
                    <a:pt x="0" y="132280"/>
                  </a:moveTo>
                  <a:lnTo>
                    <a:pt x="0" y="141210"/>
                  </a:lnTo>
                  <a:lnTo>
                    <a:pt x="0" y="136469"/>
                  </a:lnTo>
                  <a:lnTo>
                    <a:pt x="992" y="135073"/>
                  </a:lnTo>
                  <a:lnTo>
                    <a:pt x="2646" y="134142"/>
                  </a:lnTo>
                  <a:lnTo>
                    <a:pt x="4740" y="133521"/>
                  </a:lnTo>
                  <a:lnTo>
                    <a:pt x="6136" y="132115"/>
                  </a:lnTo>
                  <a:lnTo>
                    <a:pt x="7688" y="127907"/>
                  </a:lnTo>
                  <a:lnTo>
                    <a:pt x="9676" y="117122"/>
                  </a:lnTo>
                  <a:lnTo>
                    <a:pt x="14994" y="108385"/>
                  </a:lnTo>
                  <a:lnTo>
                    <a:pt x="28833" y="67676"/>
                  </a:lnTo>
                  <a:lnTo>
                    <a:pt x="33678" y="53938"/>
                  </a:lnTo>
                  <a:lnTo>
                    <a:pt x="37760" y="40937"/>
                  </a:lnTo>
                  <a:lnTo>
                    <a:pt x="45253" y="27163"/>
                  </a:lnTo>
                  <a:lnTo>
                    <a:pt x="59390" y="9493"/>
                  </a:lnTo>
                  <a:lnTo>
                    <a:pt x="61122" y="3955"/>
                  </a:lnTo>
                  <a:lnTo>
                    <a:pt x="62576" y="2082"/>
                  </a:lnTo>
                  <a:lnTo>
                    <a:pt x="66837" y="0"/>
                  </a:lnTo>
                  <a:lnTo>
                    <a:pt x="68371" y="437"/>
                  </a:lnTo>
                  <a:lnTo>
                    <a:pt x="69393" y="1719"/>
                  </a:lnTo>
                  <a:lnTo>
                    <a:pt x="71034" y="6169"/>
                  </a:lnTo>
                  <a:lnTo>
                    <a:pt x="77494" y="14177"/>
                  </a:lnTo>
                  <a:lnTo>
                    <a:pt x="79516" y="22431"/>
                  </a:lnTo>
                  <a:lnTo>
                    <a:pt x="80352" y="62942"/>
                  </a:lnTo>
                  <a:lnTo>
                    <a:pt x="80366" y="104761"/>
                  </a:lnTo>
                  <a:lnTo>
                    <a:pt x="80367" y="107981"/>
                  </a:lnTo>
                  <a:lnTo>
                    <a:pt x="83013" y="114205"/>
                  </a:lnTo>
                  <a:lnTo>
                    <a:pt x="89264" y="123303"/>
                  </a:lnTo>
                  <a:lnTo>
                    <a:pt x="89287" y="118596"/>
                  </a:lnTo>
                  <a:lnTo>
                    <a:pt x="91938" y="113630"/>
                  </a:lnTo>
                  <a:lnTo>
                    <a:pt x="119108" y="72212"/>
                  </a:lnTo>
                  <a:lnTo>
                    <a:pt x="138909" y="40140"/>
                  </a:lnTo>
                  <a:lnTo>
                    <a:pt x="141112" y="32459"/>
                  </a:lnTo>
                  <a:lnTo>
                    <a:pt x="142692" y="30015"/>
                  </a:lnTo>
                  <a:lnTo>
                    <a:pt x="144737" y="28384"/>
                  </a:lnTo>
                  <a:lnTo>
                    <a:pt x="149656" y="25580"/>
                  </a:lnTo>
                  <a:lnTo>
                    <a:pt x="160589" y="16320"/>
                  </a:lnTo>
                  <a:lnTo>
                    <a:pt x="165432" y="20972"/>
                  </a:lnTo>
                  <a:lnTo>
                    <a:pt x="167783" y="25924"/>
                  </a:lnTo>
                  <a:lnTo>
                    <a:pt x="169292" y="41929"/>
                  </a:lnTo>
                  <a:lnTo>
                    <a:pt x="161092" y="85946"/>
                  </a:lnTo>
                  <a:lnTo>
                    <a:pt x="161797" y="108722"/>
                  </a:lnTo>
                  <a:lnTo>
                    <a:pt x="169299" y="151361"/>
                  </a:lnTo>
                  <a:lnTo>
                    <a:pt x="169664" y="16799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10" name="SMARTInkShape-Group250"/>
          <p:cNvGrpSpPr/>
          <p:nvPr/>
        </p:nvGrpSpPr>
        <p:grpSpPr>
          <a:xfrm>
            <a:off x="160734" y="4055320"/>
            <a:ext cx="1196580" cy="534540"/>
            <a:chOff x="160734" y="4055320"/>
            <a:chExt cx="1196580" cy="534540"/>
          </a:xfrm>
        </p:grpSpPr>
        <p:sp>
          <p:nvSpPr>
            <p:cNvPr id="1699" name="SMARTInkShape-1913"/>
            <p:cNvSpPr/>
            <p:nvPr/>
          </p:nvSpPr>
          <p:spPr>
            <a:xfrm>
              <a:off x="366173" y="4304477"/>
              <a:ext cx="267836" cy="124649"/>
            </a:xfrm>
            <a:custGeom>
              <a:avLst/>
              <a:gdLst/>
              <a:ahLst/>
              <a:cxnLst/>
              <a:rect l="0" t="0" r="0" b="0"/>
              <a:pathLst>
                <a:path w="267836" h="124649">
                  <a:moveTo>
                    <a:pt x="98171" y="8562"/>
                  </a:moveTo>
                  <a:lnTo>
                    <a:pt x="93430" y="3821"/>
                  </a:lnTo>
                  <a:lnTo>
                    <a:pt x="85811" y="1495"/>
                  </a:lnTo>
                  <a:lnTo>
                    <a:pt x="69491" y="0"/>
                  </a:lnTo>
                  <a:lnTo>
                    <a:pt x="39531" y="8748"/>
                  </a:lnTo>
                  <a:lnTo>
                    <a:pt x="7173" y="29521"/>
                  </a:lnTo>
                  <a:lnTo>
                    <a:pt x="3157" y="35406"/>
                  </a:lnTo>
                  <a:lnTo>
                    <a:pt x="1372" y="42320"/>
                  </a:lnTo>
                  <a:lnTo>
                    <a:pt x="0" y="73679"/>
                  </a:lnTo>
                  <a:lnTo>
                    <a:pt x="1966" y="75786"/>
                  </a:lnTo>
                  <a:lnTo>
                    <a:pt x="9442" y="78127"/>
                  </a:lnTo>
                  <a:lnTo>
                    <a:pt x="20066" y="79445"/>
                  </a:lnTo>
                  <a:lnTo>
                    <a:pt x="39674" y="72761"/>
                  </a:lnTo>
                  <a:lnTo>
                    <a:pt x="60011" y="61886"/>
                  </a:lnTo>
                  <a:lnTo>
                    <a:pt x="83145" y="41289"/>
                  </a:lnTo>
                  <a:lnTo>
                    <a:pt x="86532" y="35344"/>
                  </a:lnTo>
                  <a:lnTo>
                    <a:pt x="88706" y="23443"/>
                  </a:lnTo>
                  <a:lnTo>
                    <a:pt x="89227" y="9085"/>
                  </a:lnTo>
                  <a:lnTo>
                    <a:pt x="84497" y="13457"/>
                  </a:lnTo>
                  <a:lnTo>
                    <a:pt x="82171" y="18344"/>
                  </a:lnTo>
                  <a:lnTo>
                    <a:pt x="80344" y="52012"/>
                  </a:lnTo>
                  <a:lnTo>
                    <a:pt x="91336" y="90860"/>
                  </a:lnTo>
                  <a:lnTo>
                    <a:pt x="98263" y="110828"/>
                  </a:lnTo>
                  <a:lnTo>
                    <a:pt x="100217" y="112458"/>
                  </a:lnTo>
                  <a:lnTo>
                    <a:pt x="105033" y="114269"/>
                  </a:lnTo>
                  <a:lnTo>
                    <a:pt x="114386" y="115528"/>
                  </a:lnTo>
                  <a:lnTo>
                    <a:pt x="114934" y="114599"/>
                  </a:lnTo>
                  <a:lnTo>
                    <a:pt x="116025" y="72910"/>
                  </a:lnTo>
                  <a:lnTo>
                    <a:pt x="117022" y="50292"/>
                  </a:lnTo>
                  <a:lnTo>
                    <a:pt x="127054" y="26599"/>
                  </a:lnTo>
                  <a:lnTo>
                    <a:pt x="137280" y="14550"/>
                  </a:lnTo>
                  <a:lnTo>
                    <a:pt x="145649" y="11223"/>
                  </a:lnTo>
                  <a:lnTo>
                    <a:pt x="154991" y="8752"/>
                  </a:lnTo>
                  <a:lnTo>
                    <a:pt x="166821" y="2775"/>
                  </a:lnTo>
                  <a:lnTo>
                    <a:pt x="193838" y="46"/>
                  </a:lnTo>
                  <a:lnTo>
                    <a:pt x="224436" y="7357"/>
                  </a:lnTo>
                  <a:lnTo>
                    <a:pt x="231348" y="10672"/>
                  </a:lnTo>
                  <a:lnTo>
                    <a:pt x="246898" y="22731"/>
                  </a:lnTo>
                  <a:lnTo>
                    <a:pt x="252907" y="24780"/>
                  </a:lnTo>
                  <a:lnTo>
                    <a:pt x="254906" y="26320"/>
                  </a:lnTo>
                  <a:lnTo>
                    <a:pt x="257128" y="30675"/>
                  </a:lnTo>
                  <a:lnTo>
                    <a:pt x="256728" y="33226"/>
                  </a:lnTo>
                  <a:lnTo>
                    <a:pt x="251425" y="41557"/>
                  </a:lnTo>
                  <a:lnTo>
                    <a:pt x="214249" y="84423"/>
                  </a:lnTo>
                  <a:lnTo>
                    <a:pt x="211275" y="85925"/>
                  </a:lnTo>
                  <a:lnTo>
                    <a:pt x="209292" y="87919"/>
                  </a:lnTo>
                  <a:lnTo>
                    <a:pt x="196811" y="106288"/>
                  </a:lnTo>
                  <a:lnTo>
                    <a:pt x="201260" y="101899"/>
                  </a:lnTo>
                  <a:lnTo>
                    <a:pt x="206165" y="99655"/>
                  </a:lnTo>
                  <a:lnTo>
                    <a:pt x="208862" y="99056"/>
                  </a:lnTo>
                  <a:lnTo>
                    <a:pt x="210661" y="97665"/>
                  </a:lnTo>
                  <a:lnTo>
                    <a:pt x="235206" y="68056"/>
                  </a:lnTo>
                  <a:lnTo>
                    <a:pt x="241096" y="64769"/>
                  </a:lnTo>
                  <a:lnTo>
                    <a:pt x="244056" y="63893"/>
                  </a:lnTo>
                  <a:lnTo>
                    <a:pt x="246029" y="62317"/>
                  </a:lnTo>
                  <a:lnTo>
                    <a:pt x="249798" y="56349"/>
                  </a:lnTo>
                  <a:lnTo>
                    <a:pt x="257510" y="53623"/>
                  </a:lnTo>
                  <a:lnTo>
                    <a:pt x="257975" y="54477"/>
                  </a:lnTo>
                  <a:lnTo>
                    <a:pt x="258869" y="66523"/>
                  </a:lnTo>
                  <a:lnTo>
                    <a:pt x="256243" y="71695"/>
                  </a:lnTo>
                  <a:lnTo>
                    <a:pt x="254154" y="74463"/>
                  </a:lnTo>
                  <a:lnTo>
                    <a:pt x="251833" y="82830"/>
                  </a:lnTo>
                  <a:lnTo>
                    <a:pt x="250084" y="109407"/>
                  </a:lnTo>
                  <a:lnTo>
                    <a:pt x="251040" y="111512"/>
                  </a:lnTo>
                  <a:lnTo>
                    <a:pt x="267835" y="1246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0" name="SMARTInkShape-1914"/>
            <p:cNvSpPr/>
            <p:nvPr/>
          </p:nvSpPr>
          <p:spPr>
            <a:xfrm>
              <a:off x="950405" y="4188023"/>
              <a:ext cx="21582" cy="285751"/>
            </a:xfrm>
            <a:custGeom>
              <a:avLst/>
              <a:gdLst/>
              <a:ahLst/>
              <a:cxnLst/>
              <a:rect l="0" t="0" r="0" b="0"/>
              <a:pathLst>
                <a:path w="21582" h="285751">
                  <a:moveTo>
                    <a:pt x="5071" y="0"/>
                  </a:moveTo>
                  <a:lnTo>
                    <a:pt x="9812" y="4740"/>
                  </a:lnTo>
                  <a:lnTo>
                    <a:pt x="12139" y="9713"/>
                  </a:lnTo>
                  <a:lnTo>
                    <a:pt x="12760" y="12429"/>
                  </a:lnTo>
                  <a:lnTo>
                    <a:pt x="19893" y="24908"/>
                  </a:lnTo>
                  <a:lnTo>
                    <a:pt x="21581" y="34552"/>
                  </a:lnTo>
                  <a:lnTo>
                    <a:pt x="15124" y="73360"/>
                  </a:lnTo>
                  <a:lnTo>
                    <a:pt x="14100" y="117496"/>
                  </a:lnTo>
                  <a:lnTo>
                    <a:pt x="6946" y="158274"/>
                  </a:lnTo>
                  <a:lnTo>
                    <a:pt x="4326" y="196313"/>
                  </a:lnTo>
                  <a:lnTo>
                    <a:pt x="0" y="216366"/>
                  </a:lnTo>
                  <a:lnTo>
                    <a:pt x="4688" y="258908"/>
                  </a:lnTo>
                  <a:lnTo>
                    <a:pt x="5893" y="269851"/>
                  </a:lnTo>
                  <a:lnTo>
                    <a:pt x="14001" y="2857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1" name="SMARTInkShape-1915"/>
            <p:cNvSpPr/>
            <p:nvPr/>
          </p:nvSpPr>
          <p:spPr>
            <a:xfrm>
              <a:off x="1089422" y="4348757"/>
              <a:ext cx="80210" cy="151793"/>
            </a:xfrm>
            <a:custGeom>
              <a:avLst/>
              <a:gdLst/>
              <a:ahLst/>
              <a:cxnLst/>
              <a:rect l="0" t="0" r="0" b="0"/>
              <a:pathLst>
                <a:path w="80210" h="151793">
                  <a:moveTo>
                    <a:pt x="53578" y="0"/>
                  </a:moveTo>
                  <a:lnTo>
                    <a:pt x="26638" y="0"/>
                  </a:lnTo>
                  <a:lnTo>
                    <a:pt x="23712" y="993"/>
                  </a:lnTo>
                  <a:lnTo>
                    <a:pt x="21761" y="2646"/>
                  </a:lnTo>
                  <a:lnTo>
                    <a:pt x="10399" y="16251"/>
                  </a:lnTo>
                  <a:lnTo>
                    <a:pt x="9365" y="22123"/>
                  </a:lnTo>
                  <a:lnTo>
                    <a:pt x="11769" y="27362"/>
                  </a:lnTo>
                  <a:lnTo>
                    <a:pt x="43485" y="69867"/>
                  </a:lnTo>
                  <a:lnTo>
                    <a:pt x="61962" y="91344"/>
                  </a:lnTo>
                  <a:lnTo>
                    <a:pt x="77673" y="115483"/>
                  </a:lnTo>
                  <a:lnTo>
                    <a:pt x="80012" y="130889"/>
                  </a:lnTo>
                  <a:lnTo>
                    <a:pt x="80209" y="136887"/>
                  </a:lnTo>
                  <a:lnTo>
                    <a:pt x="77651" y="142859"/>
                  </a:lnTo>
                  <a:lnTo>
                    <a:pt x="75580" y="145842"/>
                  </a:lnTo>
                  <a:lnTo>
                    <a:pt x="70632" y="149155"/>
                  </a:lnTo>
                  <a:lnTo>
                    <a:pt x="64134" y="150627"/>
                  </a:lnTo>
                  <a:lnTo>
                    <a:pt x="19878" y="151785"/>
                  </a:lnTo>
                  <a:lnTo>
                    <a:pt x="16229" y="151792"/>
                  </a:lnTo>
                  <a:lnTo>
                    <a:pt x="13796" y="150804"/>
                  </a:lnTo>
                  <a:lnTo>
                    <a:pt x="12174" y="149153"/>
                  </a:lnTo>
                  <a:lnTo>
                    <a:pt x="11092" y="147060"/>
                  </a:lnTo>
                  <a:lnTo>
                    <a:pt x="9379" y="145665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2" name="SMARTInkShape-1916"/>
            <p:cNvSpPr/>
            <p:nvPr/>
          </p:nvSpPr>
          <p:spPr>
            <a:xfrm>
              <a:off x="1009055" y="4411264"/>
              <a:ext cx="17860" cy="53580"/>
            </a:xfrm>
            <a:custGeom>
              <a:avLst/>
              <a:gdLst/>
              <a:ahLst/>
              <a:cxnLst/>
              <a:rect l="0" t="0" r="0" b="0"/>
              <a:pathLst>
                <a:path w="17860" h="53580">
                  <a:moveTo>
                    <a:pt x="0" y="0"/>
                  </a:moveTo>
                  <a:lnTo>
                    <a:pt x="0" y="4742"/>
                  </a:lnTo>
                  <a:lnTo>
                    <a:pt x="992" y="6138"/>
                  </a:lnTo>
                  <a:lnTo>
                    <a:pt x="2645" y="7069"/>
                  </a:lnTo>
                  <a:lnTo>
                    <a:pt x="4740" y="7690"/>
                  </a:lnTo>
                  <a:lnTo>
                    <a:pt x="6137" y="9096"/>
                  </a:lnTo>
                  <a:lnTo>
                    <a:pt x="7688" y="13304"/>
                  </a:lnTo>
                  <a:lnTo>
                    <a:pt x="9676" y="24090"/>
                  </a:lnTo>
                  <a:lnTo>
                    <a:pt x="14994" y="32826"/>
                  </a:lnTo>
                  <a:lnTo>
                    <a:pt x="17293" y="44666"/>
                  </a:lnTo>
                  <a:lnTo>
                    <a:pt x="17859" y="5357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3" name="SMARTInkShape-1917"/>
            <p:cNvSpPr/>
            <p:nvPr/>
          </p:nvSpPr>
          <p:spPr>
            <a:xfrm>
              <a:off x="1026914" y="4321968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8930" y="8930"/>
                  </a:moveTo>
                  <a:lnTo>
                    <a:pt x="8930" y="4190"/>
                  </a:lnTo>
                  <a:lnTo>
                    <a:pt x="7937" y="279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4" name="SMARTInkShape-1918"/>
            <p:cNvSpPr/>
            <p:nvPr/>
          </p:nvSpPr>
          <p:spPr>
            <a:xfrm>
              <a:off x="750203" y="4143375"/>
              <a:ext cx="17751" cy="258962"/>
            </a:xfrm>
            <a:custGeom>
              <a:avLst/>
              <a:gdLst/>
              <a:ahLst/>
              <a:cxnLst/>
              <a:rect l="0" t="0" r="0" b="0"/>
              <a:pathLst>
                <a:path w="17751" h="258962">
                  <a:moveTo>
                    <a:pt x="17750" y="0"/>
                  </a:moveTo>
                  <a:lnTo>
                    <a:pt x="17750" y="4740"/>
                  </a:lnTo>
                  <a:lnTo>
                    <a:pt x="15104" y="9713"/>
                  </a:lnTo>
                  <a:lnTo>
                    <a:pt x="11613" y="15231"/>
                  </a:lnTo>
                  <a:lnTo>
                    <a:pt x="9648" y="24908"/>
                  </a:lnTo>
                  <a:lnTo>
                    <a:pt x="8893" y="63049"/>
                  </a:lnTo>
                  <a:lnTo>
                    <a:pt x="6189" y="91461"/>
                  </a:lnTo>
                  <a:lnTo>
                    <a:pt x="720" y="134230"/>
                  </a:lnTo>
                  <a:lnTo>
                    <a:pt x="0" y="173891"/>
                  </a:lnTo>
                  <a:lnTo>
                    <a:pt x="904" y="211362"/>
                  </a:lnTo>
                  <a:lnTo>
                    <a:pt x="8987" y="245358"/>
                  </a:lnTo>
                  <a:lnTo>
                    <a:pt x="17750" y="2589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5" name="SMARTInkShape-1919"/>
            <p:cNvSpPr/>
            <p:nvPr/>
          </p:nvSpPr>
          <p:spPr>
            <a:xfrm>
              <a:off x="812602" y="4313194"/>
              <a:ext cx="62354" cy="115932"/>
            </a:xfrm>
            <a:custGeom>
              <a:avLst/>
              <a:gdLst/>
              <a:ahLst/>
              <a:cxnLst/>
              <a:rect l="0" t="0" r="0" b="0"/>
              <a:pathLst>
                <a:path w="62354" h="115932">
                  <a:moveTo>
                    <a:pt x="0" y="80212"/>
                  </a:moveTo>
                  <a:lnTo>
                    <a:pt x="32823" y="48380"/>
                  </a:lnTo>
                  <a:lnTo>
                    <a:pt x="44664" y="42615"/>
                  </a:lnTo>
                  <a:lnTo>
                    <a:pt x="56557" y="32216"/>
                  </a:lnTo>
                  <a:lnTo>
                    <a:pt x="59863" y="26469"/>
                  </a:lnTo>
                  <a:lnTo>
                    <a:pt x="61985" y="14695"/>
                  </a:lnTo>
                  <a:lnTo>
                    <a:pt x="62353" y="5788"/>
                  </a:lnTo>
                  <a:lnTo>
                    <a:pt x="61412" y="3807"/>
                  </a:lnTo>
                  <a:lnTo>
                    <a:pt x="59793" y="2486"/>
                  </a:lnTo>
                  <a:lnTo>
                    <a:pt x="55348" y="1019"/>
                  </a:lnTo>
                  <a:lnTo>
                    <a:pt x="46253" y="0"/>
                  </a:lnTo>
                  <a:lnTo>
                    <a:pt x="35146" y="6933"/>
                  </a:lnTo>
                  <a:lnTo>
                    <a:pt x="32360" y="7547"/>
                  </a:lnTo>
                  <a:lnTo>
                    <a:pt x="26619" y="13521"/>
                  </a:lnTo>
                  <a:lnTo>
                    <a:pt x="2641" y="44384"/>
                  </a:lnTo>
                  <a:lnTo>
                    <a:pt x="782" y="56037"/>
                  </a:lnTo>
                  <a:lnTo>
                    <a:pt x="154" y="73011"/>
                  </a:lnTo>
                  <a:lnTo>
                    <a:pt x="4786" y="87559"/>
                  </a:lnTo>
                  <a:lnTo>
                    <a:pt x="12442" y="99697"/>
                  </a:lnTo>
                  <a:lnTo>
                    <a:pt x="18097" y="103755"/>
                  </a:lnTo>
                  <a:lnTo>
                    <a:pt x="53578" y="1159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6" name="SMARTInkShape-1920"/>
            <p:cNvSpPr/>
            <p:nvPr/>
          </p:nvSpPr>
          <p:spPr>
            <a:xfrm>
              <a:off x="670282" y="4152304"/>
              <a:ext cx="26235" cy="276822"/>
            </a:xfrm>
            <a:custGeom>
              <a:avLst/>
              <a:gdLst/>
              <a:ahLst/>
              <a:cxnLst/>
              <a:rect l="0" t="0" r="0" b="0"/>
              <a:pathLst>
                <a:path w="26235" h="276822">
                  <a:moveTo>
                    <a:pt x="26234" y="0"/>
                  </a:moveTo>
                  <a:lnTo>
                    <a:pt x="21493" y="0"/>
                  </a:lnTo>
                  <a:lnTo>
                    <a:pt x="20097" y="993"/>
                  </a:lnTo>
                  <a:lnTo>
                    <a:pt x="19166" y="2646"/>
                  </a:lnTo>
                  <a:lnTo>
                    <a:pt x="17856" y="12360"/>
                  </a:lnTo>
                  <a:lnTo>
                    <a:pt x="17336" y="50803"/>
                  </a:lnTo>
                  <a:lnTo>
                    <a:pt x="10240" y="90108"/>
                  </a:lnTo>
                  <a:lnTo>
                    <a:pt x="8620" y="134053"/>
                  </a:lnTo>
                  <a:lnTo>
                    <a:pt x="3666" y="178608"/>
                  </a:lnTo>
                  <a:lnTo>
                    <a:pt x="0" y="220598"/>
                  </a:lnTo>
                  <a:lnTo>
                    <a:pt x="510" y="251668"/>
                  </a:lnTo>
                  <a:lnTo>
                    <a:pt x="4218" y="260020"/>
                  </a:lnTo>
                  <a:lnTo>
                    <a:pt x="17304" y="27682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7" name="SMARTInkShape-1921"/>
            <p:cNvSpPr/>
            <p:nvPr/>
          </p:nvSpPr>
          <p:spPr>
            <a:xfrm>
              <a:off x="1187649" y="4465267"/>
              <a:ext cx="169665" cy="124593"/>
            </a:xfrm>
            <a:custGeom>
              <a:avLst/>
              <a:gdLst/>
              <a:ahLst/>
              <a:cxnLst/>
              <a:rect l="0" t="0" r="0" b="0"/>
              <a:pathLst>
                <a:path w="169665" h="124593">
                  <a:moveTo>
                    <a:pt x="8929" y="17436"/>
                  </a:moveTo>
                  <a:lnTo>
                    <a:pt x="8929" y="43168"/>
                  </a:lnTo>
                  <a:lnTo>
                    <a:pt x="6283" y="51361"/>
                  </a:lnTo>
                  <a:lnTo>
                    <a:pt x="2792" y="58311"/>
                  </a:lnTo>
                  <a:lnTo>
                    <a:pt x="108" y="78149"/>
                  </a:lnTo>
                  <a:lnTo>
                    <a:pt x="9" y="87475"/>
                  </a:lnTo>
                  <a:lnTo>
                    <a:pt x="0" y="81062"/>
                  </a:lnTo>
                  <a:lnTo>
                    <a:pt x="6136" y="73036"/>
                  </a:lnTo>
                  <a:lnTo>
                    <a:pt x="9094" y="64778"/>
                  </a:lnTo>
                  <a:lnTo>
                    <a:pt x="14821" y="55056"/>
                  </a:lnTo>
                  <a:lnTo>
                    <a:pt x="17951" y="41040"/>
                  </a:lnTo>
                  <a:lnTo>
                    <a:pt x="27395" y="26912"/>
                  </a:lnTo>
                  <a:lnTo>
                    <a:pt x="43262" y="9912"/>
                  </a:lnTo>
                  <a:lnTo>
                    <a:pt x="48978" y="8923"/>
                  </a:lnTo>
                  <a:lnTo>
                    <a:pt x="54179" y="11337"/>
                  </a:lnTo>
                  <a:lnTo>
                    <a:pt x="66760" y="21819"/>
                  </a:lnTo>
                  <a:lnTo>
                    <a:pt x="69358" y="26991"/>
                  </a:lnTo>
                  <a:lnTo>
                    <a:pt x="71254" y="44281"/>
                  </a:lnTo>
                  <a:lnTo>
                    <a:pt x="71437" y="79530"/>
                  </a:lnTo>
                  <a:lnTo>
                    <a:pt x="71437" y="72219"/>
                  </a:lnTo>
                  <a:lnTo>
                    <a:pt x="77574" y="64123"/>
                  </a:lnTo>
                  <a:lnTo>
                    <a:pt x="80531" y="55854"/>
                  </a:lnTo>
                  <a:lnTo>
                    <a:pt x="86258" y="47119"/>
                  </a:lnTo>
                  <a:lnTo>
                    <a:pt x="96159" y="23198"/>
                  </a:lnTo>
                  <a:lnTo>
                    <a:pt x="111409" y="4397"/>
                  </a:lnTo>
                  <a:lnTo>
                    <a:pt x="116653" y="1719"/>
                  </a:lnTo>
                  <a:lnTo>
                    <a:pt x="128104" y="0"/>
                  </a:lnTo>
                  <a:lnTo>
                    <a:pt x="130051" y="851"/>
                  </a:lnTo>
                  <a:lnTo>
                    <a:pt x="131349" y="2410"/>
                  </a:lnTo>
                  <a:lnTo>
                    <a:pt x="133432" y="7301"/>
                  </a:lnTo>
                  <a:lnTo>
                    <a:pt x="138533" y="12890"/>
                  </a:lnTo>
                  <a:lnTo>
                    <a:pt x="140945" y="20707"/>
                  </a:lnTo>
                  <a:lnTo>
                    <a:pt x="143009" y="29804"/>
                  </a:lnTo>
                  <a:lnTo>
                    <a:pt x="148757" y="41496"/>
                  </a:lnTo>
                  <a:lnTo>
                    <a:pt x="159374" y="86022"/>
                  </a:lnTo>
                  <a:lnTo>
                    <a:pt x="169664" y="12459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8" name="SMARTInkShape-1922"/>
            <p:cNvSpPr/>
            <p:nvPr/>
          </p:nvSpPr>
          <p:spPr>
            <a:xfrm>
              <a:off x="170905" y="4080867"/>
              <a:ext cx="52338" cy="250032"/>
            </a:xfrm>
            <a:custGeom>
              <a:avLst/>
              <a:gdLst/>
              <a:ahLst/>
              <a:cxnLst/>
              <a:rect l="0" t="0" r="0" b="0"/>
              <a:pathLst>
                <a:path w="52338" h="250032">
                  <a:moveTo>
                    <a:pt x="7689" y="0"/>
                  </a:moveTo>
                  <a:lnTo>
                    <a:pt x="0" y="0"/>
                  </a:lnTo>
                  <a:lnTo>
                    <a:pt x="3867" y="0"/>
                  </a:lnTo>
                  <a:lnTo>
                    <a:pt x="5141" y="992"/>
                  </a:lnTo>
                  <a:lnTo>
                    <a:pt x="13602" y="22360"/>
                  </a:lnTo>
                  <a:lnTo>
                    <a:pt x="19088" y="62597"/>
                  </a:lnTo>
                  <a:lnTo>
                    <a:pt x="23634" y="80394"/>
                  </a:lnTo>
                  <a:lnTo>
                    <a:pt x="31433" y="117266"/>
                  </a:lnTo>
                  <a:lnTo>
                    <a:pt x="34077" y="160890"/>
                  </a:lnTo>
                  <a:lnTo>
                    <a:pt x="35391" y="189354"/>
                  </a:lnTo>
                  <a:lnTo>
                    <a:pt x="43037" y="233340"/>
                  </a:lnTo>
                  <a:lnTo>
                    <a:pt x="43375" y="248109"/>
                  </a:lnTo>
                  <a:lnTo>
                    <a:pt x="44378" y="248750"/>
                  </a:lnTo>
                  <a:lnTo>
                    <a:pt x="52337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9" name="SMARTInkShape-1923"/>
            <p:cNvSpPr/>
            <p:nvPr/>
          </p:nvSpPr>
          <p:spPr>
            <a:xfrm>
              <a:off x="160734" y="4055320"/>
              <a:ext cx="187323" cy="204019"/>
            </a:xfrm>
            <a:custGeom>
              <a:avLst/>
              <a:gdLst/>
              <a:ahLst/>
              <a:cxnLst/>
              <a:rect l="0" t="0" r="0" b="0"/>
              <a:pathLst>
                <a:path w="187323" h="204019">
                  <a:moveTo>
                    <a:pt x="0" y="7687"/>
                  </a:moveTo>
                  <a:lnTo>
                    <a:pt x="4741" y="7687"/>
                  </a:lnTo>
                  <a:lnTo>
                    <a:pt x="6137" y="6695"/>
                  </a:lnTo>
                  <a:lnTo>
                    <a:pt x="7068" y="5042"/>
                  </a:lnTo>
                  <a:lnTo>
                    <a:pt x="7689" y="2947"/>
                  </a:lnTo>
                  <a:lnTo>
                    <a:pt x="10087" y="1551"/>
                  </a:lnTo>
                  <a:lnTo>
                    <a:pt x="18043" y="0"/>
                  </a:lnTo>
                  <a:lnTo>
                    <a:pt x="25548" y="1956"/>
                  </a:lnTo>
                  <a:lnTo>
                    <a:pt x="33183" y="5140"/>
                  </a:lnTo>
                  <a:lnTo>
                    <a:pt x="64722" y="12093"/>
                  </a:lnTo>
                  <a:lnTo>
                    <a:pt x="108592" y="41078"/>
                  </a:lnTo>
                  <a:lnTo>
                    <a:pt x="148432" y="76206"/>
                  </a:lnTo>
                  <a:lnTo>
                    <a:pt x="179772" y="111872"/>
                  </a:lnTo>
                  <a:lnTo>
                    <a:pt x="185227" y="129728"/>
                  </a:lnTo>
                  <a:lnTo>
                    <a:pt x="187322" y="160705"/>
                  </a:lnTo>
                  <a:lnTo>
                    <a:pt x="184788" y="167638"/>
                  </a:lnTo>
                  <a:lnTo>
                    <a:pt x="182724" y="170876"/>
                  </a:lnTo>
                  <a:lnTo>
                    <a:pt x="158839" y="189212"/>
                  </a:lnTo>
                  <a:lnTo>
                    <a:pt x="149640" y="192545"/>
                  </a:lnTo>
                  <a:lnTo>
                    <a:pt x="108828" y="202045"/>
                  </a:lnTo>
                  <a:lnTo>
                    <a:pt x="73271" y="204018"/>
                  </a:lnTo>
                  <a:lnTo>
                    <a:pt x="64646" y="201441"/>
                  </a:lnTo>
                  <a:lnTo>
                    <a:pt x="53578" y="19521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40" name="SMARTInkShape-Group251"/>
          <p:cNvGrpSpPr/>
          <p:nvPr/>
        </p:nvGrpSpPr>
        <p:grpSpPr>
          <a:xfrm>
            <a:off x="1526976" y="3465237"/>
            <a:ext cx="1094605" cy="847803"/>
            <a:chOff x="1526976" y="3465237"/>
            <a:chExt cx="1094605" cy="847803"/>
          </a:xfrm>
        </p:grpSpPr>
        <p:sp>
          <p:nvSpPr>
            <p:cNvPr id="1711" name="SMARTInkShape-1924"/>
            <p:cNvSpPr/>
            <p:nvPr/>
          </p:nvSpPr>
          <p:spPr>
            <a:xfrm>
              <a:off x="2178844" y="4080867"/>
              <a:ext cx="26790" cy="116087"/>
            </a:xfrm>
            <a:custGeom>
              <a:avLst/>
              <a:gdLst/>
              <a:ahLst/>
              <a:cxnLst/>
              <a:rect l="0" t="0" r="0" b="0"/>
              <a:pathLst>
                <a:path w="26790" h="116087">
                  <a:moveTo>
                    <a:pt x="0" y="0"/>
                  </a:moveTo>
                  <a:lnTo>
                    <a:pt x="0" y="25732"/>
                  </a:lnTo>
                  <a:lnTo>
                    <a:pt x="2646" y="33926"/>
                  </a:lnTo>
                  <a:lnTo>
                    <a:pt x="6137" y="40875"/>
                  </a:lnTo>
                  <a:lnTo>
                    <a:pt x="17459" y="82967"/>
                  </a:lnTo>
                  <a:lnTo>
                    <a:pt x="20327" y="89129"/>
                  </a:lnTo>
                  <a:lnTo>
                    <a:pt x="22481" y="92162"/>
                  </a:lnTo>
                  <a:lnTo>
                    <a:pt x="26789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2" name="SMARTInkShape-1925"/>
            <p:cNvSpPr/>
            <p:nvPr/>
          </p:nvSpPr>
          <p:spPr>
            <a:xfrm>
              <a:off x="2045018" y="4116586"/>
              <a:ext cx="71319" cy="98227"/>
            </a:xfrm>
            <a:custGeom>
              <a:avLst/>
              <a:gdLst/>
              <a:ahLst/>
              <a:cxnLst/>
              <a:rect l="0" t="0" r="0" b="0"/>
              <a:pathLst>
                <a:path w="71319" h="98227">
                  <a:moveTo>
                    <a:pt x="35599" y="0"/>
                  </a:moveTo>
                  <a:lnTo>
                    <a:pt x="35599" y="4740"/>
                  </a:lnTo>
                  <a:lnTo>
                    <a:pt x="34607" y="6136"/>
                  </a:lnTo>
                  <a:lnTo>
                    <a:pt x="32953" y="7067"/>
                  </a:lnTo>
                  <a:lnTo>
                    <a:pt x="27911" y="8562"/>
                  </a:lnTo>
                  <a:lnTo>
                    <a:pt x="13399" y="22222"/>
                  </a:lnTo>
                  <a:lnTo>
                    <a:pt x="10850" y="27405"/>
                  </a:lnTo>
                  <a:lnTo>
                    <a:pt x="10170" y="30176"/>
                  </a:lnTo>
                  <a:lnTo>
                    <a:pt x="1921" y="44702"/>
                  </a:lnTo>
                  <a:lnTo>
                    <a:pt x="0" y="53058"/>
                  </a:lnTo>
                  <a:lnTo>
                    <a:pt x="7579" y="53532"/>
                  </a:lnTo>
                  <a:lnTo>
                    <a:pt x="15696" y="47432"/>
                  </a:lnTo>
                  <a:lnTo>
                    <a:pt x="21131" y="45886"/>
                  </a:lnTo>
                  <a:lnTo>
                    <a:pt x="22977" y="44481"/>
                  </a:lnTo>
                  <a:lnTo>
                    <a:pt x="33521" y="26605"/>
                  </a:lnTo>
                  <a:lnTo>
                    <a:pt x="34214" y="23690"/>
                  </a:lnTo>
                  <a:lnTo>
                    <a:pt x="35668" y="21746"/>
                  </a:lnTo>
                  <a:lnTo>
                    <a:pt x="37629" y="20450"/>
                  </a:lnTo>
                  <a:lnTo>
                    <a:pt x="39929" y="19587"/>
                  </a:lnTo>
                  <a:lnTo>
                    <a:pt x="41462" y="18019"/>
                  </a:lnTo>
                  <a:lnTo>
                    <a:pt x="44409" y="9342"/>
                  </a:lnTo>
                  <a:lnTo>
                    <a:pt x="44526" y="22242"/>
                  </a:lnTo>
                  <a:lnTo>
                    <a:pt x="47173" y="27414"/>
                  </a:lnTo>
                  <a:lnTo>
                    <a:pt x="50665" y="33020"/>
                  </a:lnTo>
                  <a:lnTo>
                    <a:pt x="52906" y="44704"/>
                  </a:lnTo>
                  <a:lnTo>
                    <a:pt x="54378" y="65675"/>
                  </a:lnTo>
                  <a:lnTo>
                    <a:pt x="64478" y="89134"/>
                  </a:lnTo>
                  <a:lnTo>
                    <a:pt x="71318" y="982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3" name="SMARTInkShape-1926"/>
            <p:cNvSpPr/>
            <p:nvPr/>
          </p:nvSpPr>
          <p:spPr>
            <a:xfrm>
              <a:off x="1973461" y="4045148"/>
              <a:ext cx="26790" cy="133946"/>
            </a:xfrm>
            <a:custGeom>
              <a:avLst/>
              <a:gdLst/>
              <a:ahLst/>
              <a:cxnLst/>
              <a:rect l="0" t="0" r="0" b="0"/>
              <a:pathLst>
                <a:path w="26790" h="133946">
                  <a:moveTo>
                    <a:pt x="26789" y="0"/>
                  </a:moveTo>
                  <a:lnTo>
                    <a:pt x="26789" y="17170"/>
                  </a:lnTo>
                  <a:lnTo>
                    <a:pt x="24143" y="25160"/>
                  </a:lnTo>
                  <a:lnTo>
                    <a:pt x="20652" y="32018"/>
                  </a:lnTo>
                  <a:lnTo>
                    <a:pt x="6884" y="73519"/>
                  </a:lnTo>
                  <a:lnTo>
                    <a:pt x="2040" y="87268"/>
                  </a:lnTo>
                  <a:lnTo>
                    <a:pt x="10" y="131804"/>
                  </a:lnTo>
                  <a:lnTo>
                    <a:pt x="0" y="1339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4" name="SMARTInkShape-1927"/>
            <p:cNvSpPr/>
            <p:nvPr/>
          </p:nvSpPr>
          <p:spPr>
            <a:xfrm>
              <a:off x="2553891" y="3884414"/>
              <a:ext cx="17860" cy="160735"/>
            </a:xfrm>
            <a:custGeom>
              <a:avLst/>
              <a:gdLst/>
              <a:ahLst/>
              <a:cxnLst/>
              <a:rect l="0" t="0" r="0" b="0"/>
              <a:pathLst>
                <a:path w="17860" h="160735">
                  <a:moveTo>
                    <a:pt x="0" y="0"/>
                  </a:moveTo>
                  <a:lnTo>
                    <a:pt x="0" y="40234"/>
                  </a:lnTo>
                  <a:lnTo>
                    <a:pt x="8102" y="83260"/>
                  </a:lnTo>
                  <a:lnTo>
                    <a:pt x="14993" y="125192"/>
                  </a:lnTo>
                  <a:lnTo>
                    <a:pt x="17859" y="1607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5" name="SMARTInkShape-1928"/>
            <p:cNvSpPr/>
            <p:nvPr/>
          </p:nvSpPr>
          <p:spPr>
            <a:xfrm>
              <a:off x="2428907" y="3941784"/>
              <a:ext cx="71407" cy="58717"/>
            </a:xfrm>
            <a:custGeom>
              <a:avLst/>
              <a:gdLst/>
              <a:ahLst/>
              <a:cxnLst/>
              <a:rect l="0" t="0" r="0" b="0"/>
              <a:pathLst>
                <a:path w="71407" h="58717">
                  <a:moveTo>
                    <a:pt x="17827" y="22997"/>
                  </a:moveTo>
                  <a:lnTo>
                    <a:pt x="17827" y="27738"/>
                  </a:lnTo>
                  <a:lnTo>
                    <a:pt x="16835" y="29134"/>
                  </a:lnTo>
                  <a:lnTo>
                    <a:pt x="15181" y="30065"/>
                  </a:lnTo>
                  <a:lnTo>
                    <a:pt x="9007" y="31894"/>
                  </a:lnTo>
                  <a:lnTo>
                    <a:pt x="1219" y="31924"/>
                  </a:lnTo>
                  <a:lnTo>
                    <a:pt x="802" y="30933"/>
                  </a:lnTo>
                  <a:lnTo>
                    <a:pt x="0" y="23365"/>
                  </a:lnTo>
                  <a:lnTo>
                    <a:pt x="13271" y="9705"/>
                  </a:lnTo>
                  <a:lnTo>
                    <a:pt x="18448" y="7168"/>
                  </a:lnTo>
                  <a:lnTo>
                    <a:pt x="38700" y="5256"/>
                  </a:lnTo>
                  <a:lnTo>
                    <a:pt x="47603" y="5173"/>
                  </a:lnTo>
                  <a:lnTo>
                    <a:pt x="49584" y="4169"/>
                  </a:lnTo>
                  <a:lnTo>
                    <a:pt x="50905" y="2507"/>
                  </a:lnTo>
                  <a:lnTo>
                    <a:pt x="51785" y="408"/>
                  </a:lnTo>
                  <a:lnTo>
                    <a:pt x="52372" y="0"/>
                  </a:lnTo>
                  <a:lnTo>
                    <a:pt x="52763" y="720"/>
                  </a:lnTo>
                  <a:lnTo>
                    <a:pt x="53532" y="9802"/>
                  </a:lnTo>
                  <a:lnTo>
                    <a:pt x="52545" y="11224"/>
                  </a:lnTo>
                  <a:lnTo>
                    <a:pt x="50894" y="12172"/>
                  </a:lnTo>
                  <a:lnTo>
                    <a:pt x="48802" y="12803"/>
                  </a:lnTo>
                  <a:lnTo>
                    <a:pt x="35767" y="23088"/>
                  </a:lnTo>
                  <a:lnTo>
                    <a:pt x="31422" y="27337"/>
                  </a:lnTo>
                  <a:lnTo>
                    <a:pt x="28831" y="32532"/>
                  </a:lnTo>
                  <a:lnTo>
                    <a:pt x="26878" y="45109"/>
                  </a:lnTo>
                  <a:lnTo>
                    <a:pt x="27830" y="46668"/>
                  </a:lnTo>
                  <a:lnTo>
                    <a:pt x="29457" y="47707"/>
                  </a:lnTo>
                  <a:lnTo>
                    <a:pt x="35322" y="49664"/>
                  </a:lnTo>
                  <a:lnTo>
                    <a:pt x="40319" y="49750"/>
                  </a:lnTo>
                  <a:lnTo>
                    <a:pt x="45352" y="52416"/>
                  </a:lnTo>
                  <a:lnTo>
                    <a:pt x="51928" y="57472"/>
                  </a:lnTo>
                  <a:lnTo>
                    <a:pt x="60355" y="58470"/>
                  </a:lnTo>
                  <a:lnTo>
                    <a:pt x="71406" y="587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6" name="SMARTInkShape-1929"/>
            <p:cNvSpPr/>
            <p:nvPr/>
          </p:nvSpPr>
          <p:spPr>
            <a:xfrm>
              <a:off x="2259211" y="3929062"/>
              <a:ext cx="125016" cy="62098"/>
            </a:xfrm>
            <a:custGeom>
              <a:avLst/>
              <a:gdLst/>
              <a:ahLst/>
              <a:cxnLst/>
              <a:rect l="0" t="0" r="0" b="0"/>
              <a:pathLst>
                <a:path w="125016" h="62098">
                  <a:moveTo>
                    <a:pt x="0" y="0"/>
                  </a:moveTo>
                  <a:lnTo>
                    <a:pt x="41867" y="0"/>
                  </a:lnTo>
                  <a:lnTo>
                    <a:pt x="74015" y="0"/>
                  </a:lnTo>
                  <a:lnTo>
                    <a:pt x="80190" y="2646"/>
                  </a:lnTo>
                  <a:lnTo>
                    <a:pt x="87498" y="7689"/>
                  </a:lnTo>
                  <a:lnTo>
                    <a:pt x="88497" y="11024"/>
                  </a:lnTo>
                  <a:lnTo>
                    <a:pt x="89250" y="29889"/>
                  </a:lnTo>
                  <a:lnTo>
                    <a:pt x="90257" y="31832"/>
                  </a:lnTo>
                  <a:lnTo>
                    <a:pt x="91922" y="33128"/>
                  </a:lnTo>
                  <a:lnTo>
                    <a:pt x="94023" y="33992"/>
                  </a:lnTo>
                  <a:lnTo>
                    <a:pt x="95424" y="35560"/>
                  </a:lnTo>
                  <a:lnTo>
                    <a:pt x="96981" y="39947"/>
                  </a:lnTo>
                  <a:lnTo>
                    <a:pt x="98117" y="51925"/>
                  </a:lnTo>
                  <a:lnTo>
                    <a:pt x="105905" y="61122"/>
                  </a:lnTo>
                  <a:lnTo>
                    <a:pt x="109246" y="61892"/>
                  </a:lnTo>
                  <a:lnTo>
                    <a:pt x="111526" y="62097"/>
                  </a:lnTo>
                  <a:lnTo>
                    <a:pt x="113046" y="61242"/>
                  </a:lnTo>
                  <a:lnTo>
                    <a:pt x="114059" y="59680"/>
                  </a:lnTo>
                  <a:lnTo>
                    <a:pt x="115685" y="54784"/>
                  </a:lnTo>
                  <a:lnTo>
                    <a:pt x="118554" y="54114"/>
                  </a:lnTo>
                  <a:lnTo>
                    <a:pt x="120707" y="53936"/>
                  </a:lnTo>
                  <a:lnTo>
                    <a:pt x="122143" y="52824"/>
                  </a:lnTo>
                  <a:lnTo>
                    <a:pt x="123739" y="48944"/>
                  </a:lnTo>
                  <a:lnTo>
                    <a:pt x="125015" y="267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7" name="SMARTInkShape-1930"/>
            <p:cNvSpPr/>
            <p:nvPr/>
          </p:nvSpPr>
          <p:spPr>
            <a:xfrm>
              <a:off x="2303978" y="3866554"/>
              <a:ext cx="26671" cy="133947"/>
            </a:xfrm>
            <a:custGeom>
              <a:avLst/>
              <a:gdLst/>
              <a:ahLst/>
              <a:cxnLst/>
              <a:rect l="0" t="0" r="0" b="0"/>
              <a:pathLst>
                <a:path w="26671" h="133947">
                  <a:moveTo>
                    <a:pt x="26670" y="0"/>
                  </a:moveTo>
                  <a:lnTo>
                    <a:pt x="26670" y="7689"/>
                  </a:lnTo>
                  <a:lnTo>
                    <a:pt x="20533" y="15814"/>
                  </a:lnTo>
                  <a:lnTo>
                    <a:pt x="18568" y="24089"/>
                  </a:lnTo>
                  <a:lnTo>
                    <a:pt x="16994" y="33817"/>
                  </a:lnTo>
                  <a:lnTo>
                    <a:pt x="6731" y="61962"/>
                  </a:lnTo>
                  <a:lnTo>
                    <a:pt x="4448" y="65120"/>
                  </a:lnTo>
                  <a:lnTo>
                    <a:pt x="1911" y="73922"/>
                  </a:lnTo>
                  <a:lnTo>
                    <a:pt x="0" y="100826"/>
                  </a:lnTo>
                  <a:lnTo>
                    <a:pt x="8446" y="128856"/>
                  </a:lnTo>
                  <a:lnTo>
                    <a:pt x="9560" y="130553"/>
                  </a:lnTo>
                  <a:lnTo>
                    <a:pt x="17741" y="13394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8" name="SMARTInkShape-1931"/>
            <p:cNvSpPr/>
            <p:nvPr/>
          </p:nvSpPr>
          <p:spPr>
            <a:xfrm>
              <a:off x="2116336" y="3732609"/>
              <a:ext cx="8930" cy="35720"/>
            </a:xfrm>
            <a:custGeom>
              <a:avLst/>
              <a:gdLst/>
              <a:ahLst/>
              <a:cxnLst/>
              <a:rect l="0" t="0" r="0" b="0"/>
              <a:pathLst>
                <a:path w="8930" h="35720">
                  <a:moveTo>
                    <a:pt x="0" y="0"/>
                  </a:moveTo>
                  <a:lnTo>
                    <a:pt x="0" y="13302"/>
                  </a:lnTo>
                  <a:lnTo>
                    <a:pt x="992" y="14821"/>
                  </a:lnTo>
                  <a:lnTo>
                    <a:pt x="2646" y="15834"/>
                  </a:lnTo>
                  <a:lnTo>
                    <a:pt x="4740" y="16509"/>
                  </a:lnTo>
                  <a:lnTo>
                    <a:pt x="6137" y="17952"/>
                  </a:lnTo>
                  <a:lnTo>
                    <a:pt x="8562" y="25429"/>
                  </a:lnTo>
                  <a:lnTo>
                    <a:pt x="8929" y="35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9" name="SMARTInkShape-1932"/>
            <p:cNvSpPr/>
            <p:nvPr/>
          </p:nvSpPr>
          <p:spPr>
            <a:xfrm>
              <a:off x="1902023" y="3696893"/>
              <a:ext cx="35720" cy="8928"/>
            </a:xfrm>
            <a:custGeom>
              <a:avLst/>
              <a:gdLst/>
              <a:ahLst/>
              <a:cxnLst/>
              <a:rect l="0" t="0" r="0" b="0"/>
              <a:pathLst>
                <a:path w="35720" h="8928">
                  <a:moveTo>
                    <a:pt x="0" y="8927"/>
                  </a:moveTo>
                  <a:lnTo>
                    <a:pt x="0" y="30"/>
                  </a:lnTo>
                  <a:lnTo>
                    <a:pt x="12429" y="0"/>
                  </a:lnTo>
                  <a:lnTo>
                    <a:pt x="18092" y="2644"/>
                  </a:lnTo>
                  <a:lnTo>
                    <a:pt x="23916" y="6135"/>
                  </a:lnTo>
                  <a:lnTo>
                    <a:pt x="35719" y="89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0" name="SMARTInkShape-1933"/>
            <p:cNvSpPr/>
            <p:nvPr/>
          </p:nvSpPr>
          <p:spPr>
            <a:xfrm>
              <a:off x="2357483" y="4134445"/>
              <a:ext cx="71393" cy="62509"/>
            </a:xfrm>
            <a:custGeom>
              <a:avLst/>
              <a:gdLst/>
              <a:ahLst/>
              <a:cxnLst/>
              <a:rect l="0" t="0" r="0" b="0"/>
              <a:pathLst>
                <a:path w="71393" h="62509">
                  <a:moveTo>
                    <a:pt x="53532" y="0"/>
                  </a:moveTo>
                  <a:lnTo>
                    <a:pt x="41103" y="0"/>
                  </a:lnTo>
                  <a:lnTo>
                    <a:pt x="39293" y="993"/>
                  </a:lnTo>
                  <a:lnTo>
                    <a:pt x="38087" y="2646"/>
                  </a:lnTo>
                  <a:lnTo>
                    <a:pt x="37282" y="4740"/>
                  </a:lnTo>
                  <a:lnTo>
                    <a:pt x="35754" y="6137"/>
                  </a:lnTo>
                  <a:lnTo>
                    <a:pt x="26172" y="11024"/>
                  </a:lnTo>
                  <a:lnTo>
                    <a:pt x="20536" y="14821"/>
                  </a:lnTo>
                  <a:lnTo>
                    <a:pt x="14724" y="16509"/>
                  </a:lnTo>
                  <a:lnTo>
                    <a:pt x="8834" y="22551"/>
                  </a:lnTo>
                  <a:lnTo>
                    <a:pt x="3901" y="30859"/>
                  </a:lnTo>
                  <a:lnTo>
                    <a:pt x="474" y="42637"/>
                  </a:lnTo>
                  <a:lnTo>
                    <a:pt x="0" y="52160"/>
                  </a:lnTo>
                  <a:lnTo>
                    <a:pt x="4708" y="57899"/>
                  </a:lnTo>
                  <a:lnTo>
                    <a:pt x="9674" y="60459"/>
                  </a:lnTo>
                  <a:lnTo>
                    <a:pt x="20946" y="62103"/>
                  </a:lnTo>
                  <a:lnTo>
                    <a:pt x="26813" y="59682"/>
                  </a:lnTo>
                  <a:lnTo>
                    <a:pt x="47948" y="41255"/>
                  </a:lnTo>
                  <a:lnTo>
                    <a:pt x="51051" y="35533"/>
                  </a:lnTo>
                  <a:lnTo>
                    <a:pt x="53387" y="19613"/>
                  </a:lnTo>
                  <a:lnTo>
                    <a:pt x="53532" y="9052"/>
                  </a:lnTo>
                  <a:lnTo>
                    <a:pt x="53532" y="38818"/>
                  </a:lnTo>
                  <a:lnTo>
                    <a:pt x="54525" y="40762"/>
                  </a:lnTo>
                  <a:lnTo>
                    <a:pt x="56178" y="42057"/>
                  </a:lnTo>
                  <a:lnTo>
                    <a:pt x="58273" y="42921"/>
                  </a:lnTo>
                  <a:lnTo>
                    <a:pt x="59669" y="44489"/>
                  </a:lnTo>
                  <a:lnTo>
                    <a:pt x="61221" y="48877"/>
                  </a:lnTo>
                  <a:lnTo>
                    <a:pt x="62627" y="50444"/>
                  </a:lnTo>
                  <a:lnTo>
                    <a:pt x="66835" y="52185"/>
                  </a:lnTo>
                  <a:lnTo>
                    <a:pt x="68354" y="53642"/>
                  </a:lnTo>
                  <a:lnTo>
                    <a:pt x="71392" y="625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1" name="SMARTInkShape-1934"/>
            <p:cNvSpPr/>
            <p:nvPr/>
          </p:nvSpPr>
          <p:spPr>
            <a:xfrm>
              <a:off x="2134195" y="4125515"/>
              <a:ext cx="223243" cy="88894"/>
            </a:xfrm>
            <a:custGeom>
              <a:avLst/>
              <a:gdLst/>
              <a:ahLst/>
              <a:cxnLst/>
              <a:rect l="0" t="0" r="0" b="0"/>
              <a:pathLst>
                <a:path w="223243" h="88894">
                  <a:moveTo>
                    <a:pt x="0" y="26789"/>
                  </a:moveTo>
                  <a:lnTo>
                    <a:pt x="42450" y="26789"/>
                  </a:lnTo>
                  <a:lnTo>
                    <a:pt x="86467" y="26789"/>
                  </a:lnTo>
                  <a:lnTo>
                    <a:pt x="118912" y="26789"/>
                  </a:lnTo>
                  <a:lnTo>
                    <a:pt x="146721" y="18228"/>
                  </a:lnTo>
                  <a:lnTo>
                    <a:pt x="148416" y="17113"/>
                  </a:lnTo>
                  <a:lnTo>
                    <a:pt x="149545" y="15378"/>
                  </a:lnTo>
                  <a:lnTo>
                    <a:pt x="151359" y="10203"/>
                  </a:lnTo>
                  <a:lnTo>
                    <a:pt x="150515" y="9779"/>
                  </a:lnTo>
                  <a:lnTo>
                    <a:pt x="146932" y="9307"/>
                  </a:lnTo>
                  <a:lnTo>
                    <a:pt x="142033" y="11744"/>
                  </a:lnTo>
                  <a:lnTo>
                    <a:pt x="126889" y="23191"/>
                  </a:lnTo>
                  <a:lnTo>
                    <a:pt x="113885" y="26715"/>
                  </a:lnTo>
                  <a:lnTo>
                    <a:pt x="111643" y="28724"/>
                  </a:lnTo>
                  <a:lnTo>
                    <a:pt x="100483" y="44819"/>
                  </a:lnTo>
                  <a:lnTo>
                    <a:pt x="98672" y="56589"/>
                  </a:lnTo>
                  <a:lnTo>
                    <a:pt x="101071" y="62523"/>
                  </a:lnTo>
                  <a:lnTo>
                    <a:pt x="103099" y="65495"/>
                  </a:lnTo>
                  <a:lnTo>
                    <a:pt x="105444" y="67476"/>
                  </a:lnTo>
                  <a:lnTo>
                    <a:pt x="125090" y="78273"/>
                  </a:lnTo>
                  <a:lnTo>
                    <a:pt x="128042" y="78972"/>
                  </a:lnTo>
                  <a:lnTo>
                    <a:pt x="140901" y="86228"/>
                  </a:lnTo>
                  <a:lnTo>
                    <a:pt x="157731" y="88893"/>
                  </a:lnTo>
                  <a:lnTo>
                    <a:pt x="162046" y="86472"/>
                  </a:lnTo>
                  <a:lnTo>
                    <a:pt x="167270" y="83081"/>
                  </a:lnTo>
                  <a:lnTo>
                    <a:pt x="172900" y="81573"/>
                  </a:lnTo>
                  <a:lnTo>
                    <a:pt x="174798" y="80179"/>
                  </a:lnTo>
                  <a:lnTo>
                    <a:pt x="176063" y="78257"/>
                  </a:lnTo>
                  <a:lnTo>
                    <a:pt x="177844" y="70813"/>
                  </a:lnTo>
                  <a:lnTo>
                    <a:pt x="178581" y="49350"/>
                  </a:lnTo>
                  <a:lnTo>
                    <a:pt x="170032" y="22907"/>
                  </a:lnTo>
                  <a:lnTo>
                    <a:pt x="172473" y="17457"/>
                  </a:lnTo>
                  <a:lnTo>
                    <a:pt x="177385" y="10614"/>
                  </a:lnTo>
                  <a:lnTo>
                    <a:pt x="178236" y="4689"/>
                  </a:lnTo>
                  <a:lnTo>
                    <a:pt x="179347" y="3126"/>
                  </a:lnTo>
                  <a:lnTo>
                    <a:pt x="181081" y="2084"/>
                  </a:lnTo>
                  <a:lnTo>
                    <a:pt x="188260" y="618"/>
                  </a:lnTo>
                  <a:lnTo>
                    <a:pt x="22324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2" name="SMARTInkShape-1935"/>
            <p:cNvSpPr/>
            <p:nvPr/>
          </p:nvSpPr>
          <p:spPr>
            <a:xfrm>
              <a:off x="2223601" y="3839765"/>
              <a:ext cx="17751" cy="169665"/>
            </a:xfrm>
            <a:custGeom>
              <a:avLst/>
              <a:gdLst/>
              <a:ahLst/>
              <a:cxnLst/>
              <a:rect l="0" t="0" r="0" b="0"/>
              <a:pathLst>
                <a:path w="17751" h="169665">
                  <a:moveTo>
                    <a:pt x="8821" y="0"/>
                  </a:moveTo>
                  <a:lnTo>
                    <a:pt x="8821" y="43191"/>
                  </a:lnTo>
                  <a:lnTo>
                    <a:pt x="7828" y="77296"/>
                  </a:lnTo>
                  <a:lnTo>
                    <a:pt x="1132" y="104560"/>
                  </a:lnTo>
                  <a:lnTo>
                    <a:pt x="0" y="135192"/>
                  </a:lnTo>
                  <a:lnTo>
                    <a:pt x="2585" y="142106"/>
                  </a:lnTo>
                  <a:lnTo>
                    <a:pt x="6050" y="148487"/>
                  </a:lnTo>
                  <a:lnTo>
                    <a:pt x="8992" y="157657"/>
                  </a:lnTo>
                  <a:lnTo>
                    <a:pt x="17750" y="1696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3" name="SMARTInkShape-1936"/>
            <p:cNvSpPr/>
            <p:nvPr/>
          </p:nvSpPr>
          <p:spPr>
            <a:xfrm>
              <a:off x="2089556" y="3946921"/>
              <a:ext cx="62499" cy="35708"/>
            </a:xfrm>
            <a:custGeom>
              <a:avLst/>
              <a:gdLst/>
              <a:ahLst/>
              <a:cxnLst/>
              <a:rect l="0" t="0" r="0" b="0"/>
              <a:pathLst>
                <a:path w="62499" h="35708">
                  <a:moveTo>
                    <a:pt x="8920" y="0"/>
                  </a:moveTo>
                  <a:lnTo>
                    <a:pt x="4180" y="0"/>
                  </a:lnTo>
                  <a:lnTo>
                    <a:pt x="2784" y="993"/>
                  </a:lnTo>
                  <a:lnTo>
                    <a:pt x="1853" y="2646"/>
                  </a:lnTo>
                  <a:lnTo>
                    <a:pt x="100" y="16251"/>
                  </a:lnTo>
                  <a:lnTo>
                    <a:pt x="0" y="30147"/>
                  </a:lnTo>
                  <a:lnTo>
                    <a:pt x="989" y="32005"/>
                  </a:lnTo>
                  <a:lnTo>
                    <a:pt x="2641" y="33243"/>
                  </a:lnTo>
                  <a:lnTo>
                    <a:pt x="7680" y="35231"/>
                  </a:lnTo>
                  <a:lnTo>
                    <a:pt x="29879" y="35707"/>
                  </a:lnTo>
                  <a:lnTo>
                    <a:pt x="35764" y="33068"/>
                  </a:lnTo>
                  <a:lnTo>
                    <a:pt x="62498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4" name="SMARTInkShape-1937"/>
            <p:cNvSpPr/>
            <p:nvPr/>
          </p:nvSpPr>
          <p:spPr>
            <a:xfrm>
              <a:off x="1526976" y="3465237"/>
              <a:ext cx="231493" cy="276303"/>
            </a:xfrm>
            <a:custGeom>
              <a:avLst/>
              <a:gdLst/>
              <a:ahLst/>
              <a:cxnLst/>
              <a:rect l="0" t="0" r="0" b="0"/>
              <a:pathLst>
                <a:path w="231493" h="276303">
                  <a:moveTo>
                    <a:pt x="0" y="35200"/>
                  </a:moveTo>
                  <a:lnTo>
                    <a:pt x="0" y="22771"/>
                  </a:lnTo>
                  <a:lnTo>
                    <a:pt x="2646" y="17109"/>
                  </a:lnTo>
                  <a:lnTo>
                    <a:pt x="12429" y="5389"/>
                  </a:lnTo>
                  <a:lnTo>
                    <a:pt x="20738" y="2107"/>
                  </a:lnTo>
                  <a:lnTo>
                    <a:pt x="46981" y="0"/>
                  </a:lnTo>
                  <a:lnTo>
                    <a:pt x="89604" y="6618"/>
                  </a:lnTo>
                  <a:lnTo>
                    <a:pt x="125077" y="12797"/>
                  </a:lnTo>
                  <a:lnTo>
                    <a:pt x="153618" y="24565"/>
                  </a:lnTo>
                  <a:lnTo>
                    <a:pt x="188414" y="49280"/>
                  </a:lnTo>
                  <a:lnTo>
                    <a:pt x="192880" y="55679"/>
                  </a:lnTo>
                  <a:lnTo>
                    <a:pt x="195983" y="77940"/>
                  </a:lnTo>
                  <a:lnTo>
                    <a:pt x="196140" y="81553"/>
                  </a:lnTo>
                  <a:lnTo>
                    <a:pt x="193668" y="88213"/>
                  </a:lnTo>
                  <a:lnTo>
                    <a:pt x="183997" y="100573"/>
                  </a:lnTo>
                  <a:lnTo>
                    <a:pt x="141493" y="127471"/>
                  </a:lnTo>
                  <a:lnTo>
                    <a:pt x="132009" y="130780"/>
                  </a:lnTo>
                  <a:lnTo>
                    <a:pt x="122171" y="133243"/>
                  </a:lnTo>
                  <a:lnTo>
                    <a:pt x="107771" y="140262"/>
                  </a:lnTo>
                  <a:lnTo>
                    <a:pt x="104589" y="140960"/>
                  </a:lnTo>
                  <a:lnTo>
                    <a:pt x="102469" y="142418"/>
                  </a:lnTo>
                  <a:lnTo>
                    <a:pt x="101055" y="144382"/>
                  </a:lnTo>
                  <a:lnTo>
                    <a:pt x="98786" y="149922"/>
                  </a:lnTo>
                  <a:lnTo>
                    <a:pt x="99592" y="150377"/>
                  </a:lnTo>
                  <a:lnTo>
                    <a:pt x="110660" y="153753"/>
                  </a:lnTo>
                  <a:lnTo>
                    <a:pt x="153774" y="172267"/>
                  </a:lnTo>
                  <a:lnTo>
                    <a:pt x="193127" y="197682"/>
                  </a:lnTo>
                  <a:lnTo>
                    <a:pt x="224424" y="216663"/>
                  </a:lnTo>
                  <a:lnTo>
                    <a:pt x="228729" y="222675"/>
                  </a:lnTo>
                  <a:lnTo>
                    <a:pt x="231152" y="231639"/>
                  </a:lnTo>
                  <a:lnTo>
                    <a:pt x="231492" y="234620"/>
                  </a:lnTo>
                  <a:lnTo>
                    <a:pt x="229224" y="240579"/>
                  </a:lnTo>
                  <a:lnTo>
                    <a:pt x="211164" y="261419"/>
                  </a:lnTo>
                  <a:lnTo>
                    <a:pt x="200015" y="264726"/>
                  </a:lnTo>
                  <a:lnTo>
                    <a:pt x="179649" y="269234"/>
                  </a:lnTo>
                  <a:lnTo>
                    <a:pt x="161048" y="274208"/>
                  </a:lnTo>
                  <a:lnTo>
                    <a:pt x="116879" y="276247"/>
                  </a:lnTo>
                  <a:lnTo>
                    <a:pt x="107157" y="2763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5" name="SMARTInkShape-1938"/>
            <p:cNvSpPr/>
            <p:nvPr/>
          </p:nvSpPr>
          <p:spPr>
            <a:xfrm>
              <a:off x="1973593" y="3902382"/>
              <a:ext cx="80236" cy="80259"/>
            </a:xfrm>
            <a:custGeom>
              <a:avLst/>
              <a:gdLst/>
              <a:ahLst/>
              <a:cxnLst/>
              <a:rect l="0" t="0" r="0" b="0"/>
              <a:pathLst>
                <a:path w="80236" h="80259">
                  <a:moveTo>
                    <a:pt x="80235" y="8821"/>
                  </a:moveTo>
                  <a:lnTo>
                    <a:pt x="72546" y="8821"/>
                  </a:lnTo>
                  <a:lnTo>
                    <a:pt x="72133" y="7829"/>
                  </a:lnTo>
                  <a:lnTo>
                    <a:pt x="71673" y="4080"/>
                  </a:lnTo>
                  <a:lnTo>
                    <a:pt x="70558" y="2684"/>
                  </a:lnTo>
                  <a:lnTo>
                    <a:pt x="66674" y="1133"/>
                  </a:lnTo>
                  <a:lnTo>
                    <a:pt x="55065" y="0"/>
                  </a:lnTo>
                  <a:lnTo>
                    <a:pt x="46637" y="6050"/>
                  </a:lnTo>
                  <a:lnTo>
                    <a:pt x="38310" y="8992"/>
                  </a:lnTo>
                  <a:lnTo>
                    <a:pt x="28566" y="14715"/>
                  </a:lnTo>
                  <a:lnTo>
                    <a:pt x="15537" y="17843"/>
                  </a:lnTo>
                  <a:lnTo>
                    <a:pt x="13290" y="19797"/>
                  </a:lnTo>
                  <a:lnTo>
                    <a:pt x="2124" y="35790"/>
                  </a:lnTo>
                  <a:lnTo>
                    <a:pt x="66" y="53485"/>
                  </a:lnTo>
                  <a:lnTo>
                    <a:pt x="0" y="56456"/>
                  </a:lnTo>
                  <a:lnTo>
                    <a:pt x="2572" y="62404"/>
                  </a:lnTo>
                  <a:lnTo>
                    <a:pt x="12308" y="74306"/>
                  </a:lnTo>
                  <a:lnTo>
                    <a:pt x="17965" y="77613"/>
                  </a:lnTo>
                  <a:lnTo>
                    <a:pt x="35586" y="8025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6" name="SMARTInkShape-1939"/>
            <p:cNvSpPr/>
            <p:nvPr/>
          </p:nvSpPr>
          <p:spPr>
            <a:xfrm>
              <a:off x="1616273" y="3795117"/>
              <a:ext cx="142876" cy="8930"/>
            </a:xfrm>
            <a:custGeom>
              <a:avLst/>
              <a:gdLst/>
              <a:ahLst/>
              <a:cxnLst/>
              <a:rect l="0" t="0" r="0" b="0"/>
              <a:pathLst>
                <a:path w="142876" h="8930">
                  <a:moveTo>
                    <a:pt x="0" y="8929"/>
                  </a:moveTo>
                  <a:lnTo>
                    <a:pt x="42744" y="8929"/>
                  </a:lnTo>
                  <a:lnTo>
                    <a:pt x="82851" y="8929"/>
                  </a:lnTo>
                  <a:lnTo>
                    <a:pt x="126640" y="8929"/>
                  </a:lnTo>
                  <a:lnTo>
                    <a:pt x="129075" y="7937"/>
                  </a:lnTo>
                  <a:lnTo>
                    <a:pt x="130698" y="6284"/>
                  </a:lnTo>
                  <a:lnTo>
                    <a:pt x="131781" y="4189"/>
                  </a:lnTo>
                  <a:lnTo>
                    <a:pt x="133495" y="2793"/>
                  </a:lnTo>
                  <a:lnTo>
                    <a:pt x="142872" y="1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7" name="SMARTInkShape-1940"/>
            <p:cNvSpPr/>
            <p:nvPr/>
          </p:nvSpPr>
          <p:spPr>
            <a:xfrm>
              <a:off x="1812726" y="3536156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0" y="8930"/>
                  </a:moveTo>
                  <a:lnTo>
                    <a:pt x="893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8" name="SMARTInkShape-1941"/>
            <p:cNvSpPr/>
            <p:nvPr/>
          </p:nvSpPr>
          <p:spPr>
            <a:xfrm>
              <a:off x="1794867" y="3634382"/>
              <a:ext cx="8931" cy="107158"/>
            </a:xfrm>
            <a:custGeom>
              <a:avLst/>
              <a:gdLst/>
              <a:ahLst/>
              <a:cxnLst/>
              <a:rect l="0" t="0" r="0" b="0"/>
              <a:pathLst>
                <a:path w="8931" h="107158">
                  <a:moveTo>
                    <a:pt x="8930" y="0"/>
                  </a:moveTo>
                  <a:lnTo>
                    <a:pt x="7937" y="9114"/>
                  </a:lnTo>
                  <a:lnTo>
                    <a:pt x="552" y="50683"/>
                  </a:lnTo>
                  <a:lnTo>
                    <a:pt x="6" y="94972"/>
                  </a:lnTo>
                  <a:lnTo>
                    <a:pt x="0" y="1071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9" name="SMARTInkShape-1942"/>
            <p:cNvSpPr/>
            <p:nvPr/>
          </p:nvSpPr>
          <p:spPr>
            <a:xfrm>
              <a:off x="2527352" y="3589734"/>
              <a:ext cx="17610" cy="214313"/>
            </a:xfrm>
            <a:custGeom>
              <a:avLst/>
              <a:gdLst/>
              <a:ahLst/>
              <a:cxnLst/>
              <a:rect l="0" t="0" r="0" b="0"/>
              <a:pathLst>
                <a:path w="17610" h="214313">
                  <a:moveTo>
                    <a:pt x="17609" y="0"/>
                  </a:moveTo>
                  <a:lnTo>
                    <a:pt x="12868" y="4741"/>
                  </a:lnTo>
                  <a:lnTo>
                    <a:pt x="12464" y="7129"/>
                  </a:lnTo>
                  <a:lnTo>
                    <a:pt x="13187" y="9714"/>
                  </a:lnTo>
                  <a:lnTo>
                    <a:pt x="14661" y="12429"/>
                  </a:lnTo>
                  <a:lnTo>
                    <a:pt x="14651" y="15232"/>
                  </a:lnTo>
                  <a:lnTo>
                    <a:pt x="9661" y="29812"/>
                  </a:lnTo>
                  <a:lnTo>
                    <a:pt x="6163" y="54369"/>
                  </a:lnTo>
                  <a:lnTo>
                    <a:pt x="2600" y="66828"/>
                  </a:lnTo>
                  <a:lnTo>
                    <a:pt x="0" y="109336"/>
                  </a:lnTo>
                  <a:lnTo>
                    <a:pt x="2445" y="136434"/>
                  </a:lnTo>
                  <a:lnTo>
                    <a:pt x="8851" y="178922"/>
                  </a:lnTo>
                  <a:lnTo>
                    <a:pt x="17609" y="2143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0" name="SMARTInkShape-1943"/>
            <p:cNvSpPr/>
            <p:nvPr/>
          </p:nvSpPr>
          <p:spPr>
            <a:xfrm>
              <a:off x="2402142" y="3714750"/>
              <a:ext cx="71382" cy="62508"/>
            </a:xfrm>
            <a:custGeom>
              <a:avLst/>
              <a:gdLst/>
              <a:ahLst/>
              <a:cxnLst/>
              <a:rect l="0" t="0" r="0" b="0"/>
              <a:pathLst>
                <a:path w="71382" h="62508">
                  <a:moveTo>
                    <a:pt x="71381" y="0"/>
                  </a:moveTo>
                  <a:lnTo>
                    <a:pt x="58079" y="0"/>
                  </a:lnTo>
                  <a:lnTo>
                    <a:pt x="52902" y="2646"/>
                  </a:lnTo>
                  <a:lnTo>
                    <a:pt x="47293" y="6137"/>
                  </a:lnTo>
                  <a:lnTo>
                    <a:pt x="38557" y="9094"/>
                  </a:lnTo>
                  <a:lnTo>
                    <a:pt x="7135" y="29888"/>
                  </a:lnTo>
                  <a:lnTo>
                    <a:pt x="3140" y="35773"/>
                  </a:lnTo>
                  <a:lnTo>
                    <a:pt x="365" y="44472"/>
                  </a:lnTo>
                  <a:lnTo>
                    <a:pt x="0" y="52182"/>
                  </a:lnTo>
                  <a:lnTo>
                    <a:pt x="4701" y="57905"/>
                  </a:lnTo>
                  <a:lnTo>
                    <a:pt x="9664" y="60462"/>
                  </a:lnTo>
                  <a:lnTo>
                    <a:pt x="20936" y="62104"/>
                  </a:lnTo>
                  <a:lnTo>
                    <a:pt x="26802" y="59682"/>
                  </a:lnTo>
                  <a:lnTo>
                    <a:pt x="32717" y="56291"/>
                  </a:lnTo>
                  <a:lnTo>
                    <a:pt x="44598" y="54114"/>
                  </a:lnTo>
                  <a:lnTo>
                    <a:pt x="47573" y="53935"/>
                  </a:lnTo>
                  <a:lnTo>
                    <a:pt x="49556" y="52824"/>
                  </a:lnTo>
                  <a:lnTo>
                    <a:pt x="50878" y="51091"/>
                  </a:lnTo>
                  <a:lnTo>
                    <a:pt x="53000" y="45921"/>
                  </a:lnTo>
                  <a:lnTo>
                    <a:pt x="55936" y="45214"/>
                  </a:lnTo>
                  <a:lnTo>
                    <a:pt x="61164" y="44760"/>
                  </a:lnTo>
                  <a:lnTo>
                    <a:pt x="61593" y="45715"/>
                  </a:lnTo>
                  <a:lnTo>
                    <a:pt x="62449" y="62108"/>
                  </a:lnTo>
                  <a:lnTo>
                    <a:pt x="71381" y="625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1" name="SMARTInkShape-1944"/>
            <p:cNvSpPr/>
            <p:nvPr/>
          </p:nvSpPr>
          <p:spPr>
            <a:xfrm>
              <a:off x="2062759" y="3545086"/>
              <a:ext cx="26789" cy="232172"/>
            </a:xfrm>
            <a:custGeom>
              <a:avLst/>
              <a:gdLst/>
              <a:ahLst/>
              <a:cxnLst/>
              <a:rect l="0" t="0" r="0" b="0"/>
              <a:pathLst>
                <a:path w="26789" h="232172">
                  <a:moveTo>
                    <a:pt x="26788" y="0"/>
                  </a:moveTo>
                  <a:lnTo>
                    <a:pt x="26788" y="34628"/>
                  </a:lnTo>
                  <a:lnTo>
                    <a:pt x="24142" y="42841"/>
                  </a:lnTo>
                  <a:lnTo>
                    <a:pt x="20651" y="50790"/>
                  </a:lnTo>
                  <a:lnTo>
                    <a:pt x="10279" y="95373"/>
                  </a:lnTo>
                  <a:lnTo>
                    <a:pt x="603" y="135812"/>
                  </a:lnTo>
                  <a:lnTo>
                    <a:pt x="22" y="175506"/>
                  </a:lnTo>
                  <a:lnTo>
                    <a:pt x="0" y="207948"/>
                  </a:lnTo>
                  <a:lnTo>
                    <a:pt x="2645" y="214130"/>
                  </a:lnTo>
                  <a:lnTo>
                    <a:pt x="6136" y="220185"/>
                  </a:lnTo>
                  <a:lnTo>
                    <a:pt x="8928" y="23217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2" name="SMARTInkShape-1945"/>
            <p:cNvSpPr/>
            <p:nvPr/>
          </p:nvSpPr>
          <p:spPr>
            <a:xfrm>
              <a:off x="2473523" y="4063007"/>
              <a:ext cx="8931" cy="160736"/>
            </a:xfrm>
            <a:custGeom>
              <a:avLst/>
              <a:gdLst/>
              <a:ahLst/>
              <a:cxnLst/>
              <a:rect l="0" t="0" r="0" b="0"/>
              <a:pathLst>
                <a:path w="8931" h="160736">
                  <a:moveTo>
                    <a:pt x="8930" y="0"/>
                  </a:moveTo>
                  <a:lnTo>
                    <a:pt x="8930" y="20991"/>
                  </a:lnTo>
                  <a:lnTo>
                    <a:pt x="552" y="62747"/>
                  </a:lnTo>
                  <a:lnTo>
                    <a:pt x="22" y="102041"/>
                  </a:lnTo>
                  <a:lnTo>
                    <a:pt x="0" y="145707"/>
                  </a:lnTo>
                  <a:lnTo>
                    <a:pt x="0" y="1607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3" name="SMARTInkShape-1946"/>
            <p:cNvSpPr/>
            <p:nvPr/>
          </p:nvSpPr>
          <p:spPr>
            <a:xfrm>
              <a:off x="2527102" y="4071937"/>
              <a:ext cx="8930" cy="133946"/>
            </a:xfrm>
            <a:custGeom>
              <a:avLst/>
              <a:gdLst/>
              <a:ahLst/>
              <a:cxnLst/>
              <a:rect l="0" t="0" r="0" b="0"/>
              <a:pathLst>
                <a:path w="8930" h="133946">
                  <a:moveTo>
                    <a:pt x="8929" y="0"/>
                  </a:moveTo>
                  <a:lnTo>
                    <a:pt x="8929" y="13302"/>
                  </a:lnTo>
                  <a:lnTo>
                    <a:pt x="6283" y="18480"/>
                  </a:lnTo>
                  <a:lnTo>
                    <a:pt x="2792" y="24089"/>
                  </a:lnTo>
                  <a:lnTo>
                    <a:pt x="827" y="33817"/>
                  </a:lnTo>
                  <a:lnTo>
                    <a:pt x="21" y="77312"/>
                  </a:lnTo>
                  <a:lnTo>
                    <a:pt x="0" y="118941"/>
                  </a:lnTo>
                  <a:lnTo>
                    <a:pt x="2645" y="124962"/>
                  </a:lnTo>
                  <a:lnTo>
                    <a:pt x="8929" y="1339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4" name="SMARTInkShape-1947"/>
            <p:cNvSpPr/>
            <p:nvPr/>
          </p:nvSpPr>
          <p:spPr>
            <a:xfrm>
              <a:off x="2562821" y="4170164"/>
              <a:ext cx="58760" cy="142876"/>
            </a:xfrm>
            <a:custGeom>
              <a:avLst/>
              <a:gdLst/>
              <a:ahLst/>
              <a:cxnLst/>
              <a:rect l="0" t="0" r="0" b="0"/>
              <a:pathLst>
                <a:path w="58760" h="142876">
                  <a:moveTo>
                    <a:pt x="8929" y="0"/>
                  </a:moveTo>
                  <a:lnTo>
                    <a:pt x="4188" y="0"/>
                  </a:lnTo>
                  <a:lnTo>
                    <a:pt x="2792" y="992"/>
                  </a:lnTo>
                  <a:lnTo>
                    <a:pt x="1861" y="2646"/>
                  </a:lnTo>
                  <a:lnTo>
                    <a:pt x="244" y="9094"/>
                  </a:lnTo>
                  <a:lnTo>
                    <a:pt x="0" y="38815"/>
                  </a:lnTo>
                  <a:lnTo>
                    <a:pt x="992" y="40760"/>
                  </a:lnTo>
                  <a:lnTo>
                    <a:pt x="2645" y="42056"/>
                  </a:lnTo>
                  <a:lnTo>
                    <a:pt x="7687" y="44136"/>
                  </a:lnTo>
                  <a:lnTo>
                    <a:pt x="21249" y="44604"/>
                  </a:lnTo>
                  <a:lnTo>
                    <a:pt x="23095" y="43626"/>
                  </a:lnTo>
                  <a:lnTo>
                    <a:pt x="24326" y="41982"/>
                  </a:lnTo>
                  <a:lnTo>
                    <a:pt x="25147" y="39895"/>
                  </a:lnTo>
                  <a:lnTo>
                    <a:pt x="26686" y="38502"/>
                  </a:lnTo>
                  <a:lnTo>
                    <a:pt x="58373" y="28139"/>
                  </a:lnTo>
                  <a:lnTo>
                    <a:pt x="58759" y="27689"/>
                  </a:lnTo>
                  <a:lnTo>
                    <a:pt x="58024" y="27389"/>
                  </a:lnTo>
                  <a:lnTo>
                    <a:pt x="56542" y="27189"/>
                  </a:lnTo>
                  <a:lnTo>
                    <a:pt x="55553" y="28048"/>
                  </a:lnTo>
                  <a:lnTo>
                    <a:pt x="54456" y="31648"/>
                  </a:lnTo>
                  <a:lnTo>
                    <a:pt x="53838" y="39253"/>
                  </a:lnTo>
                  <a:lnTo>
                    <a:pt x="51047" y="44896"/>
                  </a:lnTo>
                  <a:lnTo>
                    <a:pt x="46500" y="52696"/>
                  </a:lnTo>
                  <a:lnTo>
                    <a:pt x="38141" y="79311"/>
                  </a:lnTo>
                  <a:lnTo>
                    <a:pt x="28863" y="123061"/>
                  </a:lnTo>
                  <a:lnTo>
                    <a:pt x="26788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5" name="SMARTInkShape-1948"/>
            <p:cNvSpPr/>
            <p:nvPr/>
          </p:nvSpPr>
          <p:spPr>
            <a:xfrm>
              <a:off x="2339578" y="3723679"/>
              <a:ext cx="44649" cy="26771"/>
            </a:xfrm>
            <a:custGeom>
              <a:avLst/>
              <a:gdLst/>
              <a:ahLst/>
              <a:cxnLst/>
              <a:rect l="0" t="0" r="0" b="0"/>
              <a:pathLst>
                <a:path w="44649" h="26771">
                  <a:moveTo>
                    <a:pt x="0" y="0"/>
                  </a:moveTo>
                  <a:lnTo>
                    <a:pt x="7689" y="7689"/>
                  </a:lnTo>
                  <a:lnTo>
                    <a:pt x="16509" y="24198"/>
                  </a:lnTo>
                  <a:lnTo>
                    <a:pt x="17952" y="25062"/>
                  </a:lnTo>
                  <a:lnTo>
                    <a:pt x="25429" y="26562"/>
                  </a:lnTo>
                  <a:lnTo>
                    <a:pt x="34358" y="26770"/>
                  </a:lnTo>
                  <a:lnTo>
                    <a:pt x="43288" y="19100"/>
                  </a:lnTo>
                  <a:lnTo>
                    <a:pt x="44245" y="13487"/>
                  </a:lnTo>
                  <a:lnTo>
                    <a:pt x="44648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6" name="SMARTInkShape-1949"/>
            <p:cNvSpPr/>
            <p:nvPr/>
          </p:nvSpPr>
          <p:spPr>
            <a:xfrm>
              <a:off x="2268154" y="3705820"/>
              <a:ext cx="52289" cy="142876"/>
            </a:xfrm>
            <a:custGeom>
              <a:avLst/>
              <a:gdLst/>
              <a:ahLst/>
              <a:cxnLst/>
              <a:rect l="0" t="0" r="0" b="0"/>
              <a:pathLst>
                <a:path w="52289" h="142876">
                  <a:moveTo>
                    <a:pt x="44635" y="0"/>
                  </a:moveTo>
                  <a:lnTo>
                    <a:pt x="39894" y="0"/>
                  </a:lnTo>
                  <a:lnTo>
                    <a:pt x="34921" y="2646"/>
                  </a:lnTo>
                  <a:lnTo>
                    <a:pt x="29404" y="6137"/>
                  </a:lnTo>
                  <a:lnTo>
                    <a:pt x="20719" y="9095"/>
                  </a:lnTo>
                  <a:lnTo>
                    <a:pt x="11862" y="14821"/>
                  </a:lnTo>
                  <a:lnTo>
                    <a:pt x="5926" y="16509"/>
                  </a:lnTo>
                  <a:lnTo>
                    <a:pt x="3946" y="17952"/>
                  </a:lnTo>
                  <a:lnTo>
                    <a:pt x="2626" y="19906"/>
                  </a:lnTo>
                  <a:lnTo>
                    <a:pt x="508" y="25429"/>
                  </a:lnTo>
                  <a:lnTo>
                    <a:pt x="0" y="35316"/>
                  </a:lnTo>
                  <a:lnTo>
                    <a:pt x="25058" y="35716"/>
                  </a:lnTo>
                  <a:lnTo>
                    <a:pt x="40033" y="49021"/>
                  </a:lnTo>
                  <a:lnTo>
                    <a:pt x="42590" y="54199"/>
                  </a:lnTo>
                  <a:lnTo>
                    <a:pt x="45358" y="68543"/>
                  </a:lnTo>
                  <a:lnTo>
                    <a:pt x="51649" y="80383"/>
                  </a:lnTo>
                  <a:lnTo>
                    <a:pt x="52288" y="83355"/>
                  </a:lnTo>
                  <a:lnTo>
                    <a:pt x="51721" y="86327"/>
                  </a:lnTo>
                  <a:lnTo>
                    <a:pt x="46329" y="98228"/>
                  </a:lnTo>
                  <a:lnTo>
                    <a:pt x="43866" y="113109"/>
                  </a:lnTo>
                  <a:lnTo>
                    <a:pt x="37611" y="125016"/>
                  </a:lnTo>
                  <a:lnTo>
                    <a:pt x="36976" y="127993"/>
                  </a:lnTo>
                  <a:lnTo>
                    <a:pt x="35560" y="129976"/>
                  </a:lnTo>
                  <a:lnTo>
                    <a:pt x="33624" y="131300"/>
                  </a:lnTo>
                  <a:lnTo>
                    <a:pt x="28128" y="133423"/>
                  </a:lnTo>
                  <a:lnTo>
                    <a:pt x="17846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7" name="SMARTInkShape-1950"/>
            <p:cNvSpPr/>
            <p:nvPr/>
          </p:nvSpPr>
          <p:spPr>
            <a:xfrm>
              <a:off x="2169914" y="3697012"/>
              <a:ext cx="80368" cy="71317"/>
            </a:xfrm>
            <a:custGeom>
              <a:avLst/>
              <a:gdLst/>
              <a:ahLst/>
              <a:cxnLst/>
              <a:rect l="0" t="0" r="0" b="0"/>
              <a:pathLst>
                <a:path w="80368" h="71317">
                  <a:moveTo>
                    <a:pt x="0" y="35597"/>
                  </a:moveTo>
                  <a:lnTo>
                    <a:pt x="0" y="48899"/>
                  </a:lnTo>
                  <a:lnTo>
                    <a:pt x="992" y="50418"/>
                  </a:lnTo>
                  <a:lnTo>
                    <a:pt x="2646" y="51431"/>
                  </a:lnTo>
                  <a:lnTo>
                    <a:pt x="8562" y="53338"/>
                  </a:lnTo>
                  <a:lnTo>
                    <a:pt x="8927" y="31333"/>
                  </a:lnTo>
                  <a:lnTo>
                    <a:pt x="11574" y="26095"/>
                  </a:lnTo>
                  <a:lnTo>
                    <a:pt x="15066" y="20460"/>
                  </a:lnTo>
                  <a:lnTo>
                    <a:pt x="17491" y="10538"/>
                  </a:lnTo>
                  <a:lnTo>
                    <a:pt x="22491" y="4580"/>
                  </a:lnTo>
                  <a:lnTo>
                    <a:pt x="27525" y="1968"/>
                  </a:lnTo>
                  <a:lnTo>
                    <a:pt x="39980" y="0"/>
                  </a:lnTo>
                  <a:lnTo>
                    <a:pt x="45219" y="2578"/>
                  </a:lnTo>
                  <a:lnTo>
                    <a:pt x="50855" y="6039"/>
                  </a:lnTo>
                  <a:lnTo>
                    <a:pt x="59606" y="8980"/>
                  </a:lnTo>
                  <a:lnTo>
                    <a:pt x="65518" y="13184"/>
                  </a:lnTo>
                  <a:lnTo>
                    <a:pt x="68807" y="18360"/>
                  </a:lnTo>
                  <a:lnTo>
                    <a:pt x="71260" y="23967"/>
                  </a:lnTo>
                  <a:lnTo>
                    <a:pt x="77228" y="32703"/>
                  </a:lnTo>
                  <a:lnTo>
                    <a:pt x="79437" y="41574"/>
                  </a:lnTo>
                  <a:lnTo>
                    <a:pt x="80367" y="713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8" name="SMARTInkShape-1951"/>
            <p:cNvSpPr/>
            <p:nvPr/>
          </p:nvSpPr>
          <p:spPr>
            <a:xfrm>
              <a:off x="1634133" y="3482578"/>
              <a:ext cx="8930" cy="258962"/>
            </a:xfrm>
            <a:custGeom>
              <a:avLst/>
              <a:gdLst/>
              <a:ahLst/>
              <a:cxnLst/>
              <a:rect l="0" t="0" r="0" b="0"/>
              <a:pathLst>
                <a:path w="8930" h="258962">
                  <a:moveTo>
                    <a:pt x="0" y="0"/>
                  </a:moveTo>
                  <a:lnTo>
                    <a:pt x="0" y="4741"/>
                  </a:lnTo>
                  <a:lnTo>
                    <a:pt x="2646" y="9714"/>
                  </a:lnTo>
                  <a:lnTo>
                    <a:pt x="6136" y="15231"/>
                  </a:lnTo>
                  <a:lnTo>
                    <a:pt x="8102" y="24908"/>
                  </a:lnTo>
                  <a:lnTo>
                    <a:pt x="8881" y="65392"/>
                  </a:lnTo>
                  <a:lnTo>
                    <a:pt x="8925" y="109271"/>
                  </a:lnTo>
                  <a:lnTo>
                    <a:pt x="8929" y="151091"/>
                  </a:lnTo>
                  <a:lnTo>
                    <a:pt x="8929" y="188801"/>
                  </a:lnTo>
                  <a:lnTo>
                    <a:pt x="8929" y="228738"/>
                  </a:lnTo>
                  <a:lnTo>
                    <a:pt x="8929" y="2589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9" name="SMARTInkShape-1952"/>
            <p:cNvSpPr/>
            <p:nvPr/>
          </p:nvSpPr>
          <p:spPr>
            <a:xfrm>
              <a:off x="2143125" y="3634382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893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52" name="SMARTInkShape-Group252"/>
          <p:cNvGrpSpPr/>
          <p:nvPr/>
        </p:nvGrpSpPr>
        <p:grpSpPr>
          <a:xfrm>
            <a:off x="155590" y="3447134"/>
            <a:ext cx="1148145" cy="347561"/>
            <a:chOff x="155590" y="3447134"/>
            <a:chExt cx="1148145" cy="347561"/>
          </a:xfrm>
        </p:grpSpPr>
        <p:sp>
          <p:nvSpPr>
            <p:cNvPr id="1741" name="SMARTInkShape-1953"/>
            <p:cNvSpPr/>
            <p:nvPr/>
          </p:nvSpPr>
          <p:spPr>
            <a:xfrm>
              <a:off x="155590" y="3447134"/>
              <a:ext cx="210528" cy="267617"/>
            </a:xfrm>
            <a:custGeom>
              <a:avLst/>
              <a:gdLst/>
              <a:ahLst/>
              <a:cxnLst/>
              <a:rect l="0" t="0" r="0" b="0"/>
              <a:pathLst>
                <a:path w="210528" h="267617">
                  <a:moveTo>
                    <a:pt x="5144" y="44373"/>
                  </a:moveTo>
                  <a:lnTo>
                    <a:pt x="404" y="39633"/>
                  </a:lnTo>
                  <a:lnTo>
                    <a:pt x="0" y="38237"/>
                  </a:lnTo>
                  <a:lnTo>
                    <a:pt x="722" y="37306"/>
                  </a:lnTo>
                  <a:lnTo>
                    <a:pt x="2196" y="36686"/>
                  </a:lnTo>
                  <a:lnTo>
                    <a:pt x="3179" y="35279"/>
                  </a:lnTo>
                  <a:lnTo>
                    <a:pt x="4271" y="31072"/>
                  </a:lnTo>
                  <a:lnTo>
                    <a:pt x="10048" y="25894"/>
                  </a:lnTo>
                  <a:lnTo>
                    <a:pt x="29925" y="14485"/>
                  </a:lnTo>
                  <a:lnTo>
                    <a:pt x="71678" y="2860"/>
                  </a:lnTo>
                  <a:lnTo>
                    <a:pt x="114455" y="0"/>
                  </a:lnTo>
                  <a:lnTo>
                    <a:pt x="141573" y="2425"/>
                  </a:lnTo>
                  <a:lnTo>
                    <a:pt x="181625" y="13031"/>
                  </a:lnTo>
                  <a:lnTo>
                    <a:pt x="194136" y="20976"/>
                  </a:lnTo>
                  <a:lnTo>
                    <a:pt x="204127" y="34354"/>
                  </a:lnTo>
                  <a:lnTo>
                    <a:pt x="208631" y="46145"/>
                  </a:lnTo>
                  <a:lnTo>
                    <a:pt x="209965" y="60663"/>
                  </a:lnTo>
                  <a:lnTo>
                    <a:pt x="202789" y="90358"/>
                  </a:lnTo>
                  <a:lnTo>
                    <a:pt x="199481" y="97223"/>
                  </a:lnTo>
                  <a:lnTo>
                    <a:pt x="197210" y="100442"/>
                  </a:lnTo>
                  <a:lnTo>
                    <a:pt x="153017" y="135830"/>
                  </a:lnTo>
                  <a:lnTo>
                    <a:pt x="111051" y="150024"/>
                  </a:lnTo>
                  <a:lnTo>
                    <a:pt x="76738" y="151529"/>
                  </a:lnTo>
                  <a:lnTo>
                    <a:pt x="81369" y="151530"/>
                  </a:lnTo>
                  <a:lnTo>
                    <a:pt x="86316" y="154176"/>
                  </a:lnTo>
                  <a:lnTo>
                    <a:pt x="89024" y="156270"/>
                  </a:lnTo>
                  <a:lnTo>
                    <a:pt x="97325" y="158597"/>
                  </a:lnTo>
                  <a:lnTo>
                    <a:pt x="106637" y="160624"/>
                  </a:lnTo>
                  <a:lnTo>
                    <a:pt x="151206" y="178503"/>
                  </a:lnTo>
                  <a:lnTo>
                    <a:pt x="160350" y="185346"/>
                  </a:lnTo>
                  <a:lnTo>
                    <a:pt x="192624" y="225452"/>
                  </a:lnTo>
                  <a:lnTo>
                    <a:pt x="207877" y="249191"/>
                  </a:lnTo>
                  <a:lnTo>
                    <a:pt x="210527" y="2676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2" name="SMARTInkShape-1954"/>
            <p:cNvSpPr/>
            <p:nvPr/>
          </p:nvSpPr>
          <p:spPr>
            <a:xfrm>
              <a:off x="241102" y="3518296"/>
              <a:ext cx="17860" cy="187525"/>
            </a:xfrm>
            <a:custGeom>
              <a:avLst/>
              <a:gdLst/>
              <a:ahLst/>
              <a:cxnLst/>
              <a:rect l="0" t="0" r="0" b="0"/>
              <a:pathLst>
                <a:path w="17860" h="187525">
                  <a:moveTo>
                    <a:pt x="0" y="0"/>
                  </a:moveTo>
                  <a:lnTo>
                    <a:pt x="0" y="21250"/>
                  </a:lnTo>
                  <a:lnTo>
                    <a:pt x="2645" y="26974"/>
                  </a:lnTo>
                  <a:lnTo>
                    <a:pt x="4740" y="29889"/>
                  </a:lnTo>
                  <a:lnTo>
                    <a:pt x="7688" y="43473"/>
                  </a:lnTo>
                  <a:lnTo>
                    <a:pt x="8897" y="86736"/>
                  </a:lnTo>
                  <a:lnTo>
                    <a:pt x="9920" y="127025"/>
                  </a:lnTo>
                  <a:lnTo>
                    <a:pt x="15997" y="144742"/>
                  </a:lnTo>
                  <a:lnTo>
                    <a:pt x="17859" y="1875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3" name="SMARTInkShape-1955"/>
            <p:cNvSpPr/>
            <p:nvPr/>
          </p:nvSpPr>
          <p:spPr>
            <a:xfrm>
              <a:off x="1035844" y="3571875"/>
              <a:ext cx="8930" cy="17860"/>
            </a:xfrm>
            <a:custGeom>
              <a:avLst/>
              <a:gdLst/>
              <a:ahLst/>
              <a:cxnLst/>
              <a:rect l="0" t="0" r="0" b="0"/>
              <a:pathLst>
                <a:path w="8930" h="17860">
                  <a:moveTo>
                    <a:pt x="8929" y="17859"/>
                  </a:moveTo>
                  <a:lnTo>
                    <a:pt x="8929" y="13119"/>
                  </a:lnTo>
                  <a:lnTo>
                    <a:pt x="6284" y="814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4" name="SMARTInkShape-1956"/>
            <p:cNvSpPr/>
            <p:nvPr/>
          </p:nvSpPr>
          <p:spPr>
            <a:xfrm>
              <a:off x="589359" y="3616559"/>
              <a:ext cx="107158" cy="106966"/>
            </a:xfrm>
            <a:custGeom>
              <a:avLst/>
              <a:gdLst/>
              <a:ahLst/>
              <a:cxnLst/>
              <a:rect l="0" t="0" r="0" b="0"/>
              <a:pathLst>
                <a:path w="107158" h="106966">
                  <a:moveTo>
                    <a:pt x="0" y="53542"/>
                  </a:moveTo>
                  <a:lnTo>
                    <a:pt x="43450" y="53542"/>
                  </a:lnTo>
                  <a:lnTo>
                    <a:pt x="51723" y="50897"/>
                  </a:lnTo>
                  <a:lnTo>
                    <a:pt x="58707" y="47405"/>
                  </a:lnTo>
                  <a:lnTo>
                    <a:pt x="77319" y="43866"/>
                  </a:lnTo>
                  <a:lnTo>
                    <a:pt x="83312" y="39981"/>
                  </a:lnTo>
                  <a:lnTo>
                    <a:pt x="86637" y="34948"/>
                  </a:lnTo>
                  <a:lnTo>
                    <a:pt x="87524" y="32216"/>
                  </a:lnTo>
                  <a:lnTo>
                    <a:pt x="89107" y="30395"/>
                  </a:lnTo>
                  <a:lnTo>
                    <a:pt x="93512" y="28372"/>
                  </a:lnTo>
                  <a:lnTo>
                    <a:pt x="95084" y="26840"/>
                  </a:lnTo>
                  <a:lnTo>
                    <a:pt x="96830" y="22493"/>
                  </a:lnTo>
                  <a:lnTo>
                    <a:pt x="97813" y="14466"/>
                  </a:lnTo>
                  <a:lnTo>
                    <a:pt x="96959" y="12609"/>
                  </a:lnTo>
                  <a:lnTo>
                    <a:pt x="95397" y="11371"/>
                  </a:lnTo>
                  <a:lnTo>
                    <a:pt x="93364" y="10545"/>
                  </a:lnTo>
                  <a:lnTo>
                    <a:pt x="92008" y="9002"/>
                  </a:lnTo>
                  <a:lnTo>
                    <a:pt x="90502" y="4643"/>
                  </a:lnTo>
                  <a:lnTo>
                    <a:pt x="89108" y="3083"/>
                  </a:lnTo>
                  <a:lnTo>
                    <a:pt x="81715" y="375"/>
                  </a:lnTo>
                  <a:lnTo>
                    <a:pt x="68057" y="0"/>
                  </a:lnTo>
                  <a:lnTo>
                    <a:pt x="66207" y="980"/>
                  </a:lnTo>
                  <a:lnTo>
                    <a:pt x="64974" y="2626"/>
                  </a:lnTo>
                  <a:lnTo>
                    <a:pt x="64152" y="4715"/>
                  </a:lnTo>
                  <a:lnTo>
                    <a:pt x="62612" y="6108"/>
                  </a:lnTo>
                  <a:lnTo>
                    <a:pt x="53011" y="10990"/>
                  </a:lnTo>
                  <a:lnTo>
                    <a:pt x="41560" y="21214"/>
                  </a:lnTo>
                  <a:lnTo>
                    <a:pt x="38315" y="29583"/>
                  </a:lnTo>
                  <a:lnTo>
                    <a:pt x="35881" y="38925"/>
                  </a:lnTo>
                  <a:lnTo>
                    <a:pt x="29924" y="50754"/>
                  </a:lnTo>
                  <a:lnTo>
                    <a:pt x="27202" y="73032"/>
                  </a:lnTo>
                  <a:lnTo>
                    <a:pt x="29619" y="79733"/>
                  </a:lnTo>
                  <a:lnTo>
                    <a:pt x="47791" y="101133"/>
                  </a:lnTo>
                  <a:lnTo>
                    <a:pt x="53652" y="104459"/>
                  </a:lnTo>
                  <a:lnTo>
                    <a:pt x="65176" y="106332"/>
                  </a:lnTo>
                  <a:lnTo>
                    <a:pt x="82107" y="106965"/>
                  </a:lnTo>
                  <a:lnTo>
                    <a:pt x="107157" y="981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5" name="SMARTInkShape-1957"/>
            <p:cNvSpPr/>
            <p:nvPr/>
          </p:nvSpPr>
          <p:spPr>
            <a:xfrm>
              <a:off x="366117" y="3598707"/>
              <a:ext cx="249987" cy="195988"/>
            </a:xfrm>
            <a:custGeom>
              <a:avLst/>
              <a:gdLst/>
              <a:ahLst/>
              <a:cxnLst/>
              <a:rect l="0" t="0" r="0" b="0"/>
              <a:pathLst>
                <a:path w="249987" h="195988">
                  <a:moveTo>
                    <a:pt x="0" y="89254"/>
                  </a:moveTo>
                  <a:lnTo>
                    <a:pt x="29619" y="62281"/>
                  </a:lnTo>
                  <a:lnTo>
                    <a:pt x="42841" y="56126"/>
                  </a:lnTo>
                  <a:lnTo>
                    <a:pt x="60938" y="49307"/>
                  </a:lnTo>
                  <a:lnTo>
                    <a:pt x="79769" y="35511"/>
                  </a:lnTo>
                  <a:lnTo>
                    <a:pt x="85062" y="29649"/>
                  </a:lnTo>
                  <a:lnTo>
                    <a:pt x="88739" y="19571"/>
                  </a:lnTo>
                  <a:lnTo>
                    <a:pt x="89248" y="5541"/>
                  </a:lnTo>
                  <a:lnTo>
                    <a:pt x="88272" y="3680"/>
                  </a:lnTo>
                  <a:lnTo>
                    <a:pt x="86629" y="2439"/>
                  </a:lnTo>
                  <a:lnTo>
                    <a:pt x="82158" y="1060"/>
                  </a:lnTo>
                  <a:lnTo>
                    <a:pt x="59485" y="0"/>
                  </a:lnTo>
                  <a:lnTo>
                    <a:pt x="53558" y="2622"/>
                  </a:lnTo>
                  <a:lnTo>
                    <a:pt x="32556" y="14198"/>
                  </a:lnTo>
                  <a:lnTo>
                    <a:pt x="21663" y="17737"/>
                  </a:lnTo>
                  <a:lnTo>
                    <a:pt x="6062" y="30104"/>
                  </a:lnTo>
                  <a:lnTo>
                    <a:pt x="2694" y="38491"/>
                  </a:lnTo>
                  <a:lnTo>
                    <a:pt x="158" y="65083"/>
                  </a:lnTo>
                  <a:lnTo>
                    <a:pt x="4787" y="79005"/>
                  </a:lnTo>
                  <a:lnTo>
                    <a:pt x="15241" y="94359"/>
                  </a:lnTo>
                  <a:lnTo>
                    <a:pt x="24911" y="103885"/>
                  </a:lnTo>
                  <a:lnTo>
                    <a:pt x="68620" y="127940"/>
                  </a:lnTo>
                  <a:lnTo>
                    <a:pt x="110142" y="139690"/>
                  </a:lnTo>
                  <a:lnTo>
                    <a:pt x="154617" y="142750"/>
                  </a:lnTo>
                  <a:lnTo>
                    <a:pt x="169019" y="142829"/>
                  </a:lnTo>
                  <a:lnTo>
                    <a:pt x="169608" y="135143"/>
                  </a:lnTo>
                  <a:lnTo>
                    <a:pt x="168634" y="134730"/>
                  </a:lnTo>
                  <a:lnTo>
                    <a:pt x="164907" y="134270"/>
                  </a:lnTo>
                  <a:lnTo>
                    <a:pt x="163516" y="133155"/>
                  </a:lnTo>
                  <a:lnTo>
                    <a:pt x="159987" y="124829"/>
                  </a:lnTo>
                  <a:lnTo>
                    <a:pt x="154670" y="118095"/>
                  </a:lnTo>
                  <a:lnTo>
                    <a:pt x="151662" y="109816"/>
                  </a:lnTo>
                  <a:lnTo>
                    <a:pt x="144228" y="99911"/>
                  </a:lnTo>
                  <a:lnTo>
                    <a:pt x="143276" y="93955"/>
                  </a:lnTo>
                  <a:lnTo>
                    <a:pt x="142876" y="55296"/>
                  </a:lnTo>
                  <a:lnTo>
                    <a:pt x="150564" y="46001"/>
                  </a:lnTo>
                  <a:lnTo>
                    <a:pt x="151696" y="37040"/>
                  </a:lnTo>
                  <a:lnTo>
                    <a:pt x="160725" y="26756"/>
                  </a:lnTo>
                  <a:lnTo>
                    <a:pt x="155991" y="26749"/>
                  </a:lnTo>
                  <a:lnTo>
                    <a:pt x="154596" y="27740"/>
                  </a:lnTo>
                  <a:lnTo>
                    <a:pt x="153665" y="29393"/>
                  </a:lnTo>
                  <a:lnTo>
                    <a:pt x="152050" y="35841"/>
                  </a:lnTo>
                  <a:lnTo>
                    <a:pt x="151837" y="47996"/>
                  </a:lnTo>
                  <a:lnTo>
                    <a:pt x="149173" y="53719"/>
                  </a:lnTo>
                  <a:lnTo>
                    <a:pt x="145674" y="59570"/>
                  </a:lnTo>
                  <a:lnTo>
                    <a:pt x="143705" y="69434"/>
                  </a:lnTo>
                  <a:lnTo>
                    <a:pt x="142890" y="114018"/>
                  </a:lnTo>
                  <a:lnTo>
                    <a:pt x="141885" y="136796"/>
                  </a:lnTo>
                  <a:lnTo>
                    <a:pt x="135187" y="154335"/>
                  </a:lnTo>
                  <a:lnTo>
                    <a:pt x="133946" y="195987"/>
                  </a:lnTo>
                  <a:lnTo>
                    <a:pt x="133945" y="154491"/>
                  </a:lnTo>
                  <a:lnTo>
                    <a:pt x="133945" y="109964"/>
                  </a:lnTo>
                  <a:lnTo>
                    <a:pt x="133945" y="69528"/>
                  </a:lnTo>
                  <a:lnTo>
                    <a:pt x="134938" y="58659"/>
                  </a:lnTo>
                  <a:lnTo>
                    <a:pt x="141074" y="42375"/>
                  </a:lnTo>
                  <a:lnTo>
                    <a:pt x="163757" y="14985"/>
                  </a:lnTo>
                  <a:lnTo>
                    <a:pt x="172654" y="5953"/>
                  </a:lnTo>
                  <a:lnTo>
                    <a:pt x="181246" y="2622"/>
                  </a:lnTo>
                  <a:lnTo>
                    <a:pt x="207992" y="113"/>
                  </a:lnTo>
                  <a:lnTo>
                    <a:pt x="214149" y="2672"/>
                  </a:lnTo>
                  <a:lnTo>
                    <a:pt x="244075" y="29770"/>
                  </a:lnTo>
                  <a:lnTo>
                    <a:pt x="247384" y="35697"/>
                  </a:lnTo>
                  <a:lnTo>
                    <a:pt x="249247" y="47257"/>
                  </a:lnTo>
                  <a:lnTo>
                    <a:pt x="249986" y="78744"/>
                  </a:lnTo>
                  <a:lnTo>
                    <a:pt x="247365" y="87229"/>
                  </a:lnTo>
                  <a:lnTo>
                    <a:pt x="245277" y="90880"/>
                  </a:lnTo>
                  <a:lnTo>
                    <a:pt x="242893" y="93315"/>
                  </a:lnTo>
                  <a:lnTo>
                    <a:pt x="211122" y="112296"/>
                  </a:lnTo>
                  <a:lnTo>
                    <a:pt x="196999" y="115303"/>
                  </a:lnTo>
                  <a:lnTo>
                    <a:pt x="169664" y="1160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6" name="SMARTInkShape-1958"/>
            <p:cNvSpPr/>
            <p:nvPr/>
          </p:nvSpPr>
          <p:spPr>
            <a:xfrm>
              <a:off x="955879" y="3509367"/>
              <a:ext cx="97825" cy="232173"/>
            </a:xfrm>
            <a:custGeom>
              <a:avLst/>
              <a:gdLst/>
              <a:ahLst/>
              <a:cxnLst/>
              <a:rect l="0" t="0" r="0" b="0"/>
              <a:pathLst>
                <a:path w="97825" h="232173">
                  <a:moveTo>
                    <a:pt x="26387" y="0"/>
                  </a:moveTo>
                  <a:lnTo>
                    <a:pt x="26387" y="42501"/>
                  </a:lnTo>
                  <a:lnTo>
                    <a:pt x="25394" y="57682"/>
                  </a:lnTo>
                  <a:lnTo>
                    <a:pt x="15363" y="95647"/>
                  </a:lnTo>
                  <a:lnTo>
                    <a:pt x="13084" y="99483"/>
                  </a:lnTo>
                  <a:lnTo>
                    <a:pt x="2657" y="139135"/>
                  </a:lnTo>
                  <a:lnTo>
                    <a:pt x="0" y="166979"/>
                  </a:lnTo>
                  <a:lnTo>
                    <a:pt x="2422" y="176077"/>
                  </a:lnTo>
                  <a:lnTo>
                    <a:pt x="5814" y="183429"/>
                  </a:lnTo>
                  <a:lnTo>
                    <a:pt x="8716" y="193145"/>
                  </a:lnTo>
                  <a:lnTo>
                    <a:pt x="35371" y="223237"/>
                  </a:lnTo>
                  <a:lnTo>
                    <a:pt x="38330" y="226215"/>
                  </a:lnTo>
                  <a:lnTo>
                    <a:pt x="46908" y="229524"/>
                  </a:lnTo>
                  <a:lnTo>
                    <a:pt x="90521" y="232126"/>
                  </a:lnTo>
                  <a:lnTo>
                    <a:pt x="97824" y="2321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7" name="SMARTInkShape-1959"/>
            <p:cNvSpPr/>
            <p:nvPr/>
          </p:nvSpPr>
          <p:spPr>
            <a:xfrm>
              <a:off x="777434" y="3500437"/>
              <a:ext cx="97676" cy="257530"/>
            </a:xfrm>
            <a:custGeom>
              <a:avLst/>
              <a:gdLst/>
              <a:ahLst/>
              <a:cxnLst/>
              <a:rect l="0" t="0" r="0" b="0"/>
              <a:pathLst>
                <a:path w="97676" h="257530">
                  <a:moveTo>
                    <a:pt x="8378" y="0"/>
                  </a:moveTo>
                  <a:lnTo>
                    <a:pt x="8378" y="39953"/>
                  </a:lnTo>
                  <a:lnTo>
                    <a:pt x="8378" y="80441"/>
                  </a:lnTo>
                  <a:lnTo>
                    <a:pt x="8378" y="118738"/>
                  </a:lnTo>
                  <a:lnTo>
                    <a:pt x="7386" y="134132"/>
                  </a:lnTo>
                  <a:lnTo>
                    <a:pt x="0" y="178431"/>
                  </a:lnTo>
                  <a:lnTo>
                    <a:pt x="686" y="190428"/>
                  </a:lnTo>
                  <a:lnTo>
                    <a:pt x="12761" y="230434"/>
                  </a:lnTo>
                  <a:lnTo>
                    <a:pt x="20701" y="242681"/>
                  </a:lnTo>
                  <a:lnTo>
                    <a:pt x="26423" y="246765"/>
                  </a:lnTo>
                  <a:lnTo>
                    <a:pt x="32273" y="249572"/>
                  </a:lnTo>
                  <a:lnTo>
                    <a:pt x="41145" y="255738"/>
                  </a:lnTo>
                  <a:lnTo>
                    <a:pt x="47085" y="257529"/>
                  </a:lnTo>
                  <a:lnTo>
                    <a:pt x="55678" y="255679"/>
                  </a:lnTo>
                  <a:lnTo>
                    <a:pt x="79265" y="247881"/>
                  </a:lnTo>
                  <a:lnTo>
                    <a:pt x="85524" y="244115"/>
                  </a:lnTo>
                  <a:lnTo>
                    <a:pt x="97675" y="2411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8" name="SMARTInkShape-1960"/>
            <p:cNvSpPr/>
            <p:nvPr/>
          </p:nvSpPr>
          <p:spPr>
            <a:xfrm>
              <a:off x="1093525" y="3625453"/>
              <a:ext cx="63202" cy="107032"/>
            </a:xfrm>
            <a:custGeom>
              <a:avLst/>
              <a:gdLst/>
              <a:ahLst/>
              <a:cxnLst/>
              <a:rect l="0" t="0" r="0" b="0"/>
              <a:pathLst>
                <a:path w="63202" h="107032">
                  <a:moveTo>
                    <a:pt x="22686" y="0"/>
                  </a:moveTo>
                  <a:lnTo>
                    <a:pt x="22686" y="4741"/>
                  </a:lnTo>
                  <a:lnTo>
                    <a:pt x="20040" y="9714"/>
                  </a:lnTo>
                  <a:lnTo>
                    <a:pt x="10257" y="25731"/>
                  </a:lnTo>
                  <a:lnTo>
                    <a:pt x="563" y="52011"/>
                  </a:lnTo>
                  <a:lnTo>
                    <a:pt x="0" y="56502"/>
                  </a:lnTo>
                  <a:lnTo>
                    <a:pt x="4754" y="96060"/>
                  </a:lnTo>
                  <a:lnTo>
                    <a:pt x="9545" y="102325"/>
                  </a:lnTo>
                  <a:lnTo>
                    <a:pt x="14531" y="105009"/>
                  </a:lnTo>
                  <a:lnTo>
                    <a:pt x="28741" y="106873"/>
                  </a:lnTo>
                  <a:lnTo>
                    <a:pt x="34637" y="107031"/>
                  </a:lnTo>
                  <a:lnTo>
                    <a:pt x="40565" y="104455"/>
                  </a:lnTo>
                  <a:lnTo>
                    <a:pt x="52455" y="94716"/>
                  </a:lnTo>
                  <a:lnTo>
                    <a:pt x="55761" y="89060"/>
                  </a:lnTo>
                  <a:lnTo>
                    <a:pt x="58222" y="83238"/>
                  </a:lnTo>
                  <a:lnTo>
                    <a:pt x="62623" y="77344"/>
                  </a:lnTo>
                  <a:lnTo>
                    <a:pt x="63201" y="73391"/>
                  </a:lnTo>
                  <a:lnTo>
                    <a:pt x="59232" y="51838"/>
                  </a:lnTo>
                  <a:lnTo>
                    <a:pt x="56127" y="45198"/>
                  </a:lnTo>
                  <a:lnTo>
                    <a:pt x="43222" y="24694"/>
                  </a:lnTo>
                  <a:lnTo>
                    <a:pt x="35495" y="18892"/>
                  </a:lnTo>
                  <a:lnTo>
                    <a:pt x="31616" y="89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9" name="SMARTInkShape-1961"/>
            <p:cNvSpPr/>
            <p:nvPr/>
          </p:nvSpPr>
          <p:spPr>
            <a:xfrm>
              <a:off x="848320" y="3598665"/>
              <a:ext cx="204966" cy="116086"/>
            </a:xfrm>
            <a:custGeom>
              <a:avLst/>
              <a:gdLst/>
              <a:ahLst/>
              <a:cxnLst/>
              <a:rect l="0" t="0" r="0" b="0"/>
              <a:pathLst>
                <a:path w="204966" h="116086">
                  <a:moveTo>
                    <a:pt x="0" y="8928"/>
                  </a:moveTo>
                  <a:lnTo>
                    <a:pt x="4741" y="8928"/>
                  </a:lnTo>
                  <a:lnTo>
                    <a:pt x="9714" y="6283"/>
                  </a:lnTo>
                  <a:lnTo>
                    <a:pt x="15231" y="2792"/>
                  </a:lnTo>
                  <a:lnTo>
                    <a:pt x="20991" y="1240"/>
                  </a:lnTo>
                  <a:lnTo>
                    <a:pt x="58826" y="108"/>
                  </a:lnTo>
                  <a:lnTo>
                    <a:pt x="98918" y="13"/>
                  </a:lnTo>
                  <a:lnTo>
                    <a:pt x="142152" y="0"/>
                  </a:lnTo>
                  <a:lnTo>
                    <a:pt x="154460" y="992"/>
                  </a:lnTo>
                  <a:lnTo>
                    <a:pt x="192128" y="9676"/>
                  </a:lnTo>
                  <a:lnTo>
                    <a:pt x="193570" y="11410"/>
                  </a:lnTo>
                  <a:lnTo>
                    <a:pt x="194531" y="13560"/>
                  </a:lnTo>
                  <a:lnTo>
                    <a:pt x="196164" y="14993"/>
                  </a:lnTo>
                  <a:lnTo>
                    <a:pt x="200624" y="16584"/>
                  </a:lnTo>
                  <a:lnTo>
                    <a:pt x="202211" y="18001"/>
                  </a:lnTo>
                  <a:lnTo>
                    <a:pt x="203973" y="22221"/>
                  </a:lnTo>
                  <a:lnTo>
                    <a:pt x="204965" y="30175"/>
                  </a:lnTo>
                  <a:lnTo>
                    <a:pt x="198260" y="68551"/>
                  </a:lnTo>
                  <a:lnTo>
                    <a:pt x="196474" y="111980"/>
                  </a:lnTo>
                  <a:lnTo>
                    <a:pt x="196453" y="11608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0" name="SMARTInkShape-1962"/>
            <p:cNvSpPr/>
            <p:nvPr/>
          </p:nvSpPr>
          <p:spPr>
            <a:xfrm>
              <a:off x="1151930" y="3625576"/>
              <a:ext cx="151805" cy="89175"/>
            </a:xfrm>
            <a:custGeom>
              <a:avLst/>
              <a:gdLst/>
              <a:ahLst/>
              <a:cxnLst/>
              <a:rect l="0" t="0" r="0" b="0"/>
              <a:pathLst>
                <a:path w="151805" h="89175">
                  <a:moveTo>
                    <a:pt x="0" y="17736"/>
                  </a:moveTo>
                  <a:lnTo>
                    <a:pt x="4740" y="22477"/>
                  </a:lnTo>
                  <a:lnTo>
                    <a:pt x="7067" y="27450"/>
                  </a:lnTo>
                  <a:lnTo>
                    <a:pt x="7688" y="30165"/>
                  </a:lnTo>
                  <a:lnTo>
                    <a:pt x="13302" y="38727"/>
                  </a:lnTo>
                  <a:lnTo>
                    <a:pt x="31831" y="59417"/>
                  </a:lnTo>
                  <a:lnTo>
                    <a:pt x="35714" y="71301"/>
                  </a:lnTo>
                  <a:lnTo>
                    <a:pt x="35718" y="49191"/>
                  </a:lnTo>
                  <a:lnTo>
                    <a:pt x="38364" y="43953"/>
                  </a:lnTo>
                  <a:lnTo>
                    <a:pt x="41855" y="38318"/>
                  </a:lnTo>
                  <a:lnTo>
                    <a:pt x="44096" y="26616"/>
                  </a:lnTo>
                  <a:lnTo>
                    <a:pt x="44280" y="23656"/>
                  </a:lnTo>
                  <a:lnTo>
                    <a:pt x="47130" y="17721"/>
                  </a:lnTo>
                  <a:lnTo>
                    <a:pt x="49280" y="14750"/>
                  </a:lnTo>
                  <a:lnTo>
                    <a:pt x="54313" y="11448"/>
                  </a:lnTo>
                  <a:lnTo>
                    <a:pt x="88764" y="497"/>
                  </a:lnTo>
                  <a:lnTo>
                    <a:pt x="101097" y="0"/>
                  </a:lnTo>
                  <a:lnTo>
                    <a:pt x="107109" y="2577"/>
                  </a:lnTo>
                  <a:lnTo>
                    <a:pt x="125011" y="15328"/>
                  </a:lnTo>
                  <a:lnTo>
                    <a:pt x="130967" y="17658"/>
                  </a:lnTo>
                  <a:lnTo>
                    <a:pt x="136921" y="22001"/>
                  </a:lnTo>
                  <a:lnTo>
                    <a:pt x="140228" y="27238"/>
                  </a:lnTo>
                  <a:lnTo>
                    <a:pt x="142091" y="38412"/>
                  </a:lnTo>
                  <a:lnTo>
                    <a:pt x="142861" y="78925"/>
                  </a:lnTo>
                  <a:lnTo>
                    <a:pt x="143858" y="82341"/>
                  </a:lnTo>
                  <a:lnTo>
                    <a:pt x="145514" y="84619"/>
                  </a:lnTo>
                  <a:lnTo>
                    <a:pt x="151804" y="8917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1" name="SMARTInkShape-1963"/>
            <p:cNvSpPr/>
            <p:nvPr/>
          </p:nvSpPr>
          <p:spPr>
            <a:xfrm>
              <a:off x="669727" y="3617351"/>
              <a:ext cx="205383" cy="106329"/>
            </a:xfrm>
            <a:custGeom>
              <a:avLst/>
              <a:gdLst/>
              <a:ahLst/>
              <a:cxnLst/>
              <a:rect l="0" t="0" r="0" b="0"/>
              <a:pathLst>
                <a:path w="205383" h="106329">
                  <a:moveTo>
                    <a:pt x="0" y="8102"/>
                  </a:moveTo>
                  <a:lnTo>
                    <a:pt x="4740" y="8102"/>
                  </a:lnTo>
                  <a:lnTo>
                    <a:pt x="39146" y="0"/>
                  </a:lnTo>
                  <a:lnTo>
                    <a:pt x="81582" y="237"/>
                  </a:lnTo>
                  <a:lnTo>
                    <a:pt x="125175" y="6870"/>
                  </a:lnTo>
                  <a:lnTo>
                    <a:pt x="159971" y="10586"/>
                  </a:lnTo>
                  <a:lnTo>
                    <a:pt x="186672" y="19112"/>
                  </a:lnTo>
                  <a:lnTo>
                    <a:pt x="193098" y="22917"/>
                  </a:lnTo>
                  <a:lnTo>
                    <a:pt x="199261" y="24608"/>
                  </a:lnTo>
                  <a:lnTo>
                    <a:pt x="201302" y="26052"/>
                  </a:lnTo>
                  <a:lnTo>
                    <a:pt x="202662" y="28006"/>
                  </a:lnTo>
                  <a:lnTo>
                    <a:pt x="204173" y="32823"/>
                  </a:lnTo>
                  <a:lnTo>
                    <a:pt x="205380" y="76565"/>
                  </a:lnTo>
                  <a:lnTo>
                    <a:pt x="205382" y="10632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61" name="SMARTInkShape-Group253"/>
          <p:cNvGrpSpPr/>
          <p:nvPr/>
        </p:nvGrpSpPr>
        <p:grpSpPr>
          <a:xfrm>
            <a:off x="1616273" y="3089672"/>
            <a:ext cx="741165" cy="250032"/>
            <a:chOff x="1616273" y="3089672"/>
            <a:chExt cx="741165" cy="250032"/>
          </a:xfrm>
        </p:grpSpPr>
        <p:sp>
          <p:nvSpPr>
            <p:cNvPr id="1753" name="SMARTInkShape-1964"/>
            <p:cNvSpPr/>
            <p:nvPr/>
          </p:nvSpPr>
          <p:spPr>
            <a:xfrm>
              <a:off x="1785940" y="3098601"/>
              <a:ext cx="35717" cy="232173"/>
            </a:xfrm>
            <a:custGeom>
              <a:avLst/>
              <a:gdLst/>
              <a:ahLst/>
              <a:cxnLst/>
              <a:rect l="0" t="0" r="0" b="0"/>
              <a:pathLst>
                <a:path w="35717" h="232173">
                  <a:moveTo>
                    <a:pt x="35716" y="0"/>
                  </a:moveTo>
                  <a:lnTo>
                    <a:pt x="35716" y="21250"/>
                  </a:lnTo>
                  <a:lnTo>
                    <a:pt x="33070" y="26973"/>
                  </a:lnTo>
                  <a:lnTo>
                    <a:pt x="29579" y="32824"/>
                  </a:lnTo>
                  <a:lnTo>
                    <a:pt x="27614" y="42689"/>
                  </a:lnTo>
                  <a:lnTo>
                    <a:pt x="26040" y="56746"/>
                  </a:lnTo>
                  <a:lnTo>
                    <a:pt x="20722" y="68628"/>
                  </a:lnTo>
                  <a:lnTo>
                    <a:pt x="17714" y="83284"/>
                  </a:lnTo>
                  <a:lnTo>
                    <a:pt x="11971" y="95343"/>
                  </a:lnTo>
                  <a:lnTo>
                    <a:pt x="6459" y="131479"/>
                  </a:lnTo>
                  <a:lnTo>
                    <a:pt x="2869" y="139795"/>
                  </a:lnTo>
                  <a:lnTo>
                    <a:pt x="72" y="184439"/>
                  </a:lnTo>
                  <a:lnTo>
                    <a:pt x="0" y="216878"/>
                  </a:lnTo>
                  <a:lnTo>
                    <a:pt x="2645" y="223060"/>
                  </a:lnTo>
                  <a:lnTo>
                    <a:pt x="8927" y="2321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4" name="SMARTInkShape-1965"/>
            <p:cNvSpPr/>
            <p:nvPr/>
          </p:nvSpPr>
          <p:spPr>
            <a:xfrm>
              <a:off x="1696640" y="3205758"/>
              <a:ext cx="214155" cy="103096"/>
            </a:xfrm>
            <a:custGeom>
              <a:avLst/>
              <a:gdLst/>
              <a:ahLst/>
              <a:cxnLst/>
              <a:rect l="0" t="0" r="0" b="0"/>
              <a:pathLst>
                <a:path w="214155" h="103096">
                  <a:moveTo>
                    <a:pt x="0" y="17859"/>
                  </a:moveTo>
                  <a:lnTo>
                    <a:pt x="4741" y="13118"/>
                  </a:lnTo>
                  <a:lnTo>
                    <a:pt x="9714" y="10791"/>
                  </a:lnTo>
                  <a:lnTo>
                    <a:pt x="53831" y="8978"/>
                  </a:lnTo>
                  <a:lnTo>
                    <a:pt x="95266" y="8932"/>
                  </a:lnTo>
                  <a:lnTo>
                    <a:pt x="126230" y="8929"/>
                  </a:lnTo>
                  <a:lnTo>
                    <a:pt x="133162" y="6283"/>
                  </a:lnTo>
                  <a:lnTo>
                    <a:pt x="140957" y="1241"/>
                  </a:lnTo>
                  <a:lnTo>
                    <a:pt x="141596" y="1819"/>
                  </a:lnTo>
                  <a:lnTo>
                    <a:pt x="142825" y="8594"/>
                  </a:lnTo>
                  <a:lnTo>
                    <a:pt x="142861" y="13570"/>
                  </a:lnTo>
                  <a:lnTo>
                    <a:pt x="141874" y="15000"/>
                  </a:lnTo>
                  <a:lnTo>
                    <a:pt x="140223" y="15953"/>
                  </a:lnTo>
                  <a:lnTo>
                    <a:pt x="138131" y="16588"/>
                  </a:lnTo>
                  <a:lnTo>
                    <a:pt x="136736" y="18004"/>
                  </a:lnTo>
                  <a:lnTo>
                    <a:pt x="131851" y="27405"/>
                  </a:lnTo>
                  <a:lnTo>
                    <a:pt x="128054" y="33016"/>
                  </a:lnTo>
                  <a:lnTo>
                    <a:pt x="125916" y="42745"/>
                  </a:lnTo>
                  <a:lnTo>
                    <a:pt x="125051" y="74049"/>
                  </a:lnTo>
                  <a:lnTo>
                    <a:pt x="127678" y="80205"/>
                  </a:lnTo>
                  <a:lnTo>
                    <a:pt x="129767" y="83235"/>
                  </a:lnTo>
                  <a:lnTo>
                    <a:pt x="134734" y="86603"/>
                  </a:lnTo>
                  <a:lnTo>
                    <a:pt x="140249" y="89092"/>
                  </a:lnTo>
                  <a:lnTo>
                    <a:pt x="146008" y="93505"/>
                  </a:lnTo>
                  <a:lnTo>
                    <a:pt x="154520" y="96128"/>
                  </a:lnTo>
                  <a:lnTo>
                    <a:pt x="170469" y="100250"/>
                  </a:lnTo>
                  <a:lnTo>
                    <a:pt x="176154" y="102552"/>
                  </a:lnTo>
                  <a:lnTo>
                    <a:pt x="180936" y="103095"/>
                  </a:lnTo>
                  <a:lnTo>
                    <a:pt x="198955" y="99063"/>
                  </a:lnTo>
                  <a:lnTo>
                    <a:pt x="205172" y="95952"/>
                  </a:lnTo>
                  <a:lnTo>
                    <a:pt x="208219" y="93734"/>
                  </a:lnTo>
                  <a:lnTo>
                    <a:pt x="211605" y="88623"/>
                  </a:lnTo>
                  <a:lnTo>
                    <a:pt x="213511" y="80167"/>
                  </a:lnTo>
                  <a:lnTo>
                    <a:pt x="214154" y="68421"/>
                  </a:lnTo>
                  <a:lnTo>
                    <a:pt x="211597" y="62490"/>
                  </a:lnTo>
                  <a:lnTo>
                    <a:pt x="208145" y="56547"/>
                  </a:lnTo>
                  <a:lnTo>
                    <a:pt x="205209" y="47622"/>
                  </a:lnTo>
                  <a:lnTo>
                    <a:pt x="175581" y="14882"/>
                  </a:lnTo>
                  <a:lnTo>
                    <a:pt x="169648" y="11575"/>
                  </a:lnTo>
                  <a:lnTo>
                    <a:pt x="166677" y="10693"/>
                  </a:lnTo>
                  <a:lnTo>
                    <a:pt x="164696" y="9113"/>
                  </a:lnTo>
                  <a:lnTo>
                    <a:pt x="16073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5" name="SMARTInkShape-1966"/>
            <p:cNvSpPr/>
            <p:nvPr/>
          </p:nvSpPr>
          <p:spPr>
            <a:xfrm>
              <a:off x="2330648" y="3134320"/>
              <a:ext cx="26790" cy="80368"/>
            </a:xfrm>
            <a:custGeom>
              <a:avLst/>
              <a:gdLst/>
              <a:ahLst/>
              <a:cxnLst/>
              <a:rect l="0" t="0" r="0" b="0"/>
              <a:pathLst>
                <a:path w="26790" h="80368">
                  <a:moveTo>
                    <a:pt x="26789" y="0"/>
                  </a:moveTo>
                  <a:lnTo>
                    <a:pt x="4666" y="22124"/>
                  </a:lnTo>
                  <a:lnTo>
                    <a:pt x="2074" y="27361"/>
                  </a:lnTo>
                  <a:lnTo>
                    <a:pt x="122" y="47659"/>
                  </a:lnTo>
                  <a:lnTo>
                    <a:pt x="0" y="803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6" name="SMARTInkShape-1967"/>
            <p:cNvSpPr/>
            <p:nvPr/>
          </p:nvSpPr>
          <p:spPr>
            <a:xfrm>
              <a:off x="1919883" y="3161109"/>
              <a:ext cx="98227" cy="178595"/>
            </a:xfrm>
            <a:custGeom>
              <a:avLst/>
              <a:gdLst/>
              <a:ahLst/>
              <a:cxnLst/>
              <a:rect l="0" t="0" r="0" b="0"/>
              <a:pathLst>
                <a:path w="98227" h="178595">
                  <a:moveTo>
                    <a:pt x="8929" y="0"/>
                  </a:moveTo>
                  <a:lnTo>
                    <a:pt x="8929" y="43450"/>
                  </a:lnTo>
                  <a:lnTo>
                    <a:pt x="6284" y="51723"/>
                  </a:lnTo>
                  <a:lnTo>
                    <a:pt x="2792" y="59699"/>
                  </a:lnTo>
                  <a:lnTo>
                    <a:pt x="72" y="104078"/>
                  </a:lnTo>
                  <a:lnTo>
                    <a:pt x="1" y="145731"/>
                  </a:lnTo>
                  <a:lnTo>
                    <a:pt x="0" y="160579"/>
                  </a:lnTo>
                  <a:lnTo>
                    <a:pt x="0" y="147428"/>
                  </a:lnTo>
                  <a:lnTo>
                    <a:pt x="2646" y="142253"/>
                  </a:lnTo>
                  <a:lnTo>
                    <a:pt x="6136" y="136646"/>
                  </a:lnTo>
                  <a:lnTo>
                    <a:pt x="13302" y="117263"/>
                  </a:lnTo>
                  <a:lnTo>
                    <a:pt x="15813" y="113894"/>
                  </a:lnTo>
                  <a:lnTo>
                    <a:pt x="43680" y="92100"/>
                  </a:lnTo>
                  <a:lnTo>
                    <a:pt x="87976" y="71785"/>
                  </a:lnTo>
                  <a:lnTo>
                    <a:pt x="89245" y="71451"/>
                  </a:lnTo>
                  <a:lnTo>
                    <a:pt x="89281" y="76182"/>
                  </a:lnTo>
                  <a:lnTo>
                    <a:pt x="88294" y="77577"/>
                  </a:lnTo>
                  <a:lnTo>
                    <a:pt x="86644" y="78507"/>
                  </a:lnTo>
                  <a:lnTo>
                    <a:pt x="84552" y="79127"/>
                  </a:lnTo>
                  <a:lnTo>
                    <a:pt x="76866" y="84740"/>
                  </a:lnTo>
                  <a:lnTo>
                    <a:pt x="73850" y="89918"/>
                  </a:lnTo>
                  <a:lnTo>
                    <a:pt x="71517" y="95526"/>
                  </a:lnTo>
                  <a:lnTo>
                    <a:pt x="56054" y="116102"/>
                  </a:lnTo>
                  <a:lnTo>
                    <a:pt x="53904" y="130971"/>
                  </a:lnTo>
                  <a:lnTo>
                    <a:pt x="53591" y="154782"/>
                  </a:lnTo>
                  <a:lnTo>
                    <a:pt x="54579" y="156766"/>
                  </a:lnTo>
                  <a:lnTo>
                    <a:pt x="56229" y="158089"/>
                  </a:lnTo>
                  <a:lnTo>
                    <a:pt x="88814" y="171690"/>
                  </a:lnTo>
                  <a:lnTo>
                    <a:pt x="98226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7" name="SMARTInkShape-1968"/>
            <p:cNvSpPr/>
            <p:nvPr/>
          </p:nvSpPr>
          <p:spPr>
            <a:xfrm>
              <a:off x="1616273" y="3107531"/>
              <a:ext cx="26790" cy="80368"/>
            </a:xfrm>
            <a:custGeom>
              <a:avLst/>
              <a:gdLst/>
              <a:ahLst/>
              <a:cxnLst/>
              <a:rect l="0" t="0" r="0" b="0"/>
              <a:pathLst>
                <a:path w="26790" h="80368">
                  <a:moveTo>
                    <a:pt x="0" y="0"/>
                  </a:moveTo>
                  <a:lnTo>
                    <a:pt x="0" y="21326"/>
                  </a:lnTo>
                  <a:lnTo>
                    <a:pt x="2646" y="27007"/>
                  </a:lnTo>
                  <a:lnTo>
                    <a:pt x="6137" y="32839"/>
                  </a:lnTo>
                  <a:lnTo>
                    <a:pt x="9095" y="41701"/>
                  </a:lnTo>
                  <a:lnTo>
                    <a:pt x="14822" y="50610"/>
                  </a:lnTo>
                  <a:lnTo>
                    <a:pt x="17952" y="59534"/>
                  </a:lnTo>
                  <a:lnTo>
                    <a:pt x="25430" y="69674"/>
                  </a:lnTo>
                  <a:lnTo>
                    <a:pt x="26789" y="803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8" name="SMARTInkShape-1969"/>
            <p:cNvSpPr/>
            <p:nvPr/>
          </p:nvSpPr>
          <p:spPr>
            <a:xfrm>
              <a:off x="2250281" y="3116461"/>
              <a:ext cx="44649" cy="80368"/>
            </a:xfrm>
            <a:custGeom>
              <a:avLst/>
              <a:gdLst/>
              <a:ahLst/>
              <a:cxnLst/>
              <a:rect l="0" t="0" r="0" b="0"/>
              <a:pathLst>
                <a:path w="44649" h="80368">
                  <a:moveTo>
                    <a:pt x="44648" y="0"/>
                  </a:moveTo>
                  <a:lnTo>
                    <a:pt x="44648" y="7688"/>
                  </a:lnTo>
                  <a:lnTo>
                    <a:pt x="38512" y="15813"/>
                  </a:lnTo>
                  <a:lnTo>
                    <a:pt x="36546" y="24088"/>
                  </a:lnTo>
                  <a:lnTo>
                    <a:pt x="36087" y="29888"/>
                  </a:lnTo>
                  <a:lnTo>
                    <a:pt x="33236" y="35773"/>
                  </a:lnTo>
                  <a:lnTo>
                    <a:pt x="29655" y="41696"/>
                  </a:lnTo>
                  <a:lnTo>
                    <a:pt x="26646" y="50608"/>
                  </a:lnTo>
                  <a:lnTo>
                    <a:pt x="22426" y="56558"/>
                  </a:lnTo>
                  <a:lnTo>
                    <a:pt x="17243" y="59863"/>
                  </a:lnTo>
                  <a:lnTo>
                    <a:pt x="14472" y="60745"/>
                  </a:lnTo>
                  <a:lnTo>
                    <a:pt x="12624" y="62324"/>
                  </a:lnTo>
                  <a:lnTo>
                    <a:pt x="10572" y="66726"/>
                  </a:lnTo>
                  <a:lnTo>
                    <a:pt x="9417" y="74782"/>
                  </a:lnTo>
                  <a:lnTo>
                    <a:pt x="8262" y="76643"/>
                  </a:lnTo>
                  <a:lnTo>
                    <a:pt x="6500" y="77885"/>
                  </a:lnTo>
                  <a:lnTo>
                    <a:pt x="0" y="803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9" name="SMARTInkShape-1970"/>
            <p:cNvSpPr/>
            <p:nvPr/>
          </p:nvSpPr>
          <p:spPr>
            <a:xfrm>
              <a:off x="1651992" y="3089672"/>
              <a:ext cx="26790" cy="62508"/>
            </a:xfrm>
            <a:custGeom>
              <a:avLst/>
              <a:gdLst/>
              <a:ahLst/>
              <a:cxnLst/>
              <a:rect l="0" t="0" r="0" b="0"/>
              <a:pathLst>
                <a:path w="26790" h="62508">
                  <a:moveTo>
                    <a:pt x="0" y="0"/>
                  </a:moveTo>
                  <a:lnTo>
                    <a:pt x="0" y="12429"/>
                  </a:lnTo>
                  <a:lnTo>
                    <a:pt x="992" y="14239"/>
                  </a:lnTo>
                  <a:lnTo>
                    <a:pt x="2646" y="15445"/>
                  </a:lnTo>
                  <a:lnTo>
                    <a:pt x="4740" y="16250"/>
                  </a:lnTo>
                  <a:lnTo>
                    <a:pt x="6137" y="17778"/>
                  </a:lnTo>
                  <a:lnTo>
                    <a:pt x="7689" y="22123"/>
                  </a:lnTo>
                  <a:lnTo>
                    <a:pt x="9677" y="32996"/>
                  </a:lnTo>
                  <a:lnTo>
                    <a:pt x="14994" y="41747"/>
                  </a:lnTo>
                  <a:lnTo>
                    <a:pt x="16586" y="47658"/>
                  </a:lnTo>
                  <a:lnTo>
                    <a:pt x="18003" y="49632"/>
                  </a:lnTo>
                  <a:lnTo>
                    <a:pt x="19939" y="50947"/>
                  </a:lnTo>
                  <a:lnTo>
                    <a:pt x="22222" y="51824"/>
                  </a:lnTo>
                  <a:lnTo>
                    <a:pt x="23745" y="53401"/>
                  </a:lnTo>
                  <a:lnTo>
                    <a:pt x="26789" y="625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0" name="SMARTInkShape-1971"/>
            <p:cNvSpPr/>
            <p:nvPr/>
          </p:nvSpPr>
          <p:spPr>
            <a:xfrm>
              <a:off x="2027039" y="3250416"/>
              <a:ext cx="169664" cy="80358"/>
            </a:xfrm>
            <a:custGeom>
              <a:avLst/>
              <a:gdLst/>
              <a:ahLst/>
              <a:cxnLst/>
              <a:rect l="0" t="0" r="0" b="0"/>
              <a:pathLst>
                <a:path w="169664" h="80358">
                  <a:moveTo>
                    <a:pt x="0" y="35709"/>
                  </a:moveTo>
                  <a:lnTo>
                    <a:pt x="0" y="30968"/>
                  </a:lnTo>
                  <a:lnTo>
                    <a:pt x="992" y="29572"/>
                  </a:lnTo>
                  <a:lnTo>
                    <a:pt x="2646" y="28641"/>
                  </a:lnTo>
                  <a:lnTo>
                    <a:pt x="9094" y="27024"/>
                  </a:lnTo>
                  <a:lnTo>
                    <a:pt x="13302" y="26888"/>
                  </a:lnTo>
                  <a:lnTo>
                    <a:pt x="18480" y="29473"/>
                  </a:lnTo>
                  <a:lnTo>
                    <a:pt x="21250" y="31552"/>
                  </a:lnTo>
                  <a:lnTo>
                    <a:pt x="24088" y="31946"/>
                  </a:lnTo>
                  <a:lnTo>
                    <a:pt x="58711" y="25960"/>
                  </a:lnTo>
                  <a:lnTo>
                    <a:pt x="71276" y="19745"/>
                  </a:lnTo>
                  <a:lnTo>
                    <a:pt x="83312" y="18224"/>
                  </a:lnTo>
                  <a:lnTo>
                    <a:pt x="85307" y="17107"/>
                  </a:lnTo>
                  <a:lnTo>
                    <a:pt x="86637" y="15370"/>
                  </a:lnTo>
                  <a:lnTo>
                    <a:pt x="88772" y="10194"/>
                  </a:lnTo>
                  <a:lnTo>
                    <a:pt x="89141" y="4557"/>
                  </a:lnTo>
                  <a:lnTo>
                    <a:pt x="88201" y="3035"/>
                  </a:lnTo>
                  <a:lnTo>
                    <a:pt x="86582" y="2020"/>
                  </a:lnTo>
                  <a:lnTo>
                    <a:pt x="80193" y="257"/>
                  </a:lnTo>
                  <a:lnTo>
                    <a:pt x="51720" y="0"/>
                  </a:lnTo>
                  <a:lnTo>
                    <a:pt x="45145" y="2641"/>
                  </a:lnTo>
                  <a:lnTo>
                    <a:pt x="26833" y="15437"/>
                  </a:lnTo>
                  <a:lnTo>
                    <a:pt x="20855" y="17769"/>
                  </a:lnTo>
                  <a:lnTo>
                    <a:pt x="14891" y="22113"/>
                  </a:lnTo>
                  <a:lnTo>
                    <a:pt x="11579" y="27351"/>
                  </a:lnTo>
                  <a:lnTo>
                    <a:pt x="9453" y="38798"/>
                  </a:lnTo>
                  <a:lnTo>
                    <a:pt x="8975" y="56555"/>
                  </a:lnTo>
                  <a:lnTo>
                    <a:pt x="11596" y="62502"/>
                  </a:lnTo>
                  <a:lnTo>
                    <a:pt x="13684" y="65478"/>
                  </a:lnTo>
                  <a:lnTo>
                    <a:pt x="18650" y="68783"/>
                  </a:lnTo>
                  <a:lnTo>
                    <a:pt x="27023" y="70644"/>
                  </a:lnTo>
                  <a:lnTo>
                    <a:pt x="33839" y="72072"/>
                  </a:lnTo>
                  <a:lnTo>
                    <a:pt x="55327" y="79070"/>
                  </a:lnTo>
                  <a:lnTo>
                    <a:pt x="83312" y="80324"/>
                  </a:lnTo>
                  <a:lnTo>
                    <a:pt x="89283" y="77697"/>
                  </a:lnTo>
                  <a:lnTo>
                    <a:pt x="96460" y="72666"/>
                  </a:lnTo>
                  <a:lnTo>
                    <a:pt x="105760" y="71536"/>
                  </a:lnTo>
                  <a:lnTo>
                    <a:pt x="114722" y="63749"/>
                  </a:lnTo>
                  <a:lnTo>
                    <a:pt x="115682" y="58128"/>
                  </a:lnTo>
                  <a:lnTo>
                    <a:pt x="116085" y="31379"/>
                  </a:lnTo>
                  <a:lnTo>
                    <a:pt x="118731" y="26177"/>
                  </a:lnTo>
                  <a:lnTo>
                    <a:pt x="123774" y="19494"/>
                  </a:lnTo>
                  <a:lnTo>
                    <a:pt x="127110" y="18581"/>
                  </a:lnTo>
                  <a:lnTo>
                    <a:pt x="146256" y="17862"/>
                  </a:lnTo>
                  <a:lnTo>
                    <a:pt x="151984" y="20501"/>
                  </a:lnTo>
                  <a:lnTo>
                    <a:pt x="164963" y="31152"/>
                  </a:lnTo>
                  <a:lnTo>
                    <a:pt x="167575" y="36330"/>
                  </a:lnTo>
                  <a:lnTo>
                    <a:pt x="169542" y="48893"/>
                  </a:lnTo>
                  <a:lnTo>
                    <a:pt x="169663" y="70041"/>
                  </a:lnTo>
                  <a:lnTo>
                    <a:pt x="160734" y="803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70" name="SMARTInkShape-Group254"/>
          <p:cNvGrpSpPr/>
          <p:nvPr/>
        </p:nvGrpSpPr>
        <p:grpSpPr>
          <a:xfrm>
            <a:off x="285750" y="3046265"/>
            <a:ext cx="1321595" cy="373637"/>
            <a:chOff x="285750" y="3046265"/>
            <a:chExt cx="1321595" cy="373637"/>
          </a:xfrm>
        </p:grpSpPr>
        <p:sp>
          <p:nvSpPr>
            <p:cNvPr id="1762" name="SMARTInkShape-1972"/>
            <p:cNvSpPr/>
            <p:nvPr/>
          </p:nvSpPr>
          <p:spPr>
            <a:xfrm>
              <a:off x="285750" y="3107531"/>
              <a:ext cx="303610" cy="222830"/>
            </a:xfrm>
            <a:custGeom>
              <a:avLst/>
              <a:gdLst/>
              <a:ahLst/>
              <a:cxnLst/>
              <a:rect l="0" t="0" r="0" b="0"/>
              <a:pathLst>
                <a:path w="303610" h="222830">
                  <a:moveTo>
                    <a:pt x="0" y="0"/>
                  </a:moveTo>
                  <a:lnTo>
                    <a:pt x="0" y="16250"/>
                  </a:lnTo>
                  <a:lnTo>
                    <a:pt x="6137" y="25663"/>
                  </a:lnTo>
                  <a:lnTo>
                    <a:pt x="8821" y="65701"/>
                  </a:lnTo>
                  <a:lnTo>
                    <a:pt x="8897" y="80762"/>
                  </a:lnTo>
                  <a:lnTo>
                    <a:pt x="11561" y="88150"/>
                  </a:lnTo>
                  <a:lnTo>
                    <a:pt x="13661" y="91509"/>
                  </a:lnTo>
                  <a:lnTo>
                    <a:pt x="16615" y="105717"/>
                  </a:lnTo>
                  <a:lnTo>
                    <a:pt x="18606" y="122159"/>
                  </a:lnTo>
                  <a:lnTo>
                    <a:pt x="25940" y="147924"/>
                  </a:lnTo>
                  <a:lnTo>
                    <a:pt x="27707" y="172745"/>
                  </a:lnTo>
                  <a:lnTo>
                    <a:pt x="34885" y="187088"/>
                  </a:lnTo>
                  <a:lnTo>
                    <a:pt x="35718" y="222829"/>
                  </a:lnTo>
                  <a:lnTo>
                    <a:pt x="35719" y="193331"/>
                  </a:lnTo>
                  <a:lnTo>
                    <a:pt x="33073" y="187459"/>
                  </a:lnTo>
                  <a:lnTo>
                    <a:pt x="30978" y="184504"/>
                  </a:lnTo>
                  <a:lnTo>
                    <a:pt x="28030" y="170864"/>
                  </a:lnTo>
                  <a:lnTo>
                    <a:pt x="26821" y="127578"/>
                  </a:lnTo>
                  <a:lnTo>
                    <a:pt x="26790" y="82966"/>
                  </a:lnTo>
                  <a:lnTo>
                    <a:pt x="27781" y="50744"/>
                  </a:lnTo>
                  <a:lnTo>
                    <a:pt x="33918" y="39620"/>
                  </a:lnTo>
                  <a:lnTo>
                    <a:pt x="47780" y="23934"/>
                  </a:lnTo>
                  <a:lnTo>
                    <a:pt x="61341" y="14919"/>
                  </a:lnTo>
                  <a:lnTo>
                    <a:pt x="73186" y="10704"/>
                  </a:lnTo>
                  <a:lnTo>
                    <a:pt x="96906" y="9086"/>
                  </a:lnTo>
                  <a:lnTo>
                    <a:pt x="105246" y="11645"/>
                  </a:lnTo>
                  <a:lnTo>
                    <a:pt x="121788" y="24170"/>
                  </a:lnTo>
                  <a:lnTo>
                    <a:pt x="130894" y="33840"/>
                  </a:lnTo>
                  <a:lnTo>
                    <a:pt x="145842" y="60068"/>
                  </a:lnTo>
                  <a:lnTo>
                    <a:pt x="150038" y="77550"/>
                  </a:lnTo>
                  <a:lnTo>
                    <a:pt x="152693" y="118080"/>
                  </a:lnTo>
                  <a:lnTo>
                    <a:pt x="156499" y="126233"/>
                  </a:lnTo>
                  <a:lnTo>
                    <a:pt x="156919" y="130788"/>
                  </a:lnTo>
                  <a:lnTo>
                    <a:pt x="151827" y="160543"/>
                  </a:lnTo>
                  <a:lnTo>
                    <a:pt x="151811" y="155938"/>
                  </a:lnTo>
                  <a:lnTo>
                    <a:pt x="154453" y="150996"/>
                  </a:lnTo>
                  <a:lnTo>
                    <a:pt x="157943" y="145492"/>
                  </a:lnTo>
                  <a:lnTo>
                    <a:pt x="159907" y="135824"/>
                  </a:lnTo>
                  <a:lnTo>
                    <a:pt x="161481" y="121824"/>
                  </a:lnTo>
                  <a:lnTo>
                    <a:pt x="176166" y="88674"/>
                  </a:lnTo>
                  <a:lnTo>
                    <a:pt x="176975" y="82929"/>
                  </a:lnTo>
                  <a:lnTo>
                    <a:pt x="183166" y="71253"/>
                  </a:lnTo>
                  <a:lnTo>
                    <a:pt x="221456" y="28598"/>
                  </a:lnTo>
                  <a:lnTo>
                    <a:pt x="225094" y="27593"/>
                  </a:lnTo>
                  <a:lnTo>
                    <a:pt x="227453" y="27325"/>
                  </a:lnTo>
                  <a:lnTo>
                    <a:pt x="232721" y="29673"/>
                  </a:lnTo>
                  <a:lnTo>
                    <a:pt x="253040" y="47793"/>
                  </a:lnTo>
                  <a:lnTo>
                    <a:pt x="261947" y="61345"/>
                  </a:lnTo>
                  <a:lnTo>
                    <a:pt x="273680" y="101309"/>
                  </a:lnTo>
                  <a:lnTo>
                    <a:pt x="282681" y="142076"/>
                  </a:lnTo>
                  <a:lnTo>
                    <a:pt x="293319" y="184806"/>
                  </a:lnTo>
                  <a:lnTo>
                    <a:pt x="295403" y="201281"/>
                  </a:lnTo>
                  <a:lnTo>
                    <a:pt x="303609" y="2143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3" name="SMARTInkShape-1973"/>
            <p:cNvSpPr/>
            <p:nvPr/>
          </p:nvSpPr>
          <p:spPr>
            <a:xfrm>
              <a:off x="1054215" y="3170601"/>
              <a:ext cx="123969" cy="249301"/>
            </a:xfrm>
            <a:custGeom>
              <a:avLst/>
              <a:gdLst/>
              <a:ahLst/>
              <a:cxnLst/>
              <a:rect l="0" t="0" r="0" b="0"/>
              <a:pathLst>
                <a:path w="123969" h="249301">
                  <a:moveTo>
                    <a:pt x="17347" y="70875"/>
                  </a:moveTo>
                  <a:lnTo>
                    <a:pt x="17347" y="112742"/>
                  </a:lnTo>
                  <a:lnTo>
                    <a:pt x="19993" y="136656"/>
                  </a:lnTo>
                  <a:lnTo>
                    <a:pt x="28371" y="177535"/>
                  </a:lnTo>
                  <a:lnTo>
                    <a:pt x="33182" y="195744"/>
                  </a:lnTo>
                  <a:lnTo>
                    <a:pt x="37252" y="213707"/>
                  </a:lnTo>
                  <a:lnTo>
                    <a:pt x="44743" y="228951"/>
                  </a:lnTo>
                  <a:lnTo>
                    <a:pt x="49367" y="236381"/>
                  </a:lnTo>
                  <a:lnTo>
                    <a:pt x="53023" y="249300"/>
                  </a:lnTo>
                  <a:lnTo>
                    <a:pt x="48313" y="244679"/>
                  </a:lnTo>
                  <a:lnTo>
                    <a:pt x="45993" y="237087"/>
                  </a:lnTo>
                  <a:lnTo>
                    <a:pt x="42041" y="221657"/>
                  </a:lnTo>
                  <a:lnTo>
                    <a:pt x="37232" y="204517"/>
                  </a:lnTo>
                  <a:lnTo>
                    <a:pt x="28317" y="162008"/>
                  </a:lnTo>
                  <a:lnTo>
                    <a:pt x="19417" y="123519"/>
                  </a:lnTo>
                  <a:lnTo>
                    <a:pt x="5322" y="84422"/>
                  </a:lnTo>
                  <a:lnTo>
                    <a:pt x="0" y="44259"/>
                  </a:lnTo>
                  <a:lnTo>
                    <a:pt x="4380" y="28373"/>
                  </a:lnTo>
                  <a:lnTo>
                    <a:pt x="11962" y="15839"/>
                  </a:lnTo>
                  <a:lnTo>
                    <a:pt x="25233" y="5841"/>
                  </a:lnTo>
                  <a:lnTo>
                    <a:pt x="41732" y="1335"/>
                  </a:lnTo>
                  <a:lnTo>
                    <a:pt x="54448" y="0"/>
                  </a:lnTo>
                  <a:lnTo>
                    <a:pt x="74763" y="6678"/>
                  </a:lnTo>
                  <a:lnTo>
                    <a:pt x="95239" y="17551"/>
                  </a:lnTo>
                  <a:lnTo>
                    <a:pt x="109132" y="29254"/>
                  </a:lnTo>
                  <a:lnTo>
                    <a:pt x="118406" y="42889"/>
                  </a:lnTo>
                  <a:lnTo>
                    <a:pt x="122697" y="54755"/>
                  </a:lnTo>
                  <a:lnTo>
                    <a:pt x="123968" y="69296"/>
                  </a:lnTo>
                  <a:lnTo>
                    <a:pt x="121620" y="77780"/>
                  </a:lnTo>
                  <a:lnTo>
                    <a:pt x="112028" y="91311"/>
                  </a:lnTo>
                  <a:lnTo>
                    <a:pt x="99586" y="103538"/>
                  </a:lnTo>
                  <a:lnTo>
                    <a:pt x="71471" y="121803"/>
                  </a:lnTo>
                  <a:lnTo>
                    <a:pt x="56115" y="124104"/>
                  </a:lnTo>
                  <a:lnTo>
                    <a:pt x="44136" y="1244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4" name="SMARTInkShape-1974"/>
            <p:cNvSpPr/>
            <p:nvPr/>
          </p:nvSpPr>
          <p:spPr>
            <a:xfrm>
              <a:off x="1187648" y="3089672"/>
              <a:ext cx="116087" cy="205215"/>
            </a:xfrm>
            <a:custGeom>
              <a:avLst/>
              <a:gdLst/>
              <a:ahLst/>
              <a:cxnLst/>
              <a:rect l="0" t="0" r="0" b="0"/>
              <a:pathLst>
                <a:path w="116087" h="205215">
                  <a:moveTo>
                    <a:pt x="0" y="0"/>
                  </a:moveTo>
                  <a:lnTo>
                    <a:pt x="0" y="4740"/>
                  </a:lnTo>
                  <a:lnTo>
                    <a:pt x="2646" y="9713"/>
                  </a:lnTo>
                  <a:lnTo>
                    <a:pt x="6137" y="15231"/>
                  </a:lnTo>
                  <a:lnTo>
                    <a:pt x="17952" y="57904"/>
                  </a:lnTo>
                  <a:lnTo>
                    <a:pt x="22738" y="80656"/>
                  </a:lnTo>
                  <a:lnTo>
                    <a:pt x="18419" y="124963"/>
                  </a:lnTo>
                  <a:lnTo>
                    <a:pt x="18901" y="163445"/>
                  </a:lnTo>
                  <a:lnTo>
                    <a:pt x="26424" y="198897"/>
                  </a:lnTo>
                  <a:lnTo>
                    <a:pt x="25553" y="201059"/>
                  </a:lnTo>
                  <a:lnTo>
                    <a:pt x="23981" y="202500"/>
                  </a:lnTo>
                  <a:lnTo>
                    <a:pt x="18218" y="205214"/>
                  </a:lnTo>
                  <a:lnTo>
                    <a:pt x="17860" y="161933"/>
                  </a:lnTo>
                  <a:lnTo>
                    <a:pt x="26954" y="119969"/>
                  </a:lnTo>
                  <a:lnTo>
                    <a:pt x="31162" y="109213"/>
                  </a:lnTo>
                  <a:lnTo>
                    <a:pt x="33673" y="105551"/>
                  </a:lnTo>
                  <a:lnTo>
                    <a:pt x="39109" y="101481"/>
                  </a:lnTo>
                  <a:lnTo>
                    <a:pt x="60701" y="91587"/>
                  </a:lnTo>
                  <a:lnTo>
                    <a:pt x="74057" y="89749"/>
                  </a:lnTo>
                  <a:lnTo>
                    <a:pt x="80209" y="92143"/>
                  </a:lnTo>
                  <a:lnTo>
                    <a:pt x="87502" y="97025"/>
                  </a:lnTo>
                  <a:lnTo>
                    <a:pt x="95080" y="111255"/>
                  </a:lnTo>
                  <a:lnTo>
                    <a:pt x="98943" y="130806"/>
                  </a:lnTo>
                  <a:lnTo>
                    <a:pt x="105240" y="142843"/>
                  </a:lnTo>
                  <a:lnTo>
                    <a:pt x="108074" y="173796"/>
                  </a:lnTo>
                  <a:lnTo>
                    <a:pt x="109753" y="175395"/>
                  </a:lnTo>
                  <a:lnTo>
                    <a:pt x="111864" y="176461"/>
                  </a:lnTo>
                  <a:lnTo>
                    <a:pt x="113271" y="178164"/>
                  </a:lnTo>
                  <a:lnTo>
                    <a:pt x="114835" y="182702"/>
                  </a:lnTo>
                  <a:lnTo>
                    <a:pt x="116086" y="1964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5" name="SMARTInkShape-1975"/>
            <p:cNvSpPr/>
            <p:nvPr/>
          </p:nvSpPr>
          <p:spPr>
            <a:xfrm>
              <a:off x="843182" y="3046265"/>
              <a:ext cx="31928" cy="284509"/>
            </a:xfrm>
            <a:custGeom>
              <a:avLst/>
              <a:gdLst/>
              <a:ahLst/>
              <a:cxnLst/>
              <a:rect l="0" t="0" r="0" b="0"/>
              <a:pathLst>
                <a:path w="31928" h="284509">
                  <a:moveTo>
                    <a:pt x="22998" y="7688"/>
                  </a:moveTo>
                  <a:lnTo>
                    <a:pt x="22998" y="2947"/>
                  </a:lnTo>
                  <a:lnTo>
                    <a:pt x="22005" y="1551"/>
                  </a:lnTo>
                  <a:lnTo>
                    <a:pt x="20352" y="620"/>
                  </a:lnTo>
                  <a:lnTo>
                    <a:pt x="18257" y="0"/>
                  </a:lnTo>
                  <a:lnTo>
                    <a:pt x="16861" y="578"/>
                  </a:lnTo>
                  <a:lnTo>
                    <a:pt x="15930" y="1956"/>
                  </a:lnTo>
                  <a:lnTo>
                    <a:pt x="14436" y="6556"/>
                  </a:lnTo>
                  <a:lnTo>
                    <a:pt x="13148" y="21722"/>
                  </a:lnTo>
                  <a:lnTo>
                    <a:pt x="6389" y="49640"/>
                  </a:lnTo>
                  <a:lnTo>
                    <a:pt x="5248" y="92792"/>
                  </a:lnTo>
                  <a:lnTo>
                    <a:pt x="4168" y="123717"/>
                  </a:lnTo>
                  <a:lnTo>
                    <a:pt x="0" y="144703"/>
                  </a:lnTo>
                  <a:lnTo>
                    <a:pt x="4556" y="189344"/>
                  </a:lnTo>
                  <a:lnTo>
                    <a:pt x="7669" y="219959"/>
                  </a:lnTo>
                  <a:lnTo>
                    <a:pt x="31927" y="2845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6" name="SMARTInkShape-1976"/>
            <p:cNvSpPr/>
            <p:nvPr/>
          </p:nvSpPr>
          <p:spPr>
            <a:xfrm>
              <a:off x="732234" y="3180245"/>
              <a:ext cx="312540" cy="132670"/>
            </a:xfrm>
            <a:custGeom>
              <a:avLst/>
              <a:gdLst/>
              <a:ahLst/>
              <a:cxnLst/>
              <a:rect l="0" t="0" r="0" b="0"/>
              <a:pathLst>
                <a:path w="312540" h="132670">
                  <a:moveTo>
                    <a:pt x="0" y="43372"/>
                  </a:moveTo>
                  <a:lnTo>
                    <a:pt x="0" y="35684"/>
                  </a:lnTo>
                  <a:lnTo>
                    <a:pt x="993" y="35270"/>
                  </a:lnTo>
                  <a:lnTo>
                    <a:pt x="39218" y="34456"/>
                  </a:lnTo>
                  <a:lnTo>
                    <a:pt x="81820" y="33452"/>
                  </a:lnTo>
                  <a:lnTo>
                    <a:pt x="123245" y="27375"/>
                  </a:lnTo>
                  <a:lnTo>
                    <a:pt x="160385" y="25880"/>
                  </a:lnTo>
                  <a:lnTo>
                    <a:pt x="202691" y="18493"/>
                  </a:lnTo>
                  <a:lnTo>
                    <a:pt x="215101" y="16440"/>
                  </a:lnTo>
                  <a:lnTo>
                    <a:pt x="233798" y="9683"/>
                  </a:lnTo>
                  <a:lnTo>
                    <a:pt x="246825" y="8054"/>
                  </a:lnTo>
                  <a:lnTo>
                    <a:pt x="247894" y="6928"/>
                  </a:lnTo>
                  <a:lnTo>
                    <a:pt x="249750" y="0"/>
                  </a:lnTo>
                  <a:lnTo>
                    <a:pt x="242847" y="5113"/>
                  </a:lnTo>
                  <a:lnTo>
                    <a:pt x="219974" y="14559"/>
                  </a:lnTo>
                  <a:lnTo>
                    <a:pt x="193529" y="32541"/>
                  </a:lnTo>
                  <a:lnTo>
                    <a:pt x="167762" y="64564"/>
                  </a:lnTo>
                  <a:lnTo>
                    <a:pt x="154078" y="98833"/>
                  </a:lnTo>
                  <a:lnTo>
                    <a:pt x="153320" y="104158"/>
                  </a:lnTo>
                  <a:lnTo>
                    <a:pt x="153807" y="107709"/>
                  </a:lnTo>
                  <a:lnTo>
                    <a:pt x="155124" y="110075"/>
                  </a:lnTo>
                  <a:lnTo>
                    <a:pt x="164367" y="118615"/>
                  </a:lnTo>
                  <a:lnTo>
                    <a:pt x="172602" y="121462"/>
                  </a:lnTo>
                  <a:lnTo>
                    <a:pt x="203820" y="123606"/>
                  </a:lnTo>
                  <a:lnTo>
                    <a:pt x="212295" y="121035"/>
                  </a:lnTo>
                  <a:lnTo>
                    <a:pt x="242719" y="102745"/>
                  </a:lnTo>
                  <a:lnTo>
                    <a:pt x="252605" y="89186"/>
                  </a:lnTo>
                  <a:lnTo>
                    <a:pt x="265781" y="50369"/>
                  </a:lnTo>
                  <a:lnTo>
                    <a:pt x="266484" y="45060"/>
                  </a:lnTo>
                  <a:lnTo>
                    <a:pt x="264620" y="36516"/>
                  </a:lnTo>
                  <a:lnTo>
                    <a:pt x="258714" y="25970"/>
                  </a:lnTo>
                  <a:lnTo>
                    <a:pt x="254552" y="21416"/>
                  </a:lnTo>
                  <a:lnTo>
                    <a:pt x="253045" y="20797"/>
                  </a:lnTo>
                  <a:lnTo>
                    <a:pt x="252041" y="21377"/>
                  </a:lnTo>
                  <a:lnTo>
                    <a:pt x="250428" y="24696"/>
                  </a:lnTo>
                  <a:lnTo>
                    <a:pt x="250035" y="60058"/>
                  </a:lnTo>
                  <a:lnTo>
                    <a:pt x="252679" y="68317"/>
                  </a:lnTo>
                  <a:lnTo>
                    <a:pt x="256169" y="76287"/>
                  </a:lnTo>
                  <a:lnTo>
                    <a:pt x="259126" y="90938"/>
                  </a:lnTo>
                  <a:lnTo>
                    <a:pt x="263334" y="98577"/>
                  </a:lnTo>
                  <a:lnTo>
                    <a:pt x="300412" y="128677"/>
                  </a:lnTo>
                  <a:lnTo>
                    <a:pt x="312539" y="1326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7" name="SMARTInkShape-1977"/>
            <p:cNvSpPr/>
            <p:nvPr/>
          </p:nvSpPr>
          <p:spPr>
            <a:xfrm>
              <a:off x="1473398" y="3200895"/>
              <a:ext cx="133947" cy="120828"/>
            </a:xfrm>
            <a:custGeom>
              <a:avLst/>
              <a:gdLst/>
              <a:ahLst/>
              <a:cxnLst/>
              <a:rect l="0" t="0" r="0" b="0"/>
              <a:pathLst>
                <a:path w="133947" h="120828">
                  <a:moveTo>
                    <a:pt x="0" y="94159"/>
                  </a:moveTo>
                  <a:lnTo>
                    <a:pt x="0" y="98900"/>
                  </a:lnTo>
                  <a:lnTo>
                    <a:pt x="2646" y="103873"/>
                  </a:lnTo>
                  <a:lnTo>
                    <a:pt x="4741" y="106588"/>
                  </a:lnTo>
                  <a:lnTo>
                    <a:pt x="9714" y="109605"/>
                  </a:lnTo>
                  <a:lnTo>
                    <a:pt x="12429" y="110409"/>
                  </a:lnTo>
                  <a:lnTo>
                    <a:pt x="14239" y="111938"/>
                  </a:lnTo>
                  <a:lnTo>
                    <a:pt x="17383" y="119566"/>
                  </a:lnTo>
                  <a:lnTo>
                    <a:pt x="20294" y="120334"/>
                  </a:lnTo>
                  <a:lnTo>
                    <a:pt x="25506" y="120827"/>
                  </a:lnTo>
                  <a:lnTo>
                    <a:pt x="19553" y="111219"/>
                  </a:lnTo>
                  <a:lnTo>
                    <a:pt x="17889" y="68937"/>
                  </a:lnTo>
                  <a:lnTo>
                    <a:pt x="17860" y="24636"/>
                  </a:lnTo>
                  <a:lnTo>
                    <a:pt x="17860" y="21022"/>
                  </a:lnTo>
                  <a:lnTo>
                    <a:pt x="18852" y="18612"/>
                  </a:lnTo>
                  <a:lnTo>
                    <a:pt x="20506" y="17005"/>
                  </a:lnTo>
                  <a:lnTo>
                    <a:pt x="22600" y="15934"/>
                  </a:lnTo>
                  <a:lnTo>
                    <a:pt x="23997" y="14228"/>
                  </a:lnTo>
                  <a:lnTo>
                    <a:pt x="25548" y="9687"/>
                  </a:lnTo>
                  <a:lnTo>
                    <a:pt x="26954" y="8079"/>
                  </a:lnTo>
                  <a:lnTo>
                    <a:pt x="39109" y="546"/>
                  </a:lnTo>
                  <a:lnTo>
                    <a:pt x="42940" y="0"/>
                  </a:lnTo>
                  <a:lnTo>
                    <a:pt x="85255" y="5690"/>
                  </a:lnTo>
                  <a:lnTo>
                    <a:pt x="95927" y="10951"/>
                  </a:lnTo>
                  <a:lnTo>
                    <a:pt x="110223" y="13943"/>
                  </a:lnTo>
                  <a:lnTo>
                    <a:pt x="124446" y="20694"/>
                  </a:lnTo>
                  <a:lnTo>
                    <a:pt x="133946" y="2272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8" name="SMARTInkShape-1978"/>
            <p:cNvSpPr/>
            <p:nvPr/>
          </p:nvSpPr>
          <p:spPr>
            <a:xfrm>
              <a:off x="1339864" y="3179336"/>
              <a:ext cx="105307" cy="115587"/>
            </a:xfrm>
            <a:custGeom>
              <a:avLst/>
              <a:gdLst/>
              <a:ahLst/>
              <a:cxnLst/>
              <a:rect l="0" t="0" r="0" b="0"/>
              <a:pathLst>
                <a:path w="105307" h="115587">
                  <a:moveTo>
                    <a:pt x="44238" y="8562"/>
                  </a:moveTo>
                  <a:lnTo>
                    <a:pt x="39497" y="8562"/>
                  </a:lnTo>
                  <a:lnTo>
                    <a:pt x="38101" y="7570"/>
                  </a:lnTo>
                  <a:lnTo>
                    <a:pt x="37170" y="5916"/>
                  </a:lnTo>
                  <a:lnTo>
                    <a:pt x="35676" y="874"/>
                  </a:lnTo>
                  <a:lnTo>
                    <a:pt x="32825" y="184"/>
                  </a:lnTo>
                  <a:lnTo>
                    <a:pt x="30676" y="0"/>
                  </a:lnTo>
                  <a:lnTo>
                    <a:pt x="29244" y="870"/>
                  </a:lnTo>
                  <a:lnTo>
                    <a:pt x="28288" y="2442"/>
                  </a:lnTo>
                  <a:lnTo>
                    <a:pt x="27651" y="4482"/>
                  </a:lnTo>
                  <a:lnTo>
                    <a:pt x="10982" y="26495"/>
                  </a:lnTo>
                  <a:lnTo>
                    <a:pt x="205" y="64237"/>
                  </a:lnTo>
                  <a:lnTo>
                    <a:pt x="0" y="69491"/>
                  </a:lnTo>
                  <a:lnTo>
                    <a:pt x="2417" y="77975"/>
                  </a:lnTo>
                  <a:lnTo>
                    <a:pt x="14844" y="99761"/>
                  </a:lnTo>
                  <a:lnTo>
                    <a:pt x="34144" y="110603"/>
                  </a:lnTo>
                  <a:lnTo>
                    <a:pt x="45987" y="114203"/>
                  </a:lnTo>
                  <a:lnTo>
                    <a:pt x="77395" y="115586"/>
                  </a:lnTo>
                  <a:lnTo>
                    <a:pt x="86425" y="113014"/>
                  </a:lnTo>
                  <a:lnTo>
                    <a:pt x="95566" y="108018"/>
                  </a:lnTo>
                  <a:lnTo>
                    <a:pt x="101889" y="97673"/>
                  </a:lnTo>
                  <a:lnTo>
                    <a:pt x="105306" y="86779"/>
                  </a:lnTo>
                  <a:lnTo>
                    <a:pt x="104794" y="83527"/>
                  </a:lnTo>
                  <a:lnTo>
                    <a:pt x="101579" y="77268"/>
                  </a:lnTo>
                  <a:lnTo>
                    <a:pt x="76923" y="50241"/>
                  </a:lnTo>
                  <a:lnTo>
                    <a:pt x="71001" y="46930"/>
                  </a:lnTo>
                  <a:lnTo>
                    <a:pt x="65062" y="44466"/>
                  </a:lnTo>
                  <a:lnTo>
                    <a:pt x="56140" y="38493"/>
                  </a:lnTo>
                  <a:lnTo>
                    <a:pt x="44238" y="3535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9" name="SMARTInkShape-1979"/>
            <p:cNvSpPr/>
            <p:nvPr/>
          </p:nvSpPr>
          <p:spPr>
            <a:xfrm>
              <a:off x="607219" y="3143666"/>
              <a:ext cx="151805" cy="142301"/>
            </a:xfrm>
            <a:custGeom>
              <a:avLst/>
              <a:gdLst/>
              <a:ahLst/>
              <a:cxnLst/>
              <a:rect l="0" t="0" r="0" b="0"/>
              <a:pathLst>
                <a:path w="151805" h="142301">
                  <a:moveTo>
                    <a:pt x="0" y="106740"/>
                  </a:moveTo>
                  <a:lnTo>
                    <a:pt x="0" y="101999"/>
                  </a:lnTo>
                  <a:lnTo>
                    <a:pt x="992" y="100603"/>
                  </a:lnTo>
                  <a:lnTo>
                    <a:pt x="2646" y="99672"/>
                  </a:lnTo>
                  <a:lnTo>
                    <a:pt x="12359" y="98362"/>
                  </a:lnTo>
                  <a:lnTo>
                    <a:pt x="54723" y="96839"/>
                  </a:lnTo>
                  <a:lnTo>
                    <a:pt x="98119" y="86788"/>
                  </a:lnTo>
                  <a:lnTo>
                    <a:pt x="113408" y="79331"/>
                  </a:lnTo>
                  <a:lnTo>
                    <a:pt x="145805" y="50175"/>
                  </a:lnTo>
                  <a:lnTo>
                    <a:pt x="149138" y="41582"/>
                  </a:lnTo>
                  <a:lnTo>
                    <a:pt x="150027" y="36512"/>
                  </a:lnTo>
                  <a:lnTo>
                    <a:pt x="148369" y="28233"/>
                  </a:lnTo>
                  <a:lnTo>
                    <a:pt x="145316" y="21247"/>
                  </a:lnTo>
                  <a:lnTo>
                    <a:pt x="143960" y="14834"/>
                  </a:lnTo>
                  <a:lnTo>
                    <a:pt x="142606" y="12727"/>
                  </a:lnTo>
                  <a:lnTo>
                    <a:pt x="140711" y="11323"/>
                  </a:lnTo>
                  <a:lnTo>
                    <a:pt x="135960" y="8770"/>
                  </a:lnTo>
                  <a:lnTo>
                    <a:pt x="130541" y="4328"/>
                  </a:lnTo>
                  <a:lnTo>
                    <a:pt x="122180" y="1692"/>
                  </a:lnTo>
                  <a:lnTo>
                    <a:pt x="100643" y="0"/>
                  </a:lnTo>
                  <a:lnTo>
                    <a:pt x="91693" y="2415"/>
                  </a:lnTo>
                  <a:lnTo>
                    <a:pt x="51546" y="26447"/>
                  </a:lnTo>
                  <a:lnTo>
                    <a:pt x="46270" y="29398"/>
                  </a:lnTo>
                  <a:lnTo>
                    <a:pt x="42753" y="33351"/>
                  </a:lnTo>
                  <a:lnTo>
                    <a:pt x="30199" y="59283"/>
                  </a:lnTo>
                  <a:lnTo>
                    <a:pt x="21944" y="92133"/>
                  </a:lnTo>
                  <a:lnTo>
                    <a:pt x="23974" y="103886"/>
                  </a:lnTo>
                  <a:lnTo>
                    <a:pt x="30695" y="116919"/>
                  </a:lnTo>
                  <a:lnTo>
                    <a:pt x="38971" y="127064"/>
                  </a:lnTo>
                  <a:lnTo>
                    <a:pt x="52447" y="136354"/>
                  </a:lnTo>
                  <a:lnTo>
                    <a:pt x="69007" y="140650"/>
                  </a:lnTo>
                  <a:lnTo>
                    <a:pt x="104227" y="142300"/>
                  </a:lnTo>
                  <a:lnTo>
                    <a:pt x="138725" y="133355"/>
                  </a:lnTo>
                  <a:lnTo>
                    <a:pt x="151804" y="12459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71" name="SMARTInkShape-1980"/>
          <p:cNvSpPr/>
          <p:nvPr/>
        </p:nvSpPr>
        <p:spPr>
          <a:xfrm>
            <a:off x="3902273" y="3232547"/>
            <a:ext cx="312540" cy="2053829"/>
          </a:xfrm>
          <a:custGeom>
            <a:avLst/>
            <a:gdLst/>
            <a:ahLst/>
            <a:cxnLst/>
            <a:rect l="0" t="0" r="0" b="0"/>
            <a:pathLst>
              <a:path w="312540" h="2053829">
                <a:moveTo>
                  <a:pt x="312539" y="0"/>
                </a:moveTo>
                <a:lnTo>
                  <a:pt x="311547" y="42123"/>
                </a:lnTo>
                <a:lnTo>
                  <a:pt x="305410" y="78076"/>
                </a:lnTo>
                <a:lnTo>
                  <a:pt x="296316" y="121139"/>
                </a:lnTo>
                <a:lnTo>
                  <a:pt x="286808" y="154051"/>
                </a:lnTo>
                <a:lnTo>
                  <a:pt x="275968" y="191167"/>
                </a:lnTo>
                <a:lnTo>
                  <a:pt x="263543" y="230815"/>
                </a:lnTo>
                <a:lnTo>
                  <a:pt x="248099" y="271586"/>
                </a:lnTo>
                <a:lnTo>
                  <a:pt x="231313" y="315504"/>
                </a:lnTo>
                <a:lnTo>
                  <a:pt x="222670" y="338328"/>
                </a:lnTo>
                <a:lnTo>
                  <a:pt x="214923" y="362474"/>
                </a:lnTo>
                <a:lnTo>
                  <a:pt x="207774" y="387501"/>
                </a:lnTo>
                <a:lnTo>
                  <a:pt x="201024" y="413115"/>
                </a:lnTo>
                <a:lnTo>
                  <a:pt x="193547" y="439121"/>
                </a:lnTo>
                <a:lnTo>
                  <a:pt x="185586" y="465388"/>
                </a:lnTo>
                <a:lnTo>
                  <a:pt x="177302" y="491829"/>
                </a:lnTo>
                <a:lnTo>
                  <a:pt x="169795" y="518386"/>
                </a:lnTo>
                <a:lnTo>
                  <a:pt x="162806" y="545020"/>
                </a:lnTo>
                <a:lnTo>
                  <a:pt x="156163" y="571706"/>
                </a:lnTo>
                <a:lnTo>
                  <a:pt x="149749" y="598427"/>
                </a:lnTo>
                <a:lnTo>
                  <a:pt x="143489" y="625169"/>
                </a:lnTo>
                <a:lnTo>
                  <a:pt x="137331" y="651928"/>
                </a:lnTo>
                <a:lnTo>
                  <a:pt x="131242" y="679689"/>
                </a:lnTo>
                <a:lnTo>
                  <a:pt x="125198" y="708118"/>
                </a:lnTo>
                <a:lnTo>
                  <a:pt x="119184" y="736993"/>
                </a:lnTo>
                <a:lnTo>
                  <a:pt x="113190" y="766164"/>
                </a:lnTo>
                <a:lnTo>
                  <a:pt x="107211" y="795534"/>
                </a:lnTo>
                <a:lnTo>
                  <a:pt x="101239" y="825036"/>
                </a:lnTo>
                <a:lnTo>
                  <a:pt x="96267" y="854625"/>
                </a:lnTo>
                <a:lnTo>
                  <a:pt x="91959" y="884273"/>
                </a:lnTo>
                <a:lnTo>
                  <a:pt x="88095" y="913961"/>
                </a:lnTo>
                <a:lnTo>
                  <a:pt x="83535" y="942682"/>
                </a:lnTo>
                <a:lnTo>
                  <a:pt x="78510" y="970759"/>
                </a:lnTo>
                <a:lnTo>
                  <a:pt x="73176" y="998407"/>
                </a:lnTo>
                <a:lnTo>
                  <a:pt x="68628" y="1026761"/>
                </a:lnTo>
                <a:lnTo>
                  <a:pt x="64604" y="1055585"/>
                </a:lnTo>
                <a:lnTo>
                  <a:pt x="60929" y="1084724"/>
                </a:lnTo>
                <a:lnTo>
                  <a:pt x="57486" y="1114071"/>
                </a:lnTo>
                <a:lnTo>
                  <a:pt x="54199" y="1143557"/>
                </a:lnTo>
                <a:lnTo>
                  <a:pt x="51016" y="1173137"/>
                </a:lnTo>
                <a:lnTo>
                  <a:pt x="48893" y="1202779"/>
                </a:lnTo>
                <a:lnTo>
                  <a:pt x="47479" y="1232461"/>
                </a:lnTo>
                <a:lnTo>
                  <a:pt x="46535" y="1262172"/>
                </a:lnTo>
                <a:lnTo>
                  <a:pt x="44914" y="1290909"/>
                </a:lnTo>
                <a:lnTo>
                  <a:pt x="42841" y="1318996"/>
                </a:lnTo>
                <a:lnTo>
                  <a:pt x="40467" y="1346651"/>
                </a:lnTo>
                <a:lnTo>
                  <a:pt x="38884" y="1375009"/>
                </a:lnTo>
                <a:lnTo>
                  <a:pt x="37829" y="1403837"/>
                </a:lnTo>
                <a:lnTo>
                  <a:pt x="37126" y="1432977"/>
                </a:lnTo>
                <a:lnTo>
                  <a:pt x="35665" y="1460341"/>
                </a:lnTo>
                <a:lnTo>
                  <a:pt x="33699" y="1486522"/>
                </a:lnTo>
                <a:lnTo>
                  <a:pt x="31396" y="1511913"/>
                </a:lnTo>
                <a:lnTo>
                  <a:pt x="29860" y="1537770"/>
                </a:lnTo>
                <a:lnTo>
                  <a:pt x="28837" y="1563937"/>
                </a:lnTo>
                <a:lnTo>
                  <a:pt x="28154" y="1590312"/>
                </a:lnTo>
                <a:lnTo>
                  <a:pt x="27699" y="1615833"/>
                </a:lnTo>
                <a:lnTo>
                  <a:pt x="27396" y="1640784"/>
                </a:lnTo>
                <a:lnTo>
                  <a:pt x="27194" y="1665357"/>
                </a:lnTo>
                <a:lnTo>
                  <a:pt x="26067" y="1689675"/>
                </a:lnTo>
                <a:lnTo>
                  <a:pt x="24323" y="1713824"/>
                </a:lnTo>
                <a:lnTo>
                  <a:pt x="22169" y="1737862"/>
                </a:lnTo>
                <a:lnTo>
                  <a:pt x="20732" y="1760832"/>
                </a:lnTo>
                <a:lnTo>
                  <a:pt x="19136" y="1804876"/>
                </a:lnTo>
                <a:lnTo>
                  <a:pt x="18427" y="1847602"/>
                </a:lnTo>
                <a:lnTo>
                  <a:pt x="17120" y="1889742"/>
                </a:lnTo>
                <a:lnTo>
                  <a:pt x="13231" y="1931622"/>
                </a:lnTo>
                <a:lnTo>
                  <a:pt x="10842" y="1970740"/>
                </a:lnTo>
                <a:lnTo>
                  <a:pt x="8787" y="2004994"/>
                </a:lnTo>
                <a:lnTo>
                  <a:pt x="0" y="205382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74" name="SMARTInkShape-Group256"/>
          <p:cNvGrpSpPr/>
          <p:nvPr/>
        </p:nvGrpSpPr>
        <p:grpSpPr>
          <a:xfrm>
            <a:off x="660797" y="5745553"/>
            <a:ext cx="103927" cy="94306"/>
            <a:chOff x="660797" y="5745553"/>
            <a:chExt cx="103927" cy="94306"/>
          </a:xfrm>
        </p:grpSpPr>
        <p:sp>
          <p:nvSpPr>
            <p:cNvPr id="1772" name="SMARTInkShape-1981"/>
            <p:cNvSpPr/>
            <p:nvPr/>
          </p:nvSpPr>
          <p:spPr>
            <a:xfrm>
              <a:off x="660797" y="5745553"/>
              <a:ext cx="25781" cy="94306"/>
            </a:xfrm>
            <a:custGeom>
              <a:avLst/>
              <a:gdLst/>
              <a:ahLst/>
              <a:cxnLst/>
              <a:rect l="0" t="0" r="0" b="0"/>
              <a:pathLst>
                <a:path w="25781" h="94306">
                  <a:moveTo>
                    <a:pt x="5166" y="0"/>
                  </a:moveTo>
                  <a:lnTo>
                    <a:pt x="1241" y="3924"/>
                  </a:lnTo>
                  <a:lnTo>
                    <a:pt x="368" y="9538"/>
                  </a:lnTo>
                  <a:lnTo>
                    <a:pt x="4" y="51924"/>
                  </a:lnTo>
                  <a:lnTo>
                    <a:pt x="0" y="88391"/>
                  </a:lnTo>
                  <a:lnTo>
                    <a:pt x="992" y="90415"/>
                  </a:lnTo>
                  <a:lnTo>
                    <a:pt x="2646" y="91764"/>
                  </a:lnTo>
                  <a:lnTo>
                    <a:pt x="8562" y="94305"/>
                  </a:lnTo>
                  <a:lnTo>
                    <a:pt x="11571" y="57889"/>
                  </a:lnTo>
                  <a:lnTo>
                    <a:pt x="25180" y="17021"/>
                  </a:lnTo>
                  <a:lnTo>
                    <a:pt x="25780" y="147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3" name="SMARTInkShape-1982"/>
            <p:cNvSpPr/>
            <p:nvPr/>
          </p:nvSpPr>
          <p:spPr>
            <a:xfrm>
              <a:off x="757513" y="5815327"/>
              <a:ext cx="7211" cy="6671"/>
            </a:xfrm>
            <a:custGeom>
              <a:avLst/>
              <a:gdLst/>
              <a:ahLst/>
              <a:cxnLst/>
              <a:rect l="0" t="0" r="0" b="0"/>
              <a:pathLst>
                <a:path w="7211" h="6671">
                  <a:moveTo>
                    <a:pt x="0" y="0"/>
                  </a:moveTo>
                  <a:lnTo>
                    <a:pt x="1392" y="6293"/>
                  </a:lnTo>
                  <a:lnTo>
                    <a:pt x="6216" y="6670"/>
                  </a:lnTo>
                  <a:lnTo>
                    <a:pt x="7210" y="60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75" name="SMARTInkShape-1983"/>
          <p:cNvSpPr/>
          <p:nvPr/>
        </p:nvSpPr>
        <p:spPr>
          <a:xfrm>
            <a:off x="6947296" y="232172"/>
            <a:ext cx="6033" cy="7502"/>
          </a:xfrm>
          <a:custGeom>
            <a:avLst/>
            <a:gdLst/>
            <a:ahLst/>
            <a:cxnLst/>
            <a:rect l="0" t="0" r="0" b="0"/>
            <a:pathLst>
              <a:path w="6033" h="7502">
                <a:moveTo>
                  <a:pt x="0" y="0"/>
                </a:moveTo>
                <a:lnTo>
                  <a:pt x="4741" y="4740"/>
                </a:lnTo>
                <a:lnTo>
                  <a:pt x="6032" y="7501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88" name="SMARTInkShape-Group258"/>
          <p:cNvGrpSpPr/>
          <p:nvPr/>
        </p:nvGrpSpPr>
        <p:grpSpPr>
          <a:xfrm>
            <a:off x="857251" y="5831255"/>
            <a:ext cx="1339453" cy="499894"/>
            <a:chOff x="857251" y="5831255"/>
            <a:chExt cx="1339453" cy="499894"/>
          </a:xfrm>
        </p:grpSpPr>
        <p:sp>
          <p:nvSpPr>
            <p:cNvPr id="1776" name="SMARTInkShape-1984"/>
            <p:cNvSpPr/>
            <p:nvPr/>
          </p:nvSpPr>
          <p:spPr>
            <a:xfrm>
              <a:off x="857251" y="5831255"/>
              <a:ext cx="124460" cy="419358"/>
            </a:xfrm>
            <a:custGeom>
              <a:avLst/>
              <a:gdLst/>
              <a:ahLst/>
              <a:cxnLst/>
              <a:rect l="0" t="0" r="0" b="0"/>
              <a:pathLst>
                <a:path w="124460" h="419358">
                  <a:moveTo>
                    <a:pt x="71436" y="89127"/>
                  </a:moveTo>
                  <a:lnTo>
                    <a:pt x="63748" y="96816"/>
                  </a:lnTo>
                  <a:lnTo>
                    <a:pt x="62874" y="102430"/>
                  </a:lnTo>
                  <a:lnTo>
                    <a:pt x="48420" y="125814"/>
                  </a:lnTo>
                  <a:lnTo>
                    <a:pt x="37911" y="163296"/>
                  </a:lnTo>
                  <a:lnTo>
                    <a:pt x="36006" y="205573"/>
                  </a:lnTo>
                  <a:lnTo>
                    <a:pt x="31015" y="249910"/>
                  </a:lnTo>
                  <a:lnTo>
                    <a:pt x="27345" y="294517"/>
                  </a:lnTo>
                  <a:lnTo>
                    <a:pt x="26861" y="333023"/>
                  </a:lnTo>
                  <a:lnTo>
                    <a:pt x="25802" y="376924"/>
                  </a:lnTo>
                  <a:lnTo>
                    <a:pt x="17868" y="419357"/>
                  </a:lnTo>
                  <a:lnTo>
                    <a:pt x="13121" y="414736"/>
                  </a:lnTo>
                  <a:lnTo>
                    <a:pt x="10792" y="407144"/>
                  </a:lnTo>
                  <a:lnTo>
                    <a:pt x="4297" y="363981"/>
                  </a:lnTo>
                  <a:lnTo>
                    <a:pt x="848" y="328848"/>
                  </a:lnTo>
                  <a:lnTo>
                    <a:pt x="167" y="284719"/>
                  </a:lnTo>
                  <a:lnTo>
                    <a:pt x="32" y="242527"/>
                  </a:lnTo>
                  <a:lnTo>
                    <a:pt x="5" y="198399"/>
                  </a:lnTo>
                  <a:lnTo>
                    <a:pt x="0" y="154111"/>
                  </a:lnTo>
                  <a:lnTo>
                    <a:pt x="2645" y="125580"/>
                  </a:lnTo>
                  <a:lnTo>
                    <a:pt x="9093" y="81286"/>
                  </a:lnTo>
                  <a:lnTo>
                    <a:pt x="21248" y="47991"/>
                  </a:lnTo>
                  <a:lnTo>
                    <a:pt x="46419" y="16524"/>
                  </a:lnTo>
                  <a:lnTo>
                    <a:pt x="60937" y="6320"/>
                  </a:lnTo>
                  <a:lnTo>
                    <a:pt x="73066" y="1753"/>
                  </a:lnTo>
                  <a:lnTo>
                    <a:pt x="96894" y="0"/>
                  </a:lnTo>
                  <a:lnTo>
                    <a:pt x="105241" y="2552"/>
                  </a:lnTo>
                  <a:lnTo>
                    <a:pt x="118683" y="12275"/>
                  </a:lnTo>
                  <a:lnTo>
                    <a:pt x="122201" y="17929"/>
                  </a:lnTo>
                  <a:lnTo>
                    <a:pt x="124459" y="29643"/>
                  </a:lnTo>
                  <a:lnTo>
                    <a:pt x="123990" y="66659"/>
                  </a:lnTo>
                  <a:lnTo>
                    <a:pt x="112581" y="102815"/>
                  </a:lnTo>
                  <a:lnTo>
                    <a:pt x="91088" y="143332"/>
                  </a:lnTo>
                  <a:lnTo>
                    <a:pt x="67520" y="186444"/>
                  </a:lnTo>
                  <a:lnTo>
                    <a:pt x="38570" y="229065"/>
                  </a:lnTo>
                  <a:lnTo>
                    <a:pt x="8929" y="26772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7" name="SMARTInkShape-1985"/>
            <p:cNvSpPr/>
            <p:nvPr/>
          </p:nvSpPr>
          <p:spPr>
            <a:xfrm>
              <a:off x="955487" y="6073998"/>
              <a:ext cx="116076" cy="176335"/>
            </a:xfrm>
            <a:custGeom>
              <a:avLst/>
              <a:gdLst/>
              <a:ahLst/>
              <a:cxnLst/>
              <a:rect l="0" t="0" r="0" b="0"/>
              <a:pathLst>
                <a:path w="116076" h="176335">
                  <a:moveTo>
                    <a:pt x="116075" y="16048"/>
                  </a:moveTo>
                  <a:lnTo>
                    <a:pt x="74379" y="16048"/>
                  </a:lnTo>
                  <a:lnTo>
                    <a:pt x="68440" y="16048"/>
                  </a:lnTo>
                  <a:lnTo>
                    <a:pt x="62493" y="18694"/>
                  </a:lnTo>
                  <a:lnTo>
                    <a:pt x="47614" y="30288"/>
                  </a:lnTo>
                  <a:lnTo>
                    <a:pt x="35708" y="35838"/>
                  </a:lnTo>
                  <a:lnTo>
                    <a:pt x="32732" y="38172"/>
                  </a:lnTo>
                  <a:lnTo>
                    <a:pt x="29424" y="43410"/>
                  </a:lnTo>
                  <a:lnTo>
                    <a:pt x="26962" y="49045"/>
                  </a:lnTo>
                  <a:lnTo>
                    <a:pt x="12643" y="72809"/>
                  </a:lnTo>
                  <a:lnTo>
                    <a:pt x="9030" y="83689"/>
                  </a:lnTo>
                  <a:lnTo>
                    <a:pt x="3109" y="94188"/>
                  </a:lnTo>
                  <a:lnTo>
                    <a:pt x="71" y="135043"/>
                  </a:lnTo>
                  <a:lnTo>
                    <a:pt x="0" y="157310"/>
                  </a:lnTo>
                  <a:lnTo>
                    <a:pt x="989" y="160825"/>
                  </a:lnTo>
                  <a:lnTo>
                    <a:pt x="2640" y="163167"/>
                  </a:lnTo>
                  <a:lnTo>
                    <a:pt x="4733" y="164729"/>
                  </a:lnTo>
                  <a:lnTo>
                    <a:pt x="6128" y="166763"/>
                  </a:lnTo>
                  <a:lnTo>
                    <a:pt x="7679" y="171668"/>
                  </a:lnTo>
                  <a:lnTo>
                    <a:pt x="9085" y="173373"/>
                  </a:lnTo>
                  <a:lnTo>
                    <a:pt x="13292" y="175267"/>
                  </a:lnTo>
                  <a:lnTo>
                    <a:pt x="21239" y="176334"/>
                  </a:lnTo>
                  <a:lnTo>
                    <a:pt x="26962" y="173937"/>
                  </a:lnTo>
                  <a:lnTo>
                    <a:pt x="32813" y="170557"/>
                  </a:lnTo>
                  <a:lnTo>
                    <a:pt x="38721" y="169055"/>
                  </a:lnTo>
                  <a:lnTo>
                    <a:pt x="40693" y="166670"/>
                  </a:lnTo>
                  <a:lnTo>
                    <a:pt x="46505" y="151230"/>
                  </a:lnTo>
                  <a:lnTo>
                    <a:pt x="48859" y="147841"/>
                  </a:lnTo>
                  <a:lnTo>
                    <a:pt x="59429" y="110006"/>
                  </a:lnTo>
                  <a:lnTo>
                    <a:pt x="68365" y="67451"/>
                  </a:lnTo>
                  <a:lnTo>
                    <a:pt x="76303" y="31994"/>
                  </a:lnTo>
                  <a:lnTo>
                    <a:pt x="71501" y="0"/>
                  </a:lnTo>
                  <a:lnTo>
                    <a:pt x="70484" y="388"/>
                  </a:lnTo>
                  <a:lnTo>
                    <a:pt x="63745" y="6037"/>
                  </a:lnTo>
                  <a:lnTo>
                    <a:pt x="62519" y="46830"/>
                  </a:lnTo>
                  <a:lnTo>
                    <a:pt x="62499" y="87546"/>
                  </a:lnTo>
                  <a:lnTo>
                    <a:pt x="62498" y="106570"/>
                  </a:lnTo>
                  <a:lnTo>
                    <a:pt x="65143" y="113497"/>
                  </a:lnTo>
                  <a:lnTo>
                    <a:pt x="68634" y="119882"/>
                  </a:lnTo>
                  <a:lnTo>
                    <a:pt x="71592" y="129056"/>
                  </a:lnTo>
                  <a:lnTo>
                    <a:pt x="75800" y="135065"/>
                  </a:lnTo>
                  <a:lnTo>
                    <a:pt x="80977" y="138398"/>
                  </a:lnTo>
                  <a:lnTo>
                    <a:pt x="83747" y="139286"/>
                  </a:lnTo>
                  <a:lnTo>
                    <a:pt x="86586" y="138887"/>
                  </a:lnTo>
                  <a:lnTo>
                    <a:pt x="96488" y="133220"/>
                  </a:lnTo>
                  <a:lnTo>
                    <a:pt x="98216" y="1232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8" name="SMARTInkShape-1986"/>
            <p:cNvSpPr/>
            <p:nvPr/>
          </p:nvSpPr>
          <p:spPr>
            <a:xfrm>
              <a:off x="1098353" y="6054328"/>
              <a:ext cx="89296" cy="187335"/>
            </a:xfrm>
            <a:custGeom>
              <a:avLst/>
              <a:gdLst/>
              <a:ahLst/>
              <a:cxnLst/>
              <a:rect l="0" t="0" r="0" b="0"/>
              <a:pathLst>
                <a:path w="89296" h="187335">
                  <a:moveTo>
                    <a:pt x="8928" y="0"/>
                  </a:moveTo>
                  <a:lnTo>
                    <a:pt x="4188" y="4740"/>
                  </a:lnTo>
                  <a:lnTo>
                    <a:pt x="1860" y="9713"/>
                  </a:lnTo>
                  <a:lnTo>
                    <a:pt x="31" y="51137"/>
                  </a:lnTo>
                  <a:lnTo>
                    <a:pt x="0" y="91179"/>
                  </a:lnTo>
                  <a:lnTo>
                    <a:pt x="991" y="102040"/>
                  </a:lnTo>
                  <a:lnTo>
                    <a:pt x="8376" y="140278"/>
                  </a:lnTo>
                  <a:lnTo>
                    <a:pt x="9848" y="158408"/>
                  </a:lnTo>
                  <a:lnTo>
                    <a:pt x="17825" y="187334"/>
                  </a:lnTo>
                  <a:lnTo>
                    <a:pt x="17858" y="144716"/>
                  </a:lnTo>
                  <a:lnTo>
                    <a:pt x="17858" y="102052"/>
                  </a:lnTo>
                  <a:lnTo>
                    <a:pt x="17858" y="95627"/>
                  </a:lnTo>
                  <a:lnTo>
                    <a:pt x="18850" y="93517"/>
                  </a:lnTo>
                  <a:lnTo>
                    <a:pt x="20504" y="92110"/>
                  </a:lnTo>
                  <a:lnTo>
                    <a:pt x="24987" y="89556"/>
                  </a:lnTo>
                  <a:lnTo>
                    <a:pt x="30287" y="85112"/>
                  </a:lnTo>
                  <a:lnTo>
                    <a:pt x="33304" y="79830"/>
                  </a:lnTo>
                  <a:lnTo>
                    <a:pt x="34108" y="77033"/>
                  </a:lnTo>
                  <a:lnTo>
                    <a:pt x="35637" y="75168"/>
                  </a:lnTo>
                  <a:lnTo>
                    <a:pt x="51926" y="63894"/>
                  </a:lnTo>
                  <a:lnTo>
                    <a:pt x="60380" y="61790"/>
                  </a:lnTo>
                  <a:lnTo>
                    <a:pt x="68711" y="56452"/>
                  </a:lnTo>
                  <a:lnTo>
                    <a:pt x="77464" y="53438"/>
                  </a:lnTo>
                  <a:lnTo>
                    <a:pt x="89295" y="446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9" name="SMARTInkShape-1987"/>
            <p:cNvSpPr/>
            <p:nvPr/>
          </p:nvSpPr>
          <p:spPr>
            <a:xfrm>
              <a:off x="1232308" y="6081261"/>
              <a:ext cx="62462" cy="178451"/>
            </a:xfrm>
            <a:custGeom>
              <a:avLst/>
              <a:gdLst/>
              <a:ahLst/>
              <a:cxnLst/>
              <a:rect l="0" t="0" r="0" b="0"/>
              <a:pathLst>
                <a:path w="62462" h="178451">
                  <a:moveTo>
                    <a:pt x="26778" y="53434"/>
                  </a:moveTo>
                  <a:lnTo>
                    <a:pt x="35340" y="53434"/>
                  </a:lnTo>
                  <a:lnTo>
                    <a:pt x="49000" y="40132"/>
                  </a:lnTo>
                  <a:lnTo>
                    <a:pt x="51537" y="34955"/>
                  </a:lnTo>
                  <a:lnTo>
                    <a:pt x="52214" y="32184"/>
                  </a:lnTo>
                  <a:lnTo>
                    <a:pt x="61590" y="17874"/>
                  </a:lnTo>
                  <a:lnTo>
                    <a:pt x="62461" y="1510"/>
                  </a:lnTo>
                  <a:lnTo>
                    <a:pt x="61481" y="958"/>
                  </a:lnTo>
                  <a:lnTo>
                    <a:pt x="54805" y="0"/>
                  </a:lnTo>
                  <a:lnTo>
                    <a:pt x="32608" y="20851"/>
                  </a:lnTo>
                  <a:lnTo>
                    <a:pt x="29369" y="26715"/>
                  </a:lnTo>
                  <a:lnTo>
                    <a:pt x="22549" y="43305"/>
                  </a:lnTo>
                  <a:lnTo>
                    <a:pt x="12640" y="59554"/>
                  </a:lnTo>
                  <a:lnTo>
                    <a:pt x="913" y="103934"/>
                  </a:lnTo>
                  <a:lnTo>
                    <a:pt x="13" y="145618"/>
                  </a:lnTo>
                  <a:lnTo>
                    <a:pt x="0" y="153274"/>
                  </a:lnTo>
                  <a:lnTo>
                    <a:pt x="2639" y="159985"/>
                  </a:lnTo>
                  <a:lnTo>
                    <a:pt x="13292" y="173702"/>
                  </a:lnTo>
                  <a:lnTo>
                    <a:pt x="18469" y="176339"/>
                  </a:lnTo>
                  <a:lnTo>
                    <a:pt x="31032" y="178326"/>
                  </a:lnTo>
                  <a:lnTo>
                    <a:pt x="44637" y="1784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0" name="SMARTInkShape-1988"/>
            <p:cNvSpPr/>
            <p:nvPr/>
          </p:nvSpPr>
          <p:spPr>
            <a:xfrm>
              <a:off x="1348383" y="6118244"/>
              <a:ext cx="89298" cy="114229"/>
            </a:xfrm>
            <a:custGeom>
              <a:avLst/>
              <a:gdLst/>
              <a:ahLst/>
              <a:cxnLst/>
              <a:rect l="0" t="0" r="0" b="0"/>
              <a:pathLst>
                <a:path w="89298" h="114229">
                  <a:moveTo>
                    <a:pt x="0" y="16451"/>
                  </a:moveTo>
                  <a:lnTo>
                    <a:pt x="0" y="56353"/>
                  </a:lnTo>
                  <a:lnTo>
                    <a:pt x="0" y="98669"/>
                  </a:lnTo>
                  <a:lnTo>
                    <a:pt x="0" y="114228"/>
                  </a:lnTo>
                  <a:lnTo>
                    <a:pt x="0" y="71869"/>
                  </a:lnTo>
                  <a:lnTo>
                    <a:pt x="992" y="63901"/>
                  </a:lnTo>
                  <a:lnTo>
                    <a:pt x="14821" y="20521"/>
                  </a:lnTo>
                  <a:lnTo>
                    <a:pt x="16509" y="13960"/>
                  </a:lnTo>
                  <a:lnTo>
                    <a:pt x="17951" y="11814"/>
                  </a:lnTo>
                  <a:lnTo>
                    <a:pt x="19905" y="10383"/>
                  </a:lnTo>
                  <a:lnTo>
                    <a:pt x="24722" y="7801"/>
                  </a:lnTo>
                  <a:lnTo>
                    <a:pt x="33011" y="1761"/>
                  </a:lnTo>
                  <a:lnTo>
                    <a:pt x="38815" y="0"/>
                  </a:lnTo>
                  <a:lnTo>
                    <a:pt x="40759" y="522"/>
                  </a:lnTo>
                  <a:lnTo>
                    <a:pt x="42055" y="1863"/>
                  </a:lnTo>
                  <a:lnTo>
                    <a:pt x="42920" y="3749"/>
                  </a:lnTo>
                  <a:lnTo>
                    <a:pt x="44488" y="5007"/>
                  </a:lnTo>
                  <a:lnTo>
                    <a:pt x="48876" y="6404"/>
                  </a:lnTo>
                  <a:lnTo>
                    <a:pt x="54134" y="12316"/>
                  </a:lnTo>
                  <a:lnTo>
                    <a:pt x="67542" y="31781"/>
                  </a:lnTo>
                  <a:lnTo>
                    <a:pt x="73314" y="50200"/>
                  </a:lnTo>
                  <a:lnTo>
                    <a:pt x="75665" y="53834"/>
                  </a:lnTo>
                  <a:lnTo>
                    <a:pt x="78974" y="68428"/>
                  </a:lnTo>
                  <a:lnTo>
                    <a:pt x="81084" y="84008"/>
                  </a:lnTo>
                  <a:lnTo>
                    <a:pt x="87380" y="96640"/>
                  </a:lnTo>
                  <a:lnTo>
                    <a:pt x="89297" y="1057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1" name="SMARTInkShape-1989"/>
            <p:cNvSpPr/>
            <p:nvPr/>
          </p:nvSpPr>
          <p:spPr>
            <a:xfrm>
              <a:off x="1526979" y="5884664"/>
              <a:ext cx="17858" cy="312540"/>
            </a:xfrm>
            <a:custGeom>
              <a:avLst/>
              <a:gdLst/>
              <a:ahLst/>
              <a:cxnLst/>
              <a:rect l="0" t="0" r="0" b="0"/>
              <a:pathLst>
                <a:path w="17858" h="312540">
                  <a:moveTo>
                    <a:pt x="8927" y="0"/>
                  </a:moveTo>
                  <a:lnTo>
                    <a:pt x="7935" y="22360"/>
                  </a:lnTo>
                  <a:lnTo>
                    <a:pt x="1239" y="55542"/>
                  </a:lnTo>
                  <a:lnTo>
                    <a:pt x="243" y="90677"/>
                  </a:lnTo>
                  <a:lnTo>
                    <a:pt x="46" y="132159"/>
                  </a:lnTo>
                  <a:lnTo>
                    <a:pt x="7" y="174051"/>
                  </a:lnTo>
                  <a:lnTo>
                    <a:pt x="0" y="213415"/>
                  </a:lnTo>
                  <a:lnTo>
                    <a:pt x="2644" y="247208"/>
                  </a:lnTo>
                  <a:lnTo>
                    <a:pt x="13300" y="291537"/>
                  </a:lnTo>
                  <a:lnTo>
                    <a:pt x="16957" y="302217"/>
                  </a:lnTo>
                  <a:lnTo>
                    <a:pt x="17857" y="31253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2" name="SMARTInkShape-1990"/>
            <p:cNvSpPr/>
            <p:nvPr/>
          </p:nvSpPr>
          <p:spPr>
            <a:xfrm>
              <a:off x="1446609" y="6000750"/>
              <a:ext cx="133947" cy="133946"/>
            </a:xfrm>
            <a:custGeom>
              <a:avLst/>
              <a:gdLst/>
              <a:ahLst/>
              <a:cxnLst/>
              <a:rect l="0" t="0" r="0" b="0"/>
              <a:pathLst>
                <a:path w="133947" h="133946">
                  <a:moveTo>
                    <a:pt x="0" y="133945"/>
                  </a:moveTo>
                  <a:lnTo>
                    <a:pt x="0" y="129205"/>
                  </a:lnTo>
                  <a:lnTo>
                    <a:pt x="992" y="127808"/>
                  </a:lnTo>
                  <a:lnTo>
                    <a:pt x="2646" y="126878"/>
                  </a:lnTo>
                  <a:lnTo>
                    <a:pt x="4741" y="126257"/>
                  </a:lnTo>
                  <a:lnTo>
                    <a:pt x="9714" y="120275"/>
                  </a:lnTo>
                  <a:lnTo>
                    <a:pt x="29812" y="95495"/>
                  </a:lnTo>
                  <a:lnTo>
                    <a:pt x="74354" y="65489"/>
                  </a:lnTo>
                  <a:lnTo>
                    <a:pt x="105117" y="42002"/>
                  </a:lnTo>
                  <a:lnTo>
                    <a:pt x="13394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3" name="SMARTInkShape-1991"/>
            <p:cNvSpPr/>
            <p:nvPr/>
          </p:nvSpPr>
          <p:spPr>
            <a:xfrm>
              <a:off x="1589489" y="5857875"/>
              <a:ext cx="80363" cy="392907"/>
            </a:xfrm>
            <a:custGeom>
              <a:avLst/>
              <a:gdLst/>
              <a:ahLst/>
              <a:cxnLst/>
              <a:rect l="0" t="0" r="0" b="0"/>
              <a:pathLst>
                <a:path w="80363" h="392907">
                  <a:moveTo>
                    <a:pt x="26784" y="0"/>
                  </a:moveTo>
                  <a:lnTo>
                    <a:pt x="19096" y="0"/>
                  </a:lnTo>
                  <a:lnTo>
                    <a:pt x="18682" y="992"/>
                  </a:lnTo>
                  <a:lnTo>
                    <a:pt x="18223" y="4740"/>
                  </a:lnTo>
                  <a:lnTo>
                    <a:pt x="15372" y="9713"/>
                  </a:lnTo>
                  <a:lnTo>
                    <a:pt x="13223" y="12428"/>
                  </a:lnTo>
                  <a:lnTo>
                    <a:pt x="10835" y="20737"/>
                  </a:lnTo>
                  <a:lnTo>
                    <a:pt x="9037" y="64441"/>
                  </a:lnTo>
                  <a:lnTo>
                    <a:pt x="8935" y="108567"/>
                  </a:lnTo>
                  <a:lnTo>
                    <a:pt x="8926" y="151990"/>
                  </a:lnTo>
                  <a:lnTo>
                    <a:pt x="9917" y="196478"/>
                  </a:lnTo>
                  <a:lnTo>
                    <a:pt x="15993" y="234822"/>
                  </a:lnTo>
                  <a:lnTo>
                    <a:pt x="17609" y="278786"/>
                  </a:lnTo>
                  <a:lnTo>
                    <a:pt x="17822" y="321727"/>
                  </a:lnTo>
                  <a:lnTo>
                    <a:pt x="15205" y="359083"/>
                  </a:lnTo>
                  <a:lnTo>
                    <a:pt x="9034" y="383544"/>
                  </a:lnTo>
                  <a:lnTo>
                    <a:pt x="4217" y="383848"/>
                  </a:lnTo>
                  <a:lnTo>
                    <a:pt x="2810" y="382899"/>
                  </a:lnTo>
                  <a:lnTo>
                    <a:pt x="1872" y="381273"/>
                  </a:lnTo>
                  <a:lnTo>
                    <a:pt x="366" y="376276"/>
                  </a:lnTo>
                  <a:lnTo>
                    <a:pt x="0" y="332369"/>
                  </a:lnTo>
                  <a:lnTo>
                    <a:pt x="989" y="324329"/>
                  </a:lnTo>
                  <a:lnTo>
                    <a:pt x="15227" y="292424"/>
                  </a:lnTo>
                  <a:lnTo>
                    <a:pt x="22919" y="280893"/>
                  </a:lnTo>
                  <a:lnTo>
                    <a:pt x="25066" y="274331"/>
                  </a:lnTo>
                  <a:lnTo>
                    <a:pt x="26631" y="272184"/>
                  </a:lnTo>
                  <a:lnTo>
                    <a:pt x="28667" y="270752"/>
                  </a:lnTo>
                  <a:lnTo>
                    <a:pt x="33574" y="269163"/>
                  </a:lnTo>
                  <a:lnTo>
                    <a:pt x="47731" y="268058"/>
                  </a:lnTo>
                  <a:lnTo>
                    <a:pt x="49678" y="268994"/>
                  </a:lnTo>
                  <a:lnTo>
                    <a:pt x="50977" y="270611"/>
                  </a:lnTo>
                  <a:lnTo>
                    <a:pt x="60413" y="295702"/>
                  </a:lnTo>
                  <a:lnTo>
                    <a:pt x="64530" y="312842"/>
                  </a:lnTo>
                  <a:lnTo>
                    <a:pt x="69387" y="330487"/>
                  </a:lnTo>
                  <a:lnTo>
                    <a:pt x="72156" y="359184"/>
                  </a:lnTo>
                  <a:lnTo>
                    <a:pt x="79984" y="382057"/>
                  </a:lnTo>
                  <a:lnTo>
                    <a:pt x="80362" y="3929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4" name="SMARTInkShape-1992"/>
            <p:cNvSpPr/>
            <p:nvPr/>
          </p:nvSpPr>
          <p:spPr>
            <a:xfrm>
              <a:off x="1688952" y="6045524"/>
              <a:ext cx="70197" cy="214174"/>
            </a:xfrm>
            <a:custGeom>
              <a:avLst/>
              <a:gdLst/>
              <a:ahLst/>
              <a:cxnLst/>
              <a:rect l="0" t="0" r="0" b="0"/>
              <a:pathLst>
                <a:path w="70197" h="214174">
                  <a:moveTo>
                    <a:pt x="7688" y="107030"/>
                  </a:moveTo>
                  <a:lnTo>
                    <a:pt x="7688" y="111770"/>
                  </a:lnTo>
                  <a:lnTo>
                    <a:pt x="6696" y="113167"/>
                  </a:lnTo>
                  <a:lnTo>
                    <a:pt x="5043" y="114098"/>
                  </a:lnTo>
                  <a:lnTo>
                    <a:pt x="0" y="115592"/>
                  </a:lnTo>
                  <a:lnTo>
                    <a:pt x="15348" y="115960"/>
                  </a:lnTo>
                  <a:lnTo>
                    <a:pt x="20982" y="111220"/>
                  </a:lnTo>
                  <a:lnTo>
                    <a:pt x="23519" y="106246"/>
                  </a:lnTo>
                  <a:lnTo>
                    <a:pt x="24195" y="103532"/>
                  </a:lnTo>
                  <a:lnTo>
                    <a:pt x="29887" y="94969"/>
                  </a:lnTo>
                  <a:lnTo>
                    <a:pt x="46503" y="72511"/>
                  </a:lnTo>
                  <a:lnTo>
                    <a:pt x="65594" y="27908"/>
                  </a:lnTo>
                  <a:lnTo>
                    <a:pt x="69792" y="10938"/>
                  </a:lnTo>
                  <a:lnTo>
                    <a:pt x="70076" y="4696"/>
                  </a:lnTo>
                  <a:lnTo>
                    <a:pt x="69124" y="3088"/>
                  </a:lnTo>
                  <a:lnTo>
                    <a:pt x="67497" y="2017"/>
                  </a:lnTo>
                  <a:lnTo>
                    <a:pt x="62497" y="298"/>
                  </a:lnTo>
                  <a:lnTo>
                    <a:pt x="56891" y="0"/>
                  </a:lnTo>
                  <a:lnTo>
                    <a:pt x="55373" y="950"/>
                  </a:lnTo>
                  <a:lnTo>
                    <a:pt x="54361" y="2575"/>
                  </a:lnTo>
                  <a:lnTo>
                    <a:pt x="53686" y="4652"/>
                  </a:lnTo>
                  <a:lnTo>
                    <a:pt x="40026" y="20868"/>
                  </a:lnTo>
                  <a:lnTo>
                    <a:pt x="31381" y="29687"/>
                  </a:lnTo>
                  <a:lnTo>
                    <a:pt x="28141" y="38259"/>
                  </a:lnTo>
                  <a:lnTo>
                    <a:pt x="14591" y="82173"/>
                  </a:lnTo>
                  <a:lnTo>
                    <a:pt x="10756" y="93007"/>
                  </a:lnTo>
                  <a:lnTo>
                    <a:pt x="7868" y="133870"/>
                  </a:lnTo>
                  <a:lnTo>
                    <a:pt x="8761" y="145748"/>
                  </a:lnTo>
                  <a:lnTo>
                    <a:pt x="16071" y="180332"/>
                  </a:lnTo>
                  <a:lnTo>
                    <a:pt x="17367" y="190210"/>
                  </a:lnTo>
                  <a:lnTo>
                    <a:pt x="23675" y="201350"/>
                  </a:lnTo>
                  <a:lnTo>
                    <a:pt x="32859" y="212300"/>
                  </a:lnTo>
                  <a:lnTo>
                    <a:pt x="36404" y="213349"/>
                  </a:lnTo>
                  <a:lnTo>
                    <a:pt x="56588" y="214173"/>
                  </a:lnTo>
                  <a:lnTo>
                    <a:pt x="61833" y="211535"/>
                  </a:lnTo>
                  <a:lnTo>
                    <a:pt x="70196" y="2052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5" name="SMARTInkShape-1993"/>
            <p:cNvSpPr/>
            <p:nvPr/>
          </p:nvSpPr>
          <p:spPr>
            <a:xfrm>
              <a:off x="1821656" y="6072187"/>
              <a:ext cx="80368" cy="258962"/>
            </a:xfrm>
            <a:custGeom>
              <a:avLst/>
              <a:gdLst/>
              <a:ahLst/>
              <a:cxnLst/>
              <a:rect l="0" t="0" r="0" b="0"/>
              <a:pathLst>
                <a:path w="80368" h="258962">
                  <a:moveTo>
                    <a:pt x="80367" y="0"/>
                  </a:moveTo>
                  <a:lnTo>
                    <a:pt x="75627" y="0"/>
                  </a:lnTo>
                  <a:lnTo>
                    <a:pt x="74230" y="992"/>
                  </a:lnTo>
                  <a:lnTo>
                    <a:pt x="73299" y="2646"/>
                  </a:lnTo>
                  <a:lnTo>
                    <a:pt x="53394" y="44950"/>
                  </a:lnTo>
                  <a:lnTo>
                    <a:pt x="46551" y="55696"/>
                  </a:lnTo>
                  <a:lnTo>
                    <a:pt x="33526" y="68317"/>
                  </a:lnTo>
                  <a:lnTo>
                    <a:pt x="14623" y="105531"/>
                  </a:lnTo>
                  <a:lnTo>
                    <a:pt x="8814" y="111395"/>
                  </a:lnTo>
                  <a:lnTo>
                    <a:pt x="5876" y="112958"/>
                  </a:lnTo>
                  <a:lnTo>
                    <a:pt x="3918" y="114993"/>
                  </a:lnTo>
                  <a:lnTo>
                    <a:pt x="516" y="123500"/>
                  </a:lnTo>
                  <a:lnTo>
                    <a:pt x="13" y="133538"/>
                  </a:lnTo>
                  <a:lnTo>
                    <a:pt x="4745" y="133825"/>
                  </a:lnTo>
                  <a:lnTo>
                    <a:pt x="6140" y="132873"/>
                  </a:lnTo>
                  <a:lnTo>
                    <a:pt x="7070" y="131246"/>
                  </a:lnTo>
                  <a:lnTo>
                    <a:pt x="7690" y="129169"/>
                  </a:lnTo>
                  <a:lnTo>
                    <a:pt x="9095" y="127785"/>
                  </a:lnTo>
                  <a:lnTo>
                    <a:pt x="13303" y="126246"/>
                  </a:lnTo>
                  <a:lnTo>
                    <a:pt x="39074" y="125025"/>
                  </a:lnTo>
                  <a:lnTo>
                    <a:pt x="44817" y="127667"/>
                  </a:lnTo>
                  <a:lnTo>
                    <a:pt x="47737" y="129760"/>
                  </a:lnTo>
                  <a:lnTo>
                    <a:pt x="50982" y="134731"/>
                  </a:lnTo>
                  <a:lnTo>
                    <a:pt x="53417" y="140248"/>
                  </a:lnTo>
                  <a:lnTo>
                    <a:pt x="59373" y="148931"/>
                  </a:lnTo>
                  <a:lnTo>
                    <a:pt x="61115" y="154827"/>
                  </a:lnTo>
                  <a:lnTo>
                    <a:pt x="62472" y="194874"/>
                  </a:lnTo>
                  <a:lnTo>
                    <a:pt x="54816" y="224577"/>
                  </a:lnTo>
                  <a:lnTo>
                    <a:pt x="44464" y="239403"/>
                  </a:lnTo>
                  <a:lnTo>
                    <a:pt x="28829" y="251623"/>
                  </a:lnTo>
                  <a:lnTo>
                    <a:pt x="11134" y="258316"/>
                  </a:lnTo>
                  <a:lnTo>
                    <a:pt x="0" y="2589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6" name="SMARTInkShape-1994"/>
            <p:cNvSpPr/>
            <p:nvPr/>
          </p:nvSpPr>
          <p:spPr>
            <a:xfrm>
              <a:off x="1964531" y="6054342"/>
              <a:ext cx="80368" cy="214299"/>
            </a:xfrm>
            <a:custGeom>
              <a:avLst/>
              <a:gdLst/>
              <a:ahLst/>
              <a:cxnLst/>
              <a:rect l="0" t="0" r="0" b="0"/>
              <a:pathLst>
                <a:path w="80368" h="214299">
                  <a:moveTo>
                    <a:pt x="0" y="107142"/>
                  </a:moveTo>
                  <a:lnTo>
                    <a:pt x="13561" y="107142"/>
                  </a:lnTo>
                  <a:lnTo>
                    <a:pt x="18595" y="104496"/>
                  </a:lnTo>
                  <a:lnTo>
                    <a:pt x="39076" y="85893"/>
                  </a:lnTo>
                  <a:lnTo>
                    <a:pt x="42172" y="80169"/>
                  </a:lnTo>
                  <a:lnTo>
                    <a:pt x="48900" y="63670"/>
                  </a:lnTo>
                  <a:lnTo>
                    <a:pt x="68842" y="35866"/>
                  </a:lnTo>
                  <a:lnTo>
                    <a:pt x="71276" y="29823"/>
                  </a:lnTo>
                  <a:lnTo>
                    <a:pt x="77233" y="20844"/>
                  </a:lnTo>
                  <a:lnTo>
                    <a:pt x="79438" y="11898"/>
                  </a:lnTo>
                  <a:lnTo>
                    <a:pt x="80245" y="1750"/>
                  </a:lnTo>
                  <a:lnTo>
                    <a:pt x="79294" y="1163"/>
                  </a:lnTo>
                  <a:lnTo>
                    <a:pt x="69339" y="55"/>
                  </a:lnTo>
                  <a:lnTo>
                    <a:pt x="59117" y="0"/>
                  </a:lnTo>
                  <a:lnTo>
                    <a:pt x="53394" y="2638"/>
                  </a:lnTo>
                  <a:lnTo>
                    <a:pt x="50479" y="4730"/>
                  </a:lnTo>
                  <a:lnTo>
                    <a:pt x="47240" y="9701"/>
                  </a:lnTo>
                  <a:lnTo>
                    <a:pt x="44808" y="15218"/>
                  </a:lnTo>
                  <a:lnTo>
                    <a:pt x="30511" y="38896"/>
                  </a:lnTo>
                  <a:lnTo>
                    <a:pt x="26900" y="49769"/>
                  </a:lnTo>
                  <a:lnTo>
                    <a:pt x="12647" y="74512"/>
                  </a:lnTo>
                  <a:lnTo>
                    <a:pt x="924" y="113185"/>
                  </a:lnTo>
                  <a:lnTo>
                    <a:pt x="36" y="150174"/>
                  </a:lnTo>
                  <a:lnTo>
                    <a:pt x="2662" y="158679"/>
                  </a:lnTo>
                  <a:lnTo>
                    <a:pt x="6144" y="166759"/>
                  </a:lnTo>
                  <a:lnTo>
                    <a:pt x="9677" y="192556"/>
                  </a:lnTo>
                  <a:lnTo>
                    <a:pt x="15949" y="205189"/>
                  </a:lnTo>
                  <a:lnTo>
                    <a:pt x="16586" y="208226"/>
                  </a:lnTo>
                  <a:lnTo>
                    <a:pt x="18003" y="210250"/>
                  </a:lnTo>
                  <a:lnTo>
                    <a:pt x="19939" y="211600"/>
                  </a:lnTo>
                  <a:lnTo>
                    <a:pt x="24737" y="213099"/>
                  </a:lnTo>
                  <a:lnTo>
                    <a:pt x="68793" y="214297"/>
                  </a:lnTo>
                  <a:lnTo>
                    <a:pt x="80367" y="21429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7" name="SMARTInkShape-1995"/>
            <p:cNvSpPr/>
            <p:nvPr/>
          </p:nvSpPr>
          <p:spPr>
            <a:xfrm>
              <a:off x="2098596" y="6054328"/>
              <a:ext cx="98108" cy="232173"/>
            </a:xfrm>
            <a:custGeom>
              <a:avLst/>
              <a:gdLst/>
              <a:ahLst/>
              <a:cxnLst/>
              <a:rect l="0" t="0" r="0" b="0"/>
              <a:pathLst>
                <a:path w="98108" h="232173">
                  <a:moveTo>
                    <a:pt x="98107" y="0"/>
                  </a:moveTo>
                  <a:lnTo>
                    <a:pt x="98107" y="4740"/>
                  </a:lnTo>
                  <a:lnTo>
                    <a:pt x="97115" y="6136"/>
                  </a:lnTo>
                  <a:lnTo>
                    <a:pt x="95461" y="7068"/>
                  </a:lnTo>
                  <a:lnTo>
                    <a:pt x="93367" y="7688"/>
                  </a:lnTo>
                  <a:lnTo>
                    <a:pt x="85678" y="13302"/>
                  </a:lnTo>
                  <a:lnTo>
                    <a:pt x="82661" y="18479"/>
                  </a:lnTo>
                  <a:lnTo>
                    <a:pt x="80328" y="24087"/>
                  </a:lnTo>
                  <a:lnTo>
                    <a:pt x="39381" y="67635"/>
                  </a:lnTo>
                  <a:lnTo>
                    <a:pt x="26829" y="82850"/>
                  </a:lnTo>
                  <a:lnTo>
                    <a:pt x="20433" y="96316"/>
                  </a:lnTo>
                  <a:lnTo>
                    <a:pt x="17944" y="103330"/>
                  </a:lnTo>
                  <a:lnTo>
                    <a:pt x="1927" y="125552"/>
                  </a:lnTo>
                  <a:lnTo>
                    <a:pt x="0" y="133454"/>
                  </a:lnTo>
                  <a:lnTo>
                    <a:pt x="7033" y="127711"/>
                  </a:lnTo>
                  <a:lnTo>
                    <a:pt x="16134" y="125371"/>
                  </a:lnTo>
                  <a:lnTo>
                    <a:pt x="56360" y="125018"/>
                  </a:lnTo>
                  <a:lnTo>
                    <a:pt x="58369" y="126009"/>
                  </a:lnTo>
                  <a:lnTo>
                    <a:pt x="59709" y="127662"/>
                  </a:lnTo>
                  <a:lnTo>
                    <a:pt x="60602" y="129757"/>
                  </a:lnTo>
                  <a:lnTo>
                    <a:pt x="62190" y="131153"/>
                  </a:lnTo>
                  <a:lnTo>
                    <a:pt x="71867" y="136040"/>
                  </a:lnTo>
                  <a:lnTo>
                    <a:pt x="74660" y="138318"/>
                  </a:lnTo>
                  <a:lnTo>
                    <a:pt x="77764" y="143495"/>
                  </a:lnTo>
                  <a:lnTo>
                    <a:pt x="79757" y="154904"/>
                  </a:lnTo>
                  <a:lnTo>
                    <a:pt x="80235" y="189263"/>
                  </a:lnTo>
                  <a:lnTo>
                    <a:pt x="77596" y="195903"/>
                  </a:lnTo>
                  <a:lnTo>
                    <a:pt x="64801" y="214264"/>
                  </a:lnTo>
                  <a:lnTo>
                    <a:pt x="62468" y="220244"/>
                  </a:lnTo>
                  <a:lnTo>
                    <a:pt x="58124" y="226209"/>
                  </a:lnTo>
                  <a:lnTo>
                    <a:pt x="52886" y="229521"/>
                  </a:lnTo>
                  <a:lnTo>
                    <a:pt x="44529" y="2321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06" name="SMARTInkShape-Group259"/>
          <p:cNvGrpSpPr/>
          <p:nvPr/>
        </p:nvGrpSpPr>
        <p:grpSpPr>
          <a:xfrm>
            <a:off x="2330662" y="5831086"/>
            <a:ext cx="1480660" cy="847348"/>
            <a:chOff x="2330662" y="5831086"/>
            <a:chExt cx="1480660" cy="847348"/>
          </a:xfrm>
        </p:grpSpPr>
        <p:sp>
          <p:nvSpPr>
            <p:cNvPr id="1789" name="SMARTInkShape-1996"/>
            <p:cNvSpPr/>
            <p:nvPr/>
          </p:nvSpPr>
          <p:spPr>
            <a:xfrm>
              <a:off x="2330662" y="5938242"/>
              <a:ext cx="98214" cy="366118"/>
            </a:xfrm>
            <a:custGeom>
              <a:avLst/>
              <a:gdLst/>
              <a:ahLst/>
              <a:cxnLst/>
              <a:rect l="0" t="0" r="0" b="0"/>
              <a:pathLst>
                <a:path w="98214" h="366118">
                  <a:moveTo>
                    <a:pt x="98213" y="0"/>
                  </a:moveTo>
                  <a:lnTo>
                    <a:pt x="93472" y="0"/>
                  </a:lnTo>
                  <a:lnTo>
                    <a:pt x="88499" y="2645"/>
                  </a:lnTo>
                  <a:lnTo>
                    <a:pt x="82982" y="8121"/>
                  </a:lnTo>
                  <a:lnTo>
                    <a:pt x="71355" y="30451"/>
                  </a:lnTo>
                  <a:lnTo>
                    <a:pt x="56532" y="70927"/>
                  </a:lnTo>
                  <a:lnTo>
                    <a:pt x="41657" y="108461"/>
                  </a:lnTo>
                  <a:lnTo>
                    <a:pt x="26775" y="151977"/>
                  </a:lnTo>
                  <a:lnTo>
                    <a:pt x="11893" y="196475"/>
                  </a:lnTo>
                  <a:lnTo>
                    <a:pt x="1750" y="236364"/>
                  </a:lnTo>
                  <a:lnTo>
                    <a:pt x="218" y="274727"/>
                  </a:lnTo>
                  <a:lnTo>
                    <a:pt x="0" y="318370"/>
                  </a:lnTo>
                  <a:lnTo>
                    <a:pt x="2638" y="327698"/>
                  </a:lnTo>
                  <a:lnTo>
                    <a:pt x="12416" y="341770"/>
                  </a:lnTo>
                  <a:lnTo>
                    <a:pt x="20977" y="351076"/>
                  </a:lnTo>
                  <a:lnTo>
                    <a:pt x="26844" y="354472"/>
                  </a:lnTo>
                  <a:lnTo>
                    <a:pt x="32759" y="356973"/>
                  </a:lnTo>
                  <a:lnTo>
                    <a:pt x="41667" y="362966"/>
                  </a:lnTo>
                  <a:lnTo>
                    <a:pt x="50591" y="365183"/>
                  </a:lnTo>
                  <a:lnTo>
                    <a:pt x="62494" y="36611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0" name="SMARTInkShape-1997"/>
            <p:cNvSpPr/>
            <p:nvPr/>
          </p:nvSpPr>
          <p:spPr>
            <a:xfrm>
              <a:off x="2446902" y="6072356"/>
              <a:ext cx="61725" cy="312199"/>
            </a:xfrm>
            <a:custGeom>
              <a:avLst/>
              <a:gdLst/>
              <a:ahLst/>
              <a:cxnLst/>
              <a:rect l="0" t="0" r="0" b="0"/>
              <a:pathLst>
                <a:path w="61725" h="312199">
                  <a:moveTo>
                    <a:pt x="17692" y="115917"/>
                  </a:moveTo>
                  <a:lnTo>
                    <a:pt x="12951" y="120657"/>
                  </a:lnTo>
                  <a:lnTo>
                    <a:pt x="10624" y="125630"/>
                  </a:lnTo>
                  <a:lnTo>
                    <a:pt x="8871" y="162898"/>
                  </a:lnTo>
                  <a:lnTo>
                    <a:pt x="8776" y="205521"/>
                  </a:lnTo>
                  <a:lnTo>
                    <a:pt x="9756" y="243766"/>
                  </a:lnTo>
                  <a:lnTo>
                    <a:pt x="16864" y="286638"/>
                  </a:lnTo>
                  <a:lnTo>
                    <a:pt x="17689" y="312198"/>
                  </a:lnTo>
                  <a:lnTo>
                    <a:pt x="16699" y="283862"/>
                  </a:lnTo>
                  <a:lnTo>
                    <a:pt x="9589" y="239868"/>
                  </a:lnTo>
                  <a:lnTo>
                    <a:pt x="4131" y="196145"/>
                  </a:lnTo>
                  <a:lnTo>
                    <a:pt x="681" y="159546"/>
                  </a:lnTo>
                  <a:lnTo>
                    <a:pt x="0" y="120419"/>
                  </a:lnTo>
                  <a:lnTo>
                    <a:pt x="2528" y="96746"/>
                  </a:lnTo>
                  <a:lnTo>
                    <a:pt x="8215" y="54079"/>
                  </a:lnTo>
                  <a:lnTo>
                    <a:pt x="9511" y="41801"/>
                  </a:lnTo>
                  <a:lnTo>
                    <a:pt x="15819" y="24723"/>
                  </a:lnTo>
                  <a:lnTo>
                    <a:pt x="33830" y="1753"/>
                  </a:lnTo>
                  <a:lnTo>
                    <a:pt x="37432" y="686"/>
                  </a:lnTo>
                  <a:lnTo>
                    <a:pt x="47829" y="0"/>
                  </a:lnTo>
                  <a:lnTo>
                    <a:pt x="49689" y="936"/>
                  </a:lnTo>
                  <a:lnTo>
                    <a:pt x="50929" y="2552"/>
                  </a:lnTo>
                  <a:lnTo>
                    <a:pt x="59220" y="24185"/>
                  </a:lnTo>
                  <a:lnTo>
                    <a:pt x="61724" y="61564"/>
                  </a:lnTo>
                  <a:lnTo>
                    <a:pt x="61074" y="78861"/>
                  </a:lnTo>
                  <a:lnTo>
                    <a:pt x="54616" y="117113"/>
                  </a:lnTo>
                  <a:lnTo>
                    <a:pt x="49027" y="138320"/>
                  </a:lnTo>
                  <a:lnTo>
                    <a:pt x="38250" y="156135"/>
                  </a:lnTo>
                  <a:lnTo>
                    <a:pt x="30508" y="166088"/>
                  </a:lnTo>
                  <a:lnTo>
                    <a:pt x="26621" y="1784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1" name="SMARTInkShape-1998"/>
            <p:cNvSpPr/>
            <p:nvPr/>
          </p:nvSpPr>
          <p:spPr>
            <a:xfrm>
              <a:off x="2562820" y="5982890"/>
              <a:ext cx="8931" cy="196454"/>
            </a:xfrm>
            <a:custGeom>
              <a:avLst/>
              <a:gdLst/>
              <a:ahLst/>
              <a:cxnLst/>
              <a:rect l="0" t="0" r="0" b="0"/>
              <a:pathLst>
                <a:path w="8931" h="196454">
                  <a:moveTo>
                    <a:pt x="0" y="0"/>
                  </a:moveTo>
                  <a:lnTo>
                    <a:pt x="0" y="40140"/>
                  </a:lnTo>
                  <a:lnTo>
                    <a:pt x="0" y="82556"/>
                  </a:lnTo>
                  <a:lnTo>
                    <a:pt x="0" y="124970"/>
                  </a:lnTo>
                  <a:lnTo>
                    <a:pt x="993" y="154776"/>
                  </a:lnTo>
                  <a:lnTo>
                    <a:pt x="8930" y="1964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2" name="SMARTInkShape-1999"/>
            <p:cNvSpPr/>
            <p:nvPr/>
          </p:nvSpPr>
          <p:spPr>
            <a:xfrm>
              <a:off x="2598539" y="5831086"/>
              <a:ext cx="98191" cy="303610"/>
            </a:xfrm>
            <a:custGeom>
              <a:avLst/>
              <a:gdLst/>
              <a:ahLst/>
              <a:cxnLst/>
              <a:rect l="0" t="0" r="0" b="0"/>
              <a:pathLst>
                <a:path w="98191" h="303610">
                  <a:moveTo>
                    <a:pt x="0" y="0"/>
                  </a:moveTo>
                  <a:lnTo>
                    <a:pt x="4740" y="0"/>
                  </a:lnTo>
                  <a:lnTo>
                    <a:pt x="9714" y="2645"/>
                  </a:lnTo>
                  <a:lnTo>
                    <a:pt x="51722" y="38385"/>
                  </a:lnTo>
                  <a:lnTo>
                    <a:pt x="80319" y="80988"/>
                  </a:lnTo>
                  <a:lnTo>
                    <a:pt x="85306" y="92549"/>
                  </a:lnTo>
                  <a:lnTo>
                    <a:pt x="95083" y="135145"/>
                  </a:lnTo>
                  <a:lnTo>
                    <a:pt x="97813" y="174011"/>
                  </a:lnTo>
                  <a:lnTo>
                    <a:pt x="98190" y="215934"/>
                  </a:lnTo>
                  <a:lnTo>
                    <a:pt x="93475" y="236842"/>
                  </a:lnTo>
                  <a:lnTo>
                    <a:pt x="82779" y="267722"/>
                  </a:lnTo>
                  <a:lnTo>
                    <a:pt x="80447" y="278729"/>
                  </a:lnTo>
                  <a:lnTo>
                    <a:pt x="73511" y="293880"/>
                  </a:lnTo>
                  <a:lnTo>
                    <a:pt x="71438" y="30360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3" name="SMARTInkShape-2000"/>
            <p:cNvSpPr/>
            <p:nvPr/>
          </p:nvSpPr>
          <p:spPr>
            <a:xfrm>
              <a:off x="2571929" y="6242165"/>
              <a:ext cx="115674" cy="436269"/>
            </a:xfrm>
            <a:custGeom>
              <a:avLst/>
              <a:gdLst/>
              <a:ahLst/>
              <a:cxnLst/>
              <a:rect l="0" t="0" r="0" b="0"/>
              <a:pathLst>
                <a:path w="115674" h="436269">
                  <a:moveTo>
                    <a:pt x="17680" y="178280"/>
                  </a:moveTo>
                  <a:lnTo>
                    <a:pt x="17680" y="190709"/>
                  </a:lnTo>
                  <a:lnTo>
                    <a:pt x="9302" y="232110"/>
                  </a:lnTo>
                  <a:lnTo>
                    <a:pt x="9816" y="268786"/>
                  </a:lnTo>
                  <a:lnTo>
                    <a:pt x="15832" y="306180"/>
                  </a:lnTo>
                  <a:lnTo>
                    <a:pt x="17315" y="346750"/>
                  </a:lnTo>
                  <a:lnTo>
                    <a:pt x="20278" y="385368"/>
                  </a:lnTo>
                  <a:lnTo>
                    <a:pt x="26363" y="429849"/>
                  </a:lnTo>
                  <a:lnTo>
                    <a:pt x="26578" y="436268"/>
                  </a:lnTo>
                  <a:lnTo>
                    <a:pt x="25616" y="414823"/>
                  </a:lnTo>
                  <a:lnTo>
                    <a:pt x="17515" y="372426"/>
                  </a:lnTo>
                  <a:lnTo>
                    <a:pt x="10776" y="329040"/>
                  </a:lnTo>
                  <a:lnTo>
                    <a:pt x="6704" y="291411"/>
                  </a:lnTo>
                  <a:lnTo>
                    <a:pt x="1860" y="251487"/>
                  </a:lnTo>
                  <a:lnTo>
                    <a:pt x="425" y="214523"/>
                  </a:lnTo>
                  <a:lnTo>
                    <a:pt x="0" y="178435"/>
                  </a:lnTo>
                  <a:lnTo>
                    <a:pt x="2520" y="142607"/>
                  </a:lnTo>
                  <a:lnTo>
                    <a:pt x="7520" y="99685"/>
                  </a:lnTo>
                  <a:lnTo>
                    <a:pt x="18302" y="56144"/>
                  </a:lnTo>
                  <a:lnTo>
                    <a:pt x="24902" y="42638"/>
                  </a:lnTo>
                  <a:lnTo>
                    <a:pt x="49619" y="7736"/>
                  </a:lnTo>
                  <a:lnTo>
                    <a:pt x="56019" y="3263"/>
                  </a:lnTo>
                  <a:lnTo>
                    <a:pt x="78279" y="157"/>
                  </a:lnTo>
                  <a:lnTo>
                    <a:pt x="81892" y="0"/>
                  </a:lnTo>
                  <a:lnTo>
                    <a:pt x="88552" y="2471"/>
                  </a:lnTo>
                  <a:lnTo>
                    <a:pt x="100912" y="12143"/>
                  </a:lnTo>
                  <a:lnTo>
                    <a:pt x="109920" y="25426"/>
                  </a:lnTo>
                  <a:lnTo>
                    <a:pt x="114133" y="41929"/>
                  </a:lnTo>
                  <a:lnTo>
                    <a:pt x="115673" y="80913"/>
                  </a:lnTo>
                  <a:lnTo>
                    <a:pt x="113192" y="107097"/>
                  </a:lnTo>
                  <a:lnTo>
                    <a:pt x="106803" y="151525"/>
                  </a:lnTo>
                  <a:lnTo>
                    <a:pt x="94656" y="191404"/>
                  </a:lnTo>
                  <a:lnTo>
                    <a:pt x="80133" y="220050"/>
                  </a:lnTo>
                  <a:lnTo>
                    <a:pt x="64090" y="238855"/>
                  </a:lnTo>
                  <a:lnTo>
                    <a:pt x="60466" y="239929"/>
                  </a:lnTo>
                  <a:lnTo>
                    <a:pt x="53399" y="2407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4" name="SMARTInkShape-2001"/>
            <p:cNvSpPr/>
            <p:nvPr/>
          </p:nvSpPr>
          <p:spPr>
            <a:xfrm>
              <a:off x="2714745" y="6402586"/>
              <a:ext cx="133826" cy="231614"/>
            </a:xfrm>
            <a:custGeom>
              <a:avLst/>
              <a:gdLst/>
              <a:ahLst/>
              <a:cxnLst/>
              <a:rect l="0" t="0" r="0" b="0"/>
              <a:pathLst>
                <a:path w="133826" h="231614">
                  <a:moveTo>
                    <a:pt x="107036" y="0"/>
                  </a:moveTo>
                  <a:lnTo>
                    <a:pt x="86045" y="0"/>
                  </a:lnTo>
                  <a:lnTo>
                    <a:pt x="80178" y="2645"/>
                  </a:lnTo>
                  <a:lnTo>
                    <a:pt x="53456" y="24212"/>
                  </a:lnTo>
                  <a:lnTo>
                    <a:pt x="47504" y="26636"/>
                  </a:lnTo>
                  <a:lnTo>
                    <a:pt x="23692" y="47735"/>
                  </a:lnTo>
                  <a:lnTo>
                    <a:pt x="20385" y="53627"/>
                  </a:lnTo>
                  <a:lnTo>
                    <a:pt x="17923" y="59552"/>
                  </a:lnTo>
                  <a:lnTo>
                    <a:pt x="13522" y="65494"/>
                  </a:lnTo>
                  <a:lnTo>
                    <a:pt x="10903" y="74087"/>
                  </a:lnTo>
                  <a:lnTo>
                    <a:pt x="6784" y="90082"/>
                  </a:lnTo>
                  <a:lnTo>
                    <a:pt x="1926" y="107389"/>
                  </a:lnTo>
                  <a:lnTo>
                    <a:pt x="0" y="141153"/>
                  </a:lnTo>
                  <a:lnTo>
                    <a:pt x="8982" y="180650"/>
                  </a:lnTo>
                  <a:lnTo>
                    <a:pt x="26853" y="212222"/>
                  </a:lnTo>
                  <a:lnTo>
                    <a:pt x="38612" y="225806"/>
                  </a:lnTo>
                  <a:lnTo>
                    <a:pt x="44545" y="229342"/>
                  </a:lnTo>
                  <a:lnTo>
                    <a:pt x="56438" y="231613"/>
                  </a:lnTo>
                  <a:lnTo>
                    <a:pt x="62389" y="229278"/>
                  </a:lnTo>
                  <a:lnTo>
                    <a:pt x="65365" y="227266"/>
                  </a:lnTo>
                  <a:lnTo>
                    <a:pt x="74294" y="214953"/>
                  </a:lnTo>
                  <a:lnTo>
                    <a:pt x="86035" y="174488"/>
                  </a:lnTo>
                  <a:lnTo>
                    <a:pt x="95038" y="130792"/>
                  </a:lnTo>
                  <a:lnTo>
                    <a:pt x="103974" y="87219"/>
                  </a:lnTo>
                  <a:lnTo>
                    <a:pt x="106916" y="43470"/>
                  </a:lnTo>
                  <a:lnTo>
                    <a:pt x="104337" y="36518"/>
                  </a:lnTo>
                  <a:lnTo>
                    <a:pt x="98214" y="26958"/>
                  </a:lnTo>
                  <a:lnTo>
                    <a:pt x="98138" y="31579"/>
                  </a:lnTo>
                  <a:lnTo>
                    <a:pt x="95475" y="36524"/>
                  </a:lnTo>
                  <a:lnTo>
                    <a:pt x="93376" y="39232"/>
                  </a:lnTo>
                  <a:lnTo>
                    <a:pt x="92968" y="42030"/>
                  </a:lnTo>
                  <a:lnTo>
                    <a:pt x="97718" y="72242"/>
                  </a:lnTo>
                  <a:lnTo>
                    <a:pt x="99083" y="112957"/>
                  </a:lnTo>
                  <a:lnTo>
                    <a:pt x="105231" y="127836"/>
                  </a:lnTo>
                  <a:lnTo>
                    <a:pt x="123513" y="150371"/>
                  </a:lnTo>
                  <a:lnTo>
                    <a:pt x="126927" y="151167"/>
                  </a:lnTo>
                  <a:lnTo>
                    <a:pt x="133825" y="15180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5" name="SMARTInkShape-2002"/>
            <p:cNvSpPr/>
            <p:nvPr/>
          </p:nvSpPr>
          <p:spPr>
            <a:xfrm>
              <a:off x="2884289" y="6349007"/>
              <a:ext cx="80368" cy="195046"/>
            </a:xfrm>
            <a:custGeom>
              <a:avLst/>
              <a:gdLst/>
              <a:ahLst/>
              <a:cxnLst/>
              <a:rect l="0" t="0" r="0" b="0"/>
              <a:pathLst>
                <a:path w="80368" h="195046">
                  <a:moveTo>
                    <a:pt x="0" y="44649"/>
                  </a:moveTo>
                  <a:lnTo>
                    <a:pt x="0" y="86516"/>
                  </a:lnTo>
                  <a:lnTo>
                    <a:pt x="992" y="130867"/>
                  </a:lnTo>
                  <a:lnTo>
                    <a:pt x="14821" y="174517"/>
                  </a:lnTo>
                  <a:lnTo>
                    <a:pt x="17593" y="187244"/>
                  </a:lnTo>
                  <a:lnTo>
                    <a:pt x="17824" y="195045"/>
                  </a:lnTo>
                  <a:lnTo>
                    <a:pt x="17859" y="153260"/>
                  </a:lnTo>
                  <a:lnTo>
                    <a:pt x="9757" y="112029"/>
                  </a:lnTo>
                  <a:lnTo>
                    <a:pt x="9995" y="70274"/>
                  </a:lnTo>
                  <a:lnTo>
                    <a:pt x="16011" y="51879"/>
                  </a:lnTo>
                  <a:lnTo>
                    <a:pt x="18608" y="30718"/>
                  </a:lnTo>
                  <a:lnTo>
                    <a:pt x="27525" y="18048"/>
                  </a:lnTo>
                  <a:lnTo>
                    <a:pt x="34100" y="10731"/>
                  </a:lnTo>
                  <a:lnTo>
                    <a:pt x="37645" y="9730"/>
                  </a:lnTo>
                  <a:lnTo>
                    <a:pt x="39979" y="9464"/>
                  </a:lnTo>
                  <a:lnTo>
                    <a:pt x="45219" y="6521"/>
                  </a:lnTo>
                  <a:lnTo>
                    <a:pt x="50855" y="2899"/>
                  </a:lnTo>
                  <a:lnTo>
                    <a:pt x="59606" y="860"/>
                  </a:lnTo>
                  <a:lnTo>
                    <a:pt x="8036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6" name="SMARTInkShape-2003"/>
            <p:cNvSpPr/>
            <p:nvPr/>
          </p:nvSpPr>
          <p:spPr>
            <a:xfrm>
              <a:off x="2983879" y="6349050"/>
              <a:ext cx="87934" cy="227967"/>
            </a:xfrm>
            <a:custGeom>
              <a:avLst/>
              <a:gdLst/>
              <a:ahLst/>
              <a:cxnLst/>
              <a:rect l="0" t="0" r="0" b="0"/>
              <a:pathLst>
                <a:path w="87934" h="227967">
                  <a:moveTo>
                    <a:pt x="43285" y="89254"/>
                  </a:moveTo>
                  <a:lnTo>
                    <a:pt x="43285" y="84514"/>
                  </a:lnTo>
                  <a:lnTo>
                    <a:pt x="44277" y="83117"/>
                  </a:lnTo>
                  <a:lnTo>
                    <a:pt x="45931" y="82187"/>
                  </a:lnTo>
                  <a:lnTo>
                    <a:pt x="48025" y="81566"/>
                  </a:lnTo>
                  <a:lnTo>
                    <a:pt x="49422" y="80160"/>
                  </a:lnTo>
                  <a:lnTo>
                    <a:pt x="52961" y="71303"/>
                  </a:lnTo>
                  <a:lnTo>
                    <a:pt x="58279" y="64532"/>
                  </a:lnTo>
                  <a:lnTo>
                    <a:pt x="61288" y="56243"/>
                  </a:lnTo>
                  <a:lnTo>
                    <a:pt x="67030" y="47502"/>
                  </a:lnTo>
                  <a:lnTo>
                    <a:pt x="70164" y="38629"/>
                  </a:lnTo>
                  <a:lnTo>
                    <a:pt x="75944" y="29716"/>
                  </a:lnTo>
                  <a:lnTo>
                    <a:pt x="78601" y="19580"/>
                  </a:lnTo>
                  <a:lnTo>
                    <a:pt x="78994" y="1612"/>
                  </a:lnTo>
                  <a:lnTo>
                    <a:pt x="78005" y="1060"/>
                  </a:lnTo>
                  <a:lnTo>
                    <a:pt x="65701" y="0"/>
                  </a:lnTo>
                  <a:lnTo>
                    <a:pt x="60524" y="2622"/>
                  </a:lnTo>
                  <a:lnTo>
                    <a:pt x="40272" y="20950"/>
                  </a:lnTo>
                  <a:lnTo>
                    <a:pt x="22445" y="51095"/>
                  </a:lnTo>
                  <a:lnTo>
                    <a:pt x="12278" y="94013"/>
                  </a:lnTo>
                  <a:lnTo>
                    <a:pt x="3239" y="138509"/>
                  </a:lnTo>
                  <a:lnTo>
                    <a:pt x="0" y="157316"/>
                  </a:lnTo>
                  <a:lnTo>
                    <a:pt x="7811" y="198372"/>
                  </a:lnTo>
                  <a:lnTo>
                    <a:pt x="14473" y="210111"/>
                  </a:lnTo>
                  <a:lnTo>
                    <a:pt x="19897" y="216721"/>
                  </a:lnTo>
                  <a:lnTo>
                    <a:pt x="25614" y="220320"/>
                  </a:lnTo>
                  <a:lnTo>
                    <a:pt x="31462" y="222912"/>
                  </a:lnTo>
                  <a:lnTo>
                    <a:pt x="37369" y="227371"/>
                  </a:lnTo>
                  <a:lnTo>
                    <a:pt x="40333" y="227966"/>
                  </a:lnTo>
                  <a:lnTo>
                    <a:pt x="43302" y="227369"/>
                  </a:lnTo>
                  <a:lnTo>
                    <a:pt x="49245" y="225053"/>
                  </a:lnTo>
                  <a:lnTo>
                    <a:pt x="58170" y="222757"/>
                  </a:lnTo>
                  <a:lnTo>
                    <a:pt x="78820" y="205435"/>
                  </a:lnTo>
                  <a:lnTo>
                    <a:pt x="87933" y="19641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7" name="SMARTInkShape-2004"/>
            <p:cNvSpPr/>
            <p:nvPr/>
          </p:nvSpPr>
          <p:spPr>
            <a:xfrm>
              <a:off x="3116461" y="6322378"/>
              <a:ext cx="89298" cy="185587"/>
            </a:xfrm>
            <a:custGeom>
              <a:avLst/>
              <a:gdLst/>
              <a:ahLst/>
              <a:cxnLst/>
              <a:rect l="0" t="0" r="0" b="0"/>
              <a:pathLst>
                <a:path w="89298" h="185587">
                  <a:moveTo>
                    <a:pt x="0" y="44489"/>
                  </a:moveTo>
                  <a:lnTo>
                    <a:pt x="0" y="86730"/>
                  </a:lnTo>
                  <a:lnTo>
                    <a:pt x="992" y="110085"/>
                  </a:lnTo>
                  <a:lnTo>
                    <a:pt x="8378" y="149005"/>
                  </a:lnTo>
                  <a:lnTo>
                    <a:pt x="8820" y="163030"/>
                  </a:lnTo>
                  <a:lnTo>
                    <a:pt x="11527" y="169272"/>
                  </a:lnTo>
                  <a:lnTo>
                    <a:pt x="15045" y="175354"/>
                  </a:lnTo>
                  <a:lnTo>
                    <a:pt x="17488" y="185586"/>
                  </a:lnTo>
                  <a:lnTo>
                    <a:pt x="17612" y="185187"/>
                  </a:lnTo>
                  <a:lnTo>
                    <a:pt x="17858" y="141905"/>
                  </a:lnTo>
                  <a:lnTo>
                    <a:pt x="17859" y="100996"/>
                  </a:lnTo>
                  <a:lnTo>
                    <a:pt x="17859" y="60580"/>
                  </a:lnTo>
                  <a:lnTo>
                    <a:pt x="25547" y="25785"/>
                  </a:lnTo>
                  <a:lnTo>
                    <a:pt x="28883" y="18648"/>
                  </a:lnTo>
                  <a:lnTo>
                    <a:pt x="43007" y="1659"/>
                  </a:lnTo>
                  <a:lnTo>
                    <a:pt x="46565" y="650"/>
                  </a:lnTo>
                  <a:lnTo>
                    <a:pt x="61674" y="0"/>
                  </a:lnTo>
                  <a:lnTo>
                    <a:pt x="64928" y="939"/>
                  </a:lnTo>
                  <a:lnTo>
                    <a:pt x="67098" y="2557"/>
                  </a:lnTo>
                  <a:lnTo>
                    <a:pt x="75321" y="17024"/>
                  </a:lnTo>
                  <a:lnTo>
                    <a:pt x="84665" y="58332"/>
                  </a:lnTo>
                  <a:lnTo>
                    <a:pt x="88890" y="102688"/>
                  </a:lnTo>
                  <a:lnTo>
                    <a:pt x="89297" y="1248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8" name="SMARTInkShape-2005"/>
            <p:cNvSpPr/>
            <p:nvPr/>
          </p:nvSpPr>
          <p:spPr>
            <a:xfrm>
              <a:off x="3259940" y="6027539"/>
              <a:ext cx="35115" cy="410766"/>
            </a:xfrm>
            <a:custGeom>
              <a:avLst/>
              <a:gdLst/>
              <a:ahLst/>
              <a:cxnLst/>
              <a:rect l="0" t="0" r="0" b="0"/>
              <a:pathLst>
                <a:path w="35115" h="410766">
                  <a:moveTo>
                    <a:pt x="26185" y="0"/>
                  </a:moveTo>
                  <a:lnTo>
                    <a:pt x="21444" y="0"/>
                  </a:lnTo>
                  <a:lnTo>
                    <a:pt x="20048" y="2976"/>
                  </a:lnTo>
                  <a:lnTo>
                    <a:pt x="11364" y="45694"/>
                  </a:lnTo>
                  <a:lnTo>
                    <a:pt x="6280" y="83219"/>
                  </a:lnTo>
                  <a:lnTo>
                    <a:pt x="1435" y="116931"/>
                  </a:lnTo>
                  <a:lnTo>
                    <a:pt x="0" y="154701"/>
                  </a:lnTo>
                  <a:lnTo>
                    <a:pt x="2221" y="194665"/>
                  </a:lnTo>
                  <a:lnTo>
                    <a:pt x="6517" y="231642"/>
                  </a:lnTo>
                  <a:lnTo>
                    <a:pt x="7789" y="267733"/>
                  </a:lnTo>
                  <a:lnTo>
                    <a:pt x="10812" y="303563"/>
                  </a:lnTo>
                  <a:lnTo>
                    <a:pt x="15983" y="346485"/>
                  </a:lnTo>
                  <a:lnTo>
                    <a:pt x="24133" y="376497"/>
                  </a:lnTo>
                  <a:lnTo>
                    <a:pt x="35114" y="41076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9" name="SMARTInkShape-2006"/>
            <p:cNvSpPr/>
            <p:nvPr/>
          </p:nvSpPr>
          <p:spPr>
            <a:xfrm>
              <a:off x="3187898" y="6170414"/>
              <a:ext cx="125017" cy="107157"/>
            </a:xfrm>
            <a:custGeom>
              <a:avLst/>
              <a:gdLst/>
              <a:ahLst/>
              <a:cxnLst/>
              <a:rect l="0" t="0" r="0" b="0"/>
              <a:pathLst>
                <a:path w="125017" h="107157">
                  <a:moveTo>
                    <a:pt x="0" y="107156"/>
                  </a:moveTo>
                  <a:lnTo>
                    <a:pt x="4741" y="107156"/>
                  </a:lnTo>
                  <a:lnTo>
                    <a:pt x="6137" y="106164"/>
                  </a:lnTo>
                  <a:lnTo>
                    <a:pt x="7068" y="104510"/>
                  </a:lnTo>
                  <a:lnTo>
                    <a:pt x="7689" y="102416"/>
                  </a:lnTo>
                  <a:lnTo>
                    <a:pt x="9095" y="101019"/>
                  </a:lnTo>
                  <a:lnTo>
                    <a:pt x="18480" y="96133"/>
                  </a:lnTo>
                  <a:lnTo>
                    <a:pt x="24088" y="92334"/>
                  </a:lnTo>
                  <a:lnTo>
                    <a:pt x="32824" y="89204"/>
                  </a:lnTo>
                  <a:lnTo>
                    <a:pt x="73010" y="58898"/>
                  </a:lnTo>
                  <a:lnTo>
                    <a:pt x="109180" y="16958"/>
                  </a:lnTo>
                  <a:lnTo>
                    <a:pt x="12501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0" name="SMARTInkShape-2007"/>
            <p:cNvSpPr/>
            <p:nvPr/>
          </p:nvSpPr>
          <p:spPr>
            <a:xfrm>
              <a:off x="3331607" y="5982890"/>
              <a:ext cx="106323" cy="410562"/>
            </a:xfrm>
            <a:custGeom>
              <a:avLst/>
              <a:gdLst/>
              <a:ahLst/>
              <a:cxnLst/>
              <a:rect l="0" t="0" r="0" b="0"/>
              <a:pathLst>
                <a:path w="106323" h="410562">
                  <a:moveTo>
                    <a:pt x="17025" y="0"/>
                  </a:moveTo>
                  <a:lnTo>
                    <a:pt x="12285" y="0"/>
                  </a:lnTo>
                  <a:lnTo>
                    <a:pt x="10889" y="992"/>
                  </a:lnTo>
                  <a:lnTo>
                    <a:pt x="9958" y="2646"/>
                  </a:lnTo>
                  <a:lnTo>
                    <a:pt x="8464" y="12429"/>
                  </a:lnTo>
                  <a:lnTo>
                    <a:pt x="5499" y="39217"/>
                  </a:lnTo>
                  <a:lnTo>
                    <a:pt x="0" y="75684"/>
                  </a:lnTo>
                  <a:lnTo>
                    <a:pt x="1977" y="114868"/>
                  </a:lnTo>
                  <a:lnTo>
                    <a:pt x="6887" y="156304"/>
                  </a:lnTo>
                  <a:lnTo>
                    <a:pt x="7738" y="190951"/>
                  </a:lnTo>
                  <a:lnTo>
                    <a:pt x="7990" y="226353"/>
                  </a:lnTo>
                  <a:lnTo>
                    <a:pt x="12805" y="261978"/>
                  </a:lnTo>
                  <a:lnTo>
                    <a:pt x="17184" y="302441"/>
                  </a:lnTo>
                  <a:lnTo>
                    <a:pt x="23929" y="339098"/>
                  </a:lnTo>
                  <a:lnTo>
                    <a:pt x="28423" y="383173"/>
                  </a:lnTo>
                  <a:lnTo>
                    <a:pt x="34852" y="410561"/>
                  </a:lnTo>
                  <a:lnTo>
                    <a:pt x="34885" y="367651"/>
                  </a:lnTo>
                  <a:lnTo>
                    <a:pt x="35877" y="333474"/>
                  </a:lnTo>
                  <a:lnTo>
                    <a:pt x="45909" y="304225"/>
                  </a:lnTo>
                  <a:lnTo>
                    <a:pt x="49706" y="297931"/>
                  </a:lnTo>
                  <a:lnTo>
                    <a:pt x="51394" y="291825"/>
                  </a:lnTo>
                  <a:lnTo>
                    <a:pt x="52836" y="289800"/>
                  </a:lnTo>
                  <a:lnTo>
                    <a:pt x="54791" y="288450"/>
                  </a:lnTo>
                  <a:lnTo>
                    <a:pt x="59607" y="286950"/>
                  </a:lnTo>
                  <a:lnTo>
                    <a:pt x="68959" y="285908"/>
                  </a:lnTo>
                  <a:lnTo>
                    <a:pt x="82888" y="298193"/>
                  </a:lnTo>
                  <a:lnTo>
                    <a:pt x="85986" y="306494"/>
                  </a:lnTo>
                  <a:lnTo>
                    <a:pt x="90375" y="322324"/>
                  </a:lnTo>
                  <a:lnTo>
                    <a:pt x="94274" y="334748"/>
                  </a:lnTo>
                  <a:lnTo>
                    <a:pt x="103256" y="377229"/>
                  </a:lnTo>
                  <a:lnTo>
                    <a:pt x="106322" y="40183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1" name="SMARTInkShape-2008"/>
            <p:cNvSpPr/>
            <p:nvPr/>
          </p:nvSpPr>
          <p:spPr>
            <a:xfrm>
              <a:off x="3473770" y="6188430"/>
              <a:ext cx="71317" cy="186950"/>
            </a:xfrm>
            <a:custGeom>
              <a:avLst/>
              <a:gdLst/>
              <a:ahLst/>
              <a:cxnLst/>
              <a:rect l="0" t="0" r="0" b="0"/>
              <a:pathLst>
                <a:path w="71317" h="186950">
                  <a:moveTo>
                    <a:pt x="17737" y="115929"/>
                  </a:moveTo>
                  <a:lnTo>
                    <a:pt x="22478" y="115929"/>
                  </a:lnTo>
                  <a:lnTo>
                    <a:pt x="23875" y="114937"/>
                  </a:lnTo>
                  <a:lnTo>
                    <a:pt x="24805" y="113283"/>
                  </a:lnTo>
                  <a:lnTo>
                    <a:pt x="27414" y="100698"/>
                  </a:lnTo>
                  <a:lnTo>
                    <a:pt x="32732" y="91021"/>
                  </a:lnTo>
                  <a:lnTo>
                    <a:pt x="43624" y="47546"/>
                  </a:lnTo>
                  <a:lnTo>
                    <a:pt x="45252" y="32719"/>
                  </a:lnTo>
                  <a:lnTo>
                    <a:pt x="52180" y="15136"/>
                  </a:lnTo>
                  <a:lnTo>
                    <a:pt x="53078" y="5917"/>
                  </a:lnTo>
                  <a:lnTo>
                    <a:pt x="52212" y="3893"/>
                  </a:lnTo>
                  <a:lnTo>
                    <a:pt x="50642" y="2543"/>
                  </a:lnTo>
                  <a:lnTo>
                    <a:pt x="45735" y="377"/>
                  </a:lnTo>
                  <a:lnTo>
                    <a:pt x="40144" y="0"/>
                  </a:lnTo>
                  <a:lnTo>
                    <a:pt x="34972" y="2559"/>
                  </a:lnTo>
                  <a:lnTo>
                    <a:pt x="32204" y="4630"/>
                  </a:lnTo>
                  <a:lnTo>
                    <a:pt x="29128" y="12224"/>
                  </a:lnTo>
                  <a:lnTo>
                    <a:pt x="26769" y="21220"/>
                  </a:lnTo>
                  <a:lnTo>
                    <a:pt x="12525" y="48430"/>
                  </a:lnTo>
                  <a:lnTo>
                    <a:pt x="1958" y="91842"/>
                  </a:lnTo>
                  <a:lnTo>
                    <a:pt x="0" y="134636"/>
                  </a:lnTo>
                  <a:lnTo>
                    <a:pt x="894" y="154387"/>
                  </a:lnTo>
                  <a:lnTo>
                    <a:pt x="7014" y="165579"/>
                  </a:lnTo>
                  <a:lnTo>
                    <a:pt x="12310" y="172060"/>
                  </a:lnTo>
                  <a:lnTo>
                    <a:pt x="17972" y="175602"/>
                  </a:lnTo>
                  <a:lnTo>
                    <a:pt x="23794" y="178169"/>
                  </a:lnTo>
                  <a:lnTo>
                    <a:pt x="32651" y="184200"/>
                  </a:lnTo>
                  <a:lnTo>
                    <a:pt x="41559" y="186429"/>
                  </a:lnTo>
                  <a:lnTo>
                    <a:pt x="47507" y="186949"/>
                  </a:lnTo>
                  <a:lnTo>
                    <a:pt x="53458" y="184535"/>
                  </a:lnTo>
                  <a:lnTo>
                    <a:pt x="56434" y="182502"/>
                  </a:lnTo>
                  <a:lnTo>
                    <a:pt x="58418" y="180155"/>
                  </a:lnTo>
                  <a:lnTo>
                    <a:pt x="60623" y="174901"/>
                  </a:lnTo>
                  <a:lnTo>
                    <a:pt x="62203" y="173103"/>
                  </a:lnTo>
                  <a:lnTo>
                    <a:pt x="71316" y="1695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2" name="SMARTInkShape-2009"/>
            <p:cNvSpPr/>
            <p:nvPr/>
          </p:nvSpPr>
          <p:spPr>
            <a:xfrm>
              <a:off x="3625453" y="6232921"/>
              <a:ext cx="1" cy="107158"/>
            </a:xfrm>
            <a:custGeom>
              <a:avLst/>
              <a:gdLst/>
              <a:ahLst/>
              <a:cxnLst/>
              <a:rect l="0" t="0" r="0" b="0"/>
              <a:pathLst>
                <a:path w="1" h="107158">
                  <a:moveTo>
                    <a:pt x="0" y="0"/>
                  </a:moveTo>
                  <a:lnTo>
                    <a:pt x="0" y="42241"/>
                  </a:lnTo>
                  <a:lnTo>
                    <a:pt x="0" y="85983"/>
                  </a:lnTo>
                  <a:lnTo>
                    <a:pt x="0" y="1071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3" name="SMARTInkShape-2010"/>
            <p:cNvSpPr/>
            <p:nvPr/>
          </p:nvSpPr>
          <p:spPr>
            <a:xfrm>
              <a:off x="3572030" y="6143625"/>
              <a:ext cx="80213" cy="221444"/>
            </a:xfrm>
            <a:custGeom>
              <a:avLst/>
              <a:gdLst/>
              <a:ahLst/>
              <a:cxnLst/>
              <a:rect l="0" t="0" r="0" b="0"/>
              <a:pathLst>
                <a:path w="80213" h="221444">
                  <a:moveTo>
                    <a:pt x="80212" y="0"/>
                  </a:moveTo>
                  <a:lnTo>
                    <a:pt x="45364" y="41915"/>
                  </a:lnTo>
                  <a:lnTo>
                    <a:pt x="11761" y="86043"/>
                  </a:lnTo>
                  <a:lnTo>
                    <a:pt x="0" y="98069"/>
                  </a:lnTo>
                  <a:lnTo>
                    <a:pt x="4631" y="98180"/>
                  </a:lnTo>
                  <a:lnTo>
                    <a:pt x="6012" y="97203"/>
                  </a:lnTo>
                  <a:lnTo>
                    <a:pt x="6933" y="95560"/>
                  </a:lnTo>
                  <a:lnTo>
                    <a:pt x="7547" y="93472"/>
                  </a:lnTo>
                  <a:lnTo>
                    <a:pt x="8948" y="92080"/>
                  </a:lnTo>
                  <a:lnTo>
                    <a:pt x="18327" y="87201"/>
                  </a:lnTo>
                  <a:lnTo>
                    <a:pt x="23934" y="83404"/>
                  </a:lnTo>
                  <a:lnTo>
                    <a:pt x="32669" y="81266"/>
                  </a:lnTo>
                  <a:lnTo>
                    <a:pt x="47480" y="80486"/>
                  </a:lnTo>
                  <a:lnTo>
                    <a:pt x="53427" y="83065"/>
                  </a:lnTo>
                  <a:lnTo>
                    <a:pt x="69519" y="96621"/>
                  </a:lnTo>
                  <a:lnTo>
                    <a:pt x="77071" y="111175"/>
                  </a:lnTo>
                  <a:lnTo>
                    <a:pt x="79592" y="127279"/>
                  </a:lnTo>
                  <a:lnTo>
                    <a:pt x="80089" y="144535"/>
                  </a:lnTo>
                  <a:lnTo>
                    <a:pt x="75435" y="159131"/>
                  </a:lnTo>
                  <a:lnTo>
                    <a:pt x="65966" y="175705"/>
                  </a:lnTo>
                  <a:lnTo>
                    <a:pt x="62431" y="190415"/>
                  </a:lnTo>
                  <a:lnTo>
                    <a:pt x="52851" y="204778"/>
                  </a:lnTo>
                  <a:lnTo>
                    <a:pt x="41404" y="217169"/>
                  </a:lnTo>
                  <a:lnTo>
                    <a:pt x="35513" y="220544"/>
                  </a:lnTo>
                  <a:lnTo>
                    <a:pt x="32553" y="221443"/>
                  </a:lnTo>
                  <a:lnTo>
                    <a:pt x="29588" y="221050"/>
                  </a:lnTo>
                  <a:lnTo>
                    <a:pt x="8774" y="2143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4" name="SMARTInkShape-2011"/>
            <p:cNvSpPr/>
            <p:nvPr/>
          </p:nvSpPr>
          <p:spPr>
            <a:xfrm>
              <a:off x="3714750" y="6179343"/>
              <a:ext cx="1" cy="62509"/>
            </a:xfrm>
            <a:custGeom>
              <a:avLst/>
              <a:gdLst/>
              <a:ahLst/>
              <a:cxnLst/>
              <a:rect l="0" t="0" r="0" b="0"/>
              <a:pathLst>
                <a:path w="1" h="62509">
                  <a:moveTo>
                    <a:pt x="0" y="0"/>
                  </a:moveTo>
                  <a:lnTo>
                    <a:pt x="0" y="43114"/>
                  </a:lnTo>
                  <a:lnTo>
                    <a:pt x="0" y="625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5" name="SMARTInkShape-2012"/>
            <p:cNvSpPr/>
            <p:nvPr/>
          </p:nvSpPr>
          <p:spPr>
            <a:xfrm>
              <a:off x="3723798" y="6107906"/>
              <a:ext cx="87524" cy="142876"/>
            </a:xfrm>
            <a:custGeom>
              <a:avLst/>
              <a:gdLst/>
              <a:ahLst/>
              <a:cxnLst/>
              <a:rect l="0" t="0" r="0" b="0"/>
              <a:pathLst>
                <a:path w="87524" h="142876">
                  <a:moveTo>
                    <a:pt x="17741" y="0"/>
                  </a:moveTo>
                  <a:lnTo>
                    <a:pt x="17741" y="4740"/>
                  </a:lnTo>
                  <a:lnTo>
                    <a:pt x="15095" y="9713"/>
                  </a:lnTo>
                  <a:lnTo>
                    <a:pt x="11604" y="15231"/>
                  </a:lnTo>
                  <a:lnTo>
                    <a:pt x="10053" y="20991"/>
                  </a:lnTo>
                  <a:lnTo>
                    <a:pt x="8647" y="22924"/>
                  </a:lnTo>
                  <a:lnTo>
                    <a:pt x="6717" y="24212"/>
                  </a:lnTo>
                  <a:lnTo>
                    <a:pt x="4439" y="25070"/>
                  </a:lnTo>
                  <a:lnTo>
                    <a:pt x="2920" y="26636"/>
                  </a:lnTo>
                  <a:lnTo>
                    <a:pt x="0" y="35306"/>
                  </a:lnTo>
                  <a:lnTo>
                    <a:pt x="7034" y="29501"/>
                  </a:lnTo>
                  <a:lnTo>
                    <a:pt x="40980" y="18708"/>
                  </a:lnTo>
                  <a:lnTo>
                    <a:pt x="65343" y="17892"/>
                  </a:lnTo>
                  <a:lnTo>
                    <a:pt x="67335" y="18874"/>
                  </a:lnTo>
                  <a:lnTo>
                    <a:pt x="68663" y="20520"/>
                  </a:lnTo>
                  <a:lnTo>
                    <a:pt x="80799" y="43020"/>
                  </a:lnTo>
                  <a:lnTo>
                    <a:pt x="83592" y="46540"/>
                  </a:lnTo>
                  <a:lnTo>
                    <a:pt x="87523" y="65714"/>
                  </a:lnTo>
                  <a:lnTo>
                    <a:pt x="81345" y="103938"/>
                  </a:lnTo>
                  <a:lnTo>
                    <a:pt x="71319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3178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262626"/>
              </a:buClr>
              <a:buSzPct val="25000"/>
              <a:buFont typeface="Impact"/>
              <a:buNone/>
            </a:pPr>
            <a:r>
              <a:rPr lang="en-US" sz="8000" b="0" i="0" u="none" strike="noStrike" cap="none" baseline="0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rPr>
              <a:t>Persuasion or Argumentation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Times New Roman"/>
              <a:buNone/>
            </a:pPr>
            <a:r>
              <a:rPr lang="en-US" sz="28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kinda depends on what you are doing and to whom </a:t>
            </a:r>
            <a:r>
              <a:rPr lang="en-US" sz="2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you're</a:t>
            </a:r>
            <a:r>
              <a:rPr lang="en-US" sz="28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communicating</a:t>
            </a:r>
          </a:p>
        </p:txBody>
      </p:sp>
    </p:spTree>
    <p:extLst>
      <p:ext uri="{BB962C8B-B14F-4D97-AF65-F5344CB8AC3E}">
        <p14:creationId xmlns:p14="http://schemas.microsoft.com/office/powerpoint/2010/main" val="306792981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762000" y="4572000"/>
            <a:ext cx="67818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262626"/>
              </a:buClr>
              <a:buSzPct val="25000"/>
              <a:buFont typeface="Impact"/>
              <a:buNone/>
            </a:pPr>
            <a:r>
              <a:rPr lang="en-US" sz="4850" b="0" i="0" u="none" strike="noStrike" cap="none" baseline="0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rPr>
              <a:t>Argumentation vs. persuasion…in a nutshell 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274320" marR="0" lvl="0" indent="-27432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22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Persuasion: </a:t>
            </a:r>
          </a:p>
          <a:p>
            <a:pPr marL="594360" marR="0" lvl="1" indent="-276860" algn="l" rtl="0">
              <a:lnSpc>
                <a:spcPct val="90000"/>
              </a:lnSpc>
              <a:spcBef>
                <a:spcPts val="410"/>
              </a:spcBef>
              <a:buClr>
                <a:schemeClr val="accent1"/>
              </a:buClr>
              <a:buSzPct val="97619"/>
              <a:buFont typeface="Times New Roman"/>
              <a:buChar char="•"/>
            </a:pPr>
            <a:r>
              <a:rPr lang="en-US" sz="205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less academic audiences</a:t>
            </a:r>
          </a:p>
          <a:p>
            <a:pPr marL="594360" marR="0" lvl="1" indent="-276860" algn="l" rtl="0">
              <a:lnSpc>
                <a:spcPct val="90000"/>
              </a:lnSpc>
              <a:spcBef>
                <a:spcPts val="410"/>
              </a:spcBef>
              <a:buClr>
                <a:schemeClr val="accent1"/>
              </a:buClr>
              <a:buSzPct val="97619"/>
              <a:buFont typeface="Times New Roman"/>
              <a:buChar char="•"/>
            </a:pPr>
            <a:r>
              <a:rPr lang="en-US" sz="205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Appeals to the heart and the mind</a:t>
            </a:r>
          </a:p>
          <a:p>
            <a:pPr marL="594360" marR="0" lvl="1" indent="-276860" algn="l" rtl="0">
              <a:lnSpc>
                <a:spcPct val="90000"/>
              </a:lnSpc>
              <a:spcBef>
                <a:spcPts val="410"/>
              </a:spcBef>
              <a:buClr>
                <a:schemeClr val="accent1"/>
              </a:buClr>
              <a:buSzPct val="97619"/>
              <a:buFont typeface="Times New Roman"/>
              <a:buChar char="•"/>
            </a:pPr>
            <a:r>
              <a:rPr lang="en-US" sz="205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Focuses almost entirely on one side</a:t>
            </a:r>
          </a:p>
          <a:p>
            <a:pPr marL="594360" marR="0" lvl="1" indent="-276860" algn="l" rtl="0">
              <a:lnSpc>
                <a:spcPct val="90000"/>
              </a:lnSpc>
              <a:spcBef>
                <a:spcPts val="410"/>
              </a:spcBef>
              <a:buClr>
                <a:schemeClr val="accent1"/>
              </a:buClr>
              <a:buSzPct val="97619"/>
              <a:buFont typeface="Times New Roman"/>
              <a:buChar char="•"/>
            </a:pPr>
            <a:r>
              <a:rPr lang="en-US" sz="205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More common than argumentation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22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Argumentation:</a:t>
            </a:r>
          </a:p>
          <a:p>
            <a:pPr marL="594360" marR="0" lvl="1" indent="-276860" algn="l" rtl="0">
              <a:lnSpc>
                <a:spcPct val="90000"/>
              </a:lnSpc>
              <a:spcBef>
                <a:spcPts val="410"/>
              </a:spcBef>
              <a:buClr>
                <a:schemeClr val="accent1"/>
              </a:buClr>
              <a:buSzPct val="97619"/>
              <a:buFont typeface="Times New Roman"/>
              <a:buChar char="•"/>
            </a:pPr>
            <a:r>
              <a:rPr lang="en-US" sz="205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more academic audiences</a:t>
            </a:r>
          </a:p>
          <a:p>
            <a:pPr marL="594360" marR="0" lvl="1" indent="-276860" algn="l" rtl="0">
              <a:lnSpc>
                <a:spcPct val="90000"/>
              </a:lnSpc>
              <a:spcBef>
                <a:spcPts val="410"/>
              </a:spcBef>
              <a:buClr>
                <a:schemeClr val="accent1"/>
              </a:buClr>
              <a:buSzPct val="97619"/>
              <a:buFont typeface="Times New Roman"/>
              <a:buChar char="•"/>
            </a:pPr>
            <a:r>
              <a:rPr lang="en-US" sz="205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Recognizes all evidence surrounding an issue</a:t>
            </a:r>
          </a:p>
          <a:p>
            <a:pPr marL="594360" marR="0" lvl="1" indent="-276860" algn="l" rtl="0">
              <a:lnSpc>
                <a:spcPct val="90000"/>
              </a:lnSpc>
              <a:spcBef>
                <a:spcPts val="410"/>
              </a:spcBef>
              <a:buClr>
                <a:schemeClr val="accent1"/>
              </a:buClr>
              <a:buSzPct val="97619"/>
              <a:buFont typeface="Times New Roman"/>
              <a:buChar char="•"/>
            </a:pPr>
            <a:r>
              <a:rPr lang="en-US" sz="205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Makes a claim, but addresses evidence for the other side via counterarguments</a:t>
            </a:r>
          </a:p>
          <a:p>
            <a:pPr marL="594360" marR="0" lvl="1" indent="-276860" algn="l" rtl="0">
              <a:lnSpc>
                <a:spcPct val="90000"/>
              </a:lnSpc>
              <a:spcBef>
                <a:spcPts val="410"/>
              </a:spcBef>
              <a:buClr>
                <a:schemeClr val="accent1"/>
              </a:buClr>
              <a:buSzPct val="97619"/>
              <a:buFont typeface="Times New Roman"/>
              <a:buChar char="•"/>
            </a:pPr>
            <a:r>
              <a:rPr lang="en-US" sz="205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Focus is almost entirely logical</a:t>
            </a:r>
          </a:p>
          <a:p>
            <a:endParaRPr lang="en-US" sz="2050" b="0" i="0" u="none" strike="noStrike" cap="none" baseline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0170614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762000" y="4572000"/>
            <a:ext cx="67818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262626"/>
              </a:buClr>
              <a:buSzPct val="25000"/>
              <a:buFont typeface="Impact"/>
              <a:buNone/>
            </a:pPr>
            <a:r>
              <a:rPr lang="en-US" sz="4850" b="0" i="0" u="none" strike="noStrike" cap="none" baseline="0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rPr>
              <a:t>Why talk about this now?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will be reading two pieces around the issue of segregation.</a:t>
            </a:r>
          </a:p>
          <a:p>
            <a:pPr marL="594360" marR="0" lvl="1" indent="-276860" algn="l" rtl="0">
              <a:spcBef>
                <a:spcPts val="440"/>
              </a:spcBef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22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Letter from a Birmingham Jail by Martin Luther King Jr.</a:t>
            </a:r>
          </a:p>
          <a:p>
            <a:pPr marL="594360" marR="0" lvl="1" indent="-276860" algn="l" rtl="0">
              <a:spcBef>
                <a:spcPts val="440"/>
              </a:spcBef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22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speech by Orvile Faubus (then governor of Arkansas)</a:t>
            </a:r>
          </a:p>
          <a:p>
            <a:pPr marL="274320" marR="0" lvl="0" indent="-274320" algn="l" rtl="0">
              <a:spcBef>
                <a:spcPts val="480"/>
              </a:spcBef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audience and format of the pieces control the level of argumentation versus persuasion.</a:t>
            </a:r>
          </a:p>
        </p:txBody>
      </p:sp>
    </p:spTree>
    <p:extLst>
      <p:ext uri="{BB962C8B-B14F-4D97-AF65-F5344CB8AC3E}">
        <p14:creationId xmlns:p14="http://schemas.microsoft.com/office/powerpoint/2010/main" val="30358018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762000" y="4572000"/>
            <a:ext cx="67818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262626"/>
              </a:buClr>
              <a:buSzPct val="25000"/>
              <a:buFont typeface="Impact"/>
              <a:buNone/>
            </a:pPr>
            <a:r>
              <a:rPr lang="en-US" sz="4850" b="0" i="0" u="none" strike="noStrike" cap="none" baseline="0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rPr>
              <a:t>Talking about them has common vocabulary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274320" marR="0" lvl="0" indent="-27432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22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appeal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22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ethos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22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logos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22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pathos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22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fallacy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22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concession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22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rebuttal or counterargument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22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organization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22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22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conclusion</a:t>
            </a:r>
          </a:p>
        </p:txBody>
      </p:sp>
      <p:grpSp>
        <p:nvGrpSpPr>
          <p:cNvPr id="635" name="SMARTInkShape-Group277"/>
          <p:cNvGrpSpPr/>
          <p:nvPr/>
        </p:nvGrpSpPr>
        <p:grpSpPr>
          <a:xfrm>
            <a:off x="6313325" y="3143250"/>
            <a:ext cx="1998048" cy="642816"/>
            <a:chOff x="6313325" y="3143250"/>
            <a:chExt cx="1998048" cy="642816"/>
          </a:xfrm>
        </p:grpSpPr>
        <p:sp>
          <p:nvSpPr>
            <p:cNvPr id="614" name="SMARTInkShape-2243"/>
            <p:cNvSpPr/>
            <p:nvPr/>
          </p:nvSpPr>
          <p:spPr>
            <a:xfrm>
              <a:off x="8215312" y="3143250"/>
              <a:ext cx="96061" cy="428626"/>
            </a:xfrm>
            <a:custGeom>
              <a:avLst/>
              <a:gdLst/>
              <a:ahLst/>
              <a:cxnLst/>
              <a:rect l="0" t="0" r="0" b="0"/>
              <a:pathLst>
                <a:path w="96061" h="428626">
                  <a:moveTo>
                    <a:pt x="17859" y="0"/>
                  </a:moveTo>
                  <a:lnTo>
                    <a:pt x="25549" y="0"/>
                  </a:lnTo>
                  <a:lnTo>
                    <a:pt x="47093" y="15231"/>
                  </a:lnTo>
                  <a:lnTo>
                    <a:pt x="71557" y="55679"/>
                  </a:lnTo>
                  <a:lnTo>
                    <a:pt x="89307" y="96549"/>
                  </a:lnTo>
                  <a:lnTo>
                    <a:pt x="95585" y="115589"/>
                  </a:lnTo>
                  <a:lnTo>
                    <a:pt x="96060" y="128763"/>
                  </a:lnTo>
                  <a:lnTo>
                    <a:pt x="90383" y="170157"/>
                  </a:lnTo>
                  <a:lnTo>
                    <a:pt x="86794" y="211731"/>
                  </a:lnTo>
                  <a:lnTo>
                    <a:pt x="82271" y="234053"/>
                  </a:lnTo>
                  <a:lnTo>
                    <a:pt x="73489" y="277068"/>
                  </a:lnTo>
                  <a:lnTo>
                    <a:pt x="59410" y="321501"/>
                  </a:lnTo>
                  <a:lnTo>
                    <a:pt x="34919" y="366121"/>
                  </a:lnTo>
                  <a:lnTo>
                    <a:pt x="11749" y="406577"/>
                  </a:lnTo>
                  <a:lnTo>
                    <a:pt x="0" y="428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" name="SMARTInkShape-2244"/>
            <p:cNvSpPr/>
            <p:nvPr/>
          </p:nvSpPr>
          <p:spPr>
            <a:xfrm>
              <a:off x="7242355" y="3625453"/>
              <a:ext cx="106656" cy="160613"/>
            </a:xfrm>
            <a:custGeom>
              <a:avLst/>
              <a:gdLst/>
              <a:ahLst/>
              <a:cxnLst/>
              <a:rect l="0" t="0" r="0" b="0"/>
              <a:pathLst>
                <a:path w="106656" h="160613">
                  <a:moveTo>
                    <a:pt x="26410" y="0"/>
                  </a:moveTo>
                  <a:lnTo>
                    <a:pt x="21671" y="0"/>
                  </a:lnTo>
                  <a:lnTo>
                    <a:pt x="20274" y="992"/>
                  </a:lnTo>
                  <a:lnTo>
                    <a:pt x="19343" y="2646"/>
                  </a:lnTo>
                  <a:lnTo>
                    <a:pt x="18722" y="4741"/>
                  </a:lnTo>
                  <a:lnTo>
                    <a:pt x="17316" y="6137"/>
                  </a:lnTo>
                  <a:lnTo>
                    <a:pt x="13108" y="7688"/>
                  </a:lnTo>
                  <a:lnTo>
                    <a:pt x="11589" y="9095"/>
                  </a:lnTo>
                  <a:lnTo>
                    <a:pt x="7826" y="17951"/>
                  </a:lnTo>
                  <a:lnTo>
                    <a:pt x="2493" y="24722"/>
                  </a:lnTo>
                  <a:lnTo>
                    <a:pt x="0" y="34074"/>
                  </a:lnTo>
                  <a:lnTo>
                    <a:pt x="7343" y="43263"/>
                  </a:lnTo>
                  <a:lnTo>
                    <a:pt x="10660" y="44033"/>
                  </a:lnTo>
                  <a:lnTo>
                    <a:pt x="20873" y="44526"/>
                  </a:lnTo>
                  <a:lnTo>
                    <a:pt x="22719" y="43575"/>
                  </a:lnTo>
                  <a:lnTo>
                    <a:pt x="23950" y="41949"/>
                  </a:lnTo>
                  <a:lnTo>
                    <a:pt x="24770" y="39872"/>
                  </a:lnTo>
                  <a:lnTo>
                    <a:pt x="26309" y="38488"/>
                  </a:lnTo>
                  <a:lnTo>
                    <a:pt x="30665" y="36949"/>
                  </a:lnTo>
                  <a:lnTo>
                    <a:pt x="42618" y="35827"/>
                  </a:lnTo>
                  <a:lnTo>
                    <a:pt x="48522" y="31010"/>
                  </a:lnTo>
                  <a:lnTo>
                    <a:pt x="50080" y="30596"/>
                  </a:lnTo>
                  <a:lnTo>
                    <a:pt x="51120" y="31311"/>
                  </a:lnTo>
                  <a:lnTo>
                    <a:pt x="53268" y="34752"/>
                  </a:lnTo>
                  <a:lnTo>
                    <a:pt x="57529" y="39589"/>
                  </a:lnTo>
                  <a:lnTo>
                    <a:pt x="62730" y="42399"/>
                  </a:lnTo>
                  <a:lnTo>
                    <a:pt x="68349" y="44641"/>
                  </a:lnTo>
                  <a:lnTo>
                    <a:pt x="74153" y="48944"/>
                  </a:lnTo>
                  <a:lnTo>
                    <a:pt x="93886" y="90879"/>
                  </a:lnTo>
                  <a:lnTo>
                    <a:pt x="106364" y="128815"/>
                  </a:lnTo>
                  <a:lnTo>
                    <a:pt x="106655" y="137166"/>
                  </a:lnTo>
                  <a:lnTo>
                    <a:pt x="104076" y="142983"/>
                  </a:lnTo>
                  <a:lnTo>
                    <a:pt x="93472" y="156029"/>
                  </a:lnTo>
                  <a:lnTo>
                    <a:pt x="88296" y="158643"/>
                  </a:lnTo>
                  <a:lnTo>
                    <a:pt x="72961" y="160459"/>
                  </a:lnTo>
                  <a:lnTo>
                    <a:pt x="63305" y="160612"/>
                  </a:lnTo>
                  <a:lnTo>
                    <a:pt x="55045" y="158034"/>
                  </a:lnTo>
                  <a:lnTo>
                    <a:pt x="48066" y="154573"/>
                  </a:lnTo>
                  <a:lnTo>
                    <a:pt x="35340" y="1518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" name="SMARTInkShape-2245"/>
            <p:cNvSpPr/>
            <p:nvPr/>
          </p:nvSpPr>
          <p:spPr>
            <a:xfrm>
              <a:off x="7090171" y="3625575"/>
              <a:ext cx="89298" cy="71316"/>
            </a:xfrm>
            <a:custGeom>
              <a:avLst/>
              <a:gdLst/>
              <a:ahLst/>
              <a:cxnLst/>
              <a:rect l="0" t="0" r="0" b="0"/>
              <a:pathLst>
                <a:path w="89298" h="71316">
                  <a:moveTo>
                    <a:pt x="0" y="35596"/>
                  </a:moveTo>
                  <a:lnTo>
                    <a:pt x="0" y="53453"/>
                  </a:lnTo>
                  <a:lnTo>
                    <a:pt x="0" y="41027"/>
                  </a:lnTo>
                  <a:lnTo>
                    <a:pt x="992" y="39217"/>
                  </a:lnTo>
                  <a:lnTo>
                    <a:pt x="2646" y="38010"/>
                  </a:lnTo>
                  <a:lnTo>
                    <a:pt x="4741" y="37206"/>
                  </a:lnTo>
                  <a:lnTo>
                    <a:pt x="6137" y="35677"/>
                  </a:lnTo>
                  <a:lnTo>
                    <a:pt x="7689" y="31333"/>
                  </a:lnTo>
                  <a:lnTo>
                    <a:pt x="9677" y="20460"/>
                  </a:lnTo>
                  <a:lnTo>
                    <a:pt x="13562" y="14648"/>
                  </a:lnTo>
                  <a:lnTo>
                    <a:pt x="18595" y="11403"/>
                  </a:lnTo>
                  <a:lnTo>
                    <a:pt x="24140" y="8969"/>
                  </a:lnTo>
                  <a:lnTo>
                    <a:pt x="32840" y="3012"/>
                  </a:lnTo>
                  <a:lnTo>
                    <a:pt x="41701" y="807"/>
                  </a:lnTo>
                  <a:lnTo>
                    <a:pt x="56559" y="0"/>
                  </a:lnTo>
                  <a:lnTo>
                    <a:pt x="62510" y="2578"/>
                  </a:lnTo>
                  <a:lnTo>
                    <a:pt x="68463" y="6039"/>
                  </a:lnTo>
                  <a:lnTo>
                    <a:pt x="77392" y="8980"/>
                  </a:lnTo>
                  <a:lnTo>
                    <a:pt x="83344" y="13184"/>
                  </a:lnTo>
                  <a:lnTo>
                    <a:pt x="86652" y="18359"/>
                  </a:lnTo>
                  <a:lnTo>
                    <a:pt x="88775" y="29767"/>
                  </a:lnTo>
                  <a:lnTo>
                    <a:pt x="89297" y="713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7" name="SMARTInkShape-2246"/>
            <p:cNvSpPr/>
            <p:nvPr/>
          </p:nvSpPr>
          <p:spPr>
            <a:xfrm>
              <a:off x="6866929" y="3634796"/>
              <a:ext cx="159373" cy="71011"/>
            </a:xfrm>
            <a:custGeom>
              <a:avLst/>
              <a:gdLst/>
              <a:ahLst/>
              <a:cxnLst/>
              <a:rect l="0" t="0" r="0" b="0"/>
              <a:pathLst>
                <a:path w="159373" h="71011">
                  <a:moveTo>
                    <a:pt x="0" y="17446"/>
                  </a:moveTo>
                  <a:lnTo>
                    <a:pt x="0" y="22187"/>
                  </a:lnTo>
                  <a:lnTo>
                    <a:pt x="992" y="23583"/>
                  </a:lnTo>
                  <a:lnTo>
                    <a:pt x="2646" y="24514"/>
                  </a:lnTo>
                  <a:lnTo>
                    <a:pt x="15232" y="27122"/>
                  </a:lnTo>
                  <a:lnTo>
                    <a:pt x="23916" y="32440"/>
                  </a:lnTo>
                  <a:lnTo>
                    <a:pt x="29812" y="34032"/>
                  </a:lnTo>
                  <a:lnTo>
                    <a:pt x="31781" y="35449"/>
                  </a:lnTo>
                  <a:lnTo>
                    <a:pt x="33093" y="37385"/>
                  </a:lnTo>
                  <a:lnTo>
                    <a:pt x="35717" y="44230"/>
                  </a:lnTo>
                  <a:lnTo>
                    <a:pt x="35719" y="44232"/>
                  </a:lnTo>
                  <a:lnTo>
                    <a:pt x="43407" y="36546"/>
                  </a:lnTo>
                  <a:lnTo>
                    <a:pt x="45396" y="28421"/>
                  </a:lnTo>
                  <a:lnTo>
                    <a:pt x="57045" y="14347"/>
                  </a:lnTo>
                  <a:lnTo>
                    <a:pt x="62726" y="11107"/>
                  </a:lnTo>
                  <a:lnTo>
                    <a:pt x="68559" y="8676"/>
                  </a:lnTo>
                  <a:lnTo>
                    <a:pt x="77419" y="2721"/>
                  </a:lnTo>
                  <a:lnTo>
                    <a:pt x="86330" y="515"/>
                  </a:lnTo>
                  <a:lnTo>
                    <a:pt x="92278" y="0"/>
                  </a:lnTo>
                  <a:lnTo>
                    <a:pt x="98229" y="2416"/>
                  </a:lnTo>
                  <a:lnTo>
                    <a:pt x="104181" y="5805"/>
                  </a:lnTo>
                  <a:lnTo>
                    <a:pt x="110133" y="7312"/>
                  </a:lnTo>
                  <a:lnTo>
                    <a:pt x="112117" y="8705"/>
                  </a:lnTo>
                  <a:lnTo>
                    <a:pt x="113441" y="10626"/>
                  </a:lnTo>
                  <a:lnTo>
                    <a:pt x="115563" y="16099"/>
                  </a:lnTo>
                  <a:lnTo>
                    <a:pt x="115932" y="21787"/>
                  </a:lnTo>
                  <a:lnTo>
                    <a:pt x="118663" y="26982"/>
                  </a:lnTo>
                  <a:lnTo>
                    <a:pt x="122192" y="32598"/>
                  </a:lnTo>
                  <a:lnTo>
                    <a:pt x="124458" y="44288"/>
                  </a:lnTo>
                  <a:lnTo>
                    <a:pt x="125006" y="69261"/>
                  </a:lnTo>
                  <a:lnTo>
                    <a:pt x="126002" y="69849"/>
                  </a:lnTo>
                  <a:lnTo>
                    <a:pt x="142794" y="70994"/>
                  </a:lnTo>
                  <a:lnTo>
                    <a:pt x="147138" y="71010"/>
                  </a:lnTo>
                  <a:lnTo>
                    <a:pt x="148694" y="70023"/>
                  </a:lnTo>
                  <a:lnTo>
                    <a:pt x="149731" y="68372"/>
                  </a:lnTo>
                  <a:lnTo>
                    <a:pt x="150423" y="66280"/>
                  </a:lnTo>
                  <a:lnTo>
                    <a:pt x="158691" y="52932"/>
                  </a:lnTo>
                  <a:lnTo>
                    <a:pt x="159372" y="50033"/>
                  </a:lnTo>
                  <a:lnTo>
                    <a:pt x="158834" y="47108"/>
                  </a:lnTo>
                  <a:lnTo>
                    <a:pt x="152926" y="37056"/>
                  </a:lnTo>
                  <a:lnTo>
                    <a:pt x="145890" y="28522"/>
                  </a:lnTo>
                  <a:lnTo>
                    <a:pt x="142776" y="20177"/>
                  </a:lnTo>
                  <a:lnTo>
                    <a:pt x="133945" y="85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8" name="SMARTInkShape-2247"/>
            <p:cNvSpPr/>
            <p:nvPr/>
          </p:nvSpPr>
          <p:spPr>
            <a:xfrm>
              <a:off x="6643687" y="3625453"/>
              <a:ext cx="178594" cy="87797"/>
            </a:xfrm>
            <a:custGeom>
              <a:avLst/>
              <a:gdLst/>
              <a:ahLst/>
              <a:cxnLst/>
              <a:rect l="0" t="0" r="0" b="0"/>
              <a:pathLst>
                <a:path w="178594" h="87797">
                  <a:moveTo>
                    <a:pt x="0" y="0"/>
                  </a:moveTo>
                  <a:lnTo>
                    <a:pt x="0" y="44506"/>
                  </a:lnTo>
                  <a:lnTo>
                    <a:pt x="0" y="47530"/>
                  </a:lnTo>
                  <a:lnTo>
                    <a:pt x="2646" y="53536"/>
                  </a:lnTo>
                  <a:lnTo>
                    <a:pt x="6137" y="59512"/>
                  </a:lnTo>
                  <a:lnTo>
                    <a:pt x="8562" y="69671"/>
                  </a:lnTo>
                  <a:lnTo>
                    <a:pt x="9677" y="70260"/>
                  </a:lnTo>
                  <a:lnTo>
                    <a:pt x="22222" y="71392"/>
                  </a:lnTo>
                  <a:lnTo>
                    <a:pt x="27406" y="68771"/>
                  </a:lnTo>
                  <a:lnTo>
                    <a:pt x="41752" y="57195"/>
                  </a:lnTo>
                  <a:lnTo>
                    <a:pt x="53594" y="51647"/>
                  </a:lnTo>
                  <a:lnTo>
                    <a:pt x="59538" y="47759"/>
                  </a:lnTo>
                  <a:lnTo>
                    <a:pt x="68463" y="45570"/>
                  </a:lnTo>
                  <a:lnTo>
                    <a:pt x="92642" y="44659"/>
                  </a:lnTo>
                  <a:lnTo>
                    <a:pt x="94503" y="45647"/>
                  </a:lnTo>
                  <a:lnTo>
                    <a:pt x="95744" y="47299"/>
                  </a:lnTo>
                  <a:lnTo>
                    <a:pt x="98115" y="51780"/>
                  </a:lnTo>
                  <a:lnTo>
                    <a:pt x="115251" y="70380"/>
                  </a:lnTo>
                  <a:lnTo>
                    <a:pt x="125968" y="75928"/>
                  </a:lnTo>
                  <a:lnTo>
                    <a:pt x="164952" y="87796"/>
                  </a:lnTo>
                  <a:lnTo>
                    <a:pt x="167515" y="87304"/>
                  </a:lnTo>
                  <a:lnTo>
                    <a:pt x="176939" y="81477"/>
                  </a:lnTo>
                  <a:lnTo>
                    <a:pt x="177859" y="78214"/>
                  </a:lnTo>
                  <a:lnTo>
                    <a:pt x="178593" y="446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9" name="SMARTInkShape-2248"/>
            <p:cNvSpPr/>
            <p:nvPr/>
          </p:nvSpPr>
          <p:spPr>
            <a:xfrm>
              <a:off x="6474023" y="3643345"/>
              <a:ext cx="49691" cy="70129"/>
            </a:xfrm>
            <a:custGeom>
              <a:avLst/>
              <a:gdLst/>
              <a:ahLst/>
              <a:cxnLst/>
              <a:rect l="0" t="0" r="0" b="0"/>
              <a:pathLst>
                <a:path w="49691" h="70129">
                  <a:moveTo>
                    <a:pt x="35718" y="8897"/>
                  </a:moveTo>
                  <a:lnTo>
                    <a:pt x="30979" y="4156"/>
                  </a:lnTo>
                  <a:lnTo>
                    <a:pt x="26005" y="1829"/>
                  </a:lnTo>
                  <a:lnTo>
                    <a:pt x="1751" y="0"/>
                  </a:lnTo>
                  <a:lnTo>
                    <a:pt x="1167" y="981"/>
                  </a:lnTo>
                  <a:lnTo>
                    <a:pt x="45" y="13271"/>
                  </a:lnTo>
                  <a:lnTo>
                    <a:pt x="2667" y="18448"/>
                  </a:lnTo>
                  <a:lnTo>
                    <a:pt x="4754" y="21217"/>
                  </a:lnTo>
                  <a:lnTo>
                    <a:pt x="9720" y="24294"/>
                  </a:lnTo>
                  <a:lnTo>
                    <a:pt x="15235" y="26654"/>
                  </a:lnTo>
                  <a:lnTo>
                    <a:pt x="23917" y="32569"/>
                  </a:lnTo>
                  <a:lnTo>
                    <a:pt x="32774" y="35755"/>
                  </a:lnTo>
                  <a:lnTo>
                    <a:pt x="38709" y="40016"/>
                  </a:lnTo>
                  <a:lnTo>
                    <a:pt x="42009" y="45217"/>
                  </a:lnTo>
                  <a:lnTo>
                    <a:pt x="44127" y="51900"/>
                  </a:lnTo>
                  <a:lnTo>
                    <a:pt x="49235" y="57798"/>
                  </a:lnTo>
                  <a:lnTo>
                    <a:pt x="49690" y="59357"/>
                  </a:lnTo>
                  <a:lnTo>
                    <a:pt x="49002" y="60396"/>
                  </a:lnTo>
                  <a:lnTo>
                    <a:pt x="45509" y="62064"/>
                  </a:lnTo>
                  <a:lnTo>
                    <a:pt x="37690" y="68531"/>
                  </a:lnTo>
                  <a:lnTo>
                    <a:pt x="32295" y="70128"/>
                  </a:lnTo>
                  <a:lnTo>
                    <a:pt x="29468" y="69561"/>
                  </a:lnTo>
                  <a:lnTo>
                    <a:pt x="17801" y="64169"/>
                  </a:lnTo>
                  <a:lnTo>
                    <a:pt x="5941" y="62810"/>
                  </a:lnTo>
                  <a:lnTo>
                    <a:pt x="3961" y="61706"/>
                  </a:lnTo>
                  <a:lnTo>
                    <a:pt x="0" y="535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" name="SMARTInkShape-2249"/>
            <p:cNvSpPr/>
            <p:nvPr/>
          </p:nvSpPr>
          <p:spPr>
            <a:xfrm>
              <a:off x="6402586" y="3589734"/>
              <a:ext cx="7689" cy="116087"/>
            </a:xfrm>
            <a:custGeom>
              <a:avLst/>
              <a:gdLst/>
              <a:ahLst/>
              <a:cxnLst/>
              <a:rect l="0" t="0" r="0" b="0"/>
              <a:pathLst>
                <a:path w="7689" h="116087">
                  <a:moveTo>
                    <a:pt x="0" y="0"/>
                  </a:moveTo>
                  <a:lnTo>
                    <a:pt x="0" y="29889"/>
                  </a:lnTo>
                  <a:lnTo>
                    <a:pt x="7688" y="55325"/>
                  </a:lnTo>
                  <a:lnTo>
                    <a:pt x="335" y="96615"/>
                  </a:lnTo>
                  <a:lnTo>
                    <a:pt x="0" y="1160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1" name="SMARTInkShape-2250"/>
            <p:cNvSpPr/>
            <p:nvPr/>
          </p:nvSpPr>
          <p:spPr>
            <a:xfrm>
              <a:off x="8009929" y="3268265"/>
              <a:ext cx="8931" cy="17861"/>
            </a:xfrm>
            <a:custGeom>
              <a:avLst/>
              <a:gdLst/>
              <a:ahLst/>
              <a:cxnLst/>
              <a:rect l="0" t="0" r="0" b="0"/>
              <a:pathLst>
                <a:path w="8931" h="17861">
                  <a:moveTo>
                    <a:pt x="0" y="0"/>
                  </a:moveTo>
                  <a:lnTo>
                    <a:pt x="0" y="4741"/>
                  </a:lnTo>
                  <a:lnTo>
                    <a:pt x="992" y="6137"/>
                  </a:lnTo>
                  <a:lnTo>
                    <a:pt x="2646" y="7068"/>
                  </a:lnTo>
                  <a:lnTo>
                    <a:pt x="4741" y="7689"/>
                  </a:lnTo>
                  <a:lnTo>
                    <a:pt x="6137" y="9095"/>
                  </a:lnTo>
                  <a:lnTo>
                    <a:pt x="8930" y="17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2" name="SMARTInkShape-2251"/>
            <p:cNvSpPr/>
            <p:nvPr/>
          </p:nvSpPr>
          <p:spPr>
            <a:xfrm>
              <a:off x="8054577" y="3316699"/>
              <a:ext cx="107158" cy="31934"/>
            </a:xfrm>
            <a:custGeom>
              <a:avLst/>
              <a:gdLst/>
              <a:ahLst/>
              <a:cxnLst/>
              <a:rect l="0" t="0" r="0" b="0"/>
              <a:pathLst>
                <a:path w="107158" h="31934">
                  <a:moveTo>
                    <a:pt x="0" y="5144"/>
                  </a:moveTo>
                  <a:lnTo>
                    <a:pt x="0" y="0"/>
                  </a:lnTo>
                  <a:lnTo>
                    <a:pt x="0" y="2196"/>
                  </a:lnTo>
                  <a:lnTo>
                    <a:pt x="993" y="3179"/>
                  </a:lnTo>
                  <a:lnTo>
                    <a:pt x="7130" y="5554"/>
                  </a:lnTo>
                  <a:lnTo>
                    <a:pt x="12429" y="9626"/>
                  </a:lnTo>
                  <a:lnTo>
                    <a:pt x="56106" y="19951"/>
                  </a:lnTo>
                  <a:lnTo>
                    <a:pt x="95555" y="25471"/>
                  </a:lnTo>
                  <a:lnTo>
                    <a:pt x="107157" y="319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3" name="SMARTInkShape-2252"/>
            <p:cNvSpPr/>
            <p:nvPr/>
          </p:nvSpPr>
          <p:spPr>
            <a:xfrm>
              <a:off x="8099240" y="3205758"/>
              <a:ext cx="23164" cy="187524"/>
            </a:xfrm>
            <a:custGeom>
              <a:avLst/>
              <a:gdLst/>
              <a:ahLst/>
              <a:cxnLst/>
              <a:rect l="0" t="0" r="0" b="0"/>
              <a:pathLst>
                <a:path w="23164" h="187524">
                  <a:moveTo>
                    <a:pt x="17845" y="0"/>
                  </a:moveTo>
                  <a:lnTo>
                    <a:pt x="22990" y="0"/>
                  </a:lnTo>
                  <a:lnTo>
                    <a:pt x="20794" y="0"/>
                  </a:lnTo>
                  <a:lnTo>
                    <a:pt x="19811" y="992"/>
                  </a:lnTo>
                  <a:lnTo>
                    <a:pt x="18719" y="4740"/>
                  </a:lnTo>
                  <a:lnTo>
                    <a:pt x="19420" y="7129"/>
                  </a:lnTo>
                  <a:lnTo>
                    <a:pt x="22845" y="12429"/>
                  </a:lnTo>
                  <a:lnTo>
                    <a:pt x="23163" y="15231"/>
                  </a:lnTo>
                  <a:lnTo>
                    <a:pt x="10894" y="55919"/>
                  </a:lnTo>
                  <a:lnTo>
                    <a:pt x="3658" y="68382"/>
                  </a:lnTo>
                  <a:lnTo>
                    <a:pt x="201" y="107325"/>
                  </a:lnTo>
                  <a:lnTo>
                    <a:pt x="0" y="144098"/>
                  </a:lnTo>
                  <a:lnTo>
                    <a:pt x="2638" y="151025"/>
                  </a:lnTo>
                  <a:lnTo>
                    <a:pt x="6125" y="157411"/>
                  </a:lnTo>
                  <a:lnTo>
                    <a:pt x="8364" y="169595"/>
                  </a:lnTo>
                  <a:lnTo>
                    <a:pt x="8548" y="172595"/>
                  </a:lnTo>
                  <a:lnTo>
                    <a:pt x="11399" y="178573"/>
                  </a:lnTo>
                  <a:lnTo>
                    <a:pt x="17845" y="1875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4" name="SMARTInkShape-2253"/>
            <p:cNvSpPr/>
            <p:nvPr/>
          </p:nvSpPr>
          <p:spPr>
            <a:xfrm>
              <a:off x="7983172" y="3330773"/>
              <a:ext cx="8899" cy="44649"/>
            </a:xfrm>
            <a:custGeom>
              <a:avLst/>
              <a:gdLst/>
              <a:ahLst/>
              <a:cxnLst/>
              <a:rect l="0" t="0" r="0" b="0"/>
              <a:pathLst>
                <a:path w="8899" h="44649">
                  <a:moveTo>
                    <a:pt x="8898" y="0"/>
                  </a:moveTo>
                  <a:lnTo>
                    <a:pt x="4158" y="0"/>
                  </a:lnTo>
                  <a:lnTo>
                    <a:pt x="2761" y="993"/>
                  </a:lnTo>
                  <a:lnTo>
                    <a:pt x="1831" y="2646"/>
                  </a:lnTo>
                  <a:lnTo>
                    <a:pt x="77" y="16250"/>
                  </a:lnTo>
                  <a:lnTo>
                    <a:pt x="0" y="22124"/>
                  </a:lnTo>
                  <a:lnTo>
                    <a:pt x="2628" y="27361"/>
                  </a:lnTo>
                  <a:lnTo>
                    <a:pt x="6112" y="32996"/>
                  </a:lnTo>
                  <a:lnTo>
                    <a:pt x="8898" y="446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SMARTInkShape-2254"/>
            <p:cNvSpPr/>
            <p:nvPr/>
          </p:nvSpPr>
          <p:spPr>
            <a:xfrm>
              <a:off x="7769196" y="3303984"/>
              <a:ext cx="97859" cy="160735"/>
            </a:xfrm>
            <a:custGeom>
              <a:avLst/>
              <a:gdLst/>
              <a:ahLst/>
              <a:cxnLst/>
              <a:rect l="0" t="0" r="0" b="0"/>
              <a:pathLst>
                <a:path w="97859" h="160735">
                  <a:moveTo>
                    <a:pt x="8561" y="0"/>
                  </a:moveTo>
                  <a:lnTo>
                    <a:pt x="873" y="0"/>
                  </a:lnTo>
                  <a:lnTo>
                    <a:pt x="459" y="993"/>
                  </a:lnTo>
                  <a:lnTo>
                    <a:pt x="0" y="4741"/>
                  </a:lnTo>
                  <a:lnTo>
                    <a:pt x="2441" y="9714"/>
                  </a:lnTo>
                  <a:lnTo>
                    <a:pt x="5842" y="15232"/>
                  </a:lnTo>
                  <a:lnTo>
                    <a:pt x="8747" y="23916"/>
                  </a:lnTo>
                  <a:lnTo>
                    <a:pt x="14460" y="32773"/>
                  </a:lnTo>
                  <a:lnTo>
                    <a:pt x="17585" y="41681"/>
                  </a:lnTo>
                  <a:lnTo>
                    <a:pt x="32885" y="62509"/>
                  </a:lnTo>
                  <a:lnTo>
                    <a:pt x="33707" y="65485"/>
                  </a:lnTo>
                  <a:lnTo>
                    <a:pt x="35247" y="67469"/>
                  </a:lnTo>
                  <a:lnTo>
                    <a:pt x="39604" y="69674"/>
                  </a:lnTo>
                  <a:lnTo>
                    <a:pt x="56299" y="71282"/>
                  </a:lnTo>
                  <a:lnTo>
                    <a:pt x="62190" y="68723"/>
                  </a:lnTo>
                  <a:lnTo>
                    <a:pt x="82978" y="50443"/>
                  </a:lnTo>
                  <a:lnTo>
                    <a:pt x="86284" y="44578"/>
                  </a:lnTo>
                  <a:lnTo>
                    <a:pt x="87166" y="41625"/>
                  </a:lnTo>
                  <a:lnTo>
                    <a:pt x="88745" y="39656"/>
                  </a:lnTo>
                  <a:lnTo>
                    <a:pt x="94717" y="35893"/>
                  </a:lnTo>
                  <a:lnTo>
                    <a:pt x="96463" y="31497"/>
                  </a:lnTo>
                  <a:lnTo>
                    <a:pt x="97822" y="18350"/>
                  </a:lnTo>
                  <a:lnTo>
                    <a:pt x="97858" y="38863"/>
                  </a:lnTo>
                  <a:lnTo>
                    <a:pt x="95213" y="44723"/>
                  </a:lnTo>
                  <a:lnTo>
                    <a:pt x="91722" y="50635"/>
                  </a:lnTo>
                  <a:lnTo>
                    <a:pt x="89480" y="62515"/>
                  </a:lnTo>
                  <a:lnTo>
                    <a:pt x="88182" y="69456"/>
                  </a:lnTo>
                  <a:lnTo>
                    <a:pt x="81273" y="91032"/>
                  </a:lnTo>
                  <a:lnTo>
                    <a:pt x="79258" y="110072"/>
                  </a:lnTo>
                  <a:lnTo>
                    <a:pt x="75370" y="117713"/>
                  </a:lnTo>
                  <a:lnTo>
                    <a:pt x="74929" y="121139"/>
                  </a:lnTo>
                  <a:lnTo>
                    <a:pt x="79999" y="1607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6" name="SMARTInkShape-2255"/>
            <p:cNvSpPr/>
            <p:nvPr/>
          </p:nvSpPr>
          <p:spPr>
            <a:xfrm>
              <a:off x="7625952" y="3214687"/>
              <a:ext cx="125017" cy="205384"/>
            </a:xfrm>
            <a:custGeom>
              <a:avLst/>
              <a:gdLst/>
              <a:ahLst/>
              <a:cxnLst/>
              <a:rect l="0" t="0" r="0" b="0"/>
              <a:pathLst>
                <a:path w="125017" h="205384">
                  <a:moveTo>
                    <a:pt x="0" y="0"/>
                  </a:moveTo>
                  <a:lnTo>
                    <a:pt x="4741" y="0"/>
                  </a:lnTo>
                  <a:lnTo>
                    <a:pt x="6137" y="993"/>
                  </a:lnTo>
                  <a:lnTo>
                    <a:pt x="7068" y="2646"/>
                  </a:lnTo>
                  <a:lnTo>
                    <a:pt x="7689" y="4741"/>
                  </a:lnTo>
                  <a:lnTo>
                    <a:pt x="9094" y="6137"/>
                  </a:lnTo>
                  <a:lnTo>
                    <a:pt x="13303" y="7689"/>
                  </a:lnTo>
                  <a:lnTo>
                    <a:pt x="14822" y="9095"/>
                  </a:lnTo>
                  <a:lnTo>
                    <a:pt x="16510" y="13303"/>
                  </a:lnTo>
                  <a:lnTo>
                    <a:pt x="18773" y="38961"/>
                  </a:lnTo>
                  <a:lnTo>
                    <a:pt x="24912" y="55688"/>
                  </a:lnTo>
                  <a:lnTo>
                    <a:pt x="27535" y="82630"/>
                  </a:lnTo>
                  <a:lnTo>
                    <a:pt x="33808" y="100144"/>
                  </a:lnTo>
                  <a:lnTo>
                    <a:pt x="35669" y="142141"/>
                  </a:lnTo>
                  <a:lnTo>
                    <a:pt x="35710" y="154637"/>
                  </a:lnTo>
                  <a:lnTo>
                    <a:pt x="36705" y="156670"/>
                  </a:lnTo>
                  <a:lnTo>
                    <a:pt x="38361" y="158025"/>
                  </a:lnTo>
                  <a:lnTo>
                    <a:pt x="44540" y="160688"/>
                  </a:lnTo>
                  <a:lnTo>
                    <a:pt x="49357" y="160721"/>
                  </a:lnTo>
                  <a:lnTo>
                    <a:pt x="50765" y="159733"/>
                  </a:lnTo>
                  <a:lnTo>
                    <a:pt x="51702" y="158083"/>
                  </a:lnTo>
                  <a:lnTo>
                    <a:pt x="54324" y="145503"/>
                  </a:lnTo>
                  <a:lnTo>
                    <a:pt x="59642" y="136819"/>
                  </a:lnTo>
                  <a:lnTo>
                    <a:pt x="62652" y="127962"/>
                  </a:lnTo>
                  <a:lnTo>
                    <a:pt x="75778" y="111867"/>
                  </a:lnTo>
                  <a:lnTo>
                    <a:pt x="80974" y="109250"/>
                  </a:lnTo>
                  <a:lnTo>
                    <a:pt x="96842" y="107193"/>
                  </a:lnTo>
                  <a:lnTo>
                    <a:pt x="102558" y="111908"/>
                  </a:lnTo>
                  <a:lnTo>
                    <a:pt x="105113" y="116875"/>
                  </a:lnTo>
                  <a:lnTo>
                    <a:pt x="106978" y="134015"/>
                  </a:lnTo>
                  <a:lnTo>
                    <a:pt x="108126" y="154974"/>
                  </a:lnTo>
                  <a:lnTo>
                    <a:pt x="114842" y="172274"/>
                  </a:lnTo>
                  <a:lnTo>
                    <a:pt x="116834" y="184475"/>
                  </a:lnTo>
                  <a:lnTo>
                    <a:pt x="123106" y="196439"/>
                  </a:lnTo>
                  <a:lnTo>
                    <a:pt x="125016" y="2053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7" name="SMARTInkShape-2256"/>
            <p:cNvSpPr/>
            <p:nvPr/>
          </p:nvSpPr>
          <p:spPr>
            <a:xfrm>
              <a:off x="7456288" y="3303984"/>
              <a:ext cx="151806" cy="107112"/>
            </a:xfrm>
            <a:custGeom>
              <a:avLst/>
              <a:gdLst/>
              <a:ahLst/>
              <a:cxnLst/>
              <a:rect l="0" t="0" r="0" b="0"/>
              <a:pathLst>
                <a:path w="151806" h="107112">
                  <a:moveTo>
                    <a:pt x="0" y="17859"/>
                  </a:moveTo>
                  <a:lnTo>
                    <a:pt x="4741" y="22600"/>
                  </a:lnTo>
                  <a:lnTo>
                    <a:pt x="7068" y="27573"/>
                  </a:lnTo>
                  <a:lnTo>
                    <a:pt x="8916" y="70892"/>
                  </a:lnTo>
                  <a:lnTo>
                    <a:pt x="8928" y="83236"/>
                  </a:lnTo>
                  <a:lnTo>
                    <a:pt x="11575" y="89249"/>
                  </a:lnTo>
                  <a:lnTo>
                    <a:pt x="15067" y="95229"/>
                  </a:lnTo>
                  <a:lnTo>
                    <a:pt x="17492" y="105390"/>
                  </a:lnTo>
                  <a:lnTo>
                    <a:pt x="18607" y="105979"/>
                  </a:lnTo>
                  <a:lnTo>
                    <a:pt x="38841" y="107111"/>
                  </a:lnTo>
                  <a:lnTo>
                    <a:pt x="44714" y="104490"/>
                  </a:lnTo>
                  <a:lnTo>
                    <a:pt x="56569" y="94723"/>
                  </a:lnTo>
                  <a:lnTo>
                    <a:pt x="59868" y="89063"/>
                  </a:lnTo>
                  <a:lnTo>
                    <a:pt x="60749" y="86164"/>
                  </a:lnTo>
                  <a:lnTo>
                    <a:pt x="62327" y="84232"/>
                  </a:lnTo>
                  <a:lnTo>
                    <a:pt x="68298" y="80520"/>
                  </a:lnTo>
                  <a:lnTo>
                    <a:pt x="70043" y="76136"/>
                  </a:lnTo>
                  <a:lnTo>
                    <a:pt x="71500" y="74570"/>
                  </a:lnTo>
                  <a:lnTo>
                    <a:pt x="75765" y="72830"/>
                  </a:lnTo>
                  <a:lnTo>
                    <a:pt x="77299" y="71374"/>
                  </a:lnTo>
                  <a:lnTo>
                    <a:pt x="80248" y="62912"/>
                  </a:lnTo>
                  <a:lnTo>
                    <a:pt x="80367" y="79021"/>
                  </a:lnTo>
                  <a:lnTo>
                    <a:pt x="88056" y="87938"/>
                  </a:lnTo>
                  <a:lnTo>
                    <a:pt x="93671" y="88895"/>
                  </a:lnTo>
                  <a:lnTo>
                    <a:pt x="110256" y="89262"/>
                  </a:lnTo>
                  <a:lnTo>
                    <a:pt x="116141" y="86635"/>
                  </a:lnTo>
                  <a:lnTo>
                    <a:pt x="136925" y="68306"/>
                  </a:lnTo>
                  <a:lnTo>
                    <a:pt x="140231" y="59793"/>
                  </a:lnTo>
                  <a:lnTo>
                    <a:pt x="142692" y="50387"/>
                  </a:lnTo>
                  <a:lnTo>
                    <a:pt x="148665" y="38522"/>
                  </a:lnTo>
                  <a:lnTo>
                    <a:pt x="15180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8" name="SMARTInkShape-2257"/>
            <p:cNvSpPr/>
            <p:nvPr/>
          </p:nvSpPr>
          <p:spPr>
            <a:xfrm>
              <a:off x="7206257" y="3366492"/>
              <a:ext cx="160735" cy="62496"/>
            </a:xfrm>
            <a:custGeom>
              <a:avLst/>
              <a:gdLst/>
              <a:ahLst/>
              <a:cxnLst/>
              <a:rect l="0" t="0" r="0" b="0"/>
              <a:pathLst>
                <a:path w="160735" h="62496">
                  <a:moveTo>
                    <a:pt x="0" y="0"/>
                  </a:moveTo>
                  <a:lnTo>
                    <a:pt x="7689" y="7688"/>
                  </a:lnTo>
                  <a:lnTo>
                    <a:pt x="8562" y="13302"/>
                  </a:lnTo>
                  <a:lnTo>
                    <a:pt x="8821" y="21250"/>
                  </a:lnTo>
                  <a:lnTo>
                    <a:pt x="11527" y="26973"/>
                  </a:lnTo>
                  <a:lnTo>
                    <a:pt x="15046" y="32824"/>
                  </a:lnTo>
                  <a:lnTo>
                    <a:pt x="16609" y="38731"/>
                  </a:lnTo>
                  <a:lnTo>
                    <a:pt x="18018" y="40704"/>
                  </a:lnTo>
                  <a:lnTo>
                    <a:pt x="19950" y="42019"/>
                  </a:lnTo>
                  <a:lnTo>
                    <a:pt x="22230" y="42895"/>
                  </a:lnTo>
                  <a:lnTo>
                    <a:pt x="23749" y="44472"/>
                  </a:lnTo>
                  <a:lnTo>
                    <a:pt x="25438" y="48869"/>
                  </a:lnTo>
                  <a:lnTo>
                    <a:pt x="26881" y="50439"/>
                  </a:lnTo>
                  <a:lnTo>
                    <a:pt x="31130" y="52183"/>
                  </a:lnTo>
                  <a:lnTo>
                    <a:pt x="56591" y="53542"/>
                  </a:lnTo>
                  <a:lnTo>
                    <a:pt x="62524" y="50916"/>
                  </a:lnTo>
                  <a:lnTo>
                    <a:pt x="68468" y="47434"/>
                  </a:lnTo>
                  <a:lnTo>
                    <a:pt x="77392" y="44482"/>
                  </a:lnTo>
                  <a:lnTo>
                    <a:pt x="89252" y="35754"/>
                  </a:lnTo>
                  <a:lnTo>
                    <a:pt x="94024" y="35729"/>
                  </a:lnTo>
                  <a:lnTo>
                    <a:pt x="95425" y="36718"/>
                  </a:lnTo>
                  <a:lnTo>
                    <a:pt x="96359" y="38370"/>
                  </a:lnTo>
                  <a:lnTo>
                    <a:pt x="97981" y="44814"/>
                  </a:lnTo>
                  <a:lnTo>
                    <a:pt x="98195" y="56968"/>
                  </a:lnTo>
                  <a:lnTo>
                    <a:pt x="99198" y="58815"/>
                  </a:lnTo>
                  <a:lnTo>
                    <a:pt x="100859" y="60046"/>
                  </a:lnTo>
                  <a:lnTo>
                    <a:pt x="105350" y="61413"/>
                  </a:lnTo>
                  <a:lnTo>
                    <a:pt x="128374" y="62495"/>
                  </a:lnTo>
                  <a:lnTo>
                    <a:pt x="134115" y="59857"/>
                  </a:lnTo>
                  <a:lnTo>
                    <a:pt x="139974" y="56368"/>
                  </a:lnTo>
                  <a:lnTo>
                    <a:pt x="145886" y="54818"/>
                  </a:lnTo>
                  <a:lnTo>
                    <a:pt x="147858" y="53413"/>
                  </a:lnTo>
                  <a:lnTo>
                    <a:pt x="149174" y="51483"/>
                  </a:lnTo>
                  <a:lnTo>
                    <a:pt x="151628" y="46694"/>
                  </a:lnTo>
                  <a:lnTo>
                    <a:pt x="157595" y="38420"/>
                  </a:lnTo>
                  <a:lnTo>
                    <a:pt x="159804" y="29684"/>
                  </a:lnTo>
                  <a:lnTo>
                    <a:pt x="16073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9" name="SMARTInkShape-2258"/>
            <p:cNvSpPr/>
            <p:nvPr/>
          </p:nvSpPr>
          <p:spPr>
            <a:xfrm>
              <a:off x="7136205" y="3375421"/>
              <a:ext cx="75095" cy="67378"/>
            </a:xfrm>
            <a:custGeom>
              <a:avLst/>
              <a:gdLst/>
              <a:ahLst/>
              <a:cxnLst/>
              <a:rect l="0" t="0" r="0" b="0"/>
              <a:pathLst>
                <a:path w="75095" h="67378">
                  <a:moveTo>
                    <a:pt x="34333" y="0"/>
                  </a:moveTo>
                  <a:lnTo>
                    <a:pt x="26645" y="0"/>
                  </a:lnTo>
                  <a:lnTo>
                    <a:pt x="18520" y="6138"/>
                  </a:lnTo>
                  <a:lnTo>
                    <a:pt x="13084" y="7689"/>
                  </a:lnTo>
                  <a:lnTo>
                    <a:pt x="11238" y="9095"/>
                  </a:lnTo>
                  <a:lnTo>
                    <a:pt x="693" y="26974"/>
                  </a:lnTo>
                  <a:lnTo>
                    <a:pt x="0" y="29889"/>
                  </a:lnTo>
                  <a:lnTo>
                    <a:pt x="531" y="32825"/>
                  </a:lnTo>
                  <a:lnTo>
                    <a:pt x="5865" y="44665"/>
                  </a:lnTo>
                  <a:lnTo>
                    <a:pt x="6425" y="47636"/>
                  </a:lnTo>
                  <a:lnTo>
                    <a:pt x="7790" y="49617"/>
                  </a:lnTo>
                  <a:lnTo>
                    <a:pt x="9693" y="50938"/>
                  </a:lnTo>
                  <a:lnTo>
                    <a:pt x="14452" y="53397"/>
                  </a:lnTo>
                  <a:lnTo>
                    <a:pt x="22710" y="59368"/>
                  </a:lnTo>
                  <a:lnTo>
                    <a:pt x="31440" y="62570"/>
                  </a:lnTo>
                  <a:lnTo>
                    <a:pt x="37348" y="66835"/>
                  </a:lnTo>
                  <a:lnTo>
                    <a:pt x="40311" y="67377"/>
                  </a:lnTo>
                  <a:lnTo>
                    <a:pt x="43279" y="66746"/>
                  </a:lnTo>
                  <a:lnTo>
                    <a:pt x="49224" y="64392"/>
                  </a:lnTo>
                  <a:lnTo>
                    <a:pt x="64100" y="62757"/>
                  </a:lnTo>
                  <a:lnTo>
                    <a:pt x="66084" y="61682"/>
                  </a:lnTo>
                  <a:lnTo>
                    <a:pt x="67407" y="59973"/>
                  </a:lnTo>
                  <a:lnTo>
                    <a:pt x="69530" y="54842"/>
                  </a:lnTo>
                  <a:lnTo>
                    <a:pt x="74639" y="49212"/>
                  </a:lnTo>
                  <a:lnTo>
                    <a:pt x="75094" y="46699"/>
                  </a:lnTo>
                  <a:lnTo>
                    <a:pt x="74406" y="44031"/>
                  </a:lnTo>
                  <a:lnTo>
                    <a:pt x="71987" y="38421"/>
                  </a:lnTo>
                  <a:lnTo>
                    <a:pt x="70912" y="32621"/>
                  </a:lnTo>
                  <a:lnTo>
                    <a:pt x="69633" y="30677"/>
                  </a:lnTo>
                  <a:lnTo>
                    <a:pt x="67789" y="29381"/>
                  </a:lnTo>
                  <a:lnTo>
                    <a:pt x="63094" y="26950"/>
                  </a:lnTo>
                  <a:lnTo>
                    <a:pt x="57699" y="22562"/>
                  </a:lnTo>
                  <a:lnTo>
                    <a:pt x="54641" y="17304"/>
                  </a:lnTo>
                  <a:lnTo>
                    <a:pt x="53825" y="14513"/>
                  </a:lnTo>
                  <a:lnTo>
                    <a:pt x="52288" y="12652"/>
                  </a:lnTo>
                  <a:lnTo>
                    <a:pt x="47936" y="10584"/>
                  </a:lnTo>
                  <a:lnTo>
                    <a:pt x="46379" y="9041"/>
                  </a:lnTo>
                  <a:lnTo>
                    <a:pt x="4326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0" name="SMARTInkShape-2259"/>
            <p:cNvSpPr/>
            <p:nvPr/>
          </p:nvSpPr>
          <p:spPr>
            <a:xfrm>
              <a:off x="7000874" y="3277195"/>
              <a:ext cx="107157" cy="187524"/>
            </a:xfrm>
            <a:custGeom>
              <a:avLst/>
              <a:gdLst/>
              <a:ahLst/>
              <a:cxnLst/>
              <a:rect l="0" t="0" r="0" b="0"/>
              <a:pathLst>
                <a:path w="107157" h="187524">
                  <a:moveTo>
                    <a:pt x="0" y="0"/>
                  </a:moveTo>
                  <a:lnTo>
                    <a:pt x="4741" y="4741"/>
                  </a:lnTo>
                  <a:lnTo>
                    <a:pt x="7068" y="9714"/>
                  </a:lnTo>
                  <a:lnTo>
                    <a:pt x="13638" y="52011"/>
                  </a:lnTo>
                  <a:lnTo>
                    <a:pt x="17489" y="86444"/>
                  </a:lnTo>
                  <a:lnTo>
                    <a:pt x="18779" y="109165"/>
                  </a:lnTo>
                  <a:lnTo>
                    <a:pt x="24913" y="126882"/>
                  </a:lnTo>
                  <a:lnTo>
                    <a:pt x="26775" y="169610"/>
                  </a:lnTo>
                  <a:lnTo>
                    <a:pt x="26780" y="172605"/>
                  </a:lnTo>
                  <a:lnTo>
                    <a:pt x="27775" y="174601"/>
                  </a:lnTo>
                  <a:lnTo>
                    <a:pt x="29431" y="175932"/>
                  </a:lnTo>
                  <a:lnTo>
                    <a:pt x="35352" y="178438"/>
                  </a:lnTo>
                  <a:lnTo>
                    <a:pt x="30870" y="178548"/>
                  </a:lnTo>
                  <a:lnTo>
                    <a:pt x="29509" y="177571"/>
                  </a:lnTo>
                  <a:lnTo>
                    <a:pt x="27999" y="173840"/>
                  </a:lnTo>
                  <a:lnTo>
                    <a:pt x="34158" y="150094"/>
                  </a:lnTo>
                  <a:lnTo>
                    <a:pt x="46594" y="116944"/>
                  </a:lnTo>
                  <a:lnTo>
                    <a:pt x="48922" y="113682"/>
                  </a:lnTo>
                  <a:lnTo>
                    <a:pt x="54155" y="110057"/>
                  </a:lnTo>
                  <a:lnTo>
                    <a:pt x="56940" y="109090"/>
                  </a:lnTo>
                  <a:lnTo>
                    <a:pt x="58796" y="107453"/>
                  </a:lnTo>
                  <a:lnTo>
                    <a:pt x="60859" y="102989"/>
                  </a:lnTo>
                  <a:lnTo>
                    <a:pt x="62401" y="101401"/>
                  </a:lnTo>
                  <a:lnTo>
                    <a:pt x="66760" y="99638"/>
                  </a:lnTo>
                  <a:lnTo>
                    <a:pt x="87911" y="98238"/>
                  </a:lnTo>
                  <a:lnTo>
                    <a:pt x="88373" y="99226"/>
                  </a:lnTo>
                  <a:lnTo>
                    <a:pt x="89296" y="142881"/>
                  </a:lnTo>
                  <a:lnTo>
                    <a:pt x="89297" y="159523"/>
                  </a:lnTo>
                  <a:lnTo>
                    <a:pt x="90289" y="162904"/>
                  </a:lnTo>
                  <a:lnTo>
                    <a:pt x="91943" y="165157"/>
                  </a:lnTo>
                  <a:lnTo>
                    <a:pt x="101726" y="173514"/>
                  </a:lnTo>
                  <a:lnTo>
                    <a:pt x="104743" y="178982"/>
                  </a:lnTo>
                  <a:lnTo>
                    <a:pt x="107156" y="1875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" name="SMARTInkShape-2260"/>
            <p:cNvSpPr/>
            <p:nvPr/>
          </p:nvSpPr>
          <p:spPr>
            <a:xfrm>
              <a:off x="6920507" y="3321843"/>
              <a:ext cx="70906" cy="133947"/>
            </a:xfrm>
            <a:custGeom>
              <a:avLst/>
              <a:gdLst/>
              <a:ahLst/>
              <a:cxnLst/>
              <a:rect l="0" t="0" r="0" b="0"/>
              <a:pathLst>
                <a:path w="70906" h="133947">
                  <a:moveTo>
                    <a:pt x="53578" y="0"/>
                  </a:moveTo>
                  <a:lnTo>
                    <a:pt x="26639" y="0"/>
                  </a:lnTo>
                  <a:lnTo>
                    <a:pt x="19115" y="2647"/>
                  </a:lnTo>
                  <a:lnTo>
                    <a:pt x="12464" y="6138"/>
                  </a:lnTo>
                  <a:lnTo>
                    <a:pt x="6201" y="7689"/>
                  </a:lnTo>
                  <a:lnTo>
                    <a:pt x="4135" y="9095"/>
                  </a:lnTo>
                  <a:lnTo>
                    <a:pt x="2756" y="11024"/>
                  </a:lnTo>
                  <a:lnTo>
                    <a:pt x="1225" y="15814"/>
                  </a:lnTo>
                  <a:lnTo>
                    <a:pt x="162" y="29889"/>
                  </a:lnTo>
                  <a:lnTo>
                    <a:pt x="2718" y="35774"/>
                  </a:lnTo>
                  <a:lnTo>
                    <a:pt x="42808" y="78506"/>
                  </a:lnTo>
                  <a:lnTo>
                    <a:pt x="67397" y="104108"/>
                  </a:lnTo>
                  <a:lnTo>
                    <a:pt x="70905" y="114313"/>
                  </a:lnTo>
                  <a:lnTo>
                    <a:pt x="68556" y="117944"/>
                  </a:lnTo>
                  <a:lnTo>
                    <a:pt x="58962" y="128360"/>
                  </a:lnTo>
                  <a:lnTo>
                    <a:pt x="53325" y="131463"/>
                  </a:lnTo>
                  <a:lnTo>
                    <a:pt x="38663" y="133619"/>
                  </a:lnTo>
                  <a:lnTo>
                    <a:pt x="0" y="1339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2" name="SMARTInkShape-2261"/>
            <p:cNvSpPr/>
            <p:nvPr/>
          </p:nvSpPr>
          <p:spPr>
            <a:xfrm>
              <a:off x="6715138" y="3295054"/>
              <a:ext cx="71379" cy="169629"/>
            </a:xfrm>
            <a:custGeom>
              <a:avLst/>
              <a:gdLst/>
              <a:ahLst/>
              <a:cxnLst/>
              <a:rect l="0" t="0" r="0" b="0"/>
              <a:pathLst>
                <a:path w="71379" h="169629">
                  <a:moveTo>
                    <a:pt x="53564" y="116086"/>
                  </a:moveTo>
                  <a:lnTo>
                    <a:pt x="45876" y="116086"/>
                  </a:lnTo>
                  <a:lnTo>
                    <a:pt x="45463" y="115094"/>
                  </a:lnTo>
                  <a:lnTo>
                    <a:pt x="45004" y="111346"/>
                  </a:lnTo>
                  <a:lnTo>
                    <a:pt x="43888" y="109949"/>
                  </a:lnTo>
                  <a:lnTo>
                    <a:pt x="40004" y="108398"/>
                  </a:lnTo>
                  <a:lnTo>
                    <a:pt x="37579" y="108976"/>
                  </a:lnTo>
                  <a:lnTo>
                    <a:pt x="26557" y="114388"/>
                  </a:lnTo>
                  <a:lnTo>
                    <a:pt x="23654" y="114954"/>
                  </a:lnTo>
                  <a:lnTo>
                    <a:pt x="21717" y="116324"/>
                  </a:lnTo>
                  <a:lnTo>
                    <a:pt x="20428" y="118229"/>
                  </a:lnTo>
                  <a:lnTo>
                    <a:pt x="18001" y="122992"/>
                  </a:lnTo>
                  <a:lnTo>
                    <a:pt x="3708" y="139982"/>
                  </a:lnTo>
                  <a:lnTo>
                    <a:pt x="1089" y="148853"/>
                  </a:lnTo>
                  <a:lnTo>
                    <a:pt x="0" y="168269"/>
                  </a:lnTo>
                  <a:lnTo>
                    <a:pt x="988" y="168734"/>
                  </a:lnTo>
                  <a:lnTo>
                    <a:pt x="20977" y="169628"/>
                  </a:lnTo>
                  <a:lnTo>
                    <a:pt x="34539" y="164913"/>
                  </a:lnTo>
                  <a:lnTo>
                    <a:pt x="53019" y="151571"/>
                  </a:lnTo>
                  <a:lnTo>
                    <a:pt x="59276" y="144756"/>
                  </a:lnTo>
                  <a:lnTo>
                    <a:pt x="67384" y="130755"/>
                  </a:lnTo>
                  <a:lnTo>
                    <a:pt x="70227" y="118889"/>
                  </a:lnTo>
                  <a:lnTo>
                    <a:pt x="71378" y="74292"/>
                  </a:lnTo>
                  <a:lnTo>
                    <a:pt x="70422" y="56714"/>
                  </a:lnTo>
                  <a:lnTo>
                    <a:pt x="64292" y="41830"/>
                  </a:lnTo>
                  <a:lnTo>
                    <a:pt x="55978" y="27408"/>
                  </a:lnTo>
                  <a:lnTo>
                    <a:pt x="53645" y="21111"/>
                  </a:lnTo>
                  <a:lnTo>
                    <a:pt x="3570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3" name="SMARTInkShape-2262"/>
            <p:cNvSpPr/>
            <p:nvPr/>
          </p:nvSpPr>
          <p:spPr>
            <a:xfrm>
              <a:off x="6448630" y="3375421"/>
              <a:ext cx="203987" cy="98182"/>
            </a:xfrm>
            <a:custGeom>
              <a:avLst/>
              <a:gdLst/>
              <a:ahLst/>
              <a:cxnLst/>
              <a:rect l="0" t="0" r="0" b="0"/>
              <a:pathLst>
                <a:path w="203987" h="98182">
                  <a:moveTo>
                    <a:pt x="70041" y="0"/>
                  </a:moveTo>
                  <a:lnTo>
                    <a:pt x="61480" y="0"/>
                  </a:lnTo>
                  <a:lnTo>
                    <a:pt x="37202" y="22925"/>
                  </a:lnTo>
                  <a:lnTo>
                    <a:pt x="31304" y="25072"/>
                  </a:lnTo>
                  <a:lnTo>
                    <a:pt x="25374" y="31318"/>
                  </a:lnTo>
                  <a:lnTo>
                    <a:pt x="10178" y="53193"/>
                  </a:lnTo>
                  <a:lnTo>
                    <a:pt x="7717" y="59360"/>
                  </a:lnTo>
                  <a:lnTo>
                    <a:pt x="1745" y="68411"/>
                  </a:lnTo>
                  <a:lnTo>
                    <a:pt x="0" y="74392"/>
                  </a:lnTo>
                  <a:lnTo>
                    <a:pt x="528" y="77376"/>
                  </a:lnTo>
                  <a:lnTo>
                    <a:pt x="5855" y="89295"/>
                  </a:lnTo>
                  <a:lnTo>
                    <a:pt x="6416" y="92272"/>
                  </a:lnTo>
                  <a:lnTo>
                    <a:pt x="7780" y="94258"/>
                  </a:lnTo>
                  <a:lnTo>
                    <a:pt x="9682" y="95581"/>
                  </a:lnTo>
                  <a:lnTo>
                    <a:pt x="14442" y="97051"/>
                  </a:lnTo>
                  <a:lnTo>
                    <a:pt x="37337" y="98181"/>
                  </a:lnTo>
                  <a:lnTo>
                    <a:pt x="43269" y="95561"/>
                  </a:lnTo>
                  <a:lnTo>
                    <a:pt x="64090" y="77235"/>
                  </a:lnTo>
                  <a:lnTo>
                    <a:pt x="77208" y="56570"/>
                  </a:lnTo>
                  <a:lnTo>
                    <a:pt x="87487" y="20283"/>
                  </a:lnTo>
                  <a:lnTo>
                    <a:pt x="87625" y="20467"/>
                  </a:lnTo>
                  <a:lnTo>
                    <a:pt x="87900" y="56594"/>
                  </a:lnTo>
                  <a:lnTo>
                    <a:pt x="90547" y="62525"/>
                  </a:lnTo>
                  <a:lnTo>
                    <a:pt x="94037" y="68469"/>
                  </a:lnTo>
                  <a:lnTo>
                    <a:pt x="96995" y="77393"/>
                  </a:lnTo>
                  <a:lnTo>
                    <a:pt x="104410" y="87534"/>
                  </a:lnTo>
                  <a:lnTo>
                    <a:pt x="107806" y="88514"/>
                  </a:lnTo>
                  <a:lnTo>
                    <a:pt x="119311" y="89284"/>
                  </a:lnTo>
                  <a:lnTo>
                    <a:pt x="120747" y="88296"/>
                  </a:lnTo>
                  <a:lnTo>
                    <a:pt x="121705" y="86646"/>
                  </a:lnTo>
                  <a:lnTo>
                    <a:pt x="132172" y="55588"/>
                  </a:lnTo>
                  <a:lnTo>
                    <a:pt x="153530" y="32640"/>
                  </a:lnTo>
                  <a:lnTo>
                    <a:pt x="159403" y="29390"/>
                  </a:lnTo>
                  <a:lnTo>
                    <a:pt x="171258" y="27303"/>
                  </a:lnTo>
                  <a:lnTo>
                    <a:pt x="184365" y="26835"/>
                  </a:lnTo>
                  <a:lnTo>
                    <a:pt x="190345" y="31544"/>
                  </a:lnTo>
                  <a:lnTo>
                    <a:pt x="192964" y="36510"/>
                  </a:lnTo>
                  <a:lnTo>
                    <a:pt x="194644" y="47782"/>
                  </a:lnTo>
                  <a:lnTo>
                    <a:pt x="195774" y="49715"/>
                  </a:lnTo>
                  <a:lnTo>
                    <a:pt x="197519" y="51002"/>
                  </a:lnTo>
                  <a:lnTo>
                    <a:pt x="199675" y="51861"/>
                  </a:lnTo>
                  <a:lnTo>
                    <a:pt x="201112" y="53426"/>
                  </a:lnTo>
                  <a:lnTo>
                    <a:pt x="202709" y="57811"/>
                  </a:lnTo>
                  <a:lnTo>
                    <a:pt x="203986" y="892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" name="SMARTInkShape-2263"/>
            <p:cNvSpPr/>
            <p:nvPr/>
          </p:nvSpPr>
          <p:spPr>
            <a:xfrm>
              <a:off x="6313325" y="3259339"/>
              <a:ext cx="116051" cy="223240"/>
            </a:xfrm>
            <a:custGeom>
              <a:avLst/>
              <a:gdLst/>
              <a:ahLst/>
              <a:cxnLst/>
              <a:rect l="0" t="0" r="0" b="0"/>
              <a:pathLst>
                <a:path w="116051" h="223240">
                  <a:moveTo>
                    <a:pt x="116050" y="8926"/>
                  </a:moveTo>
                  <a:lnTo>
                    <a:pt x="116050" y="1238"/>
                  </a:lnTo>
                  <a:lnTo>
                    <a:pt x="115058" y="824"/>
                  </a:lnTo>
                  <a:lnTo>
                    <a:pt x="107152" y="0"/>
                  </a:lnTo>
                  <a:lnTo>
                    <a:pt x="102389" y="4738"/>
                  </a:lnTo>
                  <a:lnTo>
                    <a:pt x="97411" y="7065"/>
                  </a:lnTo>
                  <a:lnTo>
                    <a:pt x="94694" y="7686"/>
                  </a:lnTo>
                  <a:lnTo>
                    <a:pt x="86131" y="13299"/>
                  </a:lnTo>
                  <a:lnTo>
                    <a:pt x="65440" y="33813"/>
                  </a:lnTo>
                  <a:lnTo>
                    <a:pt x="55523" y="47830"/>
                  </a:lnTo>
                  <a:lnTo>
                    <a:pt x="37544" y="64603"/>
                  </a:lnTo>
                  <a:lnTo>
                    <a:pt x="14955" y="96611"/>
                  </a:lnTo>
                  <a:lnTo>
                    <a:pt x="1363" y="141172"/>
                  </a:lnTo>
                  <a:lnTo>
                    <a:pt x="0" y="177256"/>
                  </a:lnTo>
                  <a:lnTo>
                    <a:pt x="2626" y="185604"/>
                  </a:lnTo>
                  <a:lnTo>
                    <a:pt x="6108" y="192622"/>
                  </a:lnTo>
                  <a:lnTo>
                    <a:pt x="9061" y="202150"/>
                  </a:lnTo>
                  <a:lnTo>
                    <a:pt x="21214" y="217253"/>
                  </a:lnTo>
                  <a:lnTo>
                    <a:pt x="26936" y="220578"/>
                  </a:lnTo>
                  <a:lnTo>
                    <a:pt x="44612" y="2232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3" name="SMARTInkShape-Group278"/>
          <p:cNvGrpSpPr/>
          <p:nvPr/>
        </p:nvGrpSpPr>
        <p:grpSpPr>
          <a:xfrm>
            <a:off x="4706333" y="1893094"/>
            <a:ext cx="901352" cy="276821"/>
            <a:chOff x="4706333" y="1893094"/>
            <a:chExt cx="901352" cy="276821"/>
          </a:xfrm>
        </p:grpSpPr>
        <p:sp>
          <p:nvSpPr>
            <p:cNvPr id="636" name="SMARTInkShape-2264"/>
            <p:cNvSpPr/>
            <p:nvPr/>
          </p:nvSpPr>
          <p:spPr>
            <a:xfrm>
              <a:off x="5438180" y="1893094"/>
              <a:ext cx="169505" cy="223243"/>
            </a:xfrm>
            <a:custGeom>
              <a:avLst/>
              <a:gdLst/>
              <a:ahLst/>
              <a:cxnLst/>
              <a:rect l="0" t="0" r="0" b="0"/>
              <a:pathLst>
                <a:path w="169505" h="223243">
                  <a:moveTo>
                    <a:pt x="0" y="0"/>
                  </a:moveTo>
                  <a:lnTo>
                    <a:pt x="0" y="4740"/>
                  </a:lnTo>
                  <a:lnTo>
                    <a:pt x="991" y="6136"/>
                  </a:lnTo>
                  <a:lnTo>
                    <a:pt x="2645" y="7067"/>
                  </a:lnTo>
                  <a:lnTo>
                    <a:pt x="4739" y="7688"/>
                  </a:lnTo>
                  <a:lnTo>
                    <a:pt x="18090" y="18480"/>
                  </a:lnTo>
                  <a:lnTo>
                    <a:pt x="29503" y="26973"/>
                  </a:lnTo>
                  <a:lnTo>
                    <a:pt x="55920" y="42688"/>
                  </a:lnTo>
                  <a:lnTo>
                    <a:pt x="69374" y="56745"/>
                  </a:lnTo>
                  <a:lnTo>
                    <a:pt x="91332" y="70612"/>
                  </a:lnTo>
                  <a:lnTo>
                    <a:pt x="134931" y="111546"/>
                  </a:lnTo>
                  <a:lnTo>
                    <a:pt x="163516" y="150124"/>
                  </a:lnTo>
                  <a:lnTo>
                    <a:pt x="167842" y="162331"/>
                  </a:lnTo>
                  <a:lnTo>
                    <a:pt x="169504" y="186189"/>
                  </a:lnTo>
                  <a:lnTo>
                    <a:pt x="166946" y="194537"/>
                  </a:lnTo>
                  <a:lnTo>
                    <a:pt x="163495" y="202547"/>
                  </a:lnTo>
                  <a:lnTo>
                    <a:pt x="160734" y="2232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7" name="SMARTInkShape-2265"/>
            <p:cNvSpPr/>
            <p:nvPr/>
          </p:nvSpPr>
          <p:spPr>
            <a:xfrm>
              <a:off x="5295305" y="2044898"/>
              <a:ext cx="160735" cy="17861"/>
            </a:xfrm>
            <a:custGeom>
              <a:avLst/>
              <a:gdLst/>
              <a:ahLst/>
              <a:cxnLst/>
              <a:rect l="0" t="0" r="0" b="0"/>
              <a:pathLst>
                <a:path w="160735" h="17861">
                  <a:moveTo>
                    <a:pt x="0" y="17860"/>
                  </a:moveTo>
                  <a:lnTo>
                    <a:pt x="0" y="9298"/>
                  </a:lnTo>
                  <a:lnTo>
                    <a:pt x="42240" y="8933"/>
                  </a:lnTo>
                  <a:lnTo>
                    <a:pt x="83376" y="8930"/>
                  </a:lnTo>
                  <a:lnTo>
                    <a:pt x="112928" y="7938"/>
                  </a:lnTo>
                  <a:lnTo>
                    <a:pt x="140266" y="1241"/>
                  </a:lnTo>
                  <a:lnTo>
                    <a:pt x="16073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" name="SMARTInkShape-2266"/>
            <p:cNvSpPr/>
            <p:nvPr/>
          </p:nvSpPr>
          <p:spPr>
            <a:xfrm>
              <a:off x="5420320" y="1955601"/>
              <a:ext cx="89298" cy="187525"/>
            </a:xfrm>
            <a:custGeom>
              <a:avLst/>
              <a:gdLst/>
              <a:ahLst/>
              <a:cxnLst/>
              <a:rect l="0" t="0" r="0" b="0"/>
              <a:pathLst>
                <a:path w="89298" h="187525">
                  <a:moveTo>
                    <a:pt x="0" y="0"/>
                  </a:moveTo>
                  <a:lnTo>
                    <a:pt x="0" y="13303"/>
                  </a:lnTo>
                  <a:lnTo>
                    <a:pt x="992" y="14822"/>
                  </a:lnTo>
                  <a:lnTo>
                    <a:pt x="2645" y="15834"/>
                  </a:lnTo>
                  <a:lnTo>
                    <a:pt x="4740" y="16510"/>
                  </a:lnTo>
                  <a:lnTo>
                    <a:pt x="6136" y="17952"/>
                  </a:lnTo>
                  <a:lnTo>
                    <a:pt x="7688" y="22200"/>
                  </a:lnTo>
                  <a:lnTo>
                    <a:pt x="8820" y="43556"/>
                  </a:lnTo>
                  <a:lnTo>
                    <a:pt x="6236" y="51770"/>
                  </a:lnTo>
                  <a:lnTo>
                    <a:pt x="2772" y="58728"/>
                  </a:lnTo>
                  <a:lnTo>
                    <a:pt x="366" y="74309"/>
                  </a:lnTo>
                  <a:lnTo>
                    <a:pt x="10" y="114503"/>
                  </a:lnTo>
                  <a:lnTo>
                    <a:pt x="2" y="126642"/>
                  </a:lnTo>
                  <a:lnTo>
                    <a:pt x="2647" y="133345"/>
                  </a:lnTo>
                  <a:lnTo>
                    <a:pt x="29811" y="163701"/>
                  </a:lnTo>
                  <a:lnTo>
                    <a:pt x="35739" y="167014"/>
                  </a:lnTo>
                  <a:lnTo>
                    <a:pt x="41681" y="169479"/>
                  </a:lnTo>
                  <a:lnTo>
                    <a:pt x="50604" y="175452"/>
                  </a:lnTo>
                  <a:lnTo>
                    <a:pt x="59532" y="178655"/>
                  </a:lnTo>
                  <a:lnTo>
                    <a:pt x="68461" y="184455"/>
                  </a:lnTo>
                  <a:lnTo>
                    <a:pt x="77391" y="186615"/>
                  </a:lnTo>
                  <a:lnTo>
                    <a:pt x="89297" y="1875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9" name="SMARTInkShape-2267"/>
            <p:cNvSpPr/>
            <p:nvPr/>
          </p:nvSpPr>
          <p:spPr>
            <a:xfrm>
              <a:off x="5109073" y="2044898"/>
              <a:ext cx="230881" cy="124971"/>
            </a:xfrm>
            <a:custGeom>
              <a:avLst/>
              <a:gdLst/>
              <a:ahLst/>
              <a:cxnLst/>
              <a:rect l="0" t="0" r="0" b="0"/>
              <a:pathLst>
                <a:path w="230881" h="124971">
                  <a:moveTo>
                    <a:pt x="52286" y="62508"/>
                  </a:moveTo>
                  <a:lnTo>
                    <a:pt x="52286" y="57768"/>
                  </a:lnTo>
                  <a:lnTo>
                    <a:pt x="53278" y="56371"/>
                  </a:lnTo>
                  <a:lnTo>
                    <a:pt x="54932" y="55440"/>
                  </a:lnTo>
                  <a:lnTo>
                    <a:pt x="57026" y="54820"/>
                  </a:lnTo>
                  <a:lnTo>
                    <a:pt x="58422" y="53414"/>
                  </a:lnTo>
                  <a:lnTo>
                    <a:pt x="61106" y="45049"/>
                  </a:lnTo>
                  <a:lnTo>
                    <a:pt x="53518" y="44684"/>
                  </a:lnTo>
                  <a:lnTo>
                    <a:pt x="53107" y="45664"/>
                  </a:lnTo>
                  <a:lnTo>
                    <a:pt x="52651" y="49400"/>
                  </a:lnTo>
                  <a:lnTo>
                    <a:pt x="38174" y="61821"/>
                  </a:lnTo>
                  <a:lnTo>
                    <a:pt x="14181" y="75334"/>
                  </a:lnTo>
                  <a:lnTo>
                    <a:pt x="10546" y="80777"/>
                  </a:lnTo>
                  <a:lnTo>
                    <a:pt x="8500" y="89418"/>
                  </a:lnTo>
                  <a:lnTo>
                    <a:pt x="8213" y="92354"/>
                  </a:lnTo>
                  <a:lnTo>
                    <a:pt x="5247" y="98263"/>
                  </a:lnTo>
                  <a:lnTo>
                    <a:pt x="1615" y="104196"/>
                  </a:lnTo>
                  <a:lnTo>
                    <a:pt x="0" y="110140"/>
                  </a:lnTo>
                  <a:lnTo>
                    <a:pt x="561" y="113114"/>
                  </a:lnTo>
                  <a:lnTo>
                    <a:pt x="7303" y="124493"/>
                  </a:lnTo>
                  <a:lnTo>
                    <a:pt x="20037" y="124970"/>
                  </a:lnTo>
                  <a:lnTo>
                    <a:pt x="25716" y="122350"/>
                  </a:lnTo>
                  <a:lnTo>
                    <a:pt x="52292" y="100803"/>
                  </a:lnTo>
                  <a:lnTo>
                    <a:pt x="55266" y="99945"/>
                  </a:lnTo>
                  <a:lnTo>
                    <a:pt x="57249" y="98380"/>
                  </a:lnTo>
                  <a:lnTo>
                    <a:pt x="59453" y="93995"/>
                  </a:lnTo>
                  <a:lnTo>
                    <a:pt x="61860" y="83096"/>
                  </a:lnTo>
                  <a:lnTo>
                    <a:pt x="68859" y="73169"/>
                  </a:lnTo>
                  <a:lnTo>
                    <a:pt x="68296" y="71600"/>
                  </a:lnTo>
                  <a:lnTo>
                    <a:pt x="61315" y="62630"/>
                  </a:lnTo>
                  <a:lnTo>
                    <a:pt x="65986" y="62544"/>
                  </a:lnTo>
                  <a:lnTo>
                    <a:pt x="66380" y="63524"/>
                  </a:lnTo>
                  <a:lnTo>
                    <a:pt x="61800" y="71604"/>
                  </a:lnTo>
                  <a:lnTo>
                    <a:pt x="61475" y="75811"/>
                  </a:lnTo>
                  <a:lnTo>
                    <a:pt x="63978" y="80989"/>
                  </a:lnTo>
                  <a:lnTo>
                    <a:pt x="67404" y="86597"/>
                  </a:lnTo>
                  <a:lnTo>
                    <a:pt x="68927" y="92397"/>
                  </a:lnTo>
                  <a:lnTo>
                    <a:pt x="70326" y="94340"/>
                  </a:lnTo>
                  <a:lnTo>
                    <a:pt x="72249" y="95636"/>
                  </a:lnTo>
                  <a:lnTo>
                    <a:pt x="91442" y="105015"/>
                  </a:lnTo>
                  <a:lnTo>
                    <a:pt x="102142" y="112365"/>
                  </a:lnTo>
                  <a:lnTo>
                    <a:pt x="111596" y="114984"/>
                  </a:lnTo>
                  <a:lnTo>
                    <a:pt x="121931" y="115941"/>
                  </a:lnTo>
                  <a:lnTo>
                    <a:pt x="133201" y="108999"/>
                  </a:lnTo>
                  <a:lnTo>
                    <a:pt x="135995" y="108385"/>
                  </a:lnTo>
                  <a:lnTo>
                    <a:pt x="137858" y="106983"/>
                  </a:lnTo>
                  <a:lnTo>
                    <a:pt x="139100" y="105057"/>
                  </a:lnTo>
                  <a:lnTo>
                    <a:pt x="141092" y="99576"/>
                  </a:lnTo>
                  <a:lnTo>
                    <a:pt x="141582" y="56548"/>
                  </a:lnTo>
                  <a:lnTo>
                    <a:pt x="141583" y="41671"/>
                  </a:lnTo>
                  <a:lnTo>
                    <a:pt x="142575" y="39687"/>
                  </a:lnTo>
                  <a:lnTo>
                    <a:pt x="144228" y="38365"/>
                  </a:lnTo>
                  <a:lnTo>
                    <a:pt x="146323" y="37483"/>
                  </a:lnTo>
                  <a:lnTo>
                    <a:pt x="147719" y="35903"/>
                  </a:lnTo>
                  <a:lnTo>
                    <a:pt x="152606" y="26237"/>
                  </a:lnTo>
                  <a:lnTo>
                    <a:pt x="154885" y="23445"/>
                  </a:lnTo>
                  <a:lnTo>
                    <a:pt x="160062" y="20342"/>
                  </a:lnTo>
                  <a:lnTo>
                    <a:pt x="165671" y="17971"/>
                  </a:lnTo>
                  <a:lnTo>
                    <a:pt x="174407" y="12050"/>
                  </a:lnTo>
                  <a:lnTo>
                    <a:pt x="183279" y="8862"/>
                  </a:lnTo>
                  <a:lnTo>
                    <a:pt x="193184" y="3067"/>
                  </a:lnTo>
                  <a:lnTo>
                    <a:pt x="23088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0" name="SMARTInkShape-2268"/>
            <p:cNvSpPr/>
            <p:nvPr/>
          </p:nvSpPr>
          <p:spPr>
            <a:xfrm>
              <a:off x="4991817" y="2062759"/>
              <a:ext cx="71315" cy="98226"/>
            </a:xfrm>
            <a:custGeom>
              <a:avLst/>
              <a:gdLst/>
              <a:ahLst/>
              <a:cxnLst/>
              <a:rect l="0" t="0" r="0" b="0"/>
              <a:pathLst>
                <a:path w="71315" h="98226">
                  <a:moveTo>
                    <a:pt x="8808" y="53577"/>
                  </a:moveTo>
                  <a:lnTo>
                    <a:pt x="8808" y="48836"/>
                  </a:lnTo>
                  <a:lnTo>
                    <a:pt x="9800" y="47440"/>
                  </a:lnTo>
                  <a:lnTo>
                    <a:pt x="11453" y="46509"/>
                  </a:lnTo>
                  <a:lnTo>
                    <a:pt x="17902" y="44892"/>
                  </a:lnTo>
                  <a:lnTo>
                    <a:pt x="22110" y="44756"/>
                  </a:lnTo>
                  <a:lnTo>
                    <a:pt x="27287" y="42050"/>
                  </a:lnTo>
                  <a:lnTo>
                    <a:pt x="33955" y="36968"/>
                  </a:lnTo>
                  <a:lnTo>
                    <a:pt x="42402" y="34972"/>
                  </a:lnTo>
                  <a:lnTo>
                    <a:pt x="50732" y="29654"/>
                  </a:lnTo>
                  <a:lnTo>
                    <a:pt x="56545" y="28062"/>
                  </a:lnTo>
                  <a:lnTo>
                    <a:pt x="58492" y="26645"/>
                  </a:lnTo>
                  <a:lnTo>
                    <a:pt x="59790" y="24708"/>
                  </a:lnTo>
                  <a:lnTo>
                    <a:pt x="60656" y="22425"/>
                  </a:lnTo>
                  <a:lnTo>
                    <a:pt x="62225" y="20903"/>
                  </a:lnTo>
                  <a:lnTo>
                    <a:pt x="66613" y="19211"/>
                  </a:lnTo>
                  <a:lnTo>
                    <a:pt x="68181" y="17768"/>
                  </a:lnTo>
                  <a:lnTo>
                    <a:pt x="70903" y="10288"/>
                  </a:lnTo>
                  <a:lnTo>
                    <a:pt x="71314" y="118"/>
                  </a:lnTo>
                  <a:lnTo>
                    <a:pt x="50066" y="0"/>
                  </a:lnTo>
                  <a:lnTo>
                    <a:pt x="44343" y="2645"/>
                  </a:lnTo>
                  <a:lnTo>
                    <a:pt x="38491" y="6136"/>
                  </a:lnTo>
                  <a:lnTo>
                    <a:pt x="32584" y="7687"/>
                  </a:lnTo>
                  <a:lnTo>
                    <a:pt x="30612" y="9093"/>
                  </a:lnTo>
                  <a:lnTo>
                    <a:pt x="29298" y="11023"/>
                  </a:lnTo>
                  <a:lnTo>
                    <a:pt x="26844" y="15812"/>
                  </a:lnTo>
                  <a:lnTo>
                    <a:pt x="22446" y="21248"/>
                  </a:lnTo>
                  <a:lnTo>
                    <a:pt x="17185" y="24326"/>
                  </a:lnTo>
                  <a:lnTo>
                    <a:pt x="14393" y="25146"/>
                  </a:lnTo>
                  <a:lnTo>
                    <a:pt x="12531" y="26686"/>
                  </a:lnTo>
                  <a:lnTo>
                    <a:pt x="1265" y="50684"/>
                  </a:lnTo>
                  <a:lnTo>
                    <a:pt x="0" y="61011"/>
                  </a:lnTo>
                  <a:lnTo>
                    <a:pt x="22002" y="84618"/>
                  </a:lnTo>
                  <a:lnTo>
                    <a:pt x="27240" y="87217"/>
                  </a:lnTo>
                  <a:lnTo>
                    <a:pt x="47223" y="89113"/>
                  </a:lnTo>
                  <a:lnTo>
                    <a:pt x="52277" y="89174"/>
                  </a:lnTo>
                  <a:lnTo>
                    <a:pt x="55647" y="90206"/>
                  </a:lnTo>
                  <a:lnTo>
                    <a:pt x="57893" y="91887"/>
                  </a:lnTo>
                  <a:lnTo>
                    <a:pt x="62386" y="982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1" name="SMARTInkShape-2269"/>
            <p:cNvSpPr/>
            <p:nvPr/>
          </p:nvSpPr>
          <p:spPr>
            <a:xfrm>
              <a:off x="4839889" y="1964531"/>
              <a:ext cx="116089" cy="178472"/>
            </a:xfrm>
            <a:custGeom>
              <a:avLst/>
              <a:gdLst/>
              <a:ahLst/>
              <a:cxnLst/>
              <a:rect l="0" t="0" r="0" b="0"/>
              <a:pathLst>
                <a:path w="116089" h="178472">
                  <a:moveTo>
                    <a:pt x="8931" y="0"/>
                  </a:moveTo>
                  <a:lnTo>
                    <a:pt x="369" y="0"/>
                  </a:lnTo>
                  <a:lnTo>
                    <a:pt x="2" y="41681"/>
                  </a:lnTo>
                  <a:lnTo>
                    <a:pt x="0" y="82462"/>
                  </a:lnTo>
                  <a:lnTo>
                    <a:pt x="0" y="126633"/>
                  </a:lnTo>
                  <a:lnTo>
                    <a:pt x="0" y="163701"/>
                  </a:lnTo>
                  <a:lnTo>
                    <a:pt x="993" y="165689"/>
                  </a:lnTo>
                  <a:lnTo>
                    <a:pt x="2647" y="167014"/>
                  </a:lnTo>
                  <a:lnTo>
                    <a:pt x="4741" y="167897"/>
                  </a:lnTo>
                  <a:lnTo>
                    <a:pt x="6138" y="169478"/>
                  </a:lnTo>
                  <a:lnTo>
                    <a:pt x="8899" y="178471"/>
                  </a:lnTo>
                  <a:lnTo>
                    <a:pt x="8931" y="157343"/>
                  </a:lnTo>
                  <a:lnTo>
                    <a:pt x="9923" y="155497"/>
                  </a:lnTo>
                  <a:lnTo>
                    <a:pt x="11576" y="154266"/>
                  </a:lnTo>
                  <a:lnTo>
                    <a:pt x="13671" y="153446"/>
                  </a:lnTo>
                  <a:lnTo>
                    <a:pt x="15067" y="151907"/>
                  </a:lnTo>
                  <a:lnTo>
                    <a:pt x="19955" y="142307"/>
                  </a:lnTo>
                  <a:lnTo>
                    <a:pt x="23753" y="136670"/>
                  </a:lnTo>
                  <a:lnTo>
                    <a:pt x="26883" y="127917"/>
                  </a:lnTo>
                  <a:lnTo>
                    <a:pt x="48903" y="102938"/>
                  </a:lnTo>
                  <a:lnTo>
                    <a:pt x="54147" y="100321"/>
                  </a:lnTo>
                  <a:lnTo>
                    <a:pt x="63175" y="98308"/>
                  </a:lnTo>
                  <a:lnTo>
                    <a:pt x="70155" y="98237"/>
                  </a:lnTo>
                  <a:lnTo>
                    <a:pt x="70583" y="99226"/>
                  </a:lnTo>
                  <a:lnTo>
                    <a:pt x="71058" y="102970"/>
                  </a:lnTo>
                  <a:lnTo>
                    <a:pt x="72177" y="104366"/>
                  </a:lnTo>
                  <a:lnTo>
                    <a:pt x="76067" y="105916"/>
                  </a:lnTo>
                  <a:lnTo>
                    <a:pt x="77500" y="107322"/>
                  </a:lnTo>
                  <a:lnTo>
                    <a:pt x="79094" y="111529"/>
                  </a:lnTo>
                  <a:lnTo>
                    <a:pt x="79991" y="119476"/>
                  </a:lnTo>
                  <a:lnTo>
                    <a:pt x="81109" y="121323"/>
                  </a:lnTo>
                  <a:lnTo>
                    <a:pt x="82847" y="122554"/>
                  </a:lnTo>
                  <a:lnTo>
                    <a:pt x="84997" y="123374"/>
                  </a:lnTo>
                  <a:lnTo>
                    <a:pt x="86430" y="124914"/>
                  </a:lnTo>
                  <a:lnTo>
                    <a:pt x="88024" y="129270"/>
                  </a:lnTo>
                  <a:lnTo>
                    <a:pt x="90039" y="140151"/>
                  </a:lnTo>
                  <a:lnTo>
                    <a:pt x="95360" y="148903"/>
                  </a:lnTo>
                  <a:lnTo>
                    <a:pt x="96954" y="154815"/>
                  </a:lnTo>
                  <a:lnTo>
                    <a:pt x="98371" y="156788"/>
                  </a:lnTo>
                  <a:lnTo>
                    <a:pt x="100308" y="158103"/>
                  </a:lnTo>
                  <a:lnTo>
                    <a:pt x="102591" y="158980"/>
                  </a:lnTo>
                  <a:lnTo>
                    <a:pt x="104113" y="160557"/>
                  </a:lnTo>
                  <a:lnTo>
                    <a:pt x="105804" y="164955"/>
                  </a:lnTo>
                  <a:lnTo>
                    <a:pt x="107247" y="166525"/>
                  </a:lnTo>
                  <a:lnTo>
                    <a:pt x="116088" y="1696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2" name="SMARTInkShape-2270"/>
            <p:cNvSpPr/>
            <p:nvPr/>
          </p:nvSpPr>
          <p:spPr>
            <a:xfrm>
              <a:off x="4706333" y="2000250"/>
              <a:ext cx="62121" cy="169665"/>
            </a:xfrm>
            <a:custGeom>
              <a:avLst/>
              <a:gdLst/>
              <a:ahLst/>
              <a:cxnLst/>
              <a:rect l="0" t="0" r="0" b="0"/>
              <a:pathLst>
                <a:path w="62121" h="169665">
                  <a:moveTo>
                    <a:pt x="62120" y="0"/>
                  </a:moveTo>
                  <a:lnTo>
                    <a:pt x="21878" y="42888"/>
                  </a:lnTo>
                  <a:lnTo>
                    <a:pt x="14468" y="55773"/>
                  </a:lnTo>
                  <a:lnTo>
                    <a:pt x="6243" y="88467"/>
                  </a:lnTo>
                  <a:lnTo>
                    <a:pt x="2559" y="94881"/>
                  </a:lnTo>
                  <a:lnTo>
                    <a:pt x="194" y="107083"/>
                  </a:lnTo>
                  <a:lnTo>
                    <a:pt x="0" y="110084"/>
                  </a:lnTo>
                  <a:lnTo>
                    <a:pt x="2430" y="116064"/>
                  </a:lnTo>
                  <a:lnTo>
                    <a:pt x="5825" y="122030"/>
                  </a:lnTo>
                  <a:lnTo>
                    <a:pt x="8729" y="130966"/>
                  </a:lnTo>
                  <a:lnTo>
                    <a:pt x="14440" y="139897"/>
                  </a:lnTo>
                  <a:lnTo>
                    <a:pt x="16124" y="145851"/>
                  </a:lnTo>
                  <a:lnTo>
                    <a:pt x="17565" y="147836"/>
                  </a:lnTo>
                  <a:lnTo>
                    <a:pt x="19518" y="149159"/>
                  </a:lnTo>
                  <a:lnTo>
                    <a:pt x="21813" y="150041"/>
                  </a:lnTo>
                  <a:lnTo>
                    <a:pt x="23342" y="151621"/>
                  </a:lnTo>
                  <a:lnTo>
                    <a:pt x="25041" y="156022"/>
                  </a:lnTo>
                  <a:lnTo>
                    <a:pt x="26487" y="157593"/>
                  </a:lnTo>
                  <a:lnTo>
                    <a:pt x="44439" y="167618"/>
                  </a:lnTo>
                  <a:lnTo>
                    <a:pt x="53190" y="1696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3" name="SMARTInkShape-Group279"/>
          <p:cNvGrpSpPr/>
          <p:nvPr/>
        </p:nvGrpSpPr>
        <p:grpSpPr>
          <a:xfrm>
            <a:off x="4643447" y="1464469"/>
            <a:ext cx="2410152" cy="428626"/>
            <a:chOff x="4643447" y="1464469"/>
            <a:chExt cx="2410152" cy="428626"/>
          </a:xfrm>
        </p:grpSpPr>
        <p:sp>
          <p:nvSpPr>
            <p:cNvPr id="644" name="SMARTInkShape-2271"/>
            <p:cNvSpPr/>
            <p:nvPr/>
          </p:nvSpPr>
          <p:spPr>
            <a:xfrm>
              <a:off x="6902648" y="1464469"/>
              <a:ext cx="150951" cy="267891"/>
            </a:xfrm>
            <a:custGeom>
              <a:avLst/>
              <a:gdLst/>
              <a:ahLst/>
              <a:cxnLst/>
              <a:rect l="0" t="0" r="0" b="0"/>
              <a:pathLst>
                <a:path w="150951" h="267891">
                  <a:moveTo>
                    <a:pt x="0" y="0"/>
                  </a:moveTo>
                  <a:lnTo>
                    <a:pt x="42240" y="37500"/>
                  </a:lnTo>
                  <a:lnTo>
                    <a:pt x="85129" y="68878"/>
                  </a:lnTo>
                  <a:lnTo>
                    <a:pt x="126931" y="110157"/>
                  </a:lnTo>
                  <a:lnTo>
                    <a:pt x="147481" y="139717"/>
                  </a:lnTo>
                  <a:lnTo>
                    <a:pt x="150950" y="161286"/>
                  </a:lnTo>
                  <a:lnTo>
                    <a:pt x="150700" y="190572"/>
                  </a:lnTo>
                  <a:lnTo>
                    <a:pt x="144643" y="207388"/>
                  </a:lnTo>
                  <a:lnTo>
                    <a:pt x="107156" y="2678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5" name="SMARTInkShape-2272"/>
            <p:cNvSpPr/>
            <p:nvPr/>
          </p:nvSpPr>
          <p:spPr>
            <a:xfrm>
              <a:off x="6563320" y="1634133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892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6" name="SMARTInkShape-2273"/>
            <p:cNvSpPr/>
            <p:nvPr/>
          </p:nvSpPr>
          <p:spPr>
            <a:xfrm>
              <a:off x="6781766" y="1519420"/>
              <a:ext cx="111572" cy="221856"/>
            </a:xfrm>
            <a:custGeom>
              <a:avLst/>
              <a:gdLst/>
              <a:ahLst/>
              <a:cxnLst/>
              <a:rect l="0" t="0" r="0" b="0"/>
              <a:pathLst>
                <a:path w="111572" h="221856">
                  <a:moveTo>
                    <a:pt x="103022" y="159361"/>
                  </a:moveTo>
                  <a:lnTo>
                    <a:pt x="103022" y="154621"/>
                  </a:lnTo>
                  <a:lnTo>
                    <a:pt x="102031" y="153224"/>
                  </a:lnTo>
                  <a:lnTo>
                    <a:pt x="100377" y="152293"/>
                  </a:lnTo>
                  <a:lnTo>
                    <a:pt x="98283" y="151673"/>
                  </a:lnTo>
                  <a:lnTo>
                    <a:pt x="86773" y="142852"/>
                  </a:lnTo>
                  <a:lnTo>
                    <a:pt x="80900" y="141902"/>
                  </a:lnTo>
                  <a:lnTo>
                    <a:pt x="68135" y="141620"/>
                  </a:lnTo>
                  <a:lnTo>
                    <a:pt x="60067" y="144200"/>
                  </a:lnTo>
                  <a:lnTo>
                    <a:pt x="40663" y="159598"/>
                  </a:lnTo>
                  <a:lnTo>
                    <a:pt x="8767" y="192106"/>
                  </a:lnTo>
                  <a:lnTo>
                    <a:pt x="2935" y="204010"/>
                  </a:lnTo>
                  <a:lnTo>
                    <a:pt x="579" y="206986"/>
                  </a:lnTo>
                  <a:lnTo>
                    <a:pt x="0" y="209963"/>
                  </a:lnTo>
                  <a:lnTo>
                    <a:pt x="607" y="212939"/>
                  </a:lnTo>
                  <a:lnTo>
                    <a:pt x="3969" y="220105"/>
                  </a:lnTo>
                  <a:lnTo>
                    <a:pt x="5237" y="220693"/>
                  </a:lnTo>
                  <a:lnTo>
                    <a:pt x="42290" y="221855"/>
                  </a:lnTo>
                  <a:lnTo>
                    <a:pt x="56806" y="217124"/>
                  </a:lnTo>
                  <a:lnTo>
                    <a:pt x="68934" y="209439"/>
                  </a:lnTo>
                  <a:lnTo>
                    <a:pt x="97034" y="169858"/>
                  </a:lnTo>
                  <a:lnTo>
                    <a:pt x="101249" y="152991"/>
                  </a:lnTo>
                  <a:lnTo>
                    <a:pt x="105435" y="123587"/>
                  </a:lnTo>
                  <a:lnTo>
                    <a:pt x="110022" y="105767"/>
                  </a:lnTo>
                  <a:lnTo>
                    <a:pt x="111571" y="81967"/>
                  </a:lnTo>
                  <a:lnTo>
                    <a:pt x="103380" y="40821"/>
                  </a:lnTo>
                  <a:lnTo>
                    <a:pt x="94205" y="9066"/>
                  </a:lnTo>
                  <a:lnTo>
                    <a:pt x="94103" y="0"/>
                  </a:lnTo>
                  <a:lnTo>
                    <a:pt x="91452" y="1883"/>
                  </a:lnTo>
                  <a:lnTo>
                    <a:pt x="86405" y="6436"/>
                  </a:lnTo>
                  <a:lnTo>
                    <a:pt x="85532" y="11965"/>
                  </a:lnTo>
                  <a:lnTo>
                    <a:pt x="85170" y="55555"/>
                  </a:lnTo>
                  <a:lnTo>
                    <a:pt x="86156" y="84796"/>
                  </a:lnTo>
                  <a:lnTo>
                    <a:pt x="96187" y="123808"/>
                  </a:lnTo>
                  <a:lnTo>
                    <a:pt x="103022" y="1504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7" name="SMARTInkShape-2274"/>
            <p:cNvSpPr/>
            <p:nvPr/>
          </p:nvSpPr>
          <p:spPr>
            <a:xfrm>
              <a:off x="6634757" y="1661066"/>
              <a:ext cx="116087" cy="107013"/>
            </a:xfrm>
            <a:custGeom>
              <a:avLst/>
              <a:gdLst/>
              <a:ahLst/>
              <a:cxnLst/>
              <a:rect l="0" t="0" r="0" b="0"/>
              <a:pathLst>
                <a:path w="116087" h="107013">
                  <a:moveTo>
                    <a:pt x="0" y="35574"/>
                  </a:moveTo>
                  <a:lnTo>
                    <a:pt x="0" y="48877"/>
                  </a:lnTo>
                  <a:lnTo>
                    <a:pt x="2646" y="54055"/>
                  </a:lnTo>
                  <a:lnTo>
                    <a:pt x="6137" y="59663"/>
                  </a:lnTo>
                  <a:lnTo>
                    <a:pt x="9095" y="68398"/>
                  </a:lnTo>
                  <a:lnTo>
                    <a:pt x="14822" y="77271"/>
                  </a:lnTo>
                  <a:lnTo>
                    <a:pt x="16960" y="86183"/>
                  </a:lnTo>
                  <a:lnTo>
                    <a:pt x="17850" y="97928"/>
                  </a:lnTo>
                  <a:lnTo>
                    <a:pt x="17859" y="90380"/>
                  </a:lnTo>
                  <a:lnTo>
                    <a:pt x="11723" y="82266"/>
                  </a:lnTo>
                  <a:lnTo>
                    <a:pt x="9758" y="73993"/>
                  </a:lnTo>
                  <a:lnTo>
                    <a:pt x="9039" y="59351"/>
                  </a:lnTo>
                  <a:lnTo>
                    <a:pt x="13702" y="45706"/>
                  </a:lnTo>
                  <a:lnTo>
                    <a:pt x="30304" y="19165"/>
                  </a:lnTo>
                  <a:lnTo>
                    <a:pt x="50388" y="3560"/>
                  </a:lnTo>
                  <a:lnTo>
                    <a:pt x="59469" y="953"/>
                  </a:lnTo>
                  <a:lnTo>
                    <a:pt x="74406" y="0"/>
                  </a:lnTo>
                  <a:lnTo>
                    <a:pt x="80364" y="2566"/>
                  </a:lnTo>
                  <a:lnTo>
                    <a:pt x="86320" y="6021"/>
                  </a:lnTo>
                  <a:lnTo>
                    <a:pt x="95250" y="8959"/>
                  </a:lnTo>
                  <a:lnTo>
                    <a:pt x="101203" y="13162"/>
                  </a:lnTo>
                  <a:lnTo>
                    <a:pt x="104511" y="18337"/>
                  </a:lnTo>
                  <a:lnTo>
                    <a:pt x="107800" y="32680"/>
                  </a:lnTo>
                  <a:lnTo>
                    <a:pt x="113190" y="42544"/>
                  </a:lnTo>
                  <a:lnTo>
                    <a:pt x="116064" y="86104"/>
                  </a:lnTo>
                  <a:lnTo>
                    <a:pt x="116086" y="1070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8" name="SMARTInkShape-2275"/>
            <p:cNvSpPr/>
            <p:nvPr/>
          </p:nvSpPr>
          <p:spPr>
            <a:xfrm>
              <a:off x="6545829" y="1696640"/>
              <a:ext cx="8562" cy="71439"/>
            </a:xfrm>
            <a:custGeom>
              <a:avLst/>
              <a:gdLst/>
              <a:ahLst/>
              <a:cxnLst/>
              <a:rect l="0" t="0" r="0" b="0"/>
              <a:pathLst>
                <a:path w="8562" h="71439">
                  <a:moveTo>
                    <a:pt x="8561" y="0"/>
                  </a:moveTo>
                  <a:lnTo>
                    <a:pt x="873" y="7689"/>
                  </a:lnTo>
                  <a:lnTo>
                    <a:pt x="0" y="13303"/>
                  </a:lnTo>
                  <a:lnTo>
                    <a:pt x="2441" y="18481"/>
                  </a:lnTo>
                  <a:lnTo>
                    <a:pt x="5842" y="24089"/>
                  </a:lnTo>
                  <a:lnTo>
                    <a:pt x="7755" y="33817"/>
                  </a:lnTo>
                  <a:lnTo>
                    <a:pt x="8561" y="714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9" name="SMARTInkShape-2276"/>
            <p:cNvSpPr/>
            <p:nvPr/>
          </p:nvSpPr>
          <p:spPr>
            <a:xfrm>
              <a:off x="6259711" y="1678904"/>
              <a:ext cx="205383" cy="124858"/>
            </a:xfrm>
            <a:custGeom>
              <a:avLst/>
              <a:gdLst/>
              <a:ahLst/>
              <a:cxnLst/>
              <a:rect l="0" t="0" r="0" b="0"/>
              <a:pathLst>
                <a:path w="205383" h="124858">
                  <a:moveTo>
                    <a:pt x="8928" y="62385"/>
                  </a:moveTo>
                  <a:lnTo>
                    <a:pt x="8928" y="67125"/>
                  </a:lnTo>
                  <a:lnTo>
                    <a:pt x="6284" y="72099"/>
                  </a:lnTo>
                  <a:lnTo>
                    <a:pt x="2792" y="77616"/>
                  </a:lnTo>
                  <a:lnTo>
                    <a:pt x="551" y="89243"/>
                  </a:lnTo>
                  <a:lnTo>
                    <a:pt x="0" y="124857"/>
                  </a:lnTo>
                  <a:lnTo>
                    <a:pt x="0" y="111590"/>
                  </a:lnTo>
                  <a:lnTo>
                    <a:pt x="2645" y="106413"/>
                  </a:lnTo>
                  <a:lnTo>
                    <a:pt x="4740" y="103643"/>
                  </a:lnTo>
                  <a:lnTo>
                    <a:pt x="7067" y="95274"/>
                  </a:lnTo>
                  <a:lnTo>
                    <a:pt x="11412" y="69204"/>
                  </a:lnTo>
                  <a:lnTo>
                    <a:pt x="19939" y="45124"/>
                  </a:lnTo>
                  <a:lnTo>
                    <a:pt x="32024" y="29722"/>
                  </a:lnTo>
                  <a:lnTo>
                    <a:pt x="37635" y="17752"/>
                  </a:lnTo>
                  <a:lnTo>
                    <a:pt x="39973" y="14770"/>
                  </a:lnTo>
                  <a:lnTo>
                    <a:pt x="45216" y="11457"/>
                  </a:lnTo>
                  <a:lnTo>
                    <a:pt x="51926" y="9330"/>
                  </a:lnTo>
                  <a:lnTo>
                    <a:pt x="55490" y="11685"/>
                  </a:lnTo>
                  <a:lnTo>
                    <a:pt x="57829" y="13703"/>
                  </a:lnTo>
                  <a:lnTo>
                    <a:pt x="63074" y="15944"/>
                  </a:lnTo>
                  <a:lnTo>
                    <a:pt x="65861" y="16541"/>
                  </a:lnTo>
                  <a:lnTo>
                    <a:pt x="67720" y="17932"/>
                  </a:lnTo>
                  <a:lnTo>
                    <a:pt x="68959" y="19851"/>
                  </a:lnTo>
                  <a:lnTo>
                    <a:pt x="71327" y="24629"/>
                  </a:lnTo>
                  <a:lnTo>
                    <a:pt x="77247" y="32898"/>
                  </a:lnTo>
                  <a:lnTo>
                    <a:pt x="79442" y="41631"/>
                  </a:lnTo>
                  <a:lnTo>
                    <a:pt x="79956" y="47539"/>
                  </a:lnTo>
                  <a:lnTo>
                    <a:pt x="82830" y="53472"/>
                  </a:lnTo>
                  <a:lnTo>
                    <a:pt x="84985" y="56443"/>
                  </a:lnTo>
                  <a:lnTo>
                    <a:pt x="97324" y="94882"/>
                  </a:lnTo>
                  <a:lnTo>
                    <a:pt x="98225" y="115840"/>
                  </a:lnTo>
                  <a:lnTo>
                    <a:pt x="98226" y="86151"/>
                  </a:lnTo>
                  <a:lnTo>
                    <a:pt x="107322" y="57256"/>
                  </a:lnTo>
                  <a:lnTo>
                    <a:pt x="113048" y="46754"/>
                  </a:lnTo>
                  <a:lnTo>
                    <a:pt x="116178" y="32508"/>
                  </a:lnTo>
                  <a:lnTo>
                    <a:pt x="122947" y="21562"/>
                  </a:lnTo>
                  <a:lnTo>
                    <a:pt x="128396" y="15137"/>
                  </a:lnTo>
                  <a:lnTo>
                    <a:pt x="134125" y="11621"/>
                  </a:lnTo>
                  <a:lnTo>
                    <a:pt x="137042" y="10683"/>
                  </a:lnTo>
                  <a:lnTo>
                    <a:pt x="138986" y="9065"/>
                  </a:lnTo>
                  <a:lnTo>
                    <a:pt x="142715" y="3040"/>
                  </a:lnTo>
                  <a:lnTo>
                    <a:pt x="150411" y="294"/>
                  </a:lnTo>
                  <a:lnTo>
                    <a:pt x="156132" y="0"/>
                  </a:lnTo>
                  <a:lnTo>
                    <a:pt x="157666" y="952"/>
                  </a:lnTo>
                  <a:lnTo>
                    <a:pt x="158688" y="2578"/>
                  </a:lnTo>
                  <a:lnTo>
                    <a:pt x="160330" y="7576"/>
                  </a:lnTo>
                  <a:lnTo>
                    <a:pt x="165355" y="13183"/>
                  </a:lnTo>
                  <a:lnTo>
                    <a:pt x="167748" y="21004"/>
                  </a:lnTo>
                  <a:lnTo>
                    <a:pt x="170403" y="40803"/>
                  </a:lnTo>
                  <a:lnTo>
                    <a:pt x="176682" y="53308"/>
                  </a:lnTo>
                  <a:lnTo>
                    <a:pt x="177318" y="56334"/>
                  </a:lnTo>
                  <a:lnTo>
                    <a:pt x="191863" y="83218"/>
                  </a:lnTo>
                  <a:lnTo>
                    <a:pt x="205382" y="981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0" name="SMARTInkShape-2277"/>
            <p:cNvSpPr/>
            <p:nvPr/>
          </p:nvSpPr>
          <p:spPr>
            <a:xfrm>
              <a:off x="6144029" y="1580555"/>
              <a:ext cx="97823" cy="232172"/>
            </a:xfrm>
            <a:custGeom>
              <a:avLst/>
              <a:gdLst/>
              <a:ahLst/>
              <a:cxnLst/>
              <a:rect l="0" t="0" r="0" b="0"/>
              <a:pathLst>
                <a:path w="97823" h="232172">
                  <a:moveTo>
                    <a:pt x="97822" y="0"/>
                  </a:moveTo>
                  <a:lnTo>
                    <a:pt x="97822" y="7688"/>
                  </a:lnTo>
                  <a:lnTo>
                    <a:pt x="85394" y="21249"/>
                  </a:lnTo>
                  <a:lnTo>
                    <a:pt x="79731" y="24327"/>
                  </a:lnTo>
                  <a:lnTo>
                    <a:pt x="76832" y="25147"/>
                  </a:lnTo>
                  <a:lnTo>
                    <a:pt x="70964" y="31351"/>
                  </a:lnTo>
                  <a:lnTo>
                    <a:pt x="38290" y="74547"/>
                  </a:lnTo>
                  <a:lnTo>
                    <a:pt x="23409" y="96639"/>
                  </a:lnTo>
                  <a:lnTo>
                    <a:pt x="10619" y="140283"/>
                  </a:lnTo>
                  <a:lnTo>
                    <a:pt x="6500" y="153682"/>
                  </a:lnTo>
                  <a:lnTo>
                    <a:pt x="1642" y="167574"/>
                  </a:lnTo>
                  <a:lnTo>
                    <a:pt x="0" y="181157"/>
                  </a:lnTo>
                  <a:lnTo>
                    <a:pt x="7320" y="207082"/>
                  </a:lnTo>
                  <a:lnTo>
                    <a:pt x="8714" y="209492"/>
                  </a:lnTo>
                  <a:lnTo>
                    <a:pt x="10636" y="211098"/>
                  </a:lnTo>
                  <a:lnTo>
                    <a:pt x="15417" y="213876"/>
                  </a:lnTo>
                  <a:lnTo>
                    <a:pt x="32420" y="228426"/>
                  </a:lnTo>
                  <a:lnTo>
                    <a:pt x="38328" y="230507"/>
                  </a:lnTo>
                  <a:lnTo>
                    <a:pt x="71033" y="2321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1" name="SMARTInkShape-2278"/>
            <p:cNvSpPr/>
            <p:nvPr/>
          </p:nvSpPr>
          <p:spPr>
            <a:xfrm>
              <a:off x="5831086" y="1589484"/>
              <a:ext cx="160211" cy="250032"/>
            </a:xfrm>
            <a:custGeom>
              <a:avLst/>
              <a:gdLst/>
              <a:ahLst/>
              <a:cxnLst/>
              <a:rect l="0" t="0" r="0" b="0"/>
              <a:pathLst>
                <a:path w="160211" h="250032">
                  <a:moveTo>
                    <a:pt x="0" y="0"/>
                  </a:moveTo>
                  <a:lnTo>
                    <a:pt x="29504" y="26858"/>
                  </a:lnTo>
                  <a:lnTo>
                    <a:pt x="68038" y="57014"/>
                  </a:lnTo>
                  <a:lnTo>
                    <a:pt x="112357" y="90677"/>
                  </a:lnTo>
                  <a:lnTo>
                    <a:pt x="142778" y="131887"/>
                  </a:lnTo>
                  <a:lnTo>
                    <a:pt x="154761" y="150186"/>
                  </a:lnTo>
                  <a:lnTo>
                    <a:pt x="158964" y="162350"/>
                  </a:lnTo>
                  <a:lnTo>
                    <a:pt x="160210" y="172238"/>
                  </a:lnTo>
                  <a:lnTo>
                    <a:pt x="157855" y="178415"/>
                  </a:lnTo>
                  <a:lnTo>
                    <a:pt x="127958" y="220019"/>
                  </a:lnTo>
                  <a:lnTo>
                    <a:pt x="116079" y="234769"/>
                  </a:lnTo>
                  <a:lnTo>
                    <a:pt x="110131" y="243248"/>
                  </a:lnTo>
                  <a:lnTo>
                    <a:pt x="98226" y="2500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2" name="SMARTInkShape-2279"/>
            <p:cNvSpPr/>
            <p:nvPr/>
          </p:nvSpPr>
          <p:spPr>
            <a:xfrm>
              <a:off x="5750754" y="1732363"/>
              <a:ext cx="80290" cy="98224"/>
            </a:xfrm>
            <a:custGeom>
              <a:avLst/>
              <a:gdLst/>
              <a:ahLst/>
              <a:cxnLst/>
              <a:rect l="0" t="0" r="0" b="0"/>
              <a:pathLst>
                <a:path w="80290" h="98224">
                  <a:moveTo>
                    <a:pt x="8894" y="71434"/>
                  </a:moveTo>
                  <a:lnTo>
                    <a:pt x="13634" y="66693"/>
                  </a:lnTo>
                  <a:lnTo>
                    <a:pt x="18607" y="64366"/>
                  </a:lnTo>
                  <a:lnTo>
                    <a:pt x="25143" y="62872"/>
                  </a:lnTo>
                  <a:lnTo>
                    <a:pt x="33564" y="56440"/>
                  </a:lnTo>
                  <a:lnTo>
                    <a:pt x="41891" y="53431"/>
                  </a:lnTo>
                  <a:lnTo>
                    <a:pt x="71955" y="28863"/>
                  </a:lnTo>
                  <a:lnTo>
                    <a:pt x="74747" y="28171"/>
                  </a:lnTo>
                  <a:lnTo>
                    <a:pt x="76608" y="26717"/>
                  </a:lnTo>
                  <a:lnTo>
                    <a:pt x="78677" y="22455"/>
                  </a:lnTo>
                  <a:lnTo>
                    <a:pt x="80289" y="4673"/>
                  </a:lnTo>
                  <a:lnTo>
                    <a:pt x="79311" y="3114"/>
                  </a:lnTo>
                  <a:lnTo>
                    <a:pt x="77667" y="2075"/>
                  </a:lnTo>
                  <a:lnTo>
                    <a:pt x="71235" y="270"/>
                  </a:lnTo>
                  <a:lnTo>
                    <a:pt x="44548" y="0"/>
                  </a:lnTo>
                  <a:lnTo>
                    <a:pt x="36977" y="2644"/>
                  </a:lnTo>
                  <a:lnTo>
                    <a:pt x="33570" y="4738"/>
                  </a:lnTo>
                  <a:lnTo>
                    <a:pt x="31297" y="7126"/>
                  </a:lnTo>
                  <a:lnTo>
                    <a:pt x="27107" y="14235"/>
                  </a:lnTo>
                  <a:lnTo>
                    <a:pt x="14502" y="22119"/>
                  </a:lnTo>
                  <a:lnTo>
                    <a:pt x="11387" y="27357"/>
                  </a:lnTo>
                  <a:lnTo>
                    <a:pt x="9010" y="32993"/>
                  </a:lnTo>
                  <a:lnTo>
                    <a:pt x="3086" y="41744"/>
                  </a:lnTo>
                  <a:lnTo>
                    <a:pt x="889" y="50620"/>
                  </a:lnTo>
                  <a:lnTo>
                    <a:pt x="0" y="74411"/>
                  </a:lnTo>
                  <a:lnTo>
                    <a:pt x="981" y="76395"/>
                  </a:lnTo>
                  <a:lnTo>
                    <a:pt x="2626" y="77718"/>
                  </a:lnTo>
                  <a:lnTo>
                    <a:pt x="4716" y="78600"/>
                  </a:lnTo>
                  <a:lnTo>
                    <a:pt x="6109" y="80180"/>
                  </a:lnTo>
                  <a:lnTo>
                    <a:pt x="10989" y="89845"/>
                  </a:lnTo>
                  <a:lnTo>
                    <a:pt x="13268" y="92637"/>
                  </a:lnTo>
                  <a:lnTo>
                    <a:pt x="18445" y="95741"/>
                  </a:lnTo>
                  <a:lnTo>
                    <a:pt x="29853" y="97732"/>
                  </a:lnTo>
                  <a:lnTo>
                    <a:pt x="71402" y="982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3" name="SMARTInkShape-2280"/>
            <p:cNvSpPr/>
            <p:nvPr/>
          </p:nvSpPr>
          <p:spPr>
            <a:xfrm>
              <a:off x="5643562" y="1598414"/>
              <a:ext cx="62509" cy="232173"/>
            </a:xfrm>
            <a:custGeom>
              <a:avLst/>
              <a:gdLst/>
              <a:ahLst/>
              <a:cxnLst/>
              <a:rect l="0" t="0" r="0" b="0"/>
              <a:pathLst>
                <a:path w="62509" h="232173">
                  <a:moveTo>
                    <a:pt x="0" y="0"/>
                  </a:moveTo>
                  <a:lnTo>
                    <a:pt x="0" y="42807"/>
                  </a:lnTo>
                  <a:lnTo>
                    <a:pt x="992" y="66418"/>
                  </a:lnTo>
                  <a:lnTo>
                    <a:pt x="11023" y="107211"/>
                  </a:lnTo>
                  <a:lnTo>
                    <a:pt x="15834" y="125032"/>
                  </a:lnTo>
                  <a:lnTo>
                    <a:pt x="20327" y="153668"/>
                  </a:lnTo>
                  <a:lnTo>
                    <a:pt x="24875" y="170216"/>
                  </a:lnTo>
                  <a:lnTo>
                    <a:pt x="26930" y="180824"/>
                  </a:lnTo>
                  <a:lnTo>
                    <a:pt x="44831" y="212233"/>
                  </a:lnTo>
                  <a:lnTo>
                    <a:pt x="62508" y="2321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4" name="SMARTInkShape-2281"/>
            <p:cNvSpPr/>
            <p:nvPr/>
          </p:nvSpPr>
          <p:spPr>
            <a:xfrm>
              <a:off x="5504821" y="1750330"/>
              <a:ext cx="103023" cy="98116"/>
            </a:xfrm>
            <a:custGeom>
              <a:avLst/>
              <a:gdLst/>
              <a:ahLst/>
              <a:cxnLst/>
              <a:rect l="0" t="0" r="0" b="0"/>
              <a:pathLst>
                <a:path w="103023" h="98116">
                  <a:moveTo>
                    <a:pt x="67304" y="17748"/>
                  </a:moveTo>
                  <a:lnTo>
                    <a:pt x="67304" y="266"/>
                  </a:lnTo>
                  <a:lnTo>
                    <a:pt x="62564" y="0"/>
                  </a:lnTo>
                  <a:lnTo>
                    <a:pt x="57590" y="2584"/>
                  </a:lnTo>
                  <a:lnTo>
                    <a:pt x="52072" y="6047"/>
                  </a:lnTo>
                  <a:lnTo>
                    <a:pt x="43388" y="8990"/>
                  </a:lnTo>
                  <a:lnTo>
                    <a:pt x="10748" y="38620"/>
                  </a:lnTo>
                  <a:lnTo>
                    <a:pt x="7441" y="44553"/>
                  </a:lnTo>
                  <a:lnTo>
                    <a:pt x="4979" y="50497"/>
                  </a:lnTo>
                  <a:lnTo>
                    <a:pt x="578" y="56447"/>
                  </a:lnTo>
                  <a:lnTo>
                    <a:pt x="0" y="59422"/>
                  </a:lnTo>
                  <a:lnTo>
                    <a:pt x="606" y="62398"/>
                  </a:lnTo>
                  <a:lnTo>
                    <a:pt x="2934" y="68350"/>
                  </a:lnTo>
                  <a:lnTo>
                    <a:pt x="4551" y="78492"/>
                  </a:lnTo>
                  <a:lnTo>
                    <a:pt x="5624" y="79080"/>
                  </a:lnTo>
                  <a:lnTo>
                    <a:pt x="25781" y="80210"/>
                  </a:lnTo>
                  <a:lnTo>
                    <a:pt x="31652" y="77590"/>
                  </a:lnTo>
                  <a:lnTo>
                    <a:pt x="61352" y="50444"/>
                  </a:lnTo>
                  <a:lnTo>
                    <a:pt x="64659" y="44517"/>
                  </a:lnTo>
                  <a:lnTo>
                    <a:pt x="67120" y="38575"/>
                  </a:lnTo>
                  <a:lnTo>
                    <a:pt x="73093" y="29652"/>
                  </a:lnTo>
                  <a:lnTo>
                    <a:pt x="75820" y="19511"/>
                  </a:lnTo>
                  <a:lnTo>
                    <a:pt x="76232" y="8941"/>
                  </a:lnTo>
                  <a:lnTo>
                    <a:pt x="68545" y="16518"/>
                  </a:lnTo>
                  <a:lnTo>
                    <a:pt x="67671" y="22124"/>
                  </a:lnTo>
                  <a:lnTo>
                    <a:pt x="67306" y="56454"/>
                  </a:lnTo>
                  <a:lnTo>
                    <a:pt x="69951" y="62401"/>
                  </a:lnTo>
                  <a:lnTo>
                    <a:pt x="103022" y="981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" name="SMARTInkShape-2282"/>
            <p:cNvSpPr/>
            <p:nvPr/>
          </p:nvSpPr>
          <p:spPr>
            <a:xfrm>
              <a:off x="5366742" y="1741303"/>
              <a:ext cx="89298" cy="89284"/>
            </a:xfrm>
            <a:custGeom>
              <a:avLst/>
              <a:gdLst/>
              <a:ahLst/>
              <a:cxnLst/>
              <a:rect l="0" t="0" r="0" b="0"/>
              <a:pathLst>
                <a:path w="89298" h="89284">
                  <a:moveTo>
                    <a:pt x="0" y="35705"/>
                  </a:moveTo>
                  <a:lnTo>
                    <a:pt x="0" y="79834"/>
                  </a:lnTo>
                  <a:lnTo>
                    <a:pt x="0" y="88902"/>
                  </a:lnTo>
                  <a:lnTo>
                    <a:pt x="0" y="44615"/>
                  </a:lnTo>
                  <a:lnTo>
                    <a:pt x="0" y="32724"/>
                  </a:lnTo>
                  <a:lnTo>
                    <a:pt x="2645" y="26773"/>
                  </a:lnTo>
                  <a:lnTo>
                    <a:pt x="14239" y="11892"/>
                  </a:lnTo>
                  <a:lnTo>
                    <a:pt x="16250" y="5939"/>
                  </a:lnTo>
                  <a:lnTo>
                    <a:pt x="17778" y="3955"/>
                  </a:lnTo>
                  <a:lnTo>
                    <a:pt x="22123" y="1750"/>
                  </a:lnTo>
                  <a:lnTo>
                    <a:pt x="53593" y="6"/>
                  </a:lnTo>
                  <a:lnTo>
                    <a:pt x="56565" y="0"/>
                  </a:lnTo>
                  <a:lnTo>
                    <a:pt x="58546" y="987"/>
                  </a:lnTo>
                  <a:lnTo>
                    <a:pt x="59866" y="2638"/>
                  </a:lnTo>
                  <a:lnTo>
                    <a:pt x="60746" y="4731"/>
                  </a:lnTo>
                  <a:lnTo>
                    <a:pt x="62326" y="6125"/>
                  </a:lnTo>
                  <a:lnTo>
                    <a:pt x="71990" y="11010"/>
                  </a:lnTo>
                  <a:lnTo>
                    <a:pt x="78712" y="16495"/>
                  </a:lnTo>
                  <a:lnTo>
                    <a:pt x="79632" y="19891"/>
                  </a:lnTo>
                  <a:lnTo>
                    <a:pt x="81330" y="41738"/>
                  </a:lnTo>
                  <a:lnTo>
                    <a:pt x="87429" y="53580"/>
                  </a:lnTo>
                  <a:lnTo>
                    <a:pt x="89297" y="892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6" name="SMARTInkShape-2283"/>
            <p:cNvSpPr/>
            <p:nvPr/>
          </p:nvSpPr>
          <p:spPr>
            <a:xfrm>
              <a:off x="5242246" y="1732359"/>
              <a:ext cx="87382" cy="103269"/>
            </a:xfrm>
            <a:custGeom>
              <a:avLst/>
              <a:gdLst/>
              <a:ahLst/>
              <a:cxnLst/>
              <a:rect l="0" t="0" r="0" b="0"/>
              <a:pathLst>
                <a:path w="87382" h="103269">
                  <a:moveTo>
                    <a:pt x="44129" y="0"/>
                  </a:moveTo>
                  <a:lnTo>
                    <a:pt x="44129" y="12429"/>
                  </a:lnTo>
                  <a:lnTo>
                    <a:pt x="41483" y="18092"/>
                  </a:lnTo>
                  <a:lnTo>
                    <a:pt x="37992" y="23916"/>
                  </a:lnTo>
                  <a:lnTo>
                    <a:pt x="35034" y="32773"/>
                  </a:lnTo>
                  <a:lnTo>
                    <a:pt x="2110" y="71438"/>
                  </a:lnTo>
                  <a:lnTo>
                    <a:pt x="0" y="83344"/>
                  </a:lnTo>
                  <a:lnTo>
                    <a:pt x="2357" y="89297"/>
                  </a:lnTo>
                  <a:lnTo>
                    <a:pt x="7215" y="96463"/>
                  </a:lnTo>
                  <a:lnTo>
                    <a:pt x="10524" y="97443"/>
                  </a:lnTo>
                  <a:lnTo>
                    <a:pt x="12796" y="97704"/>
                  </a:lnTo>
                  <a:lnTo>
                    <a:pt x="17965" y="100641"/>
                  </a:lnTo>
                  <a:lnTo>
                    <a:pt x="20734" y="102813"/>
                  </a:lnTo>
                  <a:lnTo>
                    <a:pt x="24563" y="103268"/>
                  </a:lnTo>
                  <a:lnTo>
                    <a:pt x="49279" y="97808"/>
                  </a:lnTo>
                  <a:lnTo>
                    <a:pt x="61830" y="91272"/>
                  </a:lnTo>
                  <a:lnTo>
                    <a:pt x="64859" y="90614"/>
                  </a:lnTo>
                  <a:lnTo>
                    <a:pt x="73862" y="84947"/>
                  </a:lnTo>
                  <a:lnTo>
                    <a:pt x="77188" y="79757"/>
                  </a:lnTo>
                  <a:lnTo>
                    <a:pt x="79657" y="74143"/>
                  </a:lnTo>
                  <a:lnTo>
                    <a:pt x="85635" y="65404"/>
                  </a:lnTo>
                  <a:lnTo>
                    <a:pt x="87381" y="59496"/>
                  </a:lnTo>
                  <a:lnTo>
                    <a:pt x="86854" y="56531"/>
                  </a:lnTo>
                  <a:lnTo>
                    <a:pt x="81525" y="44644"/>
                  </a:lnTo>
                  <a:lnTo>
                    <a:pt x="80966" y="41669"/>
                  </a:lnTo>
                  <a:lnTo>
                    <a:pt x="79601" y="39686"/>
                  </a:lnTo>
                  <a:lnTo>
                    <a:pt x="77699" y="38363"/>
                  </a:lnTo>
                  <a:lnTo>
                    <a:pt x="72940" y="35902"/>
                  </a:lnTo>
                  <a:lnTo>
                    <a:pt x="47081" y="12826"/>
                  </a:lnTo>
                  <a:lnTo>
                    <a:pt x="35199" y="89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7" name="SMARTInkShape-2284"/>
            <p:cNvSpPr/>
            <p:nvPr/>
          </p:nvSpPr>
          <p:spPr>
            <a:xfrm>
              <a:off x="5170289" y="1696640"/>
              <a:ext cx="17860" cy="17861"/>
            </a:xfrm>
            <a:custGeom>
              <a:avLst/>
              <a:gdLst/>
              <a:ahLst/>
              <a:cxnLst/>
              <a:rect l="0" t="0" r="0" b="0"/>
              <a:pathLst>
                <a:path w="17860" h="17861">
                  <a:moveTo>
                    <a:pt x="17859" y="1786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8" name="SMARTInkShape-2285"/>
            <p:cNvSpPr/>
            <p:nvPr/>
          </p:nvSpPr>
          <p:spPr>
            <a:xfrm>
              <a:off x="4973977" y="1727289"/>
              <a:ext cx="205243" cy="94368"/>
            </a:xfrm>
            <a:custGeom>
              <a:avLst/>
              <a:gdLst/>
              <a:ahLst/>
              <a:cxnLst/>
              <a:rect l="0" t="0" r="0" b="0"/>
              <a:pathLst>
                <a:path w="205243" h="94368">
                  <a:moveTo>
                    <a:pt x="17718" y="31859"/>
                  </a:moveTo>
                  <a:lnTo>
                    <a:pt x="0" y="31859"/>
                  </a:lnTo>
                  <a:lnTo>
                    <a:pt x="17040" y="31859"/>
                  </a:lnTo>
                  <a:lnTo>
                    <a:pt x="25024" y="29213"/>
                  </a:lnTo>
                  <a:lnTo>
                    <a:pt x="28541" y="27119"/>
                  </a:lnTo>
                  <a:lnTo>
                    <a:pt x="42973" y="24171"/>
                  </a:lnTo>
                  <a:lnTo>
                    <a:pt x="71486" y="20447"/>
                  </a:lnTo>
                  <a:lnTo>
                    <a:pt x="89212" y="15910"/>
                  </a:lnTo>
                  <a:lnTo>
                    <a:pt x="117936" y="13259"/>
                  </a:lnTo>
                  <a:lnTo>
                    <a:pt x="135668" y="6982"/>
                  </a:lnTo>
                  <a:lnTo>
                    <a:pt x="156687" y="4330"/>
                  </a:lnTo>
                  <a:lnTo>
                    <a:pt x="163156" y="442"/>
                  </a:lnTo>
                  <a:lnTo>
                    <a:pt x="166269" y="0"/>
                  </a:lnTo>
                  <a:lnTo>
                    <a:pt x="177652" y="4686"/>
                  </a:lnTo>
                  <a:lnTo>
                    <a:pt x="177919" y="4815"/>
                  </a:lnTo>
                  <a:lnTo>
                    <a:pt x="183035" y="9735"/>
                  </a:lnTo>
                  <a:lnTo>
                    <a:pt x="185450" y="14750"/>
                  </a:lnTo>
                  <a:lnTo>
                    <a:pt x="186094" y="17477"/>
                  </a:lnTo>
                  <a:lnTo>
                    <a:pt x="194280" y="31925"/>
                  </a:lnTo>
                  <a:lnTo>
                    <a:pt x="196302" y="70555"/>
                  </a:lnTo>
                  <a:lnTo>
                    <a:pt x="196309" y="79484"/>
                  </a:lnTo>
                  <a:lnTo>
                    <a:pt x="198956" y="85437"/>
                  </a:lnTo>
                  <a:lnTo>
                    <a:pt x="205242" y="943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9" name="SMARTInkShape-2286"/>
            <p:cNvSpPr/>
            <p:nvPr/>
          </p:nvSpPr>
          <p:spPr>
            <a:xfrm>
              <a:off x="5063165" y="1643062"/>
              <a:ext cx="44617" cy="187525"/>
            </a:xfrm>
            <a:custGeom>
              <a:avLst/>
              <a:gdLst/>
              <a:ahLst/>
              <a:cxnLst/>
              <a:rect l="0" t="0" r="0" b="0"/>
              <a:pathLst>
                <a:path w="44617" h="187525">
                  <a:moveTo>
                    <a:pt x="17827" y="0"/>
                  </a:moveTo>
                  <a:lnTo>
                    <a:pt x="10139" y="7689"/>
                  </a:lnTo>
                  <a:lnTo>
                    <a:pt x="9265" y="13303"/>
                  </a:lnTo>
                  <a:lnTo>
                    <a:pt x="7912" y="50791"/>
                  </a:lnTo>
                  <a:lnTo>
                    <a:pt x="1210" y="73067"/>
                  </a:lnTo>
                  <a:lnTo>
                    <a:pt x="0" y="114471"/>
                  </a:lnTo>
                  <a:lnTo>
                    <a:pt x="2628" y="122975"/>
                  </a:lnTo>
                  <a:lnTo>
                    <a:pt x="6111" y="131054"/>
                  </a:lnTo>
                  <a:lnTo>
                    <a:pt x="9064" y="145767"/>
                  </a:lnTo>
                  <a:lnTo>
                    <a:pt x="15782" y="156851"/>
                  </a:lnTo>
                  <a:lnTo>
                    <a:pt x="23064" y="166419"/>
                  </a:lnTo>
                  <a:lnTo>
                    <a:pt x="25115" y="172522"/>
                  </a:lnTo>
                  <a:lnTo>
                    <a:pt x="26655" y="174546"/>
                  </a:lnTo>
                  <a:lnTo>
                    <a:pt x="31011" y="176795"/>
                  </a:lnTo>
                  <a:lnTo>
                    <a:pt x="39041" y="178061"/>
                  </a:lnTo>
                  <a:lnTo>
                    <a:pt x="40900" y="179231"/>
                  </a:lnTo>
                  <a:lnTo>
                    <a:pt x="42138" y="181003"/>
                  </a:lnTo>
                  <a:lnTo>
                    <a:pt x="44616" y="1875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0" name="SMARTInkShape-2287"/>
            <p:cNvSpPr/>
            <p:nvPr/>
          </p:nvSpPr>
          <p:spPr>
            <a:xfrm>
              <a:off x="4911732" y="1759148"/>
              <a:ext cx="115683" cy="87934"/>
            </a:xfrm>
            <a:custGeom>
              <a:avLst/>
              <a:gdLst/>
              <a:ahLst/>
              <a:cxnLst/>
              <a:rect l="0" t="0" r="0" b="0"/>
              <a:pathLst>
                <a:path w="115683" h="87934">
                  <a:moveTo>
                    <a:pt x="97823" y="8930"/>
                  </a:moveTo>
                  <a:lnTo>
                    <a:pt x="97823" y="4190"/>
                  </a:lnTo>
                  <a:lnTo>
                    <a:pt x="96831" y="2793"/>
                  </a:lnTo>
                  <a:lnTo>
                    <a:pt x="95177" y="1862"/>
                  </a:lnTo>
                  <a:lnTo>
                    <a:pt x="89260" y="109"/>
                  </a:lnTo>
                  <a:lnTo>
                    <a:pt x="54901" y="0"/>
                  </a:lnTo>
                  <a:lnTo>
                    <a:pt x="46386" y="6137"/>
                  </a:lnTo>
                  <a:lnTo>
                    <a:pt x="38045" y="9095"/>
                  </a:lnTo>
                  <a:lnTo>
                    <a:pt x="23376" y="21250"/>
                  </a:lnTo>
                  <a:lnTo>
                    <a:pt x="20087" y="26973"/>
                  </a:lnTo>
                  <a:lnTo>
                    <a:pt x="17633" y="32824"/>
                  </a:lnTo>
                  <a:lnTo>
                    <a:pt x="11665" y="41697"/>
                  </a:lnTo>
                  <a:lnTo>
                    <a:pt x="8464" y="50609"/>
                  </a:lnTo>
                  <a:lnTo>
                    <a:pt x="2665" y="59534"/>
                  </a:lnTo>
                  <a:lnTo>
                    <a:pt x="0" y="69674"/>
                  </a:lnTo>
                  <a:lnTo>
                    <a:pt x="7320" y="78972"/>
                  </a:lnTo>
                  <a:lnTo>
                    <a:pt x="16108" y="87933"/>
                  </a:lnTo>
                  <a:lnTo>
                    <a:pt x="17549" y="87396"/>
                  </a:lnTo>
                  <a:lnTo>
                    <a:pt x="24318" y="82891"/>
                  </a:lnTo>
                  <a:lnTo>
                    <a:pt x="32608" y="80123"/>
                  </a:lnTo>
                  <a:lnTo>
                    <a:pt x="41347" y="74452"/>
                  </a:lnTo>
                  <a:lnTo>
                    <a:pt x="47257" y="72778"/>
                  </a:lnTo>
                  <a:lnTo>
                    <a:pt x="49229" y="71339"/>
                  </a:lnTo>
                  <a:lnTo>
                    <a:pt x="50544" y="69387"/>
                  </a:lnTo>
                  <a:lnTo>
                    <a:pt x="52998" y="64573"/>
                  </a:lnTo>
                  <a:lnTo>
                    <a:pt x="58965" y="56285"/>
                  </a:lnTo>
                  <a:lnTo>
                    <a:pt x="62166" y="47545"/>
                  </a:lnTo>
                  <a:lnTo>
                    <a:pt x="69668" y="37473"/>
                  </a:lnTo>
                  <a:lnTo>
                    <a:pt x="70629" y="31498"/>
                  </a:lnTo>
                  <a:lnTo>
                    <a:pt x="71756" y="29928"/>
                  </a:lnTo>
                  <a:lnTo>
                    <a:pt x="73499" y="28882"/>
                  </a:lnTo>
                  <a:lnTo>
                    <a:pt x="79954" y="26793"/>
                  </a:lnTo>
                  <a:lnTo>
                    <a:pt x="79963" y="48989"/>
                  </a:lnTo>
                  <a:lnTo>
                    <a:pt x="82608" y="54185"/>
                  </a:lnTo>
                  <a:lnTo>
                    <a:pt x="87651" y="60864"/>
                  </a:lnTo>
                  <a:lnTo>
                    <a:pt x="90986" y="61777"/>
                  </a:lnTo>
                  <a:lnTo>
                    <a:pt x="93265" y="62021"/>
                  </a:lnTo>
                  <a:lnTo>
                    <a:pt x="98442" y="64937"/>
                  </a:lnTo>
                  <a:lnTo>
                    <a:pt x="104051" y="68549"/>
                  </a:lnTo>
                  <a:lnTo>
                    <a:pt x="115682" y="714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1" name="SMARTInkShape-2288"/>
            <p:cNvSpPr/>
            <p:nvPr/>
          </p:nvSpPr>
          <p:spPr>
            <a:xfrm>
              <a:off x="4768453" y="1741290"/>
              <a:ext cx="142876" cy="116052"/>
            </a:xfrm>
            <a:custGeom>
              <a:avLst/>
              <a:gdLst/>
              <a:ahLst/>
              <a:cxnLst/>
              <a:rect l="0" t="0" r="0" b="0"/>
              <a:pathLst>
                <a:path w="142876" h="116052">
                  <a:moveTo>
                    <a:pt x="0" y="26788"/>
                  </a:moveTo>
                  <a:lnTo>
                    <a:pt x="0" y="68484"/>
                  </a:lnTo>
                  <a:lnTo>
                    <a:pt x="0" y="92640"/>
                  </a:lnTo>
                  <a:lnTo>
                    <a:pt x="2645" y="98389"/>
                  </a:lnTo>
                  <a:lnTo>
                    <a:pt x="8562" y="106642"/>
                  </a:lnTo>
                  <a:lnTo>
                    <a:pt x="8929" y="116051"/>
                  </a:lnTo>
                  <a:lnTo>
                    <a:pt x="8929" y="94835"/>
                  </a:lnTo>
                  <a:lnTo>
                    <a:pt x="7938" y="92989"/>
                  </a:lnTo>
                  <a:lnTo>
                    <a:pt x="6284" y="91758"/>
                  </a:lnTo>
                  <a:lnTo>
                    <a:pt x="4189" y="90937"/>
                  </a:lnTo>
                  <a:lnTo>
                    <a:pt x="2793" y="89398"/>
                  </a:lnTo>
                  <a:lnTo>
                    <a:pt x="1242" y="85042"/>
                  </a:lnTo>
                  <a:lnTo>
                    <a:pt x="1" y="41302"/>
                  </a:lnTo>
                  <a:lnTo>
                    <a:pt x="2646" y="35554"/>
                  </a:lnTo>
                  <a:lnTo>
                    <a:pt x="21250" y="14511"/>
                  </a:lnTo>
                  <a:lnTo>
                    <a:pt x="29618" y="11410"/>
                  </a:lnTo>
                  <a:lnTo>
                    <a:pt x="38961" y="9039"/>
                  </a:lnTo>
                  <a:lnTo>
                    <a:pt x="50790" y="3118"/>
                  </a:lnTo>
                  <a:lnTo>
                    <a:pt x="95148" y="80"/>
                  </a:lnTo>
                  <a:lnTo>
                    <a:pt x="132059" y="0"/>
                  </a:lnTo>
                  <a:lnTo>
                    <a:pt x="142458" y="8561"/>
                  </a:lnTo>
                  <a:lnTo>
                    <a:pt x="142875" y="267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2" name="SMARTInkShape-2289"/>
            <p:cNvSpPr/>
            <p:nvPr/>
          </p:nvSpPr>
          <p:spPr>
            <a:xfrm>
              <a:off x="4643447" y="1669851"/>
              <a:ext cx="62499" cy="223244"/>
            </a:xfrm>
            <a:custGeom>
              <a:avLst/>
              <a:gdLst/>
              <a:ahLst/>
              <a:cxnLst/>
              <a:rect l="0" t="0" r="0" b="0"/>
              <a:pathLst>
                <a:path w="62499" h="223244">
                  <a:moveTo>
                    <a:pt x="62498" y="0"/>
                  </a:moveTo>
                  <a:lnTo>
                    <a:pt x="62498" y="7689"/>
                  </a:lnTo>
                  <a:lnTo>
                    <a:pt x="61506" y="8103"/>
                  </a:lnTo>
                  <a:lnTo>
                    <a:pt x="57758" y="8562"/>
                  </a:lnTo>
                  <a:lnTo>
                    <a:pt x="56362" y="9677"/>
                  </a:lnTo>
                  <a:lnTo>
                    <a:pt x="54810" y="13562"/>
                  </a:lnTo>
                  <a:lnTo>
                    <a:pt x="53404" y="14994"/>
                  </a:lnTo>
                  <a:lnTo>
                    <a:pt x="49196" y="16587"/>
                  </a:lnTo>
                  <a:lnTo>
                    <a:pt x="47676" y="18003"/>
                  </a:lnTo>
                  <a:lnTo>
                    <a:pt x="37748" y="35902"/>
                  </a:lnTo>
                  <a:lnTo>
                    <a:pt x="36112" y="42921"/>
                  </a:lnTo>
                  <a:lnTo>
                    <a:pt x="29652" y="51437"/>
                  </a:lnTo>
                  <a:lnTo>
                    <a:pt x="26638" y="59779"/>
                  </a:lnTo>
                  <a:lnTo>
                    <a:pt x="20895" y="68535"/>
                  </a:lnTo>
                  <a:lnTo>
                    <a:pt x="17760" y="77413"/>
                  </a:lnTo>
                  <a:lnTo>
                    <a:pt x="11980" y="86327"/>
                  </a:lnTo>
                  <a:lnTo>
                    <a:pt x="9323" y="96464"/>
                  </a:lnTo>
                  <a:lnTo>
                    <a:pt x="8007" y="111145"/>
                  </a:lnTo>
                  <a:lnTo>
                    <a:pt x="825" y="124660"/>
                  </a:lnTo>
                  <a:lnTo>
                    <a:pt x="0" y="154812"/>
                  </a:lnTo>
                  <a:lnTo>
                    <a:pt x="2640" y="160748"/>
                  </a:lnTo>
                  <a:lnTo>
                    <a:pt x="6128" y="166694"/>
                  </a:lnTo>
                  <a:lnTo>
                    <a:pt x="8368" y="178595"/>
                  </a:lnTo>
                  <a:lnTo>
                    <a:pt x="8552" y="181571"/>
                  </a:lnTo>
                  <a:lnTo>
                    <a:pt x="11403" y="187524"/>
                  </a:lnTo>
                  <a:lnTo>
                    <a:pt x="22214" y="200671"/>
                  </a:lnTo>
                  <a:lnTo>
                    <a:pt x="27395" y="203289"/>
                  </a:lnTo>
                  <a:lnTo>
                    <a:pt x="30167" y="203987"/>
                  </a:lnTo>
                  <a:lnTo>
                    <a:pt x="32015" y="205445"/>
                  </a:lnTo>
                  <a:lnTo>
                    <a:pt x="34067" y="209710"/>
                  </a:lnTo>
                  <a:lnTo>
                    <a:pt x="35607" y="211244"/>
                  </a:lnTo>
                  <a:lnTo>
                    <a:pt x="53540" y="223219"/>
                  </a:lnTo>
                  <a:lnTo>
                    <a:pt x="53567" y="223241"/>
                  </a:lnTo>
                  <a:lnTo>
                    <a:pt x="53567" y="223243"/>
                  </a:lnTo>
                  <a:lnTo>
                    <a:pt x="53567" y="2143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2" name="SMARTInkShape-Group280"/>
          <p:cNvGrpSpPr/>
          <p:nvPr/>
        </p:nvGrpSpPr>
        <p:grpSpPr>
          <a:xfrm>
            <a:off x="4286250" y="2920008"/>
            <a:ext cx="3786188" cy="544297"/>
            <a:chOff x="4286250" y="2920008"/>
            <a:chExt cx="3786188" cy="544297"/>
          </a:xfrm>
        </p:grpSpPr>
        <p:sp>
          <p:nvSpPr>
            <p:cNvPr id="664" name="SMARTInkShape-2290"/>
            <p:cNvSpPr/>
            <p:nvPr/>
          </p:nvSpPr>
          <p:spPr>
            <a:xfrm>
              <a:off x="5893593" y="3350430"/>
              <a:ext cx="250033" cy="96282"/>
            </a:xfrm>
            <a:custGeom>
              <a:avLst/>
              <a:gdLst/>
              <a:ahLst/>
              <a:cxnLst/>
              <a:rect l="0" t="0" r="0" b="0"/>
              <a:pathLst>
                <a:path w="250033" h="96282">
                  <a:moveTo>
                    <a:pt x="0" y="42851"/>
                  </a:moveTo>
                  <a:lnTo>
                    <a:pt x="7689" y="50540"/>
                  </a:lnTo>
                  <a:lnTo>
                    <a:pt x="16586" y="75687"/>
                  </a:lnTo>
                  <a:lnTo>
                    <a:pt x="23745" y="85130"/>
                  </a:lnTo>
                  <a:lnTo>
                    <a:pt x="26754" y="96281"/>
                  </a:lnTo>
                  <a:lnTo>
                    <a:pt x="31519" y="91645"/>
                  </a:lnTo>
                  <a:lnTo>
                    <a:pt x="33853" y="86696"/>
                  </a:lnTo>
                  <a:lnTo>
                    <a:pt x="36639" y="63655"/>
                  </a:lnTo>
                  <a:lnTo>
                    <a:pt x="42772" y="51774"/>
                  </a:lnTo>
                  <a:lnTo>
                    <a:pt x="43398" y="48800"/>
                  </a:lnTo>
                  <a:lnTo>
                    <a:pt x="49019" y="39873"/>
                  </a:lnTo>
                  <a:lnTo>
                    <a:pt x="54197" y="36567"/>
                  </a:lnTo>
                  <a:lnTo>
                    <a:pt x="62406" y="34270"/>
                  </a:lnTo>
                  <a:lnTo>
                    <a:pt x="74793" y="33967"/>
                  </a:lnTo>
                  <a:lnTo>
                    <a:pt x="80535" y="36588"/>
                  </a:lnTo>
                  <a:lnTo>
                    <a:pt x="95273" y="48163"/>
                  </a:lnTo>
                  <a:lnTo>
                    <a:pt x="107161" y="53712"/>
                  </a:lnTo>
                  <a:lnTo>
                    <a:pt x="110136" y="56045"/>
                  </a:lnTo>
                  <a:lnTo>
                    <a:pt x="113442" y="61283"/>
                  </a:lnTo>
                  <a:lnTo>
                    <a:pt x="115903" y="66918"/>
                  </a:lnTo>
                  <a:lnTo>
                    <a:pt x="121874" y="75669"/>
                  </a:lnTo>
                  <a:lnTo>
                    <a:pt x="124602" y="85746"/>
                  </a:lnTo>
                  <a:lnTo>
                    <a:pt x="132667" y="95034"/>
                  </a:lnTo>
                  <a:lnTo>
                    <a:pt x="133095" y="94507"/>
                  </a:lnTo>
                  <a:lnTo>
                    <a:pt x="138676" y="70428"/>
                  </a:lnTo>
                  <a:lnTo>
                    <a:pt x="149390" y="52277"/>
                  </a:lnTo>
                  <a:lnTo>
                    <a:pt x="156069" y="35232"/>
                  </a:lnTo>
                  <a:lnTo>
                    <a:pt x="167187" y="16626"/>
                  </a:lnTo>
                  <a:lnTo>
                    <a:pt x="169555" y="10360"/>
                  </a:lnTo>
                  <a:lnTo>
                    <a:pt x="173916" y="4267"/>
                  </a:lnTo>
                  <a:lnTo>
                    <a:pt x="179161" y="898"/>
                  </a:lnTo>
                  <a:lnTo>
                    <a:pt x="181949" y="0"/>
                  </a:lnTo>
                  <a:lnTo>
                    <a:pt x="184799" y="393"/>
                  </a:lnTo>
                  <a:lnTo>
                    <a:pt x="190612" y="3475"/>
                  </a:lnTo>
                  <a:lnTo>
                    <a:pt x="221385" y="27727"/>
                  </a:lnTo>
                  <a:lnTo>
                    <a:pt x="250032" y="696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5" name="SMARTInkShape-2291"/>
            <p:cNvSpPr/>
            <p:nvPr/>
          </p:nvSpPr>
          <p:spPr>
            <a:xfrm>
              <a:off x="5857875" y="3339703"/>
              <a:ext cx="8930" cy="17860"/>
            </a:xfrm>
            <a:custGeom>
              <a:avLst/>
              <a:gdLst/>
              <a:ahLst/>
              <a:cxnLst/>
              <a:rect l="0" t="0" r="0" b="0"/>
              <a:pathLst>
                <a:path w="8930" h="17860">
                  <a:moveTo>
                    <a:pt x="8929" y="17859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6" name="SMARTInkShape-2292"/>
            <p:cNvSpPr/>
            <p:nvPr/>
          </p:nvSpPr>
          <p:spPr>
            <a:xfrm>
              <a:off x="5857875" y="3393281"/>
              <a:ext cx="17860" cy="62509"/>
            </a:xfrm>
            <a:custGeom>
              <a:avLst/>
              <a:gdLst/>
              <a:ahLst/>
              <a:cxnLst/>
              <a:rect l="0" t="0" r="0" b="0"/>
              <a:pathLst>
                <a:path w="17860" h="62509">
                  <a:moveTo>
                    <a:pt x="0" y="0"/>
                  </a:moveTo>
                  <a:lnTo>
                    <a:pt x="0" y="12429"/>
                  </a:lnTo>
                  <a:lnTo>
                    <a:pt x="2645" y="18092"/>
                  </a:lnTo>
                  <a:lnTo>
                    <a:pt x="6136" y="23916"/>
                  </a:lnTo>
                  <a:lnTo>
                    <a:pt x="8379" y="35740"/>
                  </a:lnTo>
                  <a:lnTo>
                    <a:pt x="8561" y="38709"/>
                  </a:lnTo>
                  <a:lnTo>
                    <a:pt x="11412" y="44655"/>
                  </a:lnTo>
                  <a:lnTo>
                    <a:pt x="14994" y="50604"/>
                  </a:lnTo>
                  <a:lnTo>
                    <a:pt x="17859" y="625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7" name="SMARTInkShape-2293"/>
            <p:cNvSpPr/>
            <p:nvPr/>
          </p:nvSpPr>
          <p:spPr>
            <a:xfrm>
              <a:off x="5732895" y="3366492"/>
              <a:ext cx="89262" cy="89298"/>
            </a:xfrm>
            <a:custGeom>
              <a:avLst/>
              <a:gdLst/>
              <a:ahLst/>
              <a:cxnLst/>
              <a:rect l="0" t="0" r="0" b="0"/>
              <a:pathLst>
                <a:path w="89262" h="89298">
                  <a:moveTo>
                    <a:pt x="44612" y="0"/>
                  </a:moveTo>
                  <a:lnTo>
                    <a:pt x="36925" y="0"/>
                  </a:lnTo>
                  <a:lnTo>
                    <a:pt x="14443" y="21250"/>
                  </a:lnTo>
                  <a:lnTo>
                    <a:pt x="11359" y="26973"/>
                  </a:lnTo>
                  <a:lnTo>
                    <a:pt x="8998" y="32824"/>
                  </a:lnTo>
                  <a:lnTo>
                    <a:pt x="3082" y="41696"/>
                  </a:lnTo>
                  <a:lnTo>
                    <a:pt x="375" y="51817"/>
                  </a:lnTo>
                  <a:lnTo>
                    <a:pt x="0" y="61112"/>
                  </a:lnTo>
                  <a:lnTo>
                    <a:pt x="980" y="61577"/>
                  </a:lnTo>
                  <a:lnTo>
                    <a:pt x="12396" y="62385"/>
                  </a:lnTo>
                  <a:lnTo>
                    <a:pt x="18057" y="59808"/>
                  </a:lnTo>
                  <a:lnTo>
                    <a:pt x="30984" y="49202"/>
                  </a:lnTo>
                  <a:lnTo>
                    <a:pt x="33594" y="44027"/>
                  </a:lnTo>
                  <a:lnTo>
                    <a:pt x="35499" y="26735"/>
                  </a:lnTo>
                  <a:lnTo>
                    <a:pt x="35683" y="17873"/>
                  </a:lnTo>
                  <a:lnTo>
                    <a:pt x="35683" y="22604"/>
                  </a:lnTo>
                  <a:lnTo>
                    <a:pt x="38328" y="27575"/>
                  </a:lnTo>
                  <a:lnTo>
                    <a:pt x="41819" y="33092"/>
                  </a:lnTo>
                  <a:lnTo>
                    <a:pt x="44777" y="41775"/>
                  </a:lnTo>
                  <a:lnTo>
                    <a:pt x="50504" y="50632"/>
                  </a:lnTo>
                  <a:lnTo>
                    <a:pt x="53634" y="59540"/>
                  </a:lnTo>
                  <a:lnTo>
                    <a:pt x="74498" y="83344"/>
                  </a:lnTo>
                  <a:lnTo>
                    <a:pt x="80384" y="86651"/>
                  </a:lnTo>
                  <a:lnTo>
                    <a:pt x="89261" y="892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8" name="SMARTInkShape-2294"/>
            <p:cNvSpPr/>
            <p:nvPr/>
          </p:nvSpPr>
          <p:spPr>
            <a:xfrm>
              <a:off x="5661422" y="3303984"/>
              <a:ext cx="26790" cy="133946"/>
            </a:xfrm>
            <a:custGeom>
              <a:avLst/>
              <a:gdLst/>
              <a:ahLst/>
              <a:cxnLst/>
              <a:rect l="0" t="0" r="0" b="0"/>
              <a:pathLst>
                <a:path w="26790" h="133946">
                  <a:moveTo>
                    <a:pt x="17859" y="0"/>
                  </a:moveTo>
                  <a:lnTo>
                    <a:pt x="9297" y="0"/>
                  </a:lnTo>
                  <a:lnTo>
                    <a:pt x="4298" y="4741"/>
                  </a:lnTo>
                  <a:lnTo>
                    <a:pt x="1910" y="9714"/>
                  </a:lnTo>
                  <a:lnTo>
                    <a:pt x="48" y="35740"/>
                  </a:lnTo>
                  <a:lnTo>
                    <a:pt x="0" y="78787"/>
                  </a:lnTo>
                  <a:lnTo>
                    <a:pt x="2645" y="87272"/>
                  </a:lnTo>
                  <a:lnTo>
                    <a:pt x="6136" y="94350"/>
                  </a:lnTo>
                  <a:lnTo>
                    <a:pt x="9676" y="113030"/>
                  </a:lnTo>
                  <a:lnTo>
                    <a:pt x="15949" y="125000"/>
                  </a:lnTo>
                  <a:lnTo>
                    <a:pt x="16585" y="127982"/>
                  </a:lnTo>
                  <a:lnTo>
                    <a:pt x="18002" y="129970"/>
                  </a:lnTo>
                  <a:lnTo>
                    <a:pt x="19939" y="131295"/>
                  </a:lnTo>
                  <a:lnTo>
                    <a:pt x="26789" y="1339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9" name="SMARTInkShape-2295"/>
            <p:cNvSpPr/>
            <p:nvPr/>
          </p:nvSpPr>
          <p:spPr>
            <a:xfrm>
              <a:off x="5545381" y="3357671"/>
              <a:ext cx="89252" cy="106634"/>
            </a:xfrm>
            <a:custGeom>
              <a:avLst/>
              <a:gdLst/>
              <a:ahLst/>
              <a:cxnLst/>
              <a:rect l="0" t="0" r="0" b="0"/>
              <a:pathLst>
                <a:path w="89252" h="106634">
                  <a:moveTo>
                    <a:pt x="89251" y="8821"/>
                  </a:moveTo>
                  <a:lnTo>
                    <a:pt x="89251" y="1133"/>
                  </a:lnTo>
                  <a:lnTo>
                    <a:pt x="88260" y="719"/>
                  </a:lnTo>
                  <a:lnTo>
                    <a:pt x="76823" y="0"/>
                  </a:lnTo>
                  <a:lnTo>
                    <a:pt x="71160" y="2586"/>
                  </a:lnTo>
                  <a:lnTo>
                    <a:pt x="65336" y="6050"/>
                  </a:lnTo>
                  <a:lnTo>
                    <a:pt x="41433" y="15707"/>
                  </a:lnTo>
                  <a:lnTo>
                    <a:pt x="5940" y="47527"/>
                  </a:lnTo>
                  <a:lnTo>
                    <a:pt x="2615" y="56120"/>
                  </a:lnTo>
                  <a:lnTo>
                    <a:pt x="0" y="92056"/>
                  </a:lnTo>
                  <a:lnTo>
                    <a:pt x="1969" y="94076"/>
                  </a:lnTo>
                  <a:lnTo>
                    <a:pt x="16743" y="99966"/>
                  </a:lnTo>
                  <a:lnTo>
                    <a:pt x="20076" y="102326"/>
                  </a:lnTo>
                  <a:lnTo>
                    <a:pt x="34249" y="105648"/>
                  </a:lnTo>
                  <a:lnTo>
                    <a:pt x="46277" y="106633"/>
                  </a:lnTo>
                  <a:lnTo>
                    <a:pt x="62462" y="981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0" name="SMARTInkShape-2296"/>
            <p:cNvSpPr/>
            <p:nvPr/>
          </p:nvSpPr>
          <p:spPr>
            <a:xfrm>
              <a:off x="7500937" y="2973586"/>
              <a:ext cx="571501" cy="249876"/>
            </a:xfrm>
            <a:custGeom>
              <a:avLst/>
              <a:gdLst/>
              <a:ahLst/>
              <a:cxnLst/>
              <a:rect l="0" t="0" r="0" b="0"/>
              <a:pathLst>
                <a:path w="571501" h="249876">
                  <a:moveTo>
                    <a:pt x="0" y="0"/>
                  </a:moveTo>
                  <a:lnTo>
                    <a:pt x="0" y="20991"/>
                  </a:lnTo>
                  <a:lnTo>
                    <a:pt x="8562" y="63879"/>
                  </a:lnTo>
                  <a:lnTo>
                    <a:pt x="13562" y="78679"/>
                  </a:lnTo>
                  <a:lnTo>
                    <a:pt x="24139" y="94328"/>
                  </a:lnTo>
                  <a:lnTo>
                    <a:pt x="38738" y="110011"/>
                  </a:lnTo>
                  <a:lnTo>
                    <a:pt x="44668" y="113386"/>
                  </a:lnTo>
                  <a:lnTo>
                    <a:pt x="56230" y="115286"/>
                  </a:lnTo>
                  <a:lnTo>
                    <a:pt x="77914" y="115928"/>
                  </a:lnTo>
                  <a:lnTo>
                    <a:pt x="86884" y="113370"/>
                  </a:lnTo>
                  <a:lnTo>
                    <a:pt x="126710" y="86273"/>
                  </a:lnTo>
                  <a:lnTo>
                    <a:pt x="130730" y="80346"/>
                  </a:lnTo>
                  <a:lnTo>
                    <a:pt x="133508" y="74405"/>
                  </a:lnTo>
                  <a:lnTo>
                    <a:pt x="139659" y="65481"/>
                  </a:lnTo>
                  <a:lnTo>
                    <a:pt x="142838" y="53733"/>
                  </a:lnTo>
                  <a:lnTo>
                    <a:pt x="141883" y="93480"/>
                  </a:lnTo>
                  <a:lnTo>
                    <a:pt x="134773" y="128098"/>
                  </a:lnTo>
                  <a:lnTo>
                    <a:pt x="134018" y="169857"/>
                  </a:lnTo>
                  <a:lnTo>
                    <a:pt x="133950" y="211503"/>
                  </a:lnTo>
                  <a:lnTo>
                    <a:pt x="133945" y="244029"/>
                  </a:lnTo>
                  <a:lnTo>
                    <a:pt x="132954" y="246030"/>
                  </a:lnTo>
                  <a:lnTo>
                    <a:pt x="131300" y="247364"/>
                  </a:lnTo>
                  <a:lnTo>
                    <a:pt x="125384" y="249875"/>
                  </a:lnTo>
                  <a:lnTo>
                    <a:pt x="120384" y="245245"/>
                  </a:lnTo>
                  <a:lnTo>
                    <a:pt x="117996" y="240297"/>
                  </a:lnTo>
                  <a:lnTo>
                    <a:pt x="117360" y="237589"/>
                  </a:lnTo>
                  <a:lnTo>
                    <a:pt x="109186" y="223171"/>
                  </a:lnTo>
                  <a:lnTo>
                    <a:pt x="107275" y="194713"/>
                  </a:lnTo>
                  <a:lnTo>
                    <a:pt x="111932" y="180173"/>
                  </a:lnTo>
                  <a:lnTo>
                    <a:pt x="128150" y="153418"/>
                  </a:lnTo>
                  <a:lnTo>
                    <a:pt x="136661" y="144914"/>
                  </a:lnTo>
                  <a:lnTo>
                    <a:pt x="175776" y="114470"/>
                  </a:lnTo>
                  <a:lnTo>
                    <a:pt x="202757" y="101051"/>
                  </a:lnTo>
                  <a:lnTo>
                    <a:pt x="237195" y="89242"/>
                  </a:lnTo>
                  <a:lnTo>
                    <a:pt x="249473" y="80772"/>
                  </a:lnTo>
                  <a:lnTo>
                    <a:pt x="250017" y="93680"/>
                  </a:lnTo>
                  <a:lnTo>
                    <a:pt x="247379" y="98851"/>
                  </a:lnTo>
                  <a:lnTo>
                    <a:pt x="235792" y="113191"/>
                  </a:lnTo>
                  <a:lnTo>
                    <a:pt x="233244" y="122063"/>
                  </a:lnTo>
                  <a:lnTo>
                    <a:pt x="232313" y="141665"/>
                  </a:lnTo>
                  <a:lnTo>
                    <a:pt x="233258" y="145045"/>
                  </a:lnTo>
                  <a:lnTo>
                    <a:pt x="234881" y="147298"/>
                  </a:lnTo>
                  <a:lnTo>
                    <a:pt x="247412" y="157348"/>
                  </a:lnTo>
                  <a:lnTo>
                    <a:pt x="253167" y="159229"/>
                  </a:lnTo>
                  <a:lnTo>
                    <a:pt x="261678" y="154774"/>
                  </a:lnTo>
                  <a:lnTo>
                    <a:pt x="278570" y="140485"/>
                  </a:lnTo>
                  <a:lnTo>
                    <a:pt x="279971" y="136321"/>
                  </a:lnTo>
                  <a:lnTo>
                    <a:pt x="277001" y="104563"/>
                  </a:lnTo>
                  <a:lnTo>
                    <a:pt x="274254" y="98396"/>
                  </a:lnTo>
                  <a:lnTo>
                    <a:pt x="259003" y="80413"/>
                  </a:lnTo>
                  <a:lnTo>
                    <a:pt x="258974" y="85121"/>
                  </a:lnTo>
                  <a:lnTo>
                    <a:pt x="259962" y="86513"/>
                  </a:lnTo>
                  <a:lnTo>
                    <a:pt x="261612" y="87441"/>
                  </a:lnTo>
                  <a:lnTo>
                    <a:pt x="263705" y="88060"/>
                  </a:lnTo>
                  <a:lnTo>
                    <a:pt x="277053" y="98847"/>
                  </a:lnTo>
                  <a:lnTo>
                    <a:pt x="288773" y="110255"/>
                  </a:lnTo>
                  <a:lnTo>
                    <a:pt x="297346" y="113495"/>
                  </a:lnTo>
                  <a:lnTo>
                    <a:pt x="306779" y="115926"/>
                  </a:lnTo>
                  <a:lnTo>
                    <a:pt x="320919" y="125572"/>
                  </a:lnTo>
                  <a:lnTo>
                    <a:pt x="337923" y="141488"/>
                  </a:lnTo>
                  <a:lnTo>
                    <a:pt x="338912" y="147205"/>
                  </a:lnTo>
                  <a:lnTo>
                    <a:pt x="339205" y="155182"/>
                  </a:lnTo>
                  <a:lnTo>
                    <a:pt x="341919" y="160913"/>
                  </a:lnTo>
                  <a:lnTo>
                    <a:pt x="352627" y="173892"/>
                  </a:lnTo>
                  <a:lnTo>
                    <a:pt x="357807" y="176504"/>
                  </a:lnTo>
                  <a:lnTo>
                    <a:pt x="360578" y="177201"/>
                  </a:lnTo>
                  <a:lnTo>
                    <a:pt x="363416" y="176673"/>
                  </a:lnTo>
                  <a:lnTo>
                    <a:pt x="375102" y="171342"/>
                  </a:lnTo>
                  <a:lnTo>
                    <a:pt x="378060" y="170783"/>
                  </a:lnTo>
                  <a:lnTo>
                    <a:pt x="386964" y="165255"/>
                  </a:lnTo>
                  <a:lnTo>
                    <a:pt x="404814" y="148702"/>
                  </a:lnTo>
                  <a:lnTo>
                    <a:pt x="408121" y="142819"/>
                  </a:lnTo>
                  <a:lnTo>
                    <a:pt x="409982" y="131283"/>
                  </a:lnTo>
                  <a:lnTo>
                    <a:pt x="410765" y="89420"/>
                  </a:lnTo>
                  <a:lnTo>
                    <a:pt x="410765" y="94073"/>
                  </a:lnTo>
                  <a:lnTo>
                    <a:pt x="411758" y="95458"/>
                  </a:lnTo>
                  <a:lnTo>
                    <a:pt x="415506" y="96996"/>
                  </a:lnTo>
                  <a:lnTo>
                    <a:pt x="416902" y="98398"/>
                  </a:lnTo>
                  <a:lnTo>
                    <a:pt x="421789" y="107778"/>
                  </a:lnTo>
                  <a:lnTo>
                    <a:pt x="451470" y="148590"/>
                  </a:lnTo>
                  <a:lnTo>
                    <a:pt x="453660" y="154675"/>
                  </a:lnTo>
                  <a:lnTo>
                    <a:pt x="455238" y="156695"/>
                  </a:lnTo>
                  <a:lnTo>
                    <a:pt x="470542" y="166516"/>
                  </a:lnTo>
                  <a:lnTo>
                    <a:pt x="480472" y="169249"/>
                  </a:lnTo>
                  <a:lnTo>
                    <a:pt x="486430" y="169541"/>
                  </a:lnTo>
                  <a:lnTo>
                    <a:pt x="487998" y="168590"/>
                  </a:lnTo>
                  <a:lnTo>
                    <a:pt x="489043" y="166964"/>
                  </a:lnTo>
                  <a:lnTo>
                    <a:pt x="490720" y="161965"/>
                  </a:lnTo>
                  <a:lnTo>
                    <a:pt x="491131" y="119283"/>
                  </a:lnTo>
                  <a:lnTo>
                    <a:pt x="491133" y="95258"/>
                  </a:lnTo>
                  <a:lnTo>
                    <a:pt x="492125" y="93271"/>
                  </a:lnTo>
                  <a:lnTo>
                    <a:pt x="493779" y="91946"/>
                  </a:lnTo>
                  <a:lnTo>
                    <a:pt x="498262" y="89482"/>
                  </a:lnTo>
                  <a:lnTo>
                    <a:pt x="506364" y="83509"/>
                  </a:lnTo>
                  <a:lnTo>
                    <a:pt x="515049" y="81298"/>
                  </a:lnTo>
                  <a:lnTo>
                    <a:pt x="543503" y="80403"/>
                  </a:lnTo>
                  <a:lnTo>
                    <a:pt x="571500" y="892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1" name="SMARTInkShape-2297"/>
            <p:cNvSpPr/>
            <p:nvPr/>
          </p:nvSpPr>
          <p:spPr>
            <a:xfrm>
              <a:off x="7179468" y="3009304"/>
              <a:ext cx="160735" cy="1"/>
            </a:xfrm>
            <a:custGeom>
              <a:avLst/>
              <a:gdLst/>
              <a:ahLst/>
              <a:cxnLst/>
              <a:rect l="0" t="0" r="0" b="0"/>
              <a:pathLst>
                <a:path w="160735" h="1">
                  <a:moveTo>
                    <a:pt x="0" y="0"/>
                  </a:moveTo>
                  <a:lnTo>
                    <a:pt x="40139" y="0"/>
                  </a:lnTo>
                  <a:lnTo>
                    <a:pt x="80949" y="0"/>
                  </a:lnTo>
                  <a:lnTo>
                    <a:pt x="122446" y="0"/>
                  </a:lnTo>
                  <a:lnTo>
                    <a:pt x="16073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2" name="SMARTInkShape-2298"/>
            <p:cNvSpPr/>
            <p:nvPr/>
          </p:nvSpPr>
          <p:spPr>
            <a:xfrm>
              <a:off x="7259835" y="2920008"/>
              <a:ext cx="35720" cy="223243"/>
            </a:xfrm>
            <a:custGeom>
              <a:avLst/>
              <a:gdLst/>
              <a:ahLst/>
              <a:cxnLst/>
              <a:rect l="0" t="0" r="0" b="0"/>
              <a:pathLst>
                <a:path w="35720" h="223243">
                  <a:moveTo>
                    <a:pt x="0" y="0"/>
                  </a:moveTo>
                  <a:lnTo>
                    <a:pt x="0" y="7688"/>
                  </a:lnTo>
                  <a:lnTo>
                    <a:pt x="992" y="8102"/>
                  </a:lnTo>
                  <a:lnTo>
                    <a:pt x="4741" y="8561"/>
                  </a:lnTo>
                  <a:lnTo>
                    <a:pt x="6137" y="9676"/>
                  </a:lnTo>
                  <a:lnTo>
                    <a:pt x="15835" y="27007"/>
                  </a:lnTo>
                  <a:lnTo>
                    <a:pt x="17460" y="43478"/>
                  </a:lnTo>
                  <a:lnTo>
                    <a:pt x="15036" y="51735"/>
                  </a:lnTo>
                  <a:lnTo>
                    <a:pt x="11644" y="59704"/>
                  </a:lnTo>
                  <a:lnTo>
                    <a:pt x="2864" y="102112"/>
                  </a:lnTo>
                  <a:lnTo>
                    <a:pt x="168" y="142928"/>
                  </a:lnTo>
                  <a:lnTo>
                    <a:pt x="1016" y="166511"/>
                  </a:lnTo>
                  <a:lnTo>
                    <a:pt x="15815" y="208267"/>
                  </a:lnTo>
                  <a:lnTo>
                    <a:pt x="21251" y="215925"/>
                  </a:lnTo>
                  <a:lnTo>
                    <a:pt x="26973" y="219990"/>
                  </a:lnTo>
                  <a:lnTo>
                    <a:pt x="35719" y="2232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3" name="SMARTInkShape-2299"/>
            <p:cNvSpPr/>
            <p:nvPr/>
          </p:nvSpPr>
          <p:spPr>
            <a:xfrm>
              <a:off x="7045523" y="3053998"/>
              <a:ext cx="133946" cy="94322"/>
            </a:xfrm>
            <a:custGeom>
              <a:avLst/>
              <a:gdLst/>
              <a:ahLst/>
              <a:cxnLst/>
              <a:rect l="0" t="0" r="0" b="0"/>
              <a:pathLst>
                <a:path w="133946" h="94322">
                  <a:moveTo>
                    <a:pt x="133945" y="35674"/>
                  </a:moveTo>
                  <a:lnTo>
                    <a:pt x="133945" y="27985"/>
                  </a:lnTo>
                  <a:lnTo>
                    <a:pt x="112954" y="5785"/>
                  </a:lnTo>
                  <a:lnTo>
                    <a:pt x="104441" y="2546"/>
                  </a:lnTo>
                  <a:lnTo>
                    <a:pt x="60007" y="0"/>
                  </a:lnTo>
                  <a:lnTo>
                    <a:pt x="58857" y="2962"/>
                  </a:lnTo>
                  <a:lnTo>
                    <a:pt x="60224" y="14190"/>
                  </a:lnTo>
                  <a:lnTo>
                    <a:pt x="64138" y="23810"/>
                  </a:lnTo>
                  <a:lnTo>
                    <a:pt x="68193" y="32386"/>
                  </a:lnTo>
                  <a:lnTo>
                    <a:pt x="71469" y="47377"/>
                  </a:lnTo>
                  <a:lnTo>
                    <a:pt x="78282" y="58544"/>
                  </a:lnTo>
                  <a:lnTo>
                    <a:pt x="85592" y="68137"/>
                  </a:lnTo>
                  <a:lnTo>
                    <a:pt x="89152" y="79788"/>
                  </a:lnTo>
                  <a:lnTo>
                    <a:pt x="76002" y="86354"/>
                  </a:lnTo>
                  <a:lnTo>
                    <a:pt x="40537" y="94321"/>
                  </a:lnTo>
                  <a:lnTo>
                    <a:pt x="16498" y="90115"/>
                  </a:lnTo>
                  <a:lnTo>
                    <a:pt x="9647" y="86990"/>
                  </a:lnTo>
                  <a:lnTo>
                    <a:pt x="0" y="803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4" name="SMARTInkShape-2300"/>
            <p:cNvSpPr/>
            <p:nvPr/>
          </p:nvSpPr>
          <p:spPr>
            <a:xfrm>
              <a:off x="6983015" y="3089684"/>
              <a:ext cx="79878" cy="71426"/>
            </a:xfrm>
            <a:custGeom>
              <a:avLst/>
              <a:gdLst/>
              <a:ahLst/>
              <a:cxnLst/>
              <a:rect l="0" t="0" r="0" b="0"/>
              <a:pathLst>
                <a:path w="79878" h="71426">
                  <a:moveTo>
                    <a:pt x="0" y="62495"/>
                  </a:moveTo>
                  <a:lnTo>
                    <a:pt x="0" y="32325"/>
                  </a:lnTo>
                  <a:lnTo>
                    <a:pt x="2646" y="26597"/>
                  </a:lnTo>
                  <a:lnTo>
                    <a:pt x="21250" y="5570"/>
                  </a:lnTo>
                  <a:lnTo>
                    <a:pt x="26973" y="2469"/>
                  </a:lnTo>
                  <a:lnTo>
                    <a:pt x="41697" y="314"/>
                  </a:lnTo>
                  <a:lnTo>
                    <a:pt x="60745" y="0"/>
                  </a:lnTo>
                  <a:lnTo>
                    <a:pt x="78713" y="16239"/>
                  </a:lnTo>
                  <a:lnTo>
                    <a:pt x="79632" y="19778"/>
                  </a:lnTo>
                  <a:lnTo>
                    <a:pt x="79877" y="22111"/>
                  </a:lnTo>
                  <a:lnTo>
                    <a:pt x="77504" y="27349"/>
                  </a:lnTo>
                  <a:lnTo>
                    <a:pt x="74133" y="32984"/>
                  </a:lnTo>
                  <a:lnTo>
                    <a:pt x="71971" y="44687"/>
                  </a:lnTo>
                  <a:lnTo>
                    <a:pt x="71437" y="714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5" name="SMARTInkShape-2301"/>
            <p:cNvSpPr/>
            <p:nvPr/>
          </p:nvSpPr>
          <p:spPr>
            <a:xfrm>
              <a:off x="6902648" y="3080742"/>
              <a:ext cx="1" cy="62509"/>
            </a:xfrm>
            <a:custGeom>
              <a:avLst/>
              <a:gdLst/>
              <a:ahLst/>
              <a:cxnLst/>
              <a:rect l="0" t="0" r="0" b="0"/>
              <a:pathLst>
                <a:path w="1" h="62509">
                  <a:moveTo>
                    <a:pt x="0" y="0"/>
                  </a:moveTo>
                  <a:lnTo>
                    <a:pt x="0" y="41696"/>
                  </a:lnTo>
                  <a:lnTo>
                    <a:pt x="0" y="625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6" name="SMARTInkShape-2302"/>
            <p:cNvSpPr/>
            <p:nvPr/>
          </p:nvSpPr>
          <p:spPr>
            <a:xfrm>
              <a:off x="6715281" y="3089781"/>
              <a:ext cx="98071" cy="107048"/>
            </a:xfrm>
            <a:custGeom>
              <a:avLst/>
              <a:gdLst/>
              <a:ahLst/>
              <a:cxnLst/>
              <a:rect l="0" t="0" r="0" b="0"/>
              <a:pathLst>
                <a:path w="98071" h="107048">
                  <a:moveTo>
                    <a:pt x="89140" y="8820"/>
                  </a:moveTo>
                  <a:lnTo>
                    <a:pt x="93881" y="8820"/>
                  </a:lnTo>
                  <a:lnTo>
                    <a:pt x="95277" y="7828"/>
                  </a:lnTo>
                  <a:lnTo>
                    <a:pt x="96208" y="6174"/>
                  </a:lnTo>
                  <a:lnTo>
                    <a:pt x="96829" y="4080"/>
                  </a:lnTo>
                  <a:lnTo>
                    <a:pt x="96251" y="2684"/>
                  </a:lnTo>
                  <a:lnTo>
                    <a:pt x="94872" y="1752"/>
                  </a:lnTo>
                  <a:lnTo>
                    <a:pt x="90273" y="258"/>
                  </a:lnTo>
                  <a:lnTo>
                    <a:pt x="84736" y="0"/>
                  </a:lnTo>
                  <a:lnTo>
                    <a:pt x="79576" y="2585"/>
                  </a:lnTo>
                  <a:lnTo>
                    <a:pt x="76811" y="4664"/>
                  </a:lnTo>
                  <a:lnTo>
                    <a:pt x="68447" y="6973"/>
                  </a:lnTo>
                  <a:lnTo>
                    <a:pt x="52583" y="10919"/>
                  </a:lnTo>
                  <a:lnTo>
                    <a:pt x="37960" y="18372"/>
                  </a:lnTo>
                  <a:lnTo>
                    <a:pt x="1620" y="51708"/>
                  </a:lnTo>
                  <a:lnTo>
                    <a:pt x="634" y="55332"/>
                  </a:lnTo>
                  <a:lnTo>
                    <a:pt x="0" y="65743"/>
                  </a:lnTo>
                  <a:lnTo>
                    <a:pt x="941" y="67605"/>
                  </a:lnTo>
                  <a:lnTo>
                    <a:pt x="2559" y="68846"/>
                  </a:lnTo>
                  <a:lnTo>
                    <a:pt x="7546" y="70838"/>
                  </a:lnTo>
                  <a:lnTo>
                    <a:pt x="38294" y="71315"/>
                  </a:lnTo>
                  <a:lnTo>
                    <a:pt x="44383" y="68677"/>
                  </a:lnTo>
                  <a:lnTo>
                    <a:pt x="56377" y="58898"/>
                  </a:lnTo>
                  <a:lnTo>
                    <a:pt x="59697" y="53236"/>
                  </a:lnTo>
                  <a:lnTo>
                    <a:pt x="60581" y="50337"/>
                  </a:lnTo>
                  <a:lnTo>
                    <a:pt x="62164" y="48404"/>
                  </a:lnTo>
                  <a:lnTo>
                    <a:pt x="89128" y="26692"/>
                  </a:lnTo>
                  <a:lnTo>
                    <a:pt x="89140" y="39982"/>
                  </a:lnTo>
                  <a:lnTo>
                    <a:pt x="86495" y="45160"/>
                  </a:lnTo>
                  <a:lnTo>
                    <a:pt x="83004" y="50768"/>
                  </a:lnTo>
                  <a:lnTo>
                    <a:pt x="80762" y="62453"/>
                  </a:lnTo>
                  <a:lnTo>
                    <a:pt x="80320" y="74315"/>
                  </a:lnTo>
                  <a:lnTo>
                    <a:pt x="82905" y="80263"/>
                  </a:lnTo>
                  <a:lnTo>
                    <a:pt x="86369" y="86213"/>
                  </a:lnTo>
                  <a:lnTo>
                    <a:pt x="89312" y="95141"/>
                  </a:lnTo>
                  <a:lnTo>
                    <a:pt x="98070" y="1070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7" name="SMARTInkShape-2303"/>
            <p:cNvSpPr/>
            <p:nvPr/>
          </p:nvSpPr>
          <p:spPr>
            <a:xfrm>
              <a:off x="6565560" y="3089704"/>
              <a:ext cx="95159" cy="219054"/>
            </a:xfrm>
            <a:custGeom>
              <a:avLst/>
              <a:gdLst/>
              <a:ahLst/>
              <a:cxnLst/>
              <a:rect l="0" t="0" r="0" b="0"/>
              <a:pathLst>
                <a:path w="95159" h="219054">
                  <a:moveTo>
                    <a:pt x="78127" y="8897"/>
                  </a:moveTo>
                  <a:lnTo>
                    <a:pt x="73387" y="4157"/>
                  </a:lnTo>
                  <a:lnTo>
                    <a:pt x="68413" y="1829"/>
                  </a:lnTo>
                  <a:lnTo>
                    <a:pt x="39417" y="0"/>
                  </a:lnTo>
                  <a:lnTo>
                    <a:pt x="33472" y="2628"/>
                  </a:lnTo>
                  <a:lnTo>
                    <a:pt x="27523" y="6111"/>
                  </a:lnTo>
                  <a:lnTo>
                    <a:pt x="18595" y="9064"/>
                  </a:lnTo>
                  <a:lnTo>
                    <a:pt x="12643" y="13271"/>
                  </a:lnTo>
                  <a:lnTo>
                    <a:pt x="9336" y="18448"/>
                  </a:lnTo>
                  <a:lnTo>
                    <a:pt x="6844" y="33959"/>
                  </a:lnTo>
                  <a:lnTo>
                    <a:pt x="7785" y="34535"/>
                  </a:lnTo>
                  <a:lnTo>
                    <a:pt x="19996" y="35641"/>
                  </a:lnTo>
                  <a:lnTo>
                    <a:pt x="27941" y="35673"/>
                  </a:lnTo>
                  <a:lnTo>
                    <a:pt x="56488" y="26591"/>
                  </a:lnTo>
                  <a:lnTo>
                    <a:pt x="67328" y="19177"/>
                  </a:lnTo>
                  <a:lnTo>
                    <a:pt x="76722" y="17946"/>
                  </a:lnTo>
                  <a:lnTo>
                    <a:pt x="82452" y="22603"/>
                  </a:lnTo>
                  <a:lnTo>
                    <a:pt x="85010" y="27556"/>
                  </a:lnTo>
                  <a:lnTo>
                    <a:pt x="86787" y="42737"/>
                  </a:lnTo>
                  <a:lnTo>
                    <a:pt x="87047" y="83499"/>
                  </a:lnTo>
                  <a:lnTo>
                    <a:pt x="95158" y="127797"/>
                  </a:lnTo>
                  <a:lnTo>
                    <a:pt x="94749" y="145771"/>
                  </a:lnTo>
                  <a:lnTo>
                    <a:pt x="86303" y="190302"/>
                  </a:lnTo>
                  <a:lnTo>
                    <a:pt x="79999" y="201443"/>
                  </a:lnTo>
                  <a:lnTo>
                    <a:pt x="74659" y="207913"/>
                  </a:lnTo>
                  <a:lnTo>
                    <a:pt x="68979" y="211451"/>
                  </a:lnTo>
                  <a:lnTo>
                    <a:pt x="66076" y="212394"/>
                  </a:lnTo>
                  <a:lnTo>
                    <a:pt x="64139" y="214015"/>
                  </a:lnTo>
                  <a:lnTo>
                    <a:pt x="61988" y="218462"/>
                  </a:lnTo>
                  <a:lnTo>
                    <a:pt x="60422" y="219053"/>
                  </a:lnTo>
                  <a:lnTo>
                    <a:pt x="58386" y="218454"/>
                  </a:lnTo>
                  <a:lnTo>
                    <a:pt x="53479" y="216135"/>
                  </a:lnTo>
                  <a:lnTo>
                    <a:pt x="45137" y="213838"/>
                  </a:lnTo>
                  <a:lnTo>
                    <a:pt x="21367" y="198105"/>
                  </a:lnTo>
                  <a:lnTo>
                    <a:pt x="10487" y="182258"/>
                  </a:lnTo>
                  <a:lnTo>
                    <a:pt x="1972" y="159151"/>
                  </a:lnTo>
                  <a:lnTo>
                    <a:pt x="0" y="134446"/>
                  </a:lnTo>
                  <a:lnTo>
                    <a:pt x="5258" y="115109"/>
                  </a:lnTo>
                  <a:lnTo>
                    <a:pt x="15619" y="981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8" name="SMARTInkShape-2304"/>
            <p:cNvSpPr/>
            <p:nvPr/>
          </p:nvSpPr>
          <p:spPr>
            <a:xfrm>
              <a:off x="6438459" y="3098713"/>
              <a:ext cx="107002" cy="89186"/>
            </a:xfrm>
            <a:custGeom>
              <a:avLst/>
              <a:gdLst/>
              <a:ahLst/>
              <a:cxnLst/>
              <a:rect l="0" t="0" r="0" b="0"/>
              <a:pathLst>
                <a:path w="107002" h="89186">
                  <a:moveTo>
                    <a:pt x="107001" y="17748"/>
                  </a:moveTo>
                  <a:lnTo>
                    <a:pt x="107001" y="4187"/>
                  </a:lnTo>
                  <a:lnTo>
                    <a:pt x="106010" y="2754"/>
                  </a:lnTo>
                  <a:lnTo>
                    <a:pt x="104356" y="1799"/>
                  </a:lnTo>
                  <a:lnTo>
                    <a:pt x="97288" y="454"/>
                  </a:lnTo>
                  <a:lnTo>
                    <a:pt x="86011" y="0"/>
                  </a:lnTo>
                  <a:lnTo>
                    <a:pt x="46901" y="10917"/>
                  </a:lnTo>
                  <a:lnTo>
                    <a:pt x="23799" y="29777"/>
                  </a:lnTo>
                  <a:lnTo>
                    <a:pt x="3822" y="50497"/>
                  </a:lnTo>
                  <a:lnTo>
                    <a:pt x="0" y="61874"/>
                  </a:lnTo>
                  <a:lnTo>
                    <a:pt x="12288" y="62350"/>
                  </a:lnTo>
                  <a:lnTo>
                    <a:pt x="17943" y="59730"/>
                  </a:lnTo>
                  <a:lnTo>
                    <a:pt x="44500" y="38184"/>
                  </a:lnTo>
                  <a:lnTo>
                    <a:pt x="50449" y="35760"/>
                  </a:lnTo>
                  <a:lnTo>
                    <a:pt x="56402" y="31376"/>
                  </a:lnTo>
                  <a:lnTo>
                    <a:pt x="59708" y="26120"/>
                  </a:lnTo>
                  <a:lnTo>
                    <a:pt x="60590" y="23329"/>
                  </a:lnTo>
                  <a:lnTo>
                    <a:pt x="62169" y="21468"/>
                  </a:lnTo>
                  <a:lnTo>
                    <a:pt x="69887" y="18238"/>
                  </a:lnTo>
                  <a:lnTo>
                    <a:pt x="70352" y="19067"/>
                  </a:lnTo>
                  <a:lnTo>
                    <a:pt x="72268" y="41839"/>
                  </a:lnTo>
                  <a:lnTo>
                    <a:pt x="78349" y="53522"/>
                  </a:lnTo>
                  <a:lnTo>
                    <a:pt x="78970" y="56480"/>
                  </a:lnTo>
                  <a:lnTo>
                    <a:pt x="84584" y="65384"/>
                  </a:lnTo>
                  <a:lnTo>
                    <a:pt x="107001" y="891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9" name="SMARTInkShape-2305"/>
            <p:cNvSpPr/>
            <p:nvPr/>
          </p:nvSpPr>
          <p:spPr>
            <a:xfrm>
              <a:off x="6028097" y="3019682"/>
              <a:ext cx="249474" cy="195006"/>
            </a:xfrm>
            <a:custGeom>
              <a:avLst/>
              <a:gdLst/>
              <a:ahLst/>
              <a:cxnLst/>
              <a:rect l="0" t="0" r="0" b="0"/>
              <a:pathLst>
                <a:path w="249474" h="195006">
                  <a:moveTo>
                    <a:pt x="88739" y="87849"/>
                  </a:moveTo>
                  <a:lnTo>
                    <a:pt x="81051" y="87849"/>
                  </a:lnTo>
                  <a:lnTo>
                    <a:pt x="49778" y="110773"/>
                  </a:lnTo>
                  <a:lnTo>
                    <a:pt x="37948" y="115477"/>
                  </a:lnTo>
                  <a:lnTo>
                    <a:pt x="5794" y="144146"/>
                  </a:lnTo>
                  <a:lnTo>
                    <a:pt x="2265" y="150243"/>
                  </a:lnTo>
                  <a:lnTo>
                    <a:pt x="0" y="162241"/>
                  </a:lnTo>
                  <a:lnTo>
                    <a:pt x="2335" y="168207"/>
                  </a:lnTo>
                  <a:lnTo>
                    <a:pt x="11919" y="180121"/>
                  </a:lnTo>
                  <a:lnTo>
                    <a:pt x="20200" y="183429"/>
                  </a:lnTo>
                  <a:lnTo>
                    <a:pt x="51454" y="185921"/>
                  </a:lnTo>
                  <a:lnTo>
                    <a:pt x="59931" y="183361"/>
                  </a:lnTo>
                  <a:lnTo>
                    <a:pt x="82703" y="169843"/>
                  </a:lnTo>
                  <a:lnTo>
                    <a:pt x="100242" y="143834"/>
                  </a:lnTo>
                  <a:lnTo>
                    <a:pt x="110780" y="103895"/>
                  </a:lnTo>
                  <a:lnTo>
                    <a:pt x="114590" y="64487"/>
                  </a:lnTo>
                  <a:lnTo>
                    <a:pt x="114453" y="23919"/>
                  </a:lnTo>
                  <a:lnTo>
                    <a:pt x="107828" y="9843"/>
                  </a:lnTo>
                  <a:lnTo>
                    <a:pt x="99019" y="0"/>
                  </a:lnTo>
                  <a:lnTo>
                    <a:pt x="97576" y="510"/>
                  </a:lnTo>
                  <a:lnTo>
                    <a:pt x="90099" y="6368"/>
                  </a:lnTo>
                  <a:lnTo>
                    <a:pt x="89342" y="9633"/>
                  </a:lnTo>
                  <a:lnTo>
                    <a:pt x="87826" y="28785"/>
                  </a:lnTo>
                  <a:lnTo>
                    <a:pt x="82626" y="40472"/>
                  </a:lnTo>
                  <a:lnTo>
                    <a:pt x="80180" y="62697"/>
                  </a:lnTo>
                  <a:lnTo>
                    <a:pt x="93120" y="104093"/>
                  </a:lnTo>
                  <a:lnTo>
                    <a:pt x="106783" y="122963"/>
                  </a:lnTo>
                  <a:lnTo>
                    <a:pt x="113626" y="129252"/>
                  </a:lnTo>
                  <a:lnTo>
                    <a:pt x="127642" y="137379"/>
                  </a:lnTo>
                  <a:lnTo>
                    <a:pt x="154163" y="146216"/>
                  </a:lnTo>
                  <a:lnTo>
                    <a:pt x="180930" y="140986"/>
                  </a:lnTo>
                  <a:lnTo>
                    <a:pt x="195291" y="134468"/>
                  </a:lnTo>
                  <a:lnTo>
                    <a:pt x="198468" y="133811"/>
                  </a:lnTo>
                  <a:lnTo>
                    <a:pt x="207682" y="128146"/>
                  </a:lnTo>
                  <a:lnTo>
                    <a:pt x="211056" y="122957"/>
                  </a:lnTo>
                  <a:lnTo>
                    <a:pt x="213597" y="107436"/>
                  </a:lnTo>
                  <a:lnTo>
                    <a:pt x="213740" y="98172"/>
                  </a:lnTo>
                  <a:lnTo>
                    <a:pt x="212752" y="97707"/>
                  </a:lnTo>
                  <a:lnTo>
                    <a:pt x="201325" y="96901"/>
                  </a:lnTo>
                  <a:lnTo>
                    <a:pt x="199515" y="97853"/>
                  </a:lnTo>
                  <a:lnTo>
                    <a:pt x="198309" y="99479"/>
                  </a:lnTo>
                  <a:lnTo>
                    <a:pt x="197503" y="101556"/>
                  </a:lnTo>
                  <a:lnTo>
                    <a:pt x="195975" y="102940"/>
                  </a:lnTo>
                  <a:lnTo>
                    <a:pt x="191631" y="104478"/>
                  </a:lnTo>
                  <a:lnTo>
                    <a:pt x="186393" y="110453"/>
                  </a:lnTo>
                  <a:lnTo>
                    <a:pt x="179686" y="120977"/>
                  </a:lnTo>
                  <a:lnTo>
                    <a:pt x="178525" y="127541"/>
                  </a:lnTo>
                  <a:lnTo>
                    <a:pt x="178180" y="135769"/>
                  </a:lnTo>
                  <a:lnTo>
                    <a:pt x="180746" y="141558"/>
                  </a:lnTo>
                  <a:lnTo>
                    <a:pt x="184201" y="147439"/>
                  </a:lnTo>
                  <a:lnTo>
                    <a:pt x="185737" y="153359"/>
                  </a:lnTo>
                  <a:lnTo>
                    <a:pt x="191711" y="159298"/>
                  </a:lnTo>
                  <a:lnTo>
                    <a:pt x="220536" y="182108"/>
                  </a:lnTo>
                  <a:lnTo>
                    <a:pt x="238649" y="187938"/>
                  </a:lnTo>
                  <a:lnTo>
                    <a:pt x="249473" y="1950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0" name="SMARTInkShape-2306"/>
            <p:cNvSpPr/>
            <p:nvPr/>
          </p:nvSpPr>
          <p:spPr>
            <a:xfrm>
              <a:off x="5956101" y="3152179"/>
              <a:ext cx="8931" cy="71439"/>
            </a:xfrm>
            <a:custGeom>
              <a:avLst/>
              <a:gdLst/>
              <a:ahLst/>
              <a:cxnLst/>
              <a:rect l="0" t="0" r="0" b="0"/>
              <a:pathLst>
                <a:path w="8931" h="71439">
                  <a:moveTo>
                    <a:pt x="8930" y="0"/>
                  </a:moveTo>
                  <a:lnTo>
                    <a:pt x="8930" y="37859"/>
                  </a:lnTo>
                  <a:lnTo>
                    <a:pt x="6284" y="44277"/>
                  </a:lnTo>
                  <a:lnTo>
                    <a:pt x="2793" y="50437"/>
                  </a:lnTo>
                  <a:lnTo>
                    <a:pt x="551" y="62476"/>
                  </a:lnTo>
                  <a:lnTo>
                    <a:pt x="0" y="71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1" name="SMARTInkShape-2307"/>
            <p:cNvSpPr/>
            <p:nvPr/>
          </p:nvSpPr>
          <p:spPr>
            <a:xfrm>
              <a:off x="5786437" y="3116461"/>
              <a:ext cx="125017" cy="142876"/>
            </a:xfrm>
            <a:custGeom>
              <a:avLst/>
              <a:gdLst/>
              <a:ahLst/>
              <a:cxnLst/>
              <a:rect l="0" t="0" r="0" b="0"/>
              <a:pathLst>
                <a:path w="125017" h="142876">
                  <a:moveTo>
                    <a:pt x="125016" y="0"/>
                  </a:moveTo>
                  <a:lnTo>
                    <a:pt x="103766" y="0"/>
                  </a:lnTo>
                  <a:lnTo>
                    <a:pt x="98043" y="2646"/>
                  </a:lnTo>
                  <a:lnTo>
                    <a:pt x="83320" y="14239"/>
                  </a:lnTo>
                  <a:lnTo>
                    <a:pt x="71433" y="19790"/>
                  </a:lnTo>
                  <a:lnTo>
                    <a:pt x="68458" y="22123"/>
                  </a:lnTo>
                  <a:lnTo>
                    <a:pt x="65152" y="27361"/>
                  </a:lnTo>
                  <a:lnTo>
                    <a:pt x="62691" y="32996"/>
                  </a:lnTo>
                  <a:lnTo>
                    <a:pt x="56719" y="41747"/>
                  </a:lnTo>
                  <a:lnTo>
                    <a:pt x="54509" y="50624"/>
                  </a:lnTo>
                  <a:lnTo>
                    <a:pt x="53701" y="65487"/>
                  </a:lnTo>
                  <a:lnTo>
                    <a:pt x="54653" y="67470"/>
                  </a:lnTo>
                  <a:lnTo>
                    <a:pt x="56278" y="68793"/>
                  </a:lnTo>
                  <a:lnTo>
                    <a:pt x="58355" y="69675"/>
                  </a:lnTo>
                  <a:lnTo>
                    <a:pt x="59738" y="71254"/>
                  </a:lnTo>
                  <a:lnTo>
                    <a:pt x="62144" y="78971"/>
                  </a:lnTo>
                  <a:lnTo>
                    <a:pt x="70164" y="87933"/>
                  </a:lnTo>
                  <a:lnTo>
                    <a:pt x="80289" y="89290"/>
                  </a:lnTo>
                  <a:lnTo>
                    <a:pt x="80367" y="89297"/>
                  </a:lnTo>
                  <a:lnTo>
                    <a:pt x="80367" y="120426"/>
                  </a:lnTo>
                  <a:lnTo>
                    <a:pt x="79376" y="121955"/>
                  </a:lnTo>
                  <a:lnTo>
                    <a:pt x="77722" y="122976"/>
                  </a:lnTo>
                  <a:lnTo>
                    <a:pt x="71273" y="124747"/>
                  </a:lnTo>
                  <a:lnTo>
                    <a:pt x="67065" y="124896"/>
                  </a:lnTo>
                  <a:lnTo>
                    <a:pt x="65546" y="125928"/>
                  </a:lnTo>
                  <a:lnTo>
                    <a:pt x="64533" y="127608"/>
                  </a:lnTo>
                  <a:lnTo>
                    <a:pt x="63858" y="129721"/>
                  </a:lnTo>
                  <a:lnTo>
                    <a:pt x="62416" y="131129"/>
                  </a:lnTo>
                  <a:lnTo>
                    <a:pt x="58166" y="132693"/>
                  </a:lnTo>
                  <a:lnTo>
                    <a:pt x="47356" y="134690"/>
                  </a:lnTo>
                  <a:lnTo>
                    <a:pt x="38614" y="140009"/>
                  </a:lnTo>
                  <a:lnTo>
                    <a:pt x="26773" y="142309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2" name="SMARTInkShape-2308"/>
            <p:cNvSpPr/>
            <p:nvPr/>
          </p:nvSpPr>
          <p:spPr>
            <a:xfrm>
              <a:off x="5643562" y="3108917"/>
              <a:ext cx="78972" cy="96842"/>
            </a:xfrm>
            <a:custGeom>
              <a:avLst/>
              <a:gdLst/>
              <a:ahLst/>
              <a:cxnLst/>
              <a:rect l="0" t="0" r="0" b="0"/>
              <a:pathLst>
                <a:path w="78972" h="96842">
                  <a:moveTo>
                    <a:pt x="0" y="52192"/>
                  </a:moveTo>
                  <a:lnTo>
                    <a:pt x="8562" y="52192"/>
                  </a:lnTo>
                  <a:lnTo>
                    <a:pt x="8821" y="47452"/>
                  </a:lnTo>
                  <a:lnTo>
                    <a:pt x="9850" y="46055"/>
                  </a:lnTo>
                  <a:lnTo>
                    <a:pt x="13638" y="44504"/>
                  </a:lnTo>
                  <a:lnTo>
                    <a:pt x="30291" y="42516"/>
                  </a:lnTo>
                  <a:lnTo>
                    <a:pt x="40946" y="36206"/>
                  </a:lnTo>
                  <a:lnTo>
                    <a:pt x="50387" y="29045"/>
                  </a:lnTo>
                  <a:lnTo>
                    <a:pt x="62465" y="23477"/>
                  </a:lnTo>
                  <a:lnTo>
                    <a:pt x="65456" y="21143"/>
                  </a:lnTo>
                  <a:lnTo>
                    <a:pt x="68779" y="15903"/>
                  </a:lnTo>
                  <a:lnTo>
                    <a:pt x="69666" y="13116"/>
                  </a:lnTo>
                  <a:lnTo>
                    <a:pt x="71248" y="11259"/>
                  </a:lnTo>
                  <a:lnTo>
                    <a:pt x="75653" y="9195"/>
                  </a:lnTo>
                  <a:lnTo>
                    <a:pt x="77225" y="7652"/>
                  </a:lnTo>
                  <a:lnTo>
                    <a:pt x="78971" y="3293"/>
                  </a:lnTo>
                  <a:lnTo>
                    <a:pt x="77452" y="1733"/>
                  </a:lnTo>
                  <a:lnTo>
                    <a:pt x="70472" y="0"/>
                  </a:lnTo>
                  <a:lnTo>
                    <a:pt x="66825" y="530"/>
                  </a:lnTo>
                  <a:lnTo>
                    <a:pt x="44727" y="9692"/>
                  </a:lnTo>
                  <a:lnTo>
                    <a:pt x="41724" y="11952"/>
                  </a:lnTo>
                  <a:lnTo>
                    <a:pt x="38388" y="17110"/>
                  </a:lnTo>
                  <a:lnTo>
                    <a:pt x="26729" y="48413"/>
                  </a:lnTo>
                  <a:lnTo>
                    <a:pt x="19906" y="60964"/>
                  </a:lnTo>
                  <a:lnTo>
                    <a:pt x="19224" y="63993"/>
                  </a:lnTo>
                  <a:lnTo>
                    <a:pt x="19761" y="67005"/>
                  </a:lnTo>
                  <a:lnTo>
                    <a:pt x="25106" y="78967"/>
                  </a:lnTo>
                  <a:lnTo>
                    <a:pt x="25668" y="81949"/>
                  </a:lnTo>
                  <a:lnTo>
                    <a:pt x="31197" y="90885"/>
                  </a:lnTo>
                  <a:lnTo>
                    <a:pt x="36355" y="94194"/>
                  </a:lnTo>
                  <a:lnTo>
                    <a:pt x="53577" y="968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3" name="SMARTInkShape-2309"/>
            <p:cNvSpPr/>
            <p:nvPr/>
          </p:nvSpPr>
          <p:spPr>
            <a:xfrm>
              <a:off x="5313164" y="2982674"/>
              <a:ext cx="294680" cy="223085"/>
            </a:xfrm>
            <a:custGeom>
              <a:avLst/>
              <a:gdLst/>
              <a:ahLst/>
              <a:cxnLst/>
              <a:rect l="0" t="0" r="0" b="0"/>
              <a:pathLst>
                <a:path w="294680" h="223085">
                  <a:moveTo>
                    <a:pt x="0" y="142716"/>
                  </a:moveTo>
                  <a:lnTo>
                    <a:pt x="0" y="129414"/>
                  </a:lnTo>
                  <a:lnTo>
                    <a:pt x="992" y="127895"/>
                  </a:lnTo>
                  <a:lnTo>
                    <a:pt x="2645" y="126883"/>
                  </a:lnTo>
                  <a:lnTo>
                    <a:pt x="4740" y="126207"/>
                  </a:lnTo>
                  <a:lnTo>
                    <a:pt x="16223" y="118987"/>
                  </a:lnTo>
                  <a:lnTo>
                    <a:pt x="54141" y="116196"/>
                  </a:lnTo>
                  <a:lnTo>
                    <a:pt x="82536" y="113335"/>
                  </a:lnTo>
                  <a:lnTo>
                    <a:pt x="127067" y="100486"/>
                  </a:lnTo>
                  <a:lnTo>
                    <a:pt x="135313" y="99680"/>
                  </a:lnTo>
                  <a:lnTo>
                    <a:pt x="149767" y="93493"/>
                  </a:lnTo>
                  <a:lnTo>
                    <a:pt x="180928" y="68558"/>
                  </a:lnTo>
                  <a:lnTo>
                    <a:pt x="199374" y="38037"/>
                  </a:lnTo>
                  <a:lnTo>
                    <a:pt x="203603" y="25270"/>
                  </a:lnTo>
                  <a:lnTo>
                    <a:pt x="205379" y="0"/>
                  </a:lnTo>
                  <a:lnTo>
                    <a:pt x="205382" y="4629"/>
                  </a:lnTo>
                  <a:lnTo>
                    <a:pt x="202736" y="9576"/>
                  </a:lnTo>
                  <a:lnTo>
                    <a:pt x="199245" y="15082"/>
                  </a:lnTo>
                  <a:lnTo>
                    <a:pt x="197281" y="24752"/>
                  </a:lnTo>
                  <a:lnTo>
                    <a:pt x="196475" y="67252"/>
                  </a:lnTo>
                  <a:lnTo>
                    <a:pt x="196454" y="109229"/>
                  </a:lnTo>
                  <a:lnTo>
                    <a:pt x="196453" y="152830"/>
                  </a:lnTo>
                  <a:lnTo>
                    <a:pt x="196453" y="195871"/>
                  </a:lnTo>
                  <a:lnTo>
                    <a:pt x="196453" y="188569"/>
                  </a:lnTo>
                  <a:lnTo>
                    <a:pt x="238134" y="145686"/>
                  </a:lnTo>
                  <a:lnTo>
                    <a:pt x="247057" y="137754"/>
                  </a:lnTo>
                  <a:lnTo>
                    <a:pt x="255985" y="134962"/>
                  </a:lnTo>
                  <a:lnTo>
                    <a:pt x="266127" y="133941"/>
                  </a:lnTo>
                  <a:lnTo>
                    <a:pt x="272109" y="138573"/>
                  </a:lnTo>
                  <a:lnTo>
                    <a:pt x="274726" y="143521"/>
                  </a:lnTo>
                  <a:lnTo>
                    <a:pt x="275425" y="146229"/>
                  </a:lnTo>
                  <a:lnTo>
                    <a:pt x="283704" y="160647"/>
                  </a:lnTo>
                  <a:lnTo>
                    <a:pt x="294112" y="204673"/>
                  </a:lnTo>
                  <a:lnTo>
                    <a:pt x="294679" y="2230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4" name="SMARTInkShape-2310"/>
            <p:cNvSpPr/>
            <p:nvPr/>
          </p:nvSpPr>
          <p:spPr>
            <a:xfrm>
              <a:off x="5420320" y="3000375"/>
              <a:ext cx="26790" cy="232173"/>
            </a:xfrm>
            <a:custGeom>
              <a:avLst/>
              <a:gdLst/>
              <a:ahLst/>
              <a:cxnLst/>
              <a:rect l="0" t="0" r="0" b="0"/>
              <a:pathLst>
                <a:path w="26790" h="232173">
                  <a:moveTo>
                    <a:pt x="0" y="0"/>
                  </a:moveTo>
                  <a:lnTo>
                    <a:pt x="7688" y="0"/>
                  </a:lnTo>
                  <a:lnTo>
                    <a:pt x="8102" y="992"/>
                  </a:lnTo>
                  <a:lnTo>
                    <a:pt x="11412" y="12360"/>
                  </a:lnTo>
                  <a:lnTo>
                    <a:pt x="15949" y="25159"/>
                  </a:lnTo>
                  <a:lnTo>
                    <a:pt x="17748" y="55218"/>
                  </a:lnTo>
                  <a:lnTo>
                    <a:pt x="9477" y="98406"/>
                  </a:lnTo>
                  <a:lnTo>
                    <a:pt x="8962" y="139909"/>
                  </a:lnTo>
                  <a:lnTo>
                    <a:pt x="9924" y="181571"/>
                  </a:lnTo>
                  <a:lnTo>
                    <a:pt x="17492" y="224454"/>
                  </a:lnTo>
                  <a:lnTo>
                    <a:pt x="18607" y="227027"/>
                  </a:lnTo>
                  <a:lnTo>
                    <a:pt x="20343" y="228742"/>
                  </a:lnTo>
                  <a:lnTo>
                    <a:pt x="26789" y="2321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5" name="SMARTInkShape-2311"/>
            <p:cNvSpPr/>
            <p:nvPr/>
          </p:nvSpPr>
          <p:spPr>
            <a:xfrm>
              <a:off x="5214938" y="3125390"/>
              <a:ext cx="42889" cy="106744"/>
            </a:xfrm>
            <a:custGeom>
              <a:avLst/>
              <a:gdLst/>
              <a:ahLst/>
              <a:cxnLst/>
              <a:rect l="0" t="0" r="0" b="0"/>
              <a:pathLst>
                <a:path w="42889" h="106744">
                  <a:moveTo>
                    <a:pt x="35718" y="0"/>
                  </a:moveTo>
                  <a:lnTo>
                    <a:pt x="23290" y="0"/>
                  </a:lnTo>
                  <a:lnTo>
                    <a:pt x="17626" y="2646"/>
                  </a:lnTo>
                  <a:lnTo>
                    <a:pt x="11802" y="6137"/>
                  </a:lnTo>
                  <a:lnTo>
                    <a:pt x="5907" y="7689"/>
                  </a:lnTo>
                  <a:lnTo>
                    <a:pt x="3938" y="9095"/>
                  </a:lnTo>
                  <a:lnTo>
                    <a:pt x="2624" y="11024"/>
                  </a:lnTo>
                  <a:lnTo>
                    <a:pt x="777" y="18480"/>
                  </a:lnTo>
                  <a:lnTo>
                    <a:pt x="45" y="38732"/>
                  </a:lnTo>
                  <a:lnTo>
                    <a:pt x="2666" y="44665"/>
                  </a:lnTo>
                  <a:lnTo>
                    <a:pt x="42008" y="89297"/>
                  </a:lnTo>
                  <a:lnTo>
                    <a:pt x="42888" y="92274"/>
                  </a:lnTo>
                  <a:lnTo>
                    <a:pt x="42482" y="94258"/>
                  </a:lnTo>
                  <a:lnTo>
                    <a:pt x="41220" y="95581"/>
                  </a:lnTo>
                  <a:lnTo>
                    <a:pt x="39385" y="96463"/>
                  </a:lnTo>
                  <a:lnTo>
                    <a:pt x="38163" y="98043"/>
                  </a:lnTo>
                  <a:lnTo>
                    <a:pt x="36805" y="102445"/>
                  </a:lnTo>
                  <a:lnTo>
                    <a:pt x="35450" y="104015"/>
                  </a:lnTo>
                  <a:lnTo>
                    <a:pt x="28125" y="106743"/>
                  </a:lnTo>
                  <a:lnTo>
                    <a:pt x="17250" y="100035"/>
                  </a:lnTo>
                  <a:lnTo>
                    <a:pt x="0" y="982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6" name="SMARTInkShape-2312"/>
            <p:cNvSpPr/>
            <p:nvPr/>
          </p:nvSpPr>
          <p:spPr>
            <a:xfrm>
              <a:off x="5090335" y="3116493"/>
              <a:ext cx="79778" cy="98195"/>
            </a:xfrm>
            <a:custGeom>
              <a:avLst/>
              <a:gdLst/>
              <a:ahLst/>
              <a:cxnLst/>
              <a:rect l="0" t="0" r="0" b="0"/>
              <a:pathLst>
                <a:path w="79778" h="98195">
                  <a:moveTo>
                    <a:pt x="53165" y="8897"/>
                  </a:moveTo>
                  <a:lnTo>
                    <a:pt x="48425" y="4157"/>
                  </a:lnTo>
                  <a:lnTo>
                    <a:pt x="43451" y="1829"/>
                  </a:lnTo>
                  <a:lnTo>
                    <a:pt x="14455" y="0"/>
                  </a:lnTo>
                  <a:lnTo>
                    <a:pt x="12476" y="982"/>
                  </a:lnTo>
                  <a:lnTo>
                    <a:pt x="11156" y="2628"/>
                  </a:lnTo>
                  <a:lnTo>
                    <a:pt x="10276" y="4718"/>
                  </a:lnTo>
                  <a:lnTo>
                    <a:pt x="8698" y="6111"/>
                  </a:lnTo>
                  <a:lnTo>
                    <a:pt x="4297" y="7659"/>
                  </a:lnTo>
                  <a:lnTo>
                    <a:pt x="2727" y="9064"/>
                  </a:lnTo>
                  <a:lnTo>
                    <a:pt x="982" y="13271"/>
                  </a:lnTo>
                  <a:lnTo>
                    <a:pt x="0" y="21218"/>
                  </a:lnTo>
                  <a:lnTo>
                    <a:pt x="2416" y="26941"/>
                  </a:lnTo>
                  <a:lnTo>
                    <a:pt x="12052" y="38699"/>
                  </a:lnTo>
                  <a:lnTo>
                    <a:pt x="52738" y="64646"/>
                  </a:lnTo>
                  <a:lnTo>
                    <a:pt x="69764" y="72716"/>
                  </a:lnTo>
                  <a:lnTo>
                    <a:pt x="73162" y="75256"/>
                  </a:lnTo>
                  <a:lnTo>
                    <a:pt x="76934" y="80723"/>
                  </a:lnTo>
                  <a:lnTo>
                    <a:pt x="79059" y="89379"/>
                  </a:lnTo>
                  <a:lnTo>
                    <a:pt x="79777" y="96453"/>
                  </a:lnTo>
                  <a:lnTo>
                    <a:pt x="78844" y="97034"/>
                  </a:lnTo>
                  <a:lnTo>
                    <a:pt x="63721" y="98092"/>
                  </a:lnTo>
                  <a:lnTo>
                    <a:pt x="23887" y="98193"/>
                  </a:lnTo>
                  <a:lnTo>
                    <a:pt x="8517" y="981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7" name="SMARTInkShape-2313"/>
            <p:cNvSpPr/>
            <p:nvPr/>
          </p:nvSpPr>
          <p:spPr>
            <a:xfrm>
              <a:off x="4920258" y="3116874"/>
              <a:ext cx="132182" cy="115271"/>
            </a:xfrm>
            <a:custGeom>
              <a:avLst/>
              <a:gdLst/>
              <a:ahLst/>
              <a:cxnLst/>
              <a:rect l="0" t="0" r="0" b="0"/>
              <a:pathLst>
                <a:path w="132182" h="115271">
                  <a:moveTo>
                    <a:pt x="0" y="88884"/>
                  </a:moveTo>
                  <a:lnTo>
                    <a:pt x="7688" y="96572"/>
                  </a:lnTo>
                  <a:lnTo>
                    <a:pt x="8820" y="105393"/>
                  </a:lnTo>
                  <a:lnTo>
                    <a:pt x="8926" y="115270"/>
                  </a:lnTo>
                  <a:lnTo>
                    <a:pt x="8930" y="85858"/>
                  </a:lnTo>
                  <a:lnTo>
                    <a:pt x="367" y="50555"/>
                  </a:lnTo>
                  <a:lnTo>
                    <a:pt x="7720" y="29413"/>
                  </a:lnTo>
                  <a:lnTo>
                    <a:pt x="14827" y="19847"/>
                  </a:lnTo>
                  <a:lnTo>
                    <a:pt x="17460" y="10204"/>
                  </a:lnTo>
                  <a:lnTo>
                    <a:pt x="18585" y="9642"/>
                  </a:lnTo>
                  <a:lnTo>
                    <a:pt x="22481" y="9017"/>
                  </a:lnTo>
                  <a:lnTo>
                    <a:pt x="23917" y="9842"/>
                  </a:lnTo>
                  <a:lnTo>
                    <a:pt x="24874" y="11384"/>
                  </a:lnTo>
                  <a:lnTo>
                    <a:pt x="25513" y="13405"/>
                  </a:lnTo>
                  <a:lnTo>
                    <a:pt x="26930" y="14752"/>
                  </a:lnTo>
                  <a:lnTo>
                    <a:pt x="31151" y="16249"/>
                  </a:lnTo>
                  <a:lnTo>
                    <a:pt x="32673" y="17640"/>
                  </a:lnTo>
                  <a:lnTo>
                    <a:pt x="34365" y="21832"/>
                  </a:lnTo>
                  <a:lnTo>
                    <a:pt x="35807" y="23346"/>
                  </a:lnTo>
                  <a:lnTo>
                    <a:pt x="53757" y="33266"/>
                  </a:lnTo>
                  <a:lnTo>
                    <a:pt x="56674" y="33946"/>
                  </a:lnTo>
                  <a:lnTo>
                    <a:pt x="71452" y="42194"/>
                  </a:lnTo>
                  <a:lnTo>
                    <a:pt x="92274" y="44115"/>
                  </a:lnTo>
                  <a:lnTo>
                    <a:pt x="98226" y="41536"/>
                  </a:lnTo>
                  <a:lnTo>
                    <a:pt x="104180" y="38075"/>
                  </a:lnTo>
                  <a:lnTo>
                    <a:pt x="113109" y="35134"/>
                  </a:lnTo>
                  <a:lnTo>
                    <a:pt x="127992" y="22985"/>
                  </a:lnTo>
                  <a:lnTo>
                    <a:pt x="131299" y="17262"/>
                  </a:lnTo>
                  <a:lnTo>
                    <a:pt x="132181" y="14347"/>
                  </a:lnTo>
                  <a:lnTo>
                    <a:pt x="131777" y="12403"/>
                  </a:lnTo>
                  <a:lnTo>
                    <a:pt x="130516" y="11107"/>
                  </a:lnTo>
                  <a:lnTo>
                    <a:pt x="128682" y="10244"/>
                  </a:lnTo>
                  <a:lnTo>
                    <a:pt x="127460" y="8676"/>
                  </a:lnTo>
                  <a:lnTo>
                    <a:pt x="126102" y="4288"/>
                  </a:lnTo>
                  <a:lnTo>
                    <a:pt x="124747" y="2721"/>
                  </a:lnTo>
                  <a:lnTo>
                    <a:pt x="117422" y="0"/>
                  </a:lnTo>
                  <a:lnTo>
                    <a:pt x="106547" y="6709"/>
                  </a:lnTo>
                  <a:lnTo>
                    <a:pt x="103774" y="7311"/>
                  </a:lnTo>
                  <a:lnTo>
                    <a:pt x="95129" y="12900"/>
                  </a:lnTo>
                  <a:lnTo>
                    <a:pt x="86284" y="20839"/>
                  </a:lnTo>
                  <a:lnTo>
                    <a:pt x="82996" y="26561"/>
                  </a:lnTo>
                  <a:lnTo>
                    <a:pt x="80543" y="32411"/>
                  </a:lnTo>
                  <a:lnTo>
                    <a:pt x="74577" y="41283"/>
                  </a:lnTo>
                  <a:lnTo>
                    <a:pt x="72367" y="50195"/>
                  </a:lnTo>
                  <a:lnTo>
                    <a:pt x="71559" y="65072"/>
                  </a:lnTo>
                  <a:lnTo>
                    <a:pt x="74138" y="71025"/>
                  </a:lnTo>
                  <a:lnTo>
                    <a:pt x="77598" y="76978"/>
                  </a:lnTo>
                  <a:lnTo>
                    <a:pt x="80539" y="85907"/>
                  </a:lnTo>
                  <a:lnTo>
                    <a:pt x="84743" y="91860"/>
                  </a:lnTo>
                  <a:lnTo>
                    <a:pt x="92565" y="95167"/>
                  </a:lnTo>
                  <a:lnTo>
                    <a:pt x="101662" y="97630"/>
                  </a:lnTo>
                  <a:lnTo>
                    <a:pt x="115588" y="104649"/>
                  </a:lnTo>
                  <a:lnTo>
                    <a:pt x="125015" y="1067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8" name="SMARTInkShape-2314"/>
            <p:cNvSpPr/>
            <p:nvPr/>
          </p:nvSpPr>
          <p:spPr>
            <a:xfrm>
              <a:off x="4822176" y="3080742"/>
              <a:ext cx="78558" cy="169510"/>
            </a:xfrm>
            <a:custGeom>
              <a:avLst/>
              <a:gdLst/>
              <a:ahLst/>
              <a:cxnLst/>
              <a:rect l="0" t="0" r="0" b="0"/>
              <a:pathLst>
                <a:path w="78558" h="169510">
                  <a:moveTo>
                    <a:pt x="53433" y="62508"/>
                  </a:moveTo>
                  <a:lnTo>
                    <a:pt x="44871" y="71070"/>
                  </a:lnTo>
                  <a:lnTo>
                    <a:pt x="44612" y="76069"/>
                  </a:lnTo>
                  <a:lnTo>
                    <a:pt x="41907" y="81103"/>
                  </a:lnTo>
                  <a:lnTo>
                    <a:pt x="21581" y="104208"/>
                  </a:lnTo>
                  <a:lnTo>
                    <a:pt x="15833" y="116092"/>
                  </a:lnTo>
                  <a:lnTo>
                    <a:pt x="3576" y="130970"/>
                  </a:lnTo>
                  <a:lnTo>
                    <a:pt x="958" y="139899"/>
                  </a:lnTo>
                  <a:lnTo>
                    <a:pt x="0" y="154781"/>
                  </a:lnTo>
                  <a:lnTo>
                    <a:pt x="2565" y="160734"/>
                  </a:lnTo>
                  <a:lnTo>
                    <a:pt x="4638" y="163711"/>
                  </a:lnTo>
                  <a:lnTo>
                    <a:pt x="9588" y="167018"/>
                  </a:lnTo>
                  <a:lnTo>
                    <a:pt x="17952" y="168880"/>
                  </a:lnTo>
                  <a:lnTo>
                    <a:pt x="29669" y="169509"/>
                  </a:lnTo>
                  <a:lnTo>
                    <a:pt x="43304" y="164878"/>
                  </a:lnTo>
                  <a:lnTo>
                    <a:pt x="55172" y="157222"/>
                  </a:lnTo>
                  <a:lnTo>
                    <a:pt x="59168" y="148921"/>
                  </a:lnTo>
                  <a:lnTo>
                    <a:pt x="61935" y="139609"/>
                  </a:lnTo>
                  <a:lnTo>
                    <a:pt x="76477" y="112170"/>
                  </a:lnTo>
                  <a:lnTo>
                    <a:pt x="78557" y="100785"/>
                  </a:lnTo>
                  <a:lnTo>
                    <a:pt x="76837" y="89111"/>
                  </a:lnTo>
                  <a:lnTo>
                    <a:pt x="69134" y="56208"/>
                  </a:lnTo>
                  <a:lnTo>
                    <a:pt x="41490" y="15296"/>
                  </a:lnTo>
                  <a:lnTo>
                    <a:pt x="29613" y="4051"/>
                  </a:lnTo>
                  <a:lnTo>
                    <a:pt x="1771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9" name="SMARTInkShape-2315"/>
            <p:cNvSpPr/>
            <p:nvPr/>
          </p:nvSpPr>
          <p:spPr>
            <a:xfrm>
              <a:off x="4723962" y="3036094"/>
              <a:ext cx="80210" cy="187478"/>
            </a:xfrm>
            <a:custGeom>
              <a:avLst/>
              <a:gdLst/>
              <a:ahLst/>
              <a:cxnLst/>
              <a:rect l="0" t="0" r="0" b="0"/>
              <a:pathLst>
                <a:path w="80210" h="187478">
                  <a:moveTo>
                    <a:pt x="80209" y="133945"/>
                  </a:moveTo>
                  <a:lnTo>
                    <a:pt x="80209" y="125383"/>
                  </a:lnTo>
                  <a:lnTo>
                    <a:pt x="72522" y="117359"/>
                  </a:lnTo>
                  <a:lnTo>
                    <a:pt x="66907" y="116463"/>
                  </a:lnTo>
                  <a:lnTo>
                    <a:pt x="61729" y="118899"/>
                  </a:lnTo>
                  <a:lnTo>
                    <a:pt x="56122" y="122297"/>
                  </a:lnTo>
                  <a:lnTo>
                    <a:pt x="36737" y="129397"/>
                  </a:lnTo>
                  <a:lnTo>
                    <a:pt x="28478" y="137215"/>
                  </a:lnTo>
                  <a:lnTo>
                    <a:pt x="2536" y="169517"/>
                  </a:lnTo>
                  <a:lnTo>
                    <a:pt x="0" y="185751"/>
                  </a:lnTo>
                  <a:lnTo>
                    <a:pt x="940" y="186341"/>
                  </a:lnTo>
                  <a:lnTo>
                    <a:pt x="15082" y="187419"/>
                  </a:lnTo>
                  <a:lnTo>
                    <a:pt x="20837" y="187477"/>
                  </a:lnTo>
                  <a:lnTo>
                    <a:pt x="26703" y="184856"/>
                  </a:lnTo>
                  <a:lnTo>
                    <a:pt x="38552" y="175090"/>
                  </a:lnTo>
                  <a:lnTo>
                    <a:pt x="62351" y="133692"/>
                  </a:lnTo>
                  <a:lnTo>
                    <a:pt x="74256" y="100601"/>
                  </a:lnTo>
                  <a:lnTo>
                    <a:pt x="78446" y="76881"/>
                  </a:lnTo>
                  <a:lnTo>
                    <a:pt x="74947" y="57285"/>
                  </a:lnTo>
                  <a:lnTo>
                    <a:pt x="64876" y="33878"/>
                  </a:lnTo>
                  <a:lnTo>
                    <a:pt x="55977" y="18671"/>
                  </a:lnTo>
                  <a:lnTo>
                    <a:pt x="53565" y="12267"/>
                  </a:lnTo>
                  <a:lnTo>
                    <a:pt x="49185" y="6113"/>
                  </a:lnTo>
                  <a:lnTo>
                    <a:pt x="43931" y="2717"/>
                  </a:lnTo>
                  <a:lnTo>
                    <a:pt x="3556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0" name="SMARTInkShape-2316"/>
            <p:cNvSpPr/>
            <p:nvPr/>
          </p:nvSpPr>
          <p:spPr>
            <a:xfrm>
              <a:off x="4572533" y="3143736"/>
              <a:ext cx="124482" cy="97219"/>
            </a:xfrm>
            <a:custGeom>
              <a:avLst/>
              <a:gdLst/>
              <a:ahLst/>
              <a:cxnLst/>
              <a:rect l="0" t="0" r="0" b="0"/>
              <a:pathLst>
                <a:path w="124482" h="97219">
                  <a:moveTo>
                    <a:pt x="106623" y="26303"/>
                  </a:moveTo>
                  <a:lnTo>
                    <a:pt x="106623" y="21562"/>
                  </a:lnTo>
                  <a:lnTo>
                    <a:pt x="105631" y="20166"/>
                  </a:lnTo>
                  <a:lnTo>
                    <a:pt x="103977" y="19235"/>
                  </a:lnTo>
                  <a:lnTo>
                    <a:pt x="101883" y="18615"/>
                  </a:lnTo>
                  <a:lnTo>
                    <a:pt x="100487" y="17208"/>
                  </a:lnTo>
                  <a:lnTo>
                    <a:pt x="95599" y="7823"/>
                  </a:lnTo>
                  <a:lnTo>
                    <a:pt x="93321" y="5053"/>
                  </a:lnTo>
                  <a:lnTo>
                    <a:pt x="88143" y="1976"/>
                  </a:lnTo>
                  <a:lnTo>
                    <a:pt x="76735" y="0"/>
                  </a:lnTo>
                  <a:lnTo>
                    <a:pt x="36763" y="12829"/>
                  </a:lnTo>
                  <a:lnTo>
                    <a:pt x="17926" y="26489"/>
                  </a:lnTo>
                  <a:lnTo>
                    <a:pt x="5538" y="38246"/>
                  </a:lnTo>
                  <a:lnTo>
                    <a:pt x="2165" y="44179"/>
                  </a:lnTo>
                  <a:lnTo>
                    <a:pt x="0" y="56072"/>
                  </a:lnTo>
                  <a:lnTo>
                    <a:pt x="2349" y="62023"/>
                  </a:lnTo>
                  <a:lnTo>
                    <a:pt x="5709" y="67976"/>
                  </a:lnTo>
                  <a:lnTo>
                    <a:pt x="7203" y="73928"/>
                  </a:lnTo>
                  <a:lnTo>
                    <a:pt x="13157" y="79881"/>
                  </a:lnTo>
                  <a:lnTo>
                    <a:pt x="34820" y="95094"/>
                  </a:lnTo>
                  <a:lnTo>
                    <a:pt x="46652" y="96956"/>
                  </a:lnTo>
                  <a:lnTo>
                    <a:pt x="51760" y="97218"/>
                  </a:lnTo>
                  <a:lnTo>
                    <a:pt x="60080" y="94862"/>
                  </a:lnTo>
                  <a:lnTo>
                    <a:pt x="81753" y="82479"/>
                  </a:lnTo>
                  <a:lnTo>
                    <a:pt x="92581" y="63185"/>
                  </a:lnTo>
                  <a:lnTo>
                    <a:pt x="96179" y="51342"/>
                  </a:lnTo>
                  <a:lnTo>
                    <a:pt x="97654" y="23358"/>
                  </a:lnTo>
                  <a:lnTo>
                    <a:pt x="96675" y="21363"/>
                  </a:lnTo>
                  <a:lnTo>
                    <a:pt x="95030" y="20033"/>
                  </a:lnTo>
                  <a:lnTo>
                    <a:pt x="92942" y="19147"/>
                  </a:lnTo>
                  <a:lnTo>
                    <a:pt x="91549" y="17563"/>
                  </a:lnTo>
                  <a:lnTo>
                    <a:pt x="89130" y="9841"/>
                  </a:lnTo>
                  <a:lnTo>
                    <a:pt x="86281" y="9065"/>
                  </a:lnTo>
                  <a:lnTo>
                    <a:pt x="84132" y="8857"/>
                  </a:lnTo>
                  <a:lnTo>
                    <a:pt x="82699" y="9712"/>
                  </a:lnTo>
                  <a:lnTo>
                    <a:pt x="81744" y="11273"/>
                  </a:lnTo>
                  <a:lnTo>
                    <a:pt x="80085" y="17562"/>
                  </a:lnTo>
                  <a:lnTo>
                    <a:pt x="79844" y="38332"/>
                  </a:lnTo>
                  <a:lnTo>
                    <a:pt x="82484" y="44217"/>
                  </a:lnTo>
                  <a:lnTo>
                    <a:pt x="109645" y="73929"/>
                  </a:lnTo>
                  <a:lnTo>
                    <a:pt x="115573" y="77236"/>
                  </a:lnTo>
                  <a:lnTo>
                    <a:pt x="124481" y="798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1" name="SMARTInkShape-2317"/>
            <p:cNvSpPr/>
            <p:nvPr/>
          </p:nvSpPr>
          <p:spPr>
            <a:xfrm>
              <a:off x="4286250" y="3170039"/>
              <a:ext cx="98227" cy="1"/>
            </a:xfrm>
            <a:custGeom>
              <a:avLst/>
              <a:gdLst/>
              <a:ahLst/>
              <a:cxnLst/>
              <a:rect l="0" t="0" r="0" b="0"/>
              <a:pathLst>
                <a:path w="98227" h="1">
                  <a:moveTo>
                    <a:pt x="0" y="0"/>
                  </a:moveTo>
                  <a:lnTo>
                    <a:pt x="42916" y="0"/>
                  </a:lnTo>
                  <a:lnTo>
                    <a:pt x="87500" y="0"/>
                  </a:lnTo>
                  <a:lnTo>
                    <a:pt x="9822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1" name="SMARTInkShape-Group281"/>
          <p:cNvGrpSpPr/>
          <p:nvPr/>
        </p:nvGrpSpPr>
        <p:grpSpPr>
          <a:xfrm>
            <a:off x="2589619" y="2662443"/>
            <a:ext cx="2661038" cy="302214"/>
            <a:chOff x="2589619" y="2662443"/>
            <a:chExt cx="2661038" cy="302214"/>
          </a:xfrm>
        </p:grpSpPr>
        <p:sp>
          <p:nvSpPr>
            <p:cNvPr id="693" name="SMARTInkShape-2318"/>
            <p:cNvSpPr/>
            <p:nvPr/>
          </p:nvSpPr>
          <p:spPr>
            <a:xfrm>
              <a:off x="4991742" y="2670109"/>
              <a:ext cx="258915" cy="196276"/>
            </a:xfrm>
            <a:custGeom>
              <a:avLst/>
              <a:gdLst/>
              <a:ahLst/>
              <a:cxnLst/>
              <a:rect l="0" t="0" r="0" b="0"/>
              <a:pathLst>
                <a:path w="258915" h="196276">
                  <a:moveTo>
                    <a:pt x="71391" y="80235"/>
                  </a:moveTo>
                  <a:lnTo>
                    <a:pt x="63703" y="87923"/>
                  </a:lnTo>
                  <a:lnTo>
                    <a:pt x="55577" y="89911"/>
                  </a:lnTo>
                  <a:lnTo>
                    <a:pt x="46310" y="95229"/>
                  </a:lnTo>
                  <a:lnTo>
                    <a:pt x="32430" y="98237"/>
                  </a:lnTo>
                  <a:lnTo>
                    <a:pt x="21593" y="104971"/>
                  </a:lnTo>
                  <a:lnTo>
                    <a:pt x="6012" y="119052"/>
                  </a:lnTo>
                  <a:lnTo>
                    <a:pt x="2646" y="124937"/>
                  </a:lnTo>
                  <a:lnTo>
                    <a:pt x="485" y="136800"/>
                  </a:lnTo>
                  <a:lnTo>
                    <a:pt x="0" y="154650"/>
                  </a:lnTo>
                  <a:lnTo>
                    <a:pt x="2619" y="160602"/>
                  </a:lnTo>
                  <a:lnTo>
                    <a:pt x="7645" y="167767"/>
                  </a:lnTo>
                  <a:lnTo>
                    <a:pt x="10978" y="168747"/>
                  </a:lnTo>
                  <a:lnTo>
                    <a:pt x="37529" y="169486"/>
                  </a:lnTo>
                  <a:lnTo>
                    <a:pt x="44104" y="166865"/>
                  </a:lnTo>
                  <a:lnTo>
                    <a:pt x="65409" y="148539"/>
                  </a:lnTo>
                  <a:lnTo>
                    <a:pt x="76347" y="130622"/>
                  </a:lnTo>
                  <a:lnTo>
                    <a:pt x="87854" y="91726"/>
                  </a:lnTo>
                  <a:lnTo>
                    <a:pt x="89196" y="47145"/>
                  </a:lnTo>
                  <a:lnTo>
                    <a:pt x="89250" y="3263"/>
                  </a:lnTo>
                  <a:lnTo>
                    <a:pt x="89250" y="0"/>
                  </a:lnTo>
                  <a:lnTo>
                    <a:pt x="84511" y="4647"/>
                  </a:lnTo>
                  <a:lnTo>
                    <a:pt x="82182" y="9599"/>
                  </a:lnTo>
                  <a:lnTo>
                    <a:pt x="71791" y="51879"/>
                  </a:lnTo>
                  <a:lnTo>
                    <a:pt x="71426" y="81571"/>
                  </a:lnTo>
                  <a:lnTo>
                    <a:pt x="81108" y="107591"/>
                  </a:lnTo>
                  <a:lnTo>
                    <a:pt x="101202" y="143988"/>
                  </a:lnTo>
                  <a:lnTo>
                    <a:pt x="119020" y="163427"/>
                  </a:lnTo>
                  <a:lnTo>
                    <a:pt x="124970" y="166818"/>
                  </a:lnTo>
                  <a:lnTo>
                    <a:pt x="130922" y="169318"/>
                  </a:lnTo>
                  <a:lnTo>
                    <a:pt x="136875" y="173736"/>
                  </a:lnTo>
                  <a:lnTo>
                    <a:pt x="145473" y="176361"/>
                  </a:lnTo>
                  <a:lnTo>
                    <a:pt x="150545" y="177061"/>
                  </a:lnTo>
                  <a:lnTo>
                    <a:pt x="158825" y="175193"/>
                  </a:lnTo>
                  <a:lnTo>
                    <a:pt x="165813" y="172048"/>
                  </a:lnTo>
                  <a:lnTo>
                    <a:pt x="184427" y="168760"/>
                  </a:lnTo>
                  <a:lnTo>
                    <a:pt x="190421" y="164889"/>
                  </a:lnTo>
                  <a:lnTo>
                    <a:pt x="193746" y="159861"/>
                  </a:lnTo>
                  <a:lnTo>
                    <a:pt x="197048" y="145622"/>
                  </a:lnTo>
                  <a:lnTo>
                    <a:pt x="200991" y="139723"/>
                  </a:lnTo>
                  <a:lnTo>
                    <a:pt x="201447" y="136761"/>
                  </a:lnTo>
                  <a:lnTo>
                    <a:pt x="200758" y="133794"/>
                  </a:lnTo>
                  <a:lnTo>
                    <a:pt x="198341" y="127851"/>
                  </a:lnTo>
                  <a:lnTo>
                    <a:pt x="196661" y="117716"/>
                  </a:lnTo>
                  <a:lnTo>
                    <a:pt x="191741" y="111735"/>
                  </a:lnTo>
                  <a:lnTo>
                    <a:pt x="186725" y="109117"/>
                  </a:lnTo>
                  <a:lnTo>
                    <a:pt x="169551" y="107208"/>
                  </a:lnTo>
                  <a:lnTo>
                    <a:pt x="166596" y="107146"/>
                  </a:lnTo>
                  <a:lnTo>
                    <a:pt x="164627" y="108098"/>
                  </a:lnTo>
                  <a:lnTo>
                    <a:pt x="163314" y="109724"/>
                  </a:lnTo>
                  <a:lnTo>
                    <a:pt x="162438" y="111800"/>
                  </a:lnTo>
                  <a:lnTo>
                    <a:pt x="160862" y="113185"/>
                  </a:lnTo>
                  <a:lnTo>
                    <a:pt x="151204" y="118052"/>
                  </a:lnTo>
                  <a:lnTo>
                    <a:pt x="138577" y="129224"/>
                  </a:lnTo>
                  <a:lnTo>
                    <a:pt x="135978" y="137065"/>
                  </a:lnTo>
                  <a:lnTo>
                    <a:pt x="134020" y="166194"/>
                  </a:lnTo>
                  <a:lnTo>
                    <a:pt x="136598" y="170694"/>
                  </a:lnTo>
                  <a:lnTo>
                    <a:pt x="140058" y="176002"/>
                  </a:lnTo>
                  <a:lnTo>
                    <a:pt x="143000" y="184567"/>
                  </a:lnTo>
                  <a:lnTo>
                    <a:pt x="147204" y="190436"/>
                  </a:lnTo>
                  <a:lnTo>
                    <a:pt x="155026" y="193705"/>
                  </a:lnTo>
                  <a:lnTo>
                    <a:pt x="198044" y="196275"/>
                  </a:lnTo>
                  <a:lnTo>
                    <a:pt x="241235" y="187941"/>
                  </a:lnTo>
                  <a:lnTo>
                    <a:pt x="258914" y="1873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4" name="SMARTInkShape-2319"/>
            <p:cNvSpPr/>
            <p:nvPr/>
          </p:nvSpPr>
          <p:spPr>
            <a:xfrm>
              <a:off x="4929188" y="2750344"/>
              <a:ext cx="44649" cy="80368"/>
            </a:xfrm>
            <a:custGeom>
              <a:avLst/>
              <a:gdLst/>
              <a:ahLst/>
              <a:cxnLst/>
              <a:rect l="0" t="0" r="0" b="0"/>
              <a:pathLst>
                <a:path w="44649" h="80368">
                  <a:moveTo>
                    <a:pt x="0" y="0"/>
                  </a:moveTo>
                  <a:lnTo>
                    <a:pt x="7687" y="0"/>
                  </a:lnTo>
                  <a:lnTo>
                    <a:pt x="13301" y="4740"/>
                  </a:lnTo>
                  <a:lnTo>
                    <a:pt x="15833" y="9713"/>
                  </a:lnTo>
                  <a:lnTo>
                    <a:pt x="16508" y="12428"/>
                  </a:lnTo>
                  <a:lnTo>
                    <a:pt x="24748" y="26858"/>
                  </a:lnTo>
                  <a:lnTo>
                    <a:pt x="25429" y="29811"/>
                  </a:lnTo>
                  <a:lnTo>
                    <a:pt x="33678" y="44654"/>
                  </a:lnTo>
                  <a:lnTo>
                    <a:pt x="36442" y="59532"/>
                  </a:lnTo>
                  <a:lnTo>
                    <a:pt x="42732" y="71437"/>
                  </a:lnTo>
                  <a:lnTo>
                    <a:pt x="44648" y="803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5" name="SMARTInkShape-2320"/>
            <p:cNvSpPr/>
            <p:nvPr/>
          </p:nvSpPr>
          <p:spPr>
            <a:xfrm>
              <a:off x="4848820" y="2732519"/>
              <a:ext cx="71439" cy="116007"/>
            </a:xfrm>
            <a:custGeom>
              <a:avLst/>
              <a:gdLst/>
              <a:ahLst/>
              <a:cxnLst/>
              <a:rect l="0" t="0" r="0" b="0"/>
              <a:pathLst>
                <a:path w="71439" h="116007">
                  <a:moveTo>
                    <a:pt x="71438" y="17825"/>
                  </a:moveTo>
                  <a:lnTo>
                    <a:pt x="71438" y="10136"/>
                  </a:lnTo>
                  <a:lnTo>
                    <a:pt x="66697" y="4522"/>
                  </a:lnTo>
                  <a:lnTo>
                    <a:pt x="59079" y="1991"/>
                  </a:lnTo>
                  <a:lnTo>
                    <a:pt x="23907" y="0"/>
                  </a:lnTo>
                  <a:lnTo>
                    <a:pt x="17902" y="2626"/>
                  </a:lnTo>
                  <a:lnTo>
                    <a:pt x="5962" y="12397"/>
                  </a:lnTo>
                  <a:lnTo>
                    <a:pt x="2649" y="18058"/>
                  </a:lnTo>
                  <a:lnTo>
                    <a:pt x="1766" y="20957"/>
                  </a:lnTo>
                  <a:lnTo>
                    <a:pt x="2170" y="23881"/>
                  </a:lnTo>
                  <a:lnTo>
                    <a:pt x="5264" y="29777"/>
                  </a:lnTo>
                  <a:lnTo>
                    <a:pt x="47630" y="74379"/>
                  </a:lnTo>
                  <a:lnTo>
                    <a:pt x="60744" y="87498"/>
                  </a:lnTo>
                  <a:lnTo>
                    <a:pt x="61725" y="91124"/>
                  </a:lnTo>
                  <a:lnTo>
                    <a:pt x="61985" y="93480"/>
                  </a:lnTo>
                  <a:lnTo>
                    <a:pt x="60175" y="96043"/>
                  </a:lnTo>
                  <a:lnTo>
                    <a:pt x="37682" y="114320"/>
                  </a:lnTo>
                  <a:lnTo>
                    <a:pt x="33946" y="115282"/>
                  </a:lnTo>
                  <a:lnTo>
                    <a:pt x="14779" y="116006"/>
                  </a:lnTo>
                  <a:lnTo>
                    <a:pt x="8884" y="113385"/>
                  </a:lnTo>
                  <a:lnTo>
                    <a:pt x="0" y="1071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6" name="SMARTInkShape-2321"/>
            <p:cNvSpPr/>
            <p:nvPr/>
          </p:nvSpPr>
          <p:spPr>
            <a:xfrm>
              <a:off x="4554266" y="2768238"/>
              <a:ext cx="187399" cy="97756"/>
            </a:xfrm>
            <a:custGeom>
              <a:avLst/>
              <a:gdLst/>
              <a:ahLst/>
              <a:cxnLst/>
              <a:rect l="0" t="0" r="0" b="0"/>
              <a:pathLst>
                <a:path w="187399" h="97756">
                  <a:moveTo>
                    <a:pt x="8804" y="35684"/>
                  </a:moveTo>
                  <a:lnTo>
                    <a:pt x="16492" y="35684"/>
                  </a:lnTo>
                  <a:lnTo>
                    <a:pt x="24617" y="29547"/>
                  </a:lnTo>
                  <a:lnTo>
                    <a:pt x="32892" y="26589"/>
                  </a:lnTo>
                  <a:lnTo>
                    <a:pt x="41628" y="20862"/>
                  </a:lnTo>
                  <a:lnTo>
                    <a:pt x="50500" y="18724"/>
                  </a:lnTo>
                  <a:lnTo>
                    <a:pt x="56440" y="18224"/>
                  </a:lnTo>
                  <a:lnTo>
                    <a:pt x="58420" y="17099"/>
                  </a:lnTo>
                  <a:lnTo>
                    <a:pt x="59741" y="15356"/>
                  </a:lnTo>
                  <a:lnTo>
                    <a:pt x="61860" y="10171"/>
                  </a:lnTo>
                  <a:lnTo>
                    <a:pt x="62368" y="366"/>
                  </a:lnTo>
                  <a:lnTo>
                    <a:pt x="49952" y="0"/>
                  </a:lnTo>
                  <a:lnTo>
                    <a:pt x="44289" y="2626"/>
                  </a:lnTo>
                  <a:lnTo>
                    <a:pt x="41391" y="4716"/>
                  </a:lnTo>
                  <a:lnTo>
                    <a:pt x="10931" y="16474"/>
                  </a:lnTo>
                  <a:lnTo>
                    <a:pt x="3088" y="30824"/>
                  </a:lnTo>
                  <a:lnTo>
                    <a:pt x="297" y="47342"/>
                  </a:lnTo>
                  <a:lnTo>
                    <a:pt x="0" y="56446"/>
                  </a:lnTo>
                  <a:lnTo>
                    <a:pt x="2576" y="62440"/>
                  </a:lnTo>
                  <a:lnTo>
                    <a:pt x="13180" y="80358"/>
                  </a:lnTo>
                  <a:lnTo>
                    <a:pt x="16682" y="83327"/>
                  </a:lnTo>
                  <a:lnTo>
                    <a:pt x="47168" y="96719"/>
                  </a:lnTo>
                  <a:lnTo>
                    <a:pt x="56330" y="97755"/>
                  </a:lnTo>
                  <a:lnTo>
                    <a:pt x="58347" y="96909"/>
                  </a:lnTo>
                  <a:lnTo>
                    <a:pt x="59693" y="95352"/>
                  </a:lnTo>
                  <a:lnTo>
                    <a:pt x="60589" y="93322"/>
                  </a:lnTo>
                  <a:lnTo>
                    <a:pt x="62179" y="91969"/>
                  </a:lnTo>
                  <a:lnTo>
                    <a:pt x="69913" y="89618"/>
                  </a:lnTo>
                  <a:lnTo>
                    <a:pt x="78164" y="83196"/>
                  </a:lnTo>
                  <a:lnTo>
                    <a:pt x="83618" y="81605"/>
                  </a:lnTo>
                  <a:lnTo>
                    <a:pt x="85469" y="80188"/>
                  </a:lnTo>
                  <a:lnTo>
                    <a:pt x="87526" y="75969"/>
                  </a:lnTo>
                  <a:lnTo>
                    <a:pt x="89027" y="64115"/>
                  </a:lnTo>
                  <a:lnTo>
                    <a:pt x="95278" y="55668"/>
                  </a:lnTo>
                  <a:lnTo>
                    <a:pt x="97729" y="46265"/>
                  </a:lnTo>
                  <a:lnTo>
                    <a:pt x="104164" y="37811"/>
                  </a:lnTo>
                  <a:lnTo>
                    <a:pt x="105757" y="32330"/>
                  </a:lnTo>
                  <a:lnTo>
                    <a:pt x="107174" y="30471"/>
                  </a:lnTo>
                  <a:lnTo>
                    <a:pt x="112916" y="26863"/>
                  </a:lnTo>
                  <a:lnTo>
                    <a:pt x="114607" y="22503"/>
                  </a:lnTo>
                  <a:lnTo>
                    <a:pt x="116050" y="20943"/>
                  </a:lnTo>
                  <a:lnTo>
                    <a:pt x="120300" y="19211"/>
                  </a:lnTo>
                  <a:lnTo>
                    <a:pt x="163228" y="17835"/>
                  </a:lnTo>
                  <a:lnTo>
                    <a:pt x="187398" y="178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7" name="SMARTInkShape-2322"/>
            <p:cNvSpPr/>
            <p:nvPr/>
          </p:nvSpPr>
          <p:spPr>
            <a:xfrm>
              <a:off x="4290035" y="2662443"/>
              <a:ext cx="246247" cy="195058"/>
            </a:xfrm>
            <a:custGeom>
              <a:avLst/>
              <a:gdLst/>
              <a:ahLst/>
              <a:cxnLst/>
              <a:rect l="0" t="0" r="0" b="0"/>
              <a:pathLst>
                <a:path w="246247" h="195058">
                  <a:moveTo>
                    <a:pt x="5144" y="96830"/>
                  </a:moveTo>
                  <a:lnTo>
                    <a:pt x="404" y="92090"/>
                  </a:lnTo>
                  <a:lnTo>
                    <a:pt x="0" y="90693"/>
                  </a:lnTo>
                  <a:lnTo>
                    <a:pt x="722" y="89763"/>
                  </a:lnTo>
                  <a:lnTo>
                    <a:pt x="4171" y="88728"/>
                  </a:lnTo>
                  <a:lnTo>
                    <a:pt x="38487" y="87933"/>
                  </a:lnTo>
                  <a:lnTo>
                    <a:pt x="67954" y="93052"/>
                  </a:lnTo>
                  <a:lnTo>
                    <a:pt x="112250" y="87491"/>
                  </a:lnTo>
                  <a:lnTo>
                    <a:pt x="156771" y="76911"/>
                  </a:lnTo>
                  <a:lnTo>
                    <a:pt x="172110" y="69431"/>
                  </a:lnTo>
                  <a:lnTo>
                    <a:pt x="195487" y="49169"/>
                  </a:lnTo>
                  <a:lnTo>
                    <a:pt x="198882" y="43236"/>
                  </a:lnTo>
                  <a:lnTo>
                    <a:pt x="201061" y="31343"/>
                  </a:lnTo>
                  <a:lnTo>
                    <a:pt x="201583" y="9297"/>
                  </a:lnTo>
                  <a:lnTo>
                    <a:pt x="193908" y="0"/>
                  </a:lnTo>
                  <a:lnTo>
                    <a:pt x="192502" y="527"/>
                  </a:lnTo>
                  <a:lnTo>
                    <a:pt x="179398" y="11942"/>
                  </a:lnTo>
                  <a:lnTo>
                    <a:pt x="176848" y="17100"/>
                  </a:lnTo>
                  <a:lnTo>
                    <a:pt x="166282" y="59542"/>
                  </a:lnTo>
                  <a:lnTo>
                    <a:pt x="157800" y="99889"/>
                  </a:lnTo>
                  <a:lnTo>
                    <a:pt x="156971" y="144293"/>
                  </a:lnTo>
                  <a:lnTo>
                    <a:pt x="156952" y="161901"/>
                  </a:lnTo>
                  <a:lnTo>
                    <a:pt x="157943" y="164023"/>
                  </a:lnTo>
                  <a:lnTo>
                    <a:pt x="159596" y="165438"/>
                  </a:lnTo>
                  <a:lnTo>
                    <a:pt x="161691" y="166382"/>
                  </a:lnTo>
                  <a:lnTo>
                    <a:pt x="163087" y="168003"/>
                  </a:lnTo>
                  <a:lnTo>
                    <a:pt x="165511" y="175791"/>
                  </a:lnTo>
                  <a:lnTo>
                    <a:pt x="165857" y="168021"/>
                  </a:lnTo>
                  <a:lnTo>
                    <a:pt x="165869" y="163859"/>
                  </a:lnTo>
                  <a:lnTo>
                    <a:pt x="168520" y="158701"/>
                  </a:lnTo>
                  <a:lnTo>
                    <a:pt x="172014" y="153102"/>
                  </a:lnTo>
                  <a:lnTo>
                    <a:pt x="174973" y="144372"/>
                  </a:lnTo>
                  <a:lnTo>
                    <a:pt x="180700" y="135501"/>
                  </a:lnTo>
                  <a:lnTo>
                    <a:pt x="182388" y="129562"/>
                  </a:lnTo>
                  <a:lnTo>
                    <a:pt x="183830" y="127581"/>
                  </a:lnTo>
                  <a:lnTo>
                    <a:pt x="185784" y="126261"/>
                  </a:lnTo>
                  <a:lnTo>
                    <a:pt x="190601" y="123801"/>
                  </a:lnTo>
                  <a:lnTo>
                    <a:pt x="198891" y="117830"/>
                  </a:lnTo>
                  <a:lnTo>
                    <a:pt x="208799" y="115103"/>
                  </a:lnTo>
                  <a:lnTo>
                    <a:pt x="218064" y="122414"/>
                  </a:lnTo>
                  <a:lnTo>
                    <a:pt x="223784" y="128003"/>
                  </a:lnTo>
                  <a:lnTo>
                    <a:pt x="226341" y="133174"/>
                  </a:lnTo>
                  <a:lnTo>
                    <a:pt x="229109" y="147514"/>
                  </a:lnTo>
                  <a:lnTo>
                    <a:pt x="235402" y="159354"/>
                  </a:lnTo>
                  <a:lnTo>
                    <a:pt x="237283" y="184364"/>
                  </a:lnTo>
                  <a:lnTo>
                    <a:pt x="246246" y="1950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8" name="SMARTInkShape-2323"/>
            <p:cNvSpPr/>
            <p:nvPr/>
          </p:nvSpPr>
          <p:spPr>
            <a:xfrm>
              <a:off x="4379353" y="2678906"/>
              <a:ext cx="22984" cy="178595"/>
            </a:xfrm>
            <a:custGeom>
              <a:avLst/>
              <a:gdLst/>
              <a:ahLst/>
              <a:cxnLst/>
              <a:rect l="0" t="0" r="0" b="0"/>
              <a:pathLst>
                <a:path w="22984" h="178595">
                  <a:moveTo>
                    <a:pt x="5123" y="0"/>
                  </a:moveTo>
                  <a:lnTo>
                    <a:pt x="12811" y="0"/>
                  </a:lnTo>
                  <a:lnTo>
                    <a:pt x="13225" y="992"/>
                  </a:lnTo>
                  <a:lnTo>
                    <a:pt x="14021" y="20991"/>
                  </a:lnTo>
                  <a:lnTo>
                    <a:pt x="11393" y="26858"/>
                  </a:lnTo>
                  <a:lnTo>
                    <a:pt x="9303" y="29812"/>
                  </a:lnTo>
                  <a:lnTo>
                    <a:pt x="6362" y="43450"/>
                  </a:lnTo>
                  <a:lnTo>
                    <a:pt x="4204" y="82456"/>
                  </a:lnTo>
                  <a:lnTo>
                    <a:pt x="415" y="90556"/>
                  </a:lnTo>
                  <a:lnTo>
                    <a:pt x="0" y="95097"/>
                  </a:lnTo>
                  <a:lnTo>
                    <a:pt x="5943" y="138796"/>
                  </a:lnTo>
                  <a:lnTo>
                    <a:pt x="12157" y="151587"/>
                  </a:lnTo>
                  <a:lnTo>
                    <a:pt x="14795" y="166659"/>
                  </a:lnTo>
                  <a:lnTo>
                    <a:pt x="22983" y="1785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9" name="SMARTInkShape-2324"/>
            <p:cNvSpPr/>
            <p:nvPr/>
          </p:nvSpPr>
          <p:spPr>
            <a:xfrm>
              <a:off x="4192983" y="2786063"/>
              <a:ext cx="66479" cy="53454"/>
            </a:xfrm>
            <a:custGeom>
              <a:avLst/>
              <a:gdLst/>
              <a:ahLst/>
              <a:cxnLst/>
              <a:rect l="0" t="0" r="0" b="0"/>
              <a:pathLst>
                <a:path w="66479" h="53454">
                  <a:moveTo>
                    <a:pt x="66478" y="8929"/>
                  </a:moveTo>
                  <a:lnTo>
                    <a:pt x="57916" y="8929"/>
                  </a:lnTo>
                  <a:lnTo>
                    <a:pt x="52916" y="4188"/>
                  </a:lnTo>
                  <a:lnTo>
                    <a:pt x="50492" y="3784"/>
                  </a:lnTo>
                  <a:lnTo>
                    <a:pt x="47883" y="4507"/>
                  </a:lnTo>
                  <a:lnTo>
                    <a:pt x="42338" y="6964"/>
                  </a:lnTo>
                  <a:lnTo>
                    <a:pt x="33638" y="9339"/>
                  </a:lnTo>
                  <a:lnTo>
                    <a:pt x="24777" y="14893"/>
                  </a:lnTo>
                  <a:lnTo>
                    <a:pt x="18840" y="16541"/>
                  </a:lnTo>
                  <a:lnTo>
                    <a:pt x="12894" y="22565"/>
                  </a:lnTo>
                  <a:lnTo>
                    <a:pt x="0" y="40123"/>
                  </a:lnTo>
                  <a:lnTo>
                    <a:pt x="331" y="41631"/>
                  </a:lnTo>
                  <a:lnTo>
                    <a:pt x="10620" y="50387"/>
                  </a:lnTo>
                  <a:lnTo>
                    <a:pt x="19060" y="52632"/>
                  </a:lnTo>
                  <a:lnTo>
                    <a:pt x="33762" y="53453"/>
                  </a:lnTo>
                  <a:lnTo>
                    <a:pt x="39701" y="50876"/>
                  </a:lnTo>
                  <a:lnTo>
                    <a:pt x="45647" y="47416"/>
                  </a:lnTo>
                  <a:lnTo>
                    <a:pt x="51597" y="45878"/>
                  </a:lnTo>
                  <a:lnTo>
                    <a:pt x="53581" y="44476"/>
                  </a:lnTo>
                  <a:lnTo>
                    <a:pt x="54903" y="42549"/>
                  </a:lnTo>
                  <a:lnTo>
                    <a:pt x="57365" y="37762"/>
                  </a:lnTo>
                  <a:lnTo>
                    <a:pt x="63337" y="29488"/>
                  </a:lnTo>
                  <a:lnTo>
                    <a:pt x="65082" y="23689"/>
                  </a:lnTo>
                  <a:lnTo>
                    <a:pt x="64555" y="20753"/>
                  </a:lnTo>
                  <a:lnTo>
                    <a:pt x="58294" y="9106"/>
                  </a:lnTo>
                  <a:lnTo>
                    <a:pt x="5754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0" name="SMARTInkShape-2325"/>
            <p:cNvSpPr/>
            <p:nvPr/>
          </p:nvSpPr>
          <p:spPr>
            <a:xfrm>
              <a:off x="3946921" y="2786075"/>
              <a:ext cx="107101" cy="107145"/>
            </a:xfrm>
            <a:custGeom>
              <a:avLst/>
              <a:gdLst/>
              <a:ahLst/>
              <a:cxnLst/>
              <a:rect l="0" t="0" r="0" b="0"/>
              <a:pathLst>
                <a:path w="107101" h="107145">
                  <a:moveTo>
                    <a:pt x="0" y="44636"/>
                  </a:moveTo>
                  <a:lnTo>
                    <a:pt x="43114" y="44636"/>
                  </a:lnTo>
                  <a:lnTo>
                    <a:pt x="64778" y="43644"/>
                  </a:lnTo>
                  <a:lnTo>
                    <a:pt x="82286" y="37568"/>
                  </a:lnTo>
                  <a:lnTo>
                    <a:pt x="92135" y="35541"/>
                  </a:lnTo>
                  <a:lnTo>
                    <a:pt x="99819" y="31334"/>
                  </a:lnTo>
                  <a:lnTo>
                    <a:pt x="103895" y="26156"/>
                  </a:lnTo>
                  <a:lnTo>
                    <a:pt x="106513" y="19488"/>
                  </a:lnTo>
                  <a:lnTo>
                    <a:pt x="107100" y="5562"/>
                  </a:lnTo>
                  <a:lnTo>
                    <a:pt x="106127" y="3704"/>
                  </a:lnTo>
                  <a:lnTo>
                    <a:pt x="104486" y="2465"/>
                  </a:lnTo>
                  <a:lnTo>
                    <a:pt x="100016" y="1089"/>
                  </a:lnTo>
                  <a:lnTo>
                    <a:pt x="68448" y="0"/>
                  </a:lnTo>
                  <a:lnTo>
                    <a:pt x="54787" y="4731"/>
                  </a:lnTo>
                  <a:lnTo>
                    <a:pt x="36271" y="18079"/>
                  </a:lnTo>
                  <a:lnTo>
                    <a:pt x="31004" y="23903"/>
                  </a:lnTo>
                  <a:lnTo>
                    <a:pt x="24976" y="35727"/>
                  </a:lnTo>
                  <a:lnTo>
                    <a:pt x="21022" y="41668"/>
                  </a:lnTo>
                  <a:lnTo>
                    <a:pt x="19266" y="47616"/>
                  </a:lnTo>
                  <a:lnTo>
                    <a:pt x="21131" y="56213"/>
                  </a:lnTo>
                  <a:lnTo>
                    <a:pt x="27037" y="75559"/>
                  </a:lnTo>
                  <a:lnTo>
                    <a:pt x="28939" y="77157"/>
                  </a:lnTo>
                  <a:lnTo>
                    <a:pt x="33698" y="79926"/>
                  </a:lnTo>
                  <a:lnTo>
                    <a:pt x="52492" y="92596"/>
                  </a:lnTo>
                  <a:lnTo>
                    <a:pt x="70903" y="100120"/>
                  </a:lnTo>
                  <a:lnTo>
                    <a:pt x="77154" y="104022"/>
                  </a:lnTo>
                  <a:lnTo>
                    <a:pt x="89297" y="1071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1" name="SMARTInkShape-2326"/>
            <p:cNvSpPr/>
            <p:nvPr/>
          </p:nvSpPr>
          <p:spPr>
            <a:xfrm>
              <a:off x="3625453" y="2734357"/>
              <a:ext cx="303610" cy="167634"/>
            </a:xfrm>
            <a:custGeom>
              <a:avLst/>
              <a:gdLst/>
              <a:ahLst/>
              <a:cxnLst/>
              <a:rect l="0" t="0" r="0" b="0"/>
              <a:pathLst>
                <a:path w="303610" h="167634">
                  <a:moveTo>
                    <a:pt x="0" y="87424"/>
                  </a:moveTo>
                  <a:lnTo>
                    <a:pt x="41108" y="87424"/>
                  </a:lnTo>
                  <a:lnTo>
                    <a:pt x="82082" y="87424"/>
                  </a:lnTo>
                  <a:lnTo>
                    <a:pt x="115432" y="86432"/>
                  </a:lnTo>
                  <a:lnTo>
                    <a:pt x="154462" y="72193"/>
                  </a:lnTo>
                  <a:lnTo>
                    <a:pt x="179764" y="57613"/>
                  </a:lnTo>
                  <a:lnTo>
                    <a:pt x="199271" y="39795"/>
                  </a:lnTo>
                  <a:lnTo>
                    <a:pt x="210313" y="21755"/>
                  </a:lnTo>
                  <a:lnTo>
                    <a:pt x="213522" y="7608"/>
                  </a:lnTo>
                  <a:lnTo>
                    <a:pt x="214156" y="0"/>
                  </a:lnTo>
                  <a:lnTo>
                    <a:pt x="214312" y="43587"/>
                  </a:lnTo>
                  <a:lnTo>
                    <a:pt x="213320" y="55042"/>
                  </a:lnTo>
                  <a:lnTo>
                    <a:pt x="205934" y="89307"/>
                  </a:lnTo>
                  <a:lnTo>
                    <a:pt x="205415" y="129207"/>
                  </a:lnTo>
                  <a:lnTo>
                    <a:pt x="205383" y="167633"/>
                  </a:lnTo>
                  <a:lnTo>
                    <a:pt x="205383" y="163004"/>
                  </a:lnTo>
                  <a:lnTo>
                    <a:pt x="206375" y="161623"/>
                  </a:lnTo>
                  <a:lnTo>
                    <a:pt x="210123" y="160089"/>
                  </a:lnTo>
                  <a:lnTo>
                    <a:pt x="211520" y="157695"/>
                  </a:lnTo>
                  <a:lnTo>
                    <a:pt x="221892" y="116912"/>
                  </a:lnTo>
                  <a:lnTo>
                    <a:pt x="225288" y="107806"/>
                  </a:lnTo>
                  <a:lnTo>
                    <a:pt x="244198" y="84595"/>
                  </a:lnTo>
                  <a:lnTo>
                    <a:pt x="255016" y="72570"/>
                  </a:lnTo>
                  <a:lnTo>
                    <a:pt x="257208" y="66601"/>
                  </a:lnTo>
                  <a:lnTo>
                    <a:pt x="258784" y="64612"/>
                  </a:lnTo>
                  <a:lnTo>
                    <a:pt x="266495" y="61159"/>
                  </a:lnTo>
                  <a:lnTo>
                    <a:pt x="272218" y="65531"/>
                  </a:lnTo>
                  <a:lnTo>
                    <a:pt x="274774" y="70418"/>
                  </a:lnTo>
                  <a:lnTo>
                    <a:pt x="275457" y="73110"/>
                  </a:lnTo>
                  <a:lnTo>
                    <a:pt x="276903" y="74905"/>
                  </a:lnTo>
                  <a:lnTo>
                    <a:pt x="281157" y="76899"/>
                  </a:lnTo>
                  <a:lnTo>
                    <a:pt x="282688" y="79415"/>
                  </a:lnTo>
                  <a:lnTo>
                    <a:pt x="285347" y="98472"/>
                  </a:lnTo>
                  <a:lnTo>
                    <a:pt x="285714" y="124803"/>
                  </a:lnTo>
                  <a:lnTo>
                    <a:pt x="288380" y="131487"/>
                  </a:lnTo>
                  <a:lnTo>
                    <a:pt x="303609" y="1499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2" name="SMARTInkShape-2327"/>
            <p:cNvSpPr/>
            <p:nvPr/>
          </p:nvSpPr>
          <p:spPr>
            <a:xfrm>
              <a:off x="3723713" y="2714625"/>
              <a:ext cx="17827" cy="205384"/>
            </a:xfrm>
            <a:custGeom>
              <a:avLst/>
              <a:gdLst/>
              <a:ahLst/>
              <a:cxnLst/>
              <a:rect l="0" t="0" r="0" b="0"/>
              <a:pathLst>
                <a:path w="17827" h="205384">
                  <a:moveTo>
                    <a:pt x="17826" y="0"/>
                  </a:moveTo>
                  <a:lnTo>
                    <a:pt x="16833" y="31217"/>
                  </a:lnTo>
                  <a:lnTo>
                    <a:pt x="9724" y="65612"/>
                  </a:lnTo>
                  <a:lnTo>
                    <a:pt x="8150" y="83382"/>
                  </a:lnTo>
                  <a:lnTo>
                    <a:pt x="816" y="119066"/>
                  </a:lnTo>
                  <a:lnTo>
                    <a:pt x="0" y="161947"/>
                  </a:lnTo>
                  <a:lnTo>
                    <a:pt x="965" y="181405"/>
                  </a:lnTo>
                  <a:lnTo>
                    <a:pt x="8896" y="2053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3" name="SMARTInkShape-2328"/>
            <p:cNvSpPr/>
            <p:nvPr/>
          </p:nvSpPr>
          <p:spPr>
            <a:xfrm>
              <a:off x="3429000" y="2795393"/>
              <a:ext cx="70042" cy="79967"/>
            </a:xfrm>
            <a:custGeom>
              <a:avLst/>
              <a:gdLst/>
              <a:ahLst/>
              <a:cxnLst/>
              <a:rect l="0" t="0" r="0" b="0"/>
              <a:pathLst>
                <a:path w="70042" h="79967">
                  <a:moveTo>
                    <a:pt x="0" y="35318"/>
                  </a:moveTo>
                  <a:lnTo>
                    <a:pt x="29811" y="35318"/>
                  </a:lnTo>
                  <a:lnTo>
                    <a:pt x="35739" y="32672"/>
                  </a:lnTo>
                  <a:lnTo>
                    <a:pt x="41681" y="29181"/>
                  </a:lnTo>
                  <a:lnTo>
                    <a:pt x="50604" y="26223"/>
                  </a:lnTo>
                  <a:lnTo>
                    <a:pt x="60744" y="18808"/>
                  </a:lnTo>
                  <a:lnTo>
                    <a:pt x="66726" y="17858"/>
                  </a:lnTo>
                  <a:lnTo>
                    <a:pt x="68296" y="16733"/>
                  </a:lnTo>
                  <a:lnTo>
                    <a:pt x="69343" y="14990"/>
                  </a:lnTo>
                  <a:lnTo>
                    <a:pt x="70041" y="12836"/>
                  </a:lnTo>
                  <a:lnTo>
                    <a:pt x="69514" y="11401"/>
                  </a:lnTo>
                  <a:lnTo>
                    <a:pt x="68171" y="10443"/>
                  </a:lnTo>
                  <a:lnTo>
                    <a:pt x="66283" y="9805"/>
                  </a:lnTo>
                  <a:lnTo>
                    <a:pt x="65025" y="8388"/>
                  </a:lnTo>
                  <a:lnTo>
                    <a:pt x="63626" y="4167"/>
                  </a:lnTo>
                  <a:lnTo>
                    <a:pt x="62261" y="2644"/>
                  </a:lnTo>
                  <a:lnTo>
                    <a:pt x="58099" y="952"/>
                  </a:lnTo>
                  <a:lnTo>
                    <a:pt x="50177" y="0"/>
                  </a:lnTo>
                  <a:lnTo>
                    <a:pt x="44460" y="2423"/>
                  </a:lnTo>
                  <a:lnTo>
                    <a:pt x="38611" y="5815"/>
                  </a:lnTo>
                  <a:lnTo>
                    <a:pt x="29740" y="8717"/>
                  </a:lnTo>
                  <a:lnTo>
                    <a:pt x="8928" y="23928"/>
                  </a:lnTo>
                  <a:lnTo>
                    <a:pt x="5952" y="24747"/>
                  </a:lnTo>
                  <a:lnTo>
                    <a:pt x="3968" y="27279"/>
                  </a:lnTo>
                  <a:lnTo>
                    <a:pt x="523" y="41621"/>
                  </a:lnTo>
                  <a:lnTo>
                    <a:pt x="155" y="52950"/>
                  </a:lnTo>
                  <a:lnTo>
                    <a:pt x="2715" y="60683"/>
                  </a:lnTo>
                  <a:lnTo>
                    <a:pt x="4786" y="64134"/>
                  </a:lnTo>
                  <a:lnTo>
                    <a:pt x="7160" y="66435"/>
                  </a:lnTo>
                  <a:lnTo>
                    <a:pt x="30055" y="76769"/>
                  </a:lnTo>
                  <a:lnTo>
                    <a:pt x="53578" y="799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4" name="SMARTInkShape-2329"/>
            <p:cNvSpPr/>
            <p:nvPr/>
          </p:nvSpPr>
          <p:spPr>
            <a:xfrm>
              <a:off x="3330773" y="2759273"/>
              <a:ext cx="76229" cy="116087"/>
            </a:xfrm>
            <a:custGeom>
              <a:avLst/>
              <a:gdLst/>
              <a:ahLst/>
              <a:cxnLst/>
              <a:rect l="0" t="0" r="0" b="0"/>
              <a:pathLst>
                <a:path w="76229" h="116087">
                  <a:moveTo>
                    <a:pt x="0" y="0"/>
                  </a:moveTo>
                  <a:lnTo>
                    <a:pt x="13302" y="0"/>
                  </a:lnTo>
                  <a:lnTo>
                    <a:pt x="18480" y="2646"/>
                  </a:lnTo>
                  <a:lnTo>
                    <a:pt x="21250" y="4741"/>
                  </a:lnTo>
                  <a:lnTo>
                    <a:pt x="29619" y="7068"/>
                  </a:lnTo>
                  <a:lnTo>
                    <a:pt x="38961" y="9095"/>
                  </a:lnTo>
                  <a:lnTo>
                    <a:pt x="53043" y="15834"/>
                  </a:lnTo>
                  <a:lnTo>
                    <a:pt x="56198" y="16510"/>
                  </a:lnTo>
                  <a:lnTo>
                    <a:pt x="69643" y="25429"/>
                  </a:lnTo>
                  <a:lnTo>
                    <a:pt x="75646" y="31127"/>
                  </a:lnTo>
                  <a:lnTo>
                    <a:pt x="76228" y="32658"/>
                  </a:lnTo>
                  <a:lnTo>
                    <a:pt x="75623" y="33678"/>
                  </a:lnTo>
                  <a:lnTo>
                    <a:pt x="74228" y="34359"/>
                  </a:lnTo>
                  <a:lnTo>
                    <a:pt x="73298" y="35804"/>
                  </a:lnTo>
                  <a:lnTo>
                    <a:pt x="72265" y="40057"/>
                  </a:lnTo>
                  <a:lnTo>
                    <a:pt x="70997" y="41588"/>
                  </a:lnTo>
                  <a:lnTo>
                    <a:pt x="66942" y="43288"/>
                  </a:lnTo>
                  <a:lnTo>
                    <a:pt x="65464" y="44734"/>
                  </a:lnTo>
                  <a:lnTo>
                    <a:pt x="58157" y="56958"/>
                  </a:lnTo>
                  <a:lnTo>
                    <a:pt x="30734" y="86328"/>
                  </a:lnTo>
                  <a:lnTo>
                    <a:pt x="27958" y="95253"/>
                  </a:lnTo>
                  <a:lnTo>
                    <a:pt x="26943" y="105393"/>
                  </a:lnTo>
                  <a:lnTo>
                    <a:pt x="31575" y="111375"/>
                  </a:lnTo>
                  <a:lnTo>
                    <a:pt x="36523" y="113993"/>
                  </a:lnTo>
                  <a:lnTo>
                    <a:pt x="53649" y="115902"/>
                  </a:lnTo>
                  <a:lnTo>
                    <a:pt x="62508" y="1160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5" name="SMARTInkShape-2330"/>
            <p:cNvSpPr/>
            <p:nvPr/>
          </p:nvSpPr>
          <p:spPr>
            <a:xfrm>
              <a:off x="3268265" y="2794992"/>
              <a:ext cx="8931" cy="44649"/>
            </a:xfrm>
            <a:custGeom>
              <a:avLst/>
              <a:gdLst/>
              <a:ahLst/>
              <a:cxnLst/>
              <a:rect l="0" t="0" r="0" b="0"/>
              <a:pathLst>
                <a:path w="8931" h="44649">
                  <a:moveTo>
                    <a:pt x="0" y="0"/>
                  </a:moveTo>
                  <a:lnTo>
                    <a:pt x="8563" y="33374"/>
                  </a:lnTo>
                  <a:lnTo>
                    <a:pt x="8930" y="446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6" name="SMARTInkShape-2331"/>
            <p:cNvSpPr/>
            <p:nvPr/>
          </p:nvSpPr>
          <p:spPr>
            <a:xfrm>
              <a:off x="3143250" y="2795406"/>
              <a:ext cx="89298" cy="71024"/>
            </a:xfrm>
            <a:custGeom>
              <a:avLst/>
              <a:gdLst/>
              <a:ahLst/>
              <a:cxnLst/>
              <a:rect l="0" t="0" r="0" b="0"/>
              <a:pathLst>
                <a:path w="89298" h="71024">
                  <a:moveTo>
                    <a:pt x="0" y="8516"/>
                  </a:moveTo>
                  <a:lnTo>
                    <a:pt x="0" y="52988"/>
                  </a:lnTo>
                  <a:lnTo>
                    <a:pt x="0" y="61971"/>
                  </a:lnTo>
                  <a:lnTo>
                    <a:pt x="0" y="49654"/>
                  </a:lnTo>
                  <a:lnTo>
                    <a:pt x="992" y="47848"/>
                  </a:lnTo>
                  <a:lnTo>
                    <a:pt x="2646" y="46643"/>
                  </a:lnTo>
                  <a:lnTo>
                    <a:pt x="4740" y="45840"/>
                  </a:lnTo>
                  <a:lnTo>
                    <a:pt x="6137" y="44313"/>
                  </a:lnTo>
                  <a:lnTo>
                    <a:pt x="11023" y="34733"/>
                  </a:lnTo>
                  <a:lnTo>
                    <a:pt x="29888" y="14435"/>
                  </a:lnTo>
                  <a:lnTo>
                    <a:pt x="35773" y="11147"/>
                  </a:lnTo>
                  <a:lnTo>
                    <a:pt x="41696" y="8693"/>
                  </a:lnTo>
                  <a:lnTo>
                    <a:pt x="51817" y="981"/>
                  </a:lnTo>
                  <a:lnTo>
                    <a:pt x="57797" y="0"/>
                  </a:lnTo>
                  <a:lnTo>
                    <a:pt x="63060" y="2416"/>
                  </a:lnTo>
                  <a:lnTo>
                    <a:pt x="68706" y="5804"/>
                  </a:lnTo>
                  <a:lnTo>
                    <a:pt x="74523" y="7311"/>
                  </a:lnTo>
                  <a:lnTo>
                    <a:pt x="76471" y="8704"/>
                  </a:lnTo>
                  <a:lnTo>
                    <a:pt x="77770" y="10626"/>
                  </a:lnTo>
                  <a:lnTo>
                    <a:pt x="78636" y="12899"/>
                  </a:lnTo>
                  <a:lnTo>
                    <a:pt x="80205" y="14415"/>
                  </a:lnTo>
                  <a:lnTo>
                    <a:pt x="84595" y="16099"/>
                  </a:lnTo>
                  <a:lnTo>
                    <a:pt x="86162" y="17540"/>
                  </a:lnTo>
                  <a:lnTo>
                    <a:pt x="87903" y="21787"/>
                  </a:lnTo>
                  <a:lnTo>
                    <a:pt x="89296" y="66053"/>
                  </a:lnTo>
                  <a:lnTo>
                    <a:pt x="89297" y="710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7" name="SMARTInkShape-2332"/>
            <p:cNvSpPr/>
            <p:nvPr/>
          </p:nvSpPr>
          <p:spPr>
            <a:xfrm>
              <a:off x="3040304" y="2803922"/>
              <a:ext cx="102912" cy="160735"/>
            </a:xfrm>
            <a:custGeom>
              <a:avLst/>
              <a:gdLst/>
              <a:ahLst/>
              <a:cxnLst/>
              <a:rect l="0" t="0" r="0" b="0"/>
              <a:pathLst>
                <a:path w="102912" h="160735">
                  <a:moveTo>
                    <a:pt x="76157" y="0"/>
                  </a:moveTo>
                  <a:lnTo>
                    <a:pt x="62596" y="0"/>
                  </a:lnTo>
                  <a:lnTo>
                    <a:pt x="61163" y="992"/>
                  </a:lnTo>
                  <a:lnTo>
                    <a:pt x="60208" y="2646"/>
                  </a:lnTo>
                  <a:lnTo>
                    <a:pt x="59571" y="4740"/>
                  </a:lnTo>
                  <a:lnTo>
                    <a:pt x="57162" y="6137"/>
                  </a:lnTo>
                  <a:lnTo>
                    <a:pt x="45283" y="9094"/>
                  </a:lnTo>
                  <a:lnTo>
                    <a:pt x="15620" y="24326"/>
                  </a:lnTo>
                  <a:lnTo>
                    <a:pt x="11986" y="25147"/>
                  </a:lnTo>
                  <a:lnTo>
                    <a:pt x="9564" y="26687"/>
                  </a:lnTo>
                  <a:lnTo>
                    <a:pt x="7949" y="28705"/>
                  </a:lnTo>
                  <a:lnTo>
                    <a:pt x="5162" y="33594"/>
                  </a:lnTo>
                  <a:lnTo>
                    <a:pt x="617" y="39074"/>
                  </a:lnTo>
                  <a:lnTo>
                    <a:pt x="0" y="40932"/>
                  </a:lnTo>
                  <a:lnTo>
                    <a:pt x="581" y="42170"/>
                  </a:lnTo>
                  <a:lnTo>
                    <a:pt x="3902" y="44158"/>
                  </a:lnTo>
                  <a:lnTo>
                    <a:pt x="17076" y="44606"/>
                  </a:lnTo>
                  <a:lnTo>
                    <a:pt x="22779" y="41983"/>
                  </a:lnTo>
                  <a:lnTo>
                    <a:pt x="28621" y="38503"/>
                  </a:lnTo>
                  <a:lnTo>
                    <a:pt x="55296" y="28139"/>
                  </a:lnTo>
                  <a:lnTo>
                    <a:pt x="66781" y="18262"/>
                  </a:lnTo>
                  <a:lnTo>
                    <a:pt x="71835" y="17979"/>
                  </a:lnTo>
                  <a:lnTo>
                    <a:pt x="73276" y="18931"/>
                  </a:lnTo>
                  <a:lnTo>
                    <a:pt x="74236" y="20558"/>
                  </a:lnTo>
                  <a:lnTo>
                    <a:pt x="75588" y="27589"/>
                  </a:lnTo>
                  <a:lnTo>
                    <a:pt x="76896" y="34090"/>
                  </a:lnTo>
                  <a:lnTo>
                    <a:pt x="90972" y="75354"/>
                  </a:lnTo>
                  <a:lnTo>
                    <a:pt x="94106" y="91559"/>
                  </a:lnTo>
                  <a:lnTo>
                    <a:pt x="100906" y="106427"/>
                  </a:lnTo>
                  <a:lnTo>
                    <a:pt x="102911" y="140730"/>
                  </a:lnTo>
                  <a:lnTo>
                    <a:pt x="95810" y="149580"/>
                  </a:lnTo>
                  <a:lnTo>
                    <a:pt x="87712" y="156989"/>
                  </a:lnTo>
                  <a:lnTo>
                    <a:pt x="81954" y="159069"/>
                  </a:lnTo>
                  <a:lnTo>
                    <a:pt x="40438" y="1607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8" name="SMARTInkShape-2333"/>
            <p:cNvSpPr/>
            <p:nvPr/>
          </p:nvSpPr>
          <p:spPr>
            <a:xfrm>
              <a:off x="2938021" y="2812851"/>
              <a:ext cx="62355" cy="53457"/>
            </a:xfrm>
            <a:custGeom>
              <a:avLst/>
              <a:gdLst/>
              <a:ahLst/>
              <a:cxnLst/>
              <a:rect l="0" t="0" r="0" b="0"/>
              <a:pathLst>
                <a:path w="62355" h="53457">
                  <a:moveTo>
                    <a:pt x="62354" y="0"/>
                  </a:moveTo>
                  <a:lnTo>
                    <a:pt x="38156" y="0"/>
                  </a:lnTo>
                  <a:lnTo>
                    <a:pt x="31592" y="4741"/>
                  </a:lnTo>
                  <a:lnTo>
                    <a:pt x="20485" y="14239"/>
                  </a:lnTo>
                  <a:lnTo>
                    <a:pt x="8737" y="19790"/>
                  </a:lnTo>
                  <a:lnTo>
                    <a:pt x="5774" y="22124"/>
                  </a:lnTo>
                  <a:lnTo>
                    <a:pt x="2480" y="27361"/>
                  </a:lnTo>
                  <a:lnTo>
                    <a:pt x="0" y="42918"/>
                  </a:lnTo>
                  <a:lnTo>
                    <a:pt x="4632" y="48877"/>
                  </a:lnTo>
                  <a:lnTo>
                    <a:pt x="9580" y="51489"/>
                  </a:lnTo>
                  <a:lnTo>
                    <a:pt x="26706" y="53395"/>
                  </a:lnTo>
                  <a:lnTo>
                    <a:pt x="29659" y="53456"/>
                  </a:lnTo>
                  <a:lnTo>
                    <a:pt x="35586" y="50879"/>
                  </a:lnTo>
                  <a:lnTo>
                    <a:pt x="41527" y="47417"/>
                  </a:lnTo>
                  <a:lnTo>
                    <a:pt x="50450" y="44477"/>
                  </a:lnTo>
                  <a:lnTo>
                    <a:pt x="56402" y="40273"/>
                  </a:lnTo>
                  <a:lnTo>
                    <a:pt x="59708" y="35097"/>
                  </a:lnTo>
                  <a:lnTo>
                    <a:pt x="61831" y="23690"/>
                  </a:lnTo>
                  <a:lnTo>
                    <a:pt x="61014" y="21747"/>
                  </a:lnTo>
                  <a:lnTo>
                    <a:pt x="59476" y="20451"/>
                  </a:lnTo>
                  <a:lnTo>
                    <a:pt x="57459" y="19587"/>
                  </a:lnTo>
                  <a:lnTo>
                    <a:pt x="56114" y="18019"/>
                  </a:lnTo>
                  <a:lnTo>
                    <a:pt x="54620" y="13632"/>
                  </a:lnTo>
                  <a:lnTo>
                    <a:pt x="53229" y="12064"/>
                  </a:lnTo>
                  <a:lnTo>
                    <a:pt x="49038" y="10323"/>
                  </a:lnTo>
                  <a:lnTo>
                    <a:pt x="41100" y="9343"/>
                  </a:lnTo>
                  <a:lnTo>
                    <a:pt x="39255" y="8213"/>
                  </a:lnTo>
                  <a:lnTo>
                    <a:pt x="38025" y="6468"/>
                  </a:lnTo>
                  <a:lnTo>
                    <a:pt x="3556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9" name="SMARTInkShape-2334"/>
            <p:cNvSpPr/>
            <p:nvPr/>
          </p:nvSpPr>
          <p:spPr>
            <a:xfrm>
              <a:off x="2830734" y="2789847"/>
              <a:ext cx="53556" cy="94443"/>
            </a:xfrm>
            <a:custGeom>
              <a:avLst/>
              <a:gdLst/>
              <a:ahLst/>
              <a:cxnLst/>
              <a:rect l="0" t="0" r="0" b="0"/>
              <a:pathLst>
                <a:path w="53556" h="94443">
                  <a:moveTo>
                    <a:pt x="53555" y="5145"/>
                  </a:moveTo>
                  <a:lnTo>
                    <a:pt x="48814" y="5145"/>
                  </a:lnTo>
                  <a:lnTo>
                    <a:pt x="47418" y="4153"/>
                  </a:lnTo>
                  <a:lnTo>
                    <a:pt x="46487" y="2499"/>
                  </a:lnTo>
                  <a:lnTo>
                    <a:pt x="45867" y="404"/>
                  </a:lnTo>
                  <a:lnTo>
                    <a:pt x="44460" y="0"/>
                  </a:lnTo>
                  <a:lnTo>
                    <a:pt x="37045" y="4272"/>
                  </a:lnTo>
                  <a:lnTo>
                    <a:pt x="28833" y="11109"/>
                  </a:lnTo>
                  <a:lnTo>
                    <a:pt x="23385" y="12757"/>
                  </a:lnTo>
                  <a:lnTo>
                    <a:pt x="2946" y="37024"/>
                  </a:lnTo>
                  <a:lnTo>
                    <a:pt x="1297" y="41803"/>
                  </a:lnTo>
                  <a:lnTo>
                    <a:pt x="0" y="70646"/>
                  </a:lnTo>
                  <a:lnTo>
                    <a:pt x="984" y="72625"/>
                  </a:lnTo>
                  <a:lnTo>
                    <a:pt x="2633" y="73944"/>
                  </a:lnTo>
                  <a:lnTo>
                    <a:pt x="7110" y="76402"/>
                  </a:lnTo>
                  <a:lnTo>
                    <a:pt x="35695" y="944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0" name="SMARTInkShape-2335"/>
            <p:cNvSpPr/>
            <p:nvPr/>
          </p:nvSpPr>
          <p:spPr>
            <a:xfrm>
              <a:off x="2589619" y="2741424"/>
              <a:ext cx="187515" cy="133936"/>
            </a:xfrm>
            <a:custGeom>
              <a:avLst/>
              <a:gdLst/>
              <a:ahLst/>
              <a:cxnLst/>
              <a:rect l="0" t="0" r="0" b="0"/>
              <a:pathLst>
                <a:path w="187515" h="133936">
                  <a:moveTo>
                    <a:pt x="17850" y="71427"/>
                  </a:moveTo>
                  <a:lnTo>
                    <a:pt x="17850" y="113109"/>
                  </a:lnTo>
                  <a:lnTo>
                    <a:pt x="17850" y="130047"/>
                  </a:lnTo>
                  <a:lnTo>
                    <a:pt x="17850" y="125865"/>
                  </a:lnTo>
                  <a:lnTo>
                    <a:pt x="13109" y="125260"/>
                  </a:lnTo>
                  <a:lnTo>
                    <a:pt x="11713" y="124183"/>
                  </a:lnTo>
                  <a:lnTo>
                    <a:pt x="3028" y="103653"/>
                  </a:lnTo>
                  <a:lnTo>
                    <a:pt x="390" y="81894"/>
                  </a:lnTo>
                  <a:lnTo>
                    <a:pt x="0" y="43021"/>
                  </a:lnTo>
                  <a:lnTo>
                    <a:pt x="2641" y="36313"/>
                  </a:lnTo>
                  <a:lnTo>
                    <a:pt x="6129" y="30024"/>
                  </a:lnTo>
                  <a:lnTo>
                    <a:pt x="7680" y="23922"/>
                  </a:lnTo>
                  <a:lnTo>
                    <a:pt x="9085" y="21898"/>
                  </a:lnTo>
                  <a:lnTo>
                    <a:pt x="11015" y="20548"/>
                  </a:lnTo>
                  <a:lnTo>
                    <a:pt x="15804" y="18057"/>
                  </a:lnTo>
                  <a:lnTo>
                    <a:pt x="25138" y="10319"/>
                  </a:lnTo>
                  <a:lnTo>
                    <a:pt x="31033" y="9334"/>
                  </a:lnTo>
                  <a:lnTo>
                    <a:pt x="61319" y="8930"/>
                  </a:lnTo>
                  <a:lnTo>
                    <a:pt x="69581" y="11570"/>
                  </a:lnTo>
                  <a:lnTo>
                    <a:pt x="76560" y="15059"/>
                  </a:lnTo>
                  <a:lnTo>
                    <a:pt x="95168" y="18596"/>
                  </a:lnTo>
                  <a:lnTo>
                    <a:pt x="107132" y="24869"/>
                  </a:lnTo>
                  <a:lnTo>
                    <a:pt x="149646" y="26777"/>
                  </a:lnTo>
                  <a:lnTo>
                    <a:pt x="176830" y="26779"/>
                  </a:lnTo>
                  <a:lnTo>
                    <a:pt x="187100" y="18217"/>
                  </a:lnTo>
                  <a:lnTo>
                    <a:pt x="187513" y="391"/>
                  </a:lnTo>
                  <a:lnTo>
                    <a:pt x="161783" y="0"/>
                  </a:lnTo>
                  <a:lnTo>
                    <a:pt x="153588" y="2640"/>
                  </a:lnTo>
                  <a:lnTo>
                    <a:pt x="146639" y="6129"/>
                  </a:lnTo>
                  <a:lnTo>
                    <a:pt x="137148" y="9085"/>
                  </a:lnTo>
                  <a:lnTo>
                    <a:pt x="104173" y="38722"/>
                  </a:lnTo>
                  <a:lnTo>
                    <a:pt x="100863" y="47300"/>
                  </a:lnTo>
                  <a:lnTo>
                    <a:pt x="98372" y="74037"/>
                  </a:lnTo>
                  <a:lnTo>
                    <a:pt x="100932" y="80194"/>
                  </a:lnTo>
                  <a:lnTo>
                    <a:pt x="119212" y="101183"/>
                  </a:lnTo>
                  <a:lnTo>
                    <a:pt x="149355" y="119052"/>
                  </a:lnTo>
                  <a:lnTo>
                    <a:pt x="168941" y="126867"/>
                  </a:lnTo>
                  <a:lnTo>
                    <a:pt x="175291" y="130794"/>
                  </a:lnTo>
                  <a:lnTo>
                    <a:pt x="187514" y="1339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2" name="SMARTInkShape-2336"/>
          <p:cNvSpPr/>
          <p:nvPr/>
        </p:nvSpPr>
        <p:spPr>
          <a:xfrm>
            <a:off x="2312789" y="2821781"/>
            <a:ext cx="98227" cy="17860"/>
          </a:xfrm>
          <a:custGeom>
            <a:avLst/>
            <a:gdLst/>
            <a:ahLst/>
            <a:cxnLst/>
            <a:rect l="0" t="0" r="0" b="0"/>
            <a:pathLst>
              <a:path w="98227" h="17860">
                <a:moveTo>
                  <a:pt x="0" y="17859"/>
                </a:moveTo>
                <a:lnTo>
                  <a:pt x="16509" y="17859"/>
                </a:lnTo>
                <a:lnTo>
                  <a:pt x="24722" y="11723"/>
                </a:lnTo>
                <a:lnTo>
                  <a:pt x="33012" y="9757"/>
                </a:lnTo>
                <a:lnTo>
                  <a:pt x="76650" y="8930"/>
                </a:lnTo>
                <a:lnTo>
                  <a:pt x="89175" y="8930"/>
                </a:lnTo>
                <a:lnTo>
                  <a:pt x="89261" y="4189"/>
                </a:lnTo>
                <a:lnTo>
                  <a:pt x="90265" y="2793"/>
                </a:lnTo>
                <a:lnTo>
                  <a:pt x="97397" y="245"/>
                </a:lnTo>
                <a:lnTo>
                  <a:pt x="98226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6" name="SMARTInkShape-Group283"/>
          <p:cNvGrpSpPr/>
          <p:nvPr/>
        </p:nvGrpSpPr>
        <p:grpSpPr>
          <a:xfrm>
            <a:off x="5420356" y="2188141"/>
            <a:ext cx="339262" cy="355621"/>
            <a:chOff x="5420356" y="2188141"/>
            <a:chExt cx="339262" cy="355621"/>
          </a:xfrm>
        </p:grpSpPr>
        <p:sp>
          <p:nvSpPr>
            <p:cNvPr id="713" name="SMARTInkShape-2337"/>
            <p:cNvSpPr/>
            <p:nvPr/>
          </p:nvSpPr>
          <p:spPr>
            <a:xfrm>
              <a:off x="5598914" y="2188141"/>
              <a:ext cx="160704" cy="347891"/>
            </a:xfrm>
            <a:custGeom>
              <a:avLst/>
              <a:gdLst/>
              <a:ahLst/>
              <a:cxnLst/>
              <a:rect l="0" t="0" r="0" b="0"/>
              <a:pathLst>
                <a:path w="160704" h="347891">
                  <a:moveTo>
                    <a:pt x="0" y="8562"/>
                  </a:moveTo>
                  <a:lnTo>
                    <a:pt x="0" y="873"/>
                  </a:lnTo>
                  <a:lnTo>
                    <a:pt x="992" y="460"/>
                  </a:lnTo>
                  <a:lnTo>
                    <a:pt x="4740" y="0"/>
                  </a:lnTo>
                  <a:lnTo>
                    <a:pt x="9713" y="2442"/>
                  </a:lnTo>
                  <a:lnTo>
                    <a:pt x="15231" y="5842"/>
                  </a:lnTo>
                  <a:lnTo>
                    <a:pt x="20991" y="7353"/>
                  </a:lnTo>
                  <a:lnTo>
                    <a:pt x="26859" y="13316"/>
                  </a:lnTo>
                  <a:lnTo>
                    <a:pt x="33765" y="21589"/>
                  </a:lnTo>
                  <a:lnTo>
                    <a:pt x="77547" y="59614"/>
                  </a:lnTo>
                  <a:lnTo>
                    <a:pt x="113123" y="99662"/>
                  </a:lnTo>
                  <a:lnTo>
                    <a:pt x="136401" y="139166"/>
                  </a:lnTo>
                  <a:lnTo>
                    <a:pt x="154735" y="179958"/>
                  </a:lnTo>
                  <a:lnTo>
                    <a:pt x="160206" y="219527"/>
                  </a:lnTo>
                  <a:lnTo>
                    <a:pt x="160703" y="261548"/>
                  </a:lnTo>
                  <a:lnTo>
                    <a:pt x="159732" y="279423"/>
                  </a:lnTo>
                  <a:lnTo>
                    <a:pt x="142642" y="321101"/>
                  </a:lnTo>
                  <a:lnTo>
                    <a:pt x="125015" y="3478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4" name="SMARTInkShape-2338"/>
            <p:cNvSpPr/>
            <p:nvPr/>
          </p:nvSpPr>
          <p:spPr>
            <a:xfrm>
              <a:off x="5545336" y="2402208"/>
              <a:ext cx="76583" cy="141554"/>
            </a:xfrm>
            <a:custGeom>
              <a:avLst/>
              <a:gdLst/>
              <a:ahLst/>
              <a:cxnLst/>
              <a:rect l="0" t="0" r="0" b="0"/>
              <a:pathLst>
                <a:path w="76583" h="141554">
                  <a:moveTo>
                    <a:pt x="0" y="17737"/>
                  </a:moveTo>
                  <a:lnTo>
                    <a:pt x="0" y="8917"/>
                  </a:lnTo>
                  <a:lnTo>
                    <a:pt x="0" y="38977"/>
                  </a:lnTo>
                  <a:lnTo>
                    <a:pt x="992" y="40827"/>
                  </a:lnTo>
                  <a:lnTo>
                    <a:pt x="2645" y="42060"/>
                  </a:lnTo>
                  <a:lnTo>
                    <a:pt x="4740" y="42882"/>
                  </a:lnTo>
                  <a:lnTo>
                    <a:pt x="6136" y="44422"/>
                  </a:lnTo>
                  <a:lnTo>
                    <a:pt x="8561" y="52070"/>
                  </a:lnTo>
                  <a:lnTo>
                    <a:pt x="11412" y="52840"/>
                  </a:lnTo>
                  <a:lnTo>
                    <a:pt x="16585" y="53334"/>
                  </a:lnTo>
                  <a:lnTo>
                    <a:pt x="24735" y="47295"/>
                  </a:lnTo>
                  <a:lnTo>
                    <a:pt x="33015" y="44354"/>
                  </a:lnTo>
                  <a:lnTo>
                    <a:pt x="38816" y="40150"/>
                  </a:lnTo>
                  <a:lnTo>
                    <a:pt x="42055" y="34974"/>
                  </a:lnTo>
                  <a:lnTo>
                    <a:pt x="44489" y="29367"/>
                  </a:lnTo>
                  <a:lnTo>
                    <a:pt x="50443" y="20632"/>
                  </a:lnTo>
                  <a:lnTo>
                    <a:pt x="52185" y="14724"/>
                  </a:lnTo>
                  <a:lnTo>
                    <a:pt x="53642" y="12752"/>
                  </a:lnTo>
                  <a:lnTo>
                    <a:pt x="55605" y="11437"/>
                  </a:lnTo>
                  <a:lnTo>
                    <a:pt x="57905" y="10560"/>
                  </a:lnTo>
                  <a:lnTo>
                    <a:pt x="59439" y="8984"/>
                  </a:lnTo>
                  <a:lnTo>
                    <a:pt x="62103" y="1273"/>
                  </a:lnTo>
                  <a:lnTo>
                    <a:pt x="64973" y="498"/>
                  </a:lnTo>
                  <a:lnTo>
                    <a:pt x="70160" y="0"/>
                  </a:lnTo>
                  <a:lnTo>
                    <a:pt x="70586" y="952"/>
                  </a:lnTo>
                  <a:lnTo>
                    <a:pt x="71427" y="40090"/>
                  </a:lnTo>
                  <a:lnTo>
                    <a:pt x="71437" y="82449"/>
                  </a:lnTo>
                  <a:lnTo>
                    <a:pt x="72428" y="109865"/>
                  </a:lnTo>
                  <a:lnTo>
                    <a:pt x="76177" y="117553"/>
                  </a:lnTo>
                  <a:lnTo>
                    <a:pt x="76582" y="120992"/>
                  </a:lnTo>
                  <a:lnTo>
                    <a:pt x="71696" y="140953"/>
                  </a:lnTo>
                  <a:lnTo>
                    <a:pt x="70617" y="141553"/>
                  </a:lnTo>
                  <a:lnTo>
                    <a:pt x="44648" y="1338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5" name="SMARTInkShape-2339"/>
            <p:cNvSpPr/>
            <p:nvPr/>
          </p:nvSpPr>
          <p:spPr>
            <a:xfrm>
              <a:off x="5420356" y="2437804"/>
              <a:ext cx="107122" cy="62105"/>
            </a:xfrm>
            <a:custGeom>
              <a:avLst/>
              <a:gdLst/>
              <a:ahLst/>
              <a:cxnLst/>
              <a:rect l="0" t="0" r="0" b="0"/>
              <a:pathLst>
                <a:path w="107122" h="62105">
                  <a:moveTo>
                    <a:pt x="35683" y="0"/>
                  </a:moveTo>
                  <a:lnTo>
                    <a:pt x="14433" y="0"/>
                  </a:lnTo>
                  <a:lnTo>
                    <a:pt x="12587" y="993"/>
                  </a:lnTo>
                  <a:lnTo>
                    <a:pt x="11355" y="2646"/>
                  </a:lnTo>
                  <a:lnTo>
                    <a:pt x="10535" y="4741"/>
                  </a:lnTo>
                  <a:lnTo>
                    <a:pt x="8996" y="6138"/>
                  </a:lnTo>
                  <a:lnTo>
                    <a:pt x="4639" y="7689"/>
                  </a:lnTo>
                  <a:lnTo>
                    <a:pt x="3082" y="9095"/>
                  </a:lnTo>
                  <a:lnTo>
                    <a:pt x="1349" y="13303"/>
                  </a:lnTo>
                  <a:lnTo>
                    <a:pt x="0" y="31044"/>
                  </a:lnTo>
                  <a:lnTo>
                    <a:pt x="2626" y="36287"/>
                  </a:lnTo>
                  <a:lnTo>
                    <a:pt x="4716" y="39074"/>
                  </a:lnTo>
                  <a:lnTo>
                    <a:pt x="9683" y="42171"/>
                  </a:lnTo>
                  <a:lnTo>
                    <a:pt x="12396" y="42997"/>
                  </a:lnTo>
                  <a:lnTo>
                    <a:pt x="14205" y="44540"/>
                  </a:lnTo>
                  <a:lnTo>
                    <a:pt x="16215" y="48900"/>
                  </a:lnTo>
                  <a:lnTo>
                    <a:pt x="18735" y="50460"/>
                  </a:lnTo>
                  <a:lnTo>
                    <a:pt x="34392" y="55608"/>
                  </a:lnTo>
                  <a:lnTo>
                    <a:pt x="41063" y="59442"/>
                  </a:lnTo>
                  <a:lnTo>
                    <a:pt x="51389" y="61600"/>
                  </a:lnTo>
                  <a:lnTo>
                    <a:pt x="61184" y="62104"/>
                  </a:lnTo>
                  <a:lnTo>
                    <a:pt x="69506" y="59683"/>
                  </a:lnTo>
                  <a:lnTo>
                    <a:pt x="78193" y="54784"/>
                  </a:lnTo>
                  <a:lnTo>
                    <a:pt x="87038" y="52825"/>
                  </a:lnTo>
                  <a:lnTo>
                    <a:pt x="107121" y="357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3" name="SMARTInkShape-Group284"/>
          <p:cNvGrpSpPr/>
          <p:nvPr/>
        </p:nvGrpSpPr>
        <p:grpSpPr>
          <a:xfrm>
            <a:off x="4688086" y="2303859"/>
            <a:ext cx="705446" cy="223244"/>
            <a:chOff x="4688086" y="2303859"/>
            <a:chExt cx="705446" cy="223244"/>
          </a:xfrm>
        </p:grpSpPr>
        <p:sp>
          <p:nvSpPr>
            <p:cNvPr id="717" name="SMARTInkShape-2340"/>
            <p:cNvSpPr/>
            <p:nvPr/>
          </p:nvSpPr>
          <p:spPr>
            <a:xfrm>
              <a:off x="5286900" y="2420064"/>
              <a:ext cx="106632" cy="69191"/>
            </a:xfrm>
            <a:custGeom>
              <a:avLst/>
              <a:gdLst/>
              <a:ahLst/>
              <a:cxnLst/>
              <a:rect l="0" t="0" r="0" b="0"/>
              <a:pathLst>
                <a:path w="106632" h="69191">
                  <a:moveTo>
                    <a:pt x="88772" y="17740"/>
                  </a:moveTo>
                  <a:lnTo>
                    <a:pt x="84031" y="17740"/>
                  </a:lnTo>
                  <a:lnTo>
                    <a:pt x="82635" y="16748"/>
                  </a:lnTo>
                  <a:lnTo>
                    <a:pt x="81704" y="15095"/>
                  </a:lnTo>
                  <a:lnTo>
                    <a:pt x="81084" y="13000"/>
                  </a:lnTo>
                  <a:lnTo>
                    <a:pt x="79677" y="11604"/>
                  </a:lnTo>
                  <a:lnTo>
                    <a:pt x="75469" y="10052"/>
                  </a:lnTo>
                  <a:lnTo>
                    <a:pt x="73950" y="8646"/>
                  </a:lnTo>
                  <a:lnTo>
                    <a:pt x="72263" y="4438"/>
                  </a:lnTo>
                  <a:lnTo>
                    <a:pt x="70820" y="2919"/>
                  </a:lnTo>
                  <a:lnTo>
                    <a:pt x="66572" y="1232"/>
                  </a:lnTo>
                  <a:lnTo>
                    <a:pt x="45216" y="0"/>
                  </a:lnTo>
                  <a:lnTo>
                    <a:pt x="37003" y="2580"/>
                  </a:lnTo>
                  <a:lnTo>
                    <a:pt x="17493" y="15332"/>
                  </a:lnTo>
                  <a:lnTo>
                    <a:pt x="11451" y="17662"/>
                  </a:lnTo>
                  <a:lnTo>
                    <a:pt x="5459" y="22005"/>
                  </a:lnTo>
                  <a:lnTo>
                    <a:pt x="2135" y="27242"/>
                  </a:lnTo>
                  <a:lnTo>
                    <a:pt x="0" y="38689"/>
                  </a:lnTo>
                  <a:lnTo>
                    <a:pt x="4371" y="52280"/>
                  </a:lnTo>
                  <a:lnTo>
                    <a:pt x="14550" y="60542"/>
                  </a:lnTo>
                  <a:lnTo>
                    <a:pt x="28003" y="66529"/>
                  </a:lnTo>
                  <a:lnTo>
                    <a:pt x="40597" y="69190"/>
                  </a:lnTo>
                  <a:lnTo>
                    <a:pt x="50162" y="67727"/>
                  </a:lnTo>
                  <a:lnTo>
                    <a:pt x="61126" y="61325"/>
                  </a:lnTo>
                  <a:lnTo>
                    <a:pt x="67555" y="56955"/>
                  </a:lnTo>
                  <a:lnTo>
                    <a:pt x="73720" y="55013"/>
                  </a:lnTo>
                  <a:lnTo>
                    <a:pt x="75760" y="53503"/>
                  </a:lnTo>
                  <a:lnTo>
                    <a:pt x="77121" y="51504"/>
                  </a:lnTo>
                  <a:lnTo>
                    <a:pt x="79625" y="46637"/>
                  </a:lnTo>
                  <a:lnTo>
                    <a:pt x="85620" y="38319"/>
                  </a:lnTo>
                  <a:lnTo>
                    <a:pt x="88358" y="28400"/>
                  </a:lnTo>
                  <a:lnTo>
                    <a:pt x="88772" y="17751"/>
                  </a:lnTo>
                  <a:lnTo>
                    <a:pt x="88772" y="47629"/>
                  </a:lnTo>
                  <a:lnTo>
                    <a:pt x="89764" y="49572"/>
                  </a:lnTo>
                  <a:lnTo>
                    <a:pt x="91417" y="50868"/>
                  </a:lnTo>
                  <a:lnTo>
                    <a:pt x="95901" y="53300"/>
                  </a:lnTo>
                  <a:lnTo>
                    <a:pt x="106631" y="623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8" name="SMARTInkShape-2341"/>
            <p:cNvSpPr/>
            <p:nvPr/>
          </p:nvSpPr>
          <p:spPr>
            <a:xfrm>
              <a:off x="5214947" y="2321719"/>
              <a:ext cx="26781" cy="169665"/>
            </a:xfrm>
            <a:custGeom>
              <a:avLst/>
              <a:gdLst/>
              <a:ahLst/>
              <a:cxnLst/>
              <a:rect l="0" t="0" r="0" b="0"/>
              <a:pathLst>
                <a:path w="26781" h="169665">
                  <a:moveTo>
                    <a:pt x="8920" y="0"/>
                  </a:moveTo>
                  <a:lnTo>
                    <a:pt x="8920" y="12429"/>
                  </a:lnTo>
                  <a:lnTo>
                    <a:pt x="358" y="52011"/>
                  </a:lnTo>
                  <a:lnTo>
                    <a:pt x="0" y="95654"/>
                  </a:lnTo>
                  <a:lnTo>
                    <a:pt x="2641" y="104689"/>
                  </a:lnTo>
                  <a:lnTo>
                    <a:pt x="6130" y="113005"/>
                  </a:lnTo>
                  <a:lnTo>
                    <a:pt x="9086" y="127851"/>
                  </a:lnTo>
                  <a:lnTo>
                    <a:pt x="15824" y="142259"/>
                  </a:lnTo>
                  <a:lnTo>
                    <a:pt x="16500" y="145440"/>
                  </a:lnTo>
                  <a:lnTo>
                    <a:pt x="26780" y="1696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9" name="SMARTInkShape-2342"/>
            <p:cNvSpPr/>
            <p:nvPr/>
          </p:nvSpPr>
          <p:spPr>
            <a:xfrm>
              <a:off x="5126885" y="2303859"/>
              <a:ext cx="34475" cy="214314"/>
            </a:xfrm>
            <a:custGeom>
              <a:avLst/>
              <a:gdLst/>
              <a:ahLst/>
              <a:cxnLst/>
              <a:rect l="0" t="0" r="0" b="0"/>
              <a:pathLst>
                <a:path w="34475" h="214314">
                  <a:moveTo>
                    <a:pt x="16615" y="0"/>
                  </a:moveTo>
                  <a:lnTo>
                    <a:pt x="16615" y="20991"/>
                  </a:lnTo>
                  <a:lnTo>
                    <a:pt x="13969" y="26858"/>
                  </a:lnTo>
                  <a:lnTo>
                    <a:pt x="11875" y="29812"/>
                  </a:lnTo>
                  <a:lnTo>
                    <a:pt x="8927" y="43450"/>
                  </a:lnTo>
                  <a:lnTo>
                    <a:pt x="7758" y="83448"/>
                  </a:lnTo>
                  <a:lnTo>
                    <a:pt x="6714" y="101234"/>
                  </a:lnTo>
                  <a:lnTo>
                    <a:pt x="0" y="126233"/>
                  </a:lnTo>
                  <a:lnTo>
                    <a:pt x="7182" y="169828"/>
                  </a:lnTo>
                  <a:lnTo>
                    <a:pt x="8453" y="180651"/>
                  </a:lnTo>
                  <a:lnTo>
                    <a:pt x="14747" y="192323"/>
                  </a:lnTo>
                  <a:lnTo>
                    <a:pt x="20085" y="198917"/>
                  </a:lnTo>
                  <a:lnTo>
                    <a:pt x="25764" y="202509"/>
                  </a:lnTo>
                  <a:lnTo>
                    <a:pt x="28667" y="203467"/>
                  </a:lnTo>
                  <a:lnTo>
                    <a:pt x="30603" y="205098"/>
                  </a:lnTo>
                  <a:lnTo>
                    <a:pt x="34474" y="214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0" name="SMARTInkShape-2343"/>
            <p:cNvSpPr/>
            <p:nvPr/>
          </p:nvSpPr>
          <p:spPr>
            <a:xfrm>
              <a:off x="4830961" y="2439056"/>
              <a:ext cx="250032" cy="61258"/>
            </a:xfrm>
            <a:custGeom>
              <a:avLst/>
              <a:gdLst/>
              <a:ahLst/>
              <a:cxnLst/>
              <a:rect l="0" t="0" r="0" b="0"/>
              <a:pathLst>
                <a:path w="250032" h="61258">
                  <a:moveTo>
                    <a:pt x="0" y="7678"/>
                  </a:moveTo>
                  <a:lnTo>
                    <a:pt x="0" y="16499"/>
                  </a:lnTo>
                  <a:lnTo>
                    <a:pt x="4740" y="21316"/>
                  </a:lnTo>
                  <a:lnTo>
                    <a:pt x="9713" y="23661"/>
                  </a:lnTo>
                  <a:lnTo>
                    <a:pt x="51137" y="25505"/>
                  </a:lnTo>
                  <a:lnTo>
                    <a:pt x="94055" y="17846"/>
                  </a:lnTo>
                  <a:lnTo>
                    <a:pt x="124858" y="14125"/>
                  </a:lnTo>
                  <a:lnTo>
                    <a:pt x="142828" y="9588"/>
                  </a:lnTo>
                  <a:lnTo>
                    <a:pt x="175063" y="7790"/>
                  </a:lnTo>
                  <a:lnTo>
                    <a:pt x="179671" y="5082"/>
                  </a:lnTo>
                  <a:lnTo>
                    <a:pt x="185972" y="0"/>
                  </a:lnTo>
                  <a:lnTo>
                    <a:pt x="186489" y="575"/>
                  </a:lnTo>
                  <a:lnTo>
                    <a:pt x="187387" y="6547"/>
                  </a:lnTo>
                  <a:lnTo>
                    <a:pt x="186440" y="6924"/>
                  </a:lnTo>
                  <a:lnTo>
                    <a:pt x="182742" y="7343"/>
                  </a:lnTo>
                  <a:lnTo>
                    <a:pt x="177792" y="10175"/>
                  </a:lnTo>
                  <a:lnTo>
                    <a:pt x="172284" y="13749"/>
                  </a:lnTo>
                  <a:lnTo>
                    <a:pt x="163604" y="16753"/>
                  </a:lnTo>
                  <a:lnTo>
                    <a:pt x="139894" y="37566"/>
                  </a:lnTo>
                  <a:lnTo>
                    <a:pt x="136589" y="43451"/>
                  </a:lnTo>
                  <a:lnTo>
                    <a:pt x="134293" y="52150"/>
                  </a:lnTo>
                  <a:lnTo>
                    <a:pt x="133991" y="59861"/>
                  </a:lnTo>
                  <a:lnTo>
                    <a:pt x="134968" y="60326"/>
                  </a:lnTo>
                  <a:lnTo>
                    <a:pt x="146377" y="61134"/>
                  </a:lnTo>
                  <a:lnTo>
                    <a:pt x="152039" y="58556"/>
                  </a:lnTo>
                  <a:lnTo>
                    <a:pt x="157862" y="55095"/>
                  </a:lnTo>
                  <a:lnTo>
                    <a:pt x="166717" y="52155"/>
                  </a:lnTo>
                  <a:lnTo>
                    <a:pt x="190501" y="31368"/>
                  </a:lnTo>
                  <a:lnTo>
                    <a:pt x="193808" y="25483"/>
                  </a:lnTo>
                  <a:lnTo>
                    <a:pt x="196104" y="16785"/>
                  </a:lnTo>
                  <a:lnTo>
                    <a:pt x="196439" y="8092"/>
                  </a:lnTo>
                  <a:lnTo>
                    <a:pt x="196453" y="20991"/>
                  </a:lnTo>
                  <a:lnTo>
                    <a:pt x="197445" y="22507"/>
                  </a:lnTo>
                  <a:lnTo>
                    <a:pt x="199098" y="23517"/>
                  </a:lnTo>
                  <a:lnTo>
                    <a:pt x="201193" y="24191"/>
                  </a:lnTo>
                  <a:lnTo>
                    <a:pt x="208881" y="29879"/>
                  </a:lnTo>
                  <a:lnTo>
                    <a:pt x="211898" y="35074"/>
                  </a:lnTo>
                  <a:lnTo>
                    <a:pt x="212703" y="37848"/>
                  </a:lnTo>
                  <a:lnTo>
                    <a:pt x="215224" y="39698"/>
                  </a:lnTo>
                  <a:lnTo>
                    <a:pt x="230882" y="45312"/>
                  </a:lnTo>
                  <a:lnTo>
                    <a:pt x="250031" y="612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1" name="SMARTInkShape-2344"/>
            <p:cNvSpPr/>
            <p:nvPr/>
          </p:nvSpPr>
          <p:spPr>
            <a:xfrm>
              <a:off x="4875721" y="2304460"/>
              <a:ext cx="133835" cy="186924"/>
            </a:xfrm>
            <a:custGeom>
              <a:avLst/>
              <a:gdLst/>
              <a:ahLst/>
              <a:cxnLst/>
              <a:rect l="0" t="0" r="0" b="0"/>
              <a:pathLst>
                <a:path w="133835" h="186924">
                  <a:moveTo>
                    <a:pt x="26677" y="186923"/>
                  </a:moveTo>
                  <a:lnTo>
                    <a:pt x="26677" y="182182"/>
                  </a:lnTo>
                  <a:lnTo>
                    <a:pt x="24031" y="177209"/>
                  </a:lnTo>
                  <a:lnTo>
                    <a:pt x="20540" y="171691"/>
                  </a:lnTo>
                  <a:lnTo>
                    <a:pt x="10168" y="135785"/>
                  </a:lnTo>
                  <a:lnTo>
                    <a:pt x="8093" y="113395"/>
                  </a:lnTo>
                  <a:lnTo>
                    <a:pt x="1803" y="95743"/>
                  </a:lnTo>
                  <a:lnTo>
                    <a:pt x="0" y="60584"/>
                  </a:lnTo>
                  <a:lnTo>
                    <a:pt x="4662" y="45750"/>
                  </a:lnTo>
                  <a:lnTo>
                    <a:pt x="15126" y="30089"/>
                  </a:lnTo>
                  <a:lnTo>
                    <a:pt x="38799" y="6242"/>
                  </a:lnTo>
                  <a:lnTo>
                    <a:pt x="46286" y="2440"/>
                  </a:lnTo>
                  <a:lnTo>
                    <a:pt x="60169" y="0"/>
                  </a:lnTo>
                  <a:lnTo>
                    <a:pt x="75406" y="569"/>
                  </a:lnTo>
                  <a:lnTo>
                    <a:pt x="115263" y="14646"/>
                  </a:lnTo>
                  <a:lnTo>
                    <a:pt x="133834" y="26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2" name="SMARTInkShape-2345"/>
            <p:cNvSpPr/>
            <p:nvPr/>
          </p:nvSpPr>
          <p:spPr>
            <a:xfrm>
              <a:off x="4688086" y="2330648"/>
              <a:ext cx="17860" cy="196455"/>
            </a:xfrm>
            <a:custGeom>
              <a:avLst/>
              <a:gdLst/>
              <a:ahLst/>
              <a:cxnLst/>
              <a:rect l="0" t="0" r="0" b="0"/>
              <a:pathLst>
                <a:path w="17860" h="196455">
                  <a:moveTo>
                    <a:pt x="0" y="0"/>
                  </a:moveTo>
                  <a:lnTo>
                    <a:pt x="0" y="42450"/>
                  </a:lnTo>
                  <a:lnTo>
                    <a:pt x="992" y="56675"/>
                  </a:lnTo>
                  <a:lnTo>
                    <a:pt x="7067" y="73519"/>
                  </a:lnTo>
                  <a:lnTo>
                    <a:pt x="8897" y="117703"/>
                  </a:lnTo>
                  <a:lnTo>
                    <a:pt x="8928" y="160167"/>
                  </a:lnTo>
                  <a:lnTo>
                    <a:pt x="8928" y="163333"/>
                  </a:lnTo>
                  <a:lnTo>
                    <a:pt x="11575" y="169496"/>
                  </a:lnTo>
                  <a:lnTo>
                    <a:pt x="15066" y="175542"/>
                  </a:lnTo>
                  <a:lnTo>
                    <a:pt x="17307" y="187509"/>
                  </a:lnTo>
                  <a:lnTo>
                    <a:pt x="17859" y="1964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9" name="SMARTInkShape-Group285"/>
          <p:cNvGrpSpPr/>
          <p:nvPr/>
        </p:nvGrpSpPr>
        <p:grpSpPr>
          <a:xfrm>
            <a:off x="2893232" y="2339578"/>
            <a:ext cx="1750206" cy="276407"/>
            <a:chOff x="2893232" y="2339578"/>
            <a:chExt cx="1750206" cy="276407"/>
          </a:xfrm>
        </p:grpSpPr>
        <p:sp>
          <p:nvSpPr>
            <p:cNvPr id="724" name="SMARTInkShape-2346"/>
            <p:cNvSpPr/>
            <p:nvPr/>
          </p:nvSpPr>
          <p:spPr>
            <a:xfrm>
              <a:off x="4545366" y="2446767"/>
              <a:ext cx="98072" cy="80336"/>
            </a:xfrm>
            <a:custGeom>
              <a:avLst/>
              <a:gdLst/>
              <a:ahLst/>
              <a:cxnLst/>
              <a:rect l="0" t="0" r="0" b="0"/>
              <a:pathLst>
                <a:path w="98072" h="80336">
                  <a:moveTo>
                    <a:pt x="80212" y="8897"/>
                  </a:moveTo>
                  <a:lnTo>
                    <a:pt x="80212" y="4156"/>
                  </a:lnTo>
                  <a:lnTo>
                    <a:pt x="79220" y="2760"/>
                  </a:lnTo>
                  <a:lnTo>
                    <a:pt x="77566" y="1829"/>
                  </a:lnTo>
                  <a:lnTo>
                    <a:pt x="67783" y="335"/>
                  </a:lnTo>
                  <a:lnTo>
                    <a:pt x="50400" y="0"/>
                  </a:lnTo>
                  <a:lnTo>
                    <a:pt x="44473" y="2627"/>
                  </a:lnTo>
                  <a:lnTo>
                    <a:pt x="38531" y="6111"/>
                  </a:lnTo>
                  <a:lnTo>
                    <a:pt x="26632" y="8347"/>
                  </a:lnTo>
                  <a:lnTo>
                    <a:pt x="23656" y="8530"/>
                  </a:lnTo>
                  <a:lnTo>
                    <a:pt x="17703" y="11380"/>
                  </a:lnTo>
                  <a:lnTo>
                    <a:pt x="5798" y="21293"/>
                  </a:lnTo>
                  <a:lnTo>
                    <a:pt x="2490" y="26974"/>
                  </a:lnTo>
                  <a:lnTo>
                    <a:pt x="0" y="42865"/>
                  </a:lnTo>
                  <a:lnTo>
                    <a:pt x="4631" y="48837"/>
                  </a:lnTo>
                  <a:lnTo>
                    <a:pt x="9579" y="51453"/>
                  </a:lnTo>
                  <a:lnTo>
                    <a:pt x="12286" y="52150"/>
                  </a:lnTo>
                  <a:lnTo>
                    <a:pt x="26705" y="60430"/>
                  </a:lnTo>
                  <a:lnTo>
                    <a:pt x="38554" y="62071"/>
                  </a:lnTo>
                  <a:lnTo>
                    <a:pt x="44500" y="59650"/>
                  </a:lnTo>
                  <a:lnTo>
                    <a:pt x="62353" y="47014"/>
                  </a:lnTo>
                  <a:lnTo>
                    <a:pt x="65329" y="46214"/>
                  </a:lnTo>
                  <a:lnTo>
                    <a:pt x="67313" y="44689"/>
                  </a:lnTo>
                  <a:lnTo>
                    <a:pt x="71098" y="38795"/>
                  </a:lnTo>
                  <a:lnTo>
                    <a:pt x="80201" y="35689"/>
                  </a:lnTo>
                  <a:lnTo>
                    <a:pt x="80209" y="35687"/>
                  </a:lnTo>
                  <a:lnTo>
                    <a:pt x="80212" y="57809"/>
                  </a:lnTo>
                  <a:lnTo>
                    <a:pt x="82857" y="63047"/>
                  </a:lnTo>
                  <a:lnTo>
                    <a:pt x="98071" y="803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5" name="SMARTInkShape-2347"/>
            <p:cNvSpPr/>
            <p:nvPr/>
          </p:nvSpPr>
          <p:spPr>
            <a:xfrm>
              <a:off x="4447106" y="2411015"/>
              <a:ext cx="53457" cy="98228"/>
            </a:xfrm>
            <a:custGeom>
              <a:avLst/>
              <a:gdLst/>
              <a:ahLst/>
              <a:cxnLst/>
              <a:rect l="0" t="0" r="0" b="0"/>
              <a:pathLst>
                <a:path w="53457" h="98228">
                  <a:moveTo>
                    <a:pt x="44526" y="0"/>
                  </a:moveTo>
                  <a:lnTo>
                    <a:pt x="36839" y="0"/>
                  </a:lnTo>
                  <a:lnTo>
                    <a:pt x="28713" y="6137"/>
                  </a:lnTo>
                  <a:lnTo>
                    <a:pt x="20438" y="9095"/>
                  </a:lnTo>
                  <a:lnTo>
                    <a:pt x="14639" y="13303"/>
                  </a:lnTo>
                  <a:lnTo>
                    <a:pt x="11399" y="18480"/>
                  </a:lnTo>
                  <a:lnTo>
                    <a:pt x="8967" y="24088"/>
                  </a:lnTo>
                  <a:lnTo>
                    <a:pt x="3012" y="32824"/>
                  </a:lnTo>
                  <a:lnTo>
                    <a:pt x="807" y="41697"/>
                  </a:lnTo>
                  <a:lnTo>
                    <a:pt x="0" y="56558"/>
                  </a:lnTo>
                  <a:lnTo>
                    <a:pt x="2579" y="62509"/>
                  </a:lnTo>
                  <a:lnTo>
                    <a:pt x="29691" y="92274"/>
                  </a:lnTo>
                  <a:lnTo>
                    <a:pt x="35617" y="95581"/>
                  </a:lnTo>
                  <a:lnTo>
                    <a:pt x="53456" y="982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6" name="SMARTInkShape-2348"/>
            <p:cNvSpPr/>
            <p:nvPr/>
          </p:nvSpPr>
          <p:spPr>
            <a:xfrm>
              <a:off x="4384476" y="2393156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893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7" name="SMARTInkShape-2349"/>
            <p:cNvSpPr/>
            <p:nvPr/>
          </p:nvSpPr>
          <p:spPr>
            <a:xfrm>
              <a:off x="4357687" y="2428875"/>
              <a:ext cx="8931" cy="62509"/>
            </a:xfrm>
            <a:custGeom>
              <a:avLst/>
              <a:gdLst/>
              <a:ahLst/>
              <a:cxnLst/>
              <a:rect l="0" t="0" r="0" b="0"/>
              <a:pathLst>
                <a:path w="8931" h="62509">
                  <a:moveTo>
                    <a:pt x="8930" y="0"/>
                  </a:moveTo>
                  <a:lnTo>
                    <a:pt x="8930" y="38732"/>
                  </a:lnTo>
                  <a:lnTo>
                    <a:pt x="6284" y="44665"/>
                  </a:lnTo>
                  <a:lnTo>
                    <a:pt x="2793" y="50609"/>
                  </a:lnTo>
                  <a:lnTo>
                    <a:pt x="0" y="625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8" name="SMARTInkShape-2350"/>
            <p:cNvSpPr/>
            <p:nvPr/>
          </p:nvSpPr>
          <p:spPr>
            <a:xfrm>
              <a:off x="4241601" y="2437804"/>
              <a:ext cx="98194" cy="178181"/>
            </a:xfrm>
            <a:custGeom>
              <a:avLst/>
              <a:gdLst/>
              <a:ahLst/>
              <a:cxnLst/>
              <a:rect l="0" t="0" r="0" b="0"/>
              <a:pathLst>
                <a:path w="98194" h="178181">
                  <a:moveTo>
                    <a:pt x="80367" y="0"/>
                  </a:moveTo>
                  <a:lnTo>
                    <a:pt x="63199" y="0"/>
                  </a:lnTo>
                  <a:lnTo>
                    <a:pt x="55208" y="2646"/>
                  </a:lnTo>
                  <a:lnTo>
                    <a:pt x="51688" y="4741"/>
                  </a:lnTo>
                  <a:lnTo>
                    <a:pt x="28795" y="11024"/>
                  </a:lnTo>
                  <a:lnTo>
                    <a:pt x="417" y="35309"/>
                  </a:lnTo>
                  <a:lnTo>
                    <a:pt x="44655" y="35719"/>
                  </a:lnTo>
                  <a:lnTo>
                    <a:pt x="47630" y="35719"/>
                  </a:lnTo>
                  <a:lnTo>
                    <a:pt x="61296" y="40460"/>
                  </a:lnTo>
                  <a:lnTo>
                    <a:pt x="64677" y="42848"/>
                  </a:lnTo>
                  <a:lnTo>
                    <a:pt x="68433" y="48148"/>
                  </a:lnTo>
                  <a:lnTo>
                    <a:pt x="73688" y="62577"/>
                  </a:lnTo>
                  <a:lnTo>
                    <a:pt x="75915" y="65531"/>
                  </a:lnTo>
                  <a:lnTo>
                    <a:pt x="78388" y="74104"/>
                  </a:lnTo>
                  <a:lnTo>
                    <a:pt x="80480" y="83537"/>
                  </a:lnTo>
                  <a:lnTo>
                    <a:pt x="86244" y="95418"/>
                  </a:lnTo>
                  <a:lnTo>
                    <a:pt x="91764" y="131484"/>
                  </a:lnTo>
                  <a:lnTo>
                    <a:pt x="95354" y="138805"/>
                  </a:lnTo>
                  <a:lnTo>
                    <a:pt x="97849" y="154638"/>
                  </a:lnTo>
                  <a:lnTo>
                    <a:pt x="98193" y="167888"/>
                  </a:lnTo>
                  <a:lnTo>
                    <a:pt x="90535" y="177197"/>
                  </a:lnTo>
                  <a:lnTo>
                    <a:pt x="87202" y="177973"/>
                  </a:lnTo>
                  <a:lnTo>
                    <a:pt x="84924" y="178180"/>
                  </a:lnTo>
                  <a:lnTo>
                    <a:pt x="47007" y="167554"/>
                  </a:lnTo>
                  <a:lnTo>
                    <a:pt x="2828" y="136575"/>
                  </a:lnTo>
                  <a:lnTo>
                    <a:pt x="0" y="1339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9" name="SMARTInkShape-2351"/>
            <p:cNvSpPr/>
            <p:nvPr/>
          </p:nvSpPr>
          <p:spPr>
            <a:xfrm>
              <a:off x="4152427" y="2420054"/>
              <a:ext cx="78856" cy="80223"/>
            </a:xfrm>
            <a:custGeom>
              <a:avLst/>
              <a:gdLst/>
              <a:ahLst/>
              <a:cxnLst/>
              <a:rect l="0" t="0" r="0" b="0"/>
              <a:pathLst>
                <a:path w="78856" h="80223">
                  <a:moveTo>
                    <a:pt x="62385" y="8821"/>
                  </a:moveTo>
                  <a:lnTo>
                    <a:pt x="62385" y="4080"/>
                  </a:lnTo>
                  <a:lnTo>
                    <a:pt x="61393" y="2684"/>
                  </a:lnTo>
                  <a:lnTo>
                    <a:pt x="59740" y="1753"/>
                  </a:lnTo>
                  <a:lnTo>
                    <a:pt x="46135" y="0"/>
                  </a:lnTo>
                  <a:lnTo>
                    <a:pt x="26497" y="15341"/>
                  </a:lnTo>
                  <a:lnTo>
                    <a:pt x="23577" y="16144"/>
                  </a:lnTo>
                  <a:lnTo>
                    <a:pt x="17686" y="22329"/>
                  </a:lnTo>
                  <a:lnTo>
                    <a:pt x="12753" y="30699"/>
                  </a:lnTo>
                  <a:lnTo>
                    <a:pt x="8984" y="40990"/>
                  </a:lnTo>
                  <a:lnTo>
                    <a:pt x="3017" y="50323"/>
                  </a:lnTo>
                  <a:lnTo>
                    <a:pt x="807" y="59372"/>
                  </a:lnTo>
                  <a:lnTo>
                    <a:pt x="0" y="69558"/>
                  </a:lnTo>
                  <a:lnTo>
                    <a:pt x="7577" y="78862"/>
                  </a:lnTo>
                  <a:lnTo>
                    <a:pt x="10906" y="79638"/>
                  </a:lnTo>
                  <a:lnTo>
                    <a:pt x="29766" y="80222"/>
                  </a:lnTo>
                  <a:lnTo>
                    <a:pt x="50461" y="72567"/>
                  </a:lnTo>
                  <a:lnTo>
                    <a:pt x="65622" y="59008"/>
                  </a:lnTo>
                  <a:lnTo>
                    <a:pt x="68785" y="53285"/>
                  </a:lnTo>
                  <a:lnTo>
                    <a:pt x="71182" y="47434"/>
                  </a:lnTo>
                  <a:lnTo>
                    <a:pt x="78855" y="37363"/>
                  </a:lnTo>
                  <a:lnTo>
                    <a:pt x="78326" y="35787"/>
                  </a:lnTo>
                  <a:lnTo>
                    <a:pt x="73833" y="28827"/>
                  </a:lnTo>
                  <a:lnTo>
                    <a:pt x="72434" y="23335"/>
                  </a:lnTo>
                  <a:lnTo>
                    <a:pt x="71069" y="21474"/>
                  </a:lnTo>
                  <a:lnTo>
                    <a:pt x="69166" y="20233"/>
                  </a:lnTo>
                  <a:lnTo>
                    <a:pt x="66906" y="19405"/>
                  </a:lnTo>
                  <a:lnTo>
                    <a:pt x="65399" y="17862"/>
                  </a:lnTo>
                  <a:lnTo>
                    <a:pt x="63725" y="13501"/>
                  </a:lnTo>
                  <a:lnTo>
                    <a:pt x="62286" y="11941"/>
                  </a:lnTo>
                  <a:lnTo>
                    <a:pt x="53455" y="88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0" name="SMARTInkShape-2352"/>
            <p:cNvSpPr/>
            <p:nvPr/>
          </p:nvSpPr>
          <p:spPr>
            <a:xfrm>
              <a:off x="4089830" y="2339578"/>
              <a:ext cx="35686" cy="178595"/>
            </a:xfrm>
            <a:custGeom>
              <a:avLst/>
              <a:gdLst/>
              <a:ahLst/>
              <a:cxnLst/>
              <a:rect l="0" t="0" r="0" b="0"/>
              <a:pathLst>
                <a:path w="35686" h="178595">
                  <a:moveTo>
                    <a:pt x="35685" y="0"/>
                  </a:moveTo>
                  <a:lnTo>
                    <a:pt x="35685" y="4741"/>
                  </a:lnTo>
                  <a:lnTo>
                    <a:pt x="34693" y="6137"/>
                  </a:lnTo>
                  <a:lnTo>
                    <a:pt x="33040" y="7068"/>
                  </a:lnTo>
                  <a:lnTo>
                    <a:pt x="30945" y="7689"/>
                  </a:lnTo>
                  <a:lnTo>
                    <a:pt x="29549" y="9094"/>
                  </a:lnTo>
                  <a:lnTo>
                    <a:pt x="27997" y="13302"/>
                  </a:lnTo>
                  <a:lnTo>
                    <a:pt x="25836" y="38961"/>
                  </a:lnTo>
                  <a:lnTo>
                    <a:pt x="19702" y="55688"/>
                  </a:lnTo>
                  <a:lnTo>
                    <a:pt x="15345" y="82414"/>
                  </a:lnTo>
                  <a:lnTo>
                    <a:pt x="10170" y="99844"/>
                  </a:lnTo>
                  <a:lnTo>
                    <a:pt x="8156" y="118977"/>
                  </a:lnTo>
                  <a:lnTo>
                    <a:pt x="1241" y="136519"/>
                  </a:lnTo>
                  <a:lnTo>
                    <a:pt x="0" y="163700"/>
                  </a:lnTo>
                  <a:lnTo>
                    <a:pt x="2628" y="169660"/>
                  </a:lnTo>
                  <a:lnTo>
                    <a:pt x="8896" y="1785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1" name="SMARTInkShape-2353"/>
            <p:cNvSpPr/>
            <p:nvPr/>
          </p:nvSpPr>
          <p:spPr>
            <a:xfrm>
              <a:off x="3938148" y="2357437"/>
              <a:ext cx="89142" cy="196455"/>
            </a:xfrm>
            <a:custGeom>
              <a:avLst/>
              <a:gdLst/>
              <a:ahLst/>
              <a:cxnLst/>
              <a:rect l="0" t="0" r="0" b="0"/>
              <a:pathLst>
                <a:path w="89142" h="196455">
                  <a:moveTo>
                    <a:pt x="89141" y="0"/>
                  </a:moveTo>
                  <a:lnTo>
                    <a:pt x="84400" y="0"/>
                  </a:lnTo>
                  <a:lnTo>
                    <a:pt x="83004" y="993"/>
                  </a:lnTo>
                  <a:lnTo>
                    <a:pt x="82073" y="2646"/>
                  </a:lnTo>
                  <a:lnTo>
                    <a:pt x="81453" y="4741"/>
                  </a:lnTo>
                  <a:lnTo>
                    <a:pt x="75471" y="9714"/>
                  </a:lnTo>
                  <a:lnTo>
                    <a:pt x="41496" y="33765"/>
                  </a:lnTo>
                  <a:lnTo>
                    <a:pt x="8825" y="78343"/>
                  </a:lnTo>
                  <a:lnTo>
                    <a:pt x="5831" y="81994"/>
                  </a:lnTo>
                  <a:lnTo>
                    <a:pt x="2505" y="91343"/>
                  </a:lnTo>
                  <a:lnTo>
                    <a:pt x="0" y="131089"/>
                  </a:lnTo>
                  <a:lnTo>
                    <a:pt x="2559" y="140283"/>
                  </a:lnTo>
                  <a:lnTo>
                    <a:pt x="12286" y="154269"/>
                  </a:lnTo>
                  <a:lnTo>
                    <a:pt x="33610" y="175587"/>
                  </a:lnTo>
                  <a:lnTo>
                    <a:pt x="59543" y="192482"/>
                  </a:lnTo>
                  <a:lnTo>
                    <a:pt x="80211" y="1964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2" name="SMARTInkShape-2354"/>
            <p:cNvSpPr/>
            <p:nvPr/>
          </p:nvSpPr>
          <p:spPr>
            <a:xfrm>
              <a:off x="3572061" y="2428907"/>
              <a:ext cx="69824" cy="89266"/>
            </a:xfrm>
            <a:custGeom>
              <a:avLst/>
              <a:gdLst/>
              <a:ahLst/>
              <a:cxnLst/>
              <a:rect l="0" t="0" r="0" b="0"/>
              <a:pathLst>
                <a:path w="69824" h="89266">
                  <a:moveTo>
                    <a:pt x="62321" y="8897"/>
                  </a:moveTo>
                  <a:lnTo>
                    <a:pt x="62321" y="4157"/>
                  </a:lnTo>
                  <a:lnTo>
                    <a:pt x="61329" y="2761"/>
                  </a:lnTo>
                  <a:lnTo>
                    <a:pt x="59676" y="1830"/>
                  </a:lnTo>
                  <a:lnTo>
                    <a:pt x="49893" y="336"/>
                  </a:lnTo>
                  <a:lnTo>
                    <a:pt x="32510" y="0"/>
                  </a:lnTo>
                  <a:lnTo>
                    <a:pt x="7004" y="7659"/>
                  </a:lnTo>
                  <a:lnTo>
                    <a:pt x="4607" y="9064"/>
                  </a:lnTo>
                  <a:lnTo>
                    <a:pt x="3009" y="10993"/>
                  </a:lnTo>
                  <a:lnTo>
                    <a:pt x="445" y="16478"/>
                  </a:lnTo>
                  <a:lnTo>
                    <a:pt x="0" y="22168"/>
                  </a:lnTo>
                  <a:lnTo>
                    <a:pt x="1923" y="24690"/>
                  </a:lnTo>
                  <a:lnTo>
                    <a:pt x="43188" y="56533"/>
                  </a:lnTo>
                  <a:lnTo>
                    <a:pt x="57513" y="62294"/>
                  </a:lnTo>
                  <a:lnTo>
                    <a:pt x="59116" y="64339"/>
                  </a:lnTo>
                  <a:lnTo>
                    <a:pt x="60184" y="66694"/>
                  </a:lnTo>
                  <a:lnTo>
                    <a:pt x="61889" y="68265"/>
                  </a:lnTo>
                  <a:lnTo>
                    <a:pt x="66429" y="70010"/>
                  </a:lnTo>
                  <a:lnTo>
                    <a:pt x="68036" y="71467"/>
                  </a:lnTo>
                  <a:lnTo>
                    <a:pt x="69823" y="75732"/>
                  </a:lnTo>
                  <a:lnTo>
                    <a:pt x="69307" y="77266"/>
                  </a:lnTo>
                  <a:lnTo>
                    <a:pt x="67971" y="78289"/>
                  </a:lnTo>
                  <a:lnTo>
                    <a:pt x="66087" y="78971"/>
                  </a:lnTo>
                  <a:lnTo>
                    <a:pt x="64833" y="80418"/>
                  </a:lnTo>
                  <a:lnTo>
                    <a:pt x="63438" y="84671"/>
                  </a:lnTo>
                  <a:lnTo>
                    <a:pt x="62073" y="86202"/>
                  </a:lnTo>
                  <a:lnTo>
                    <a:pt x="57912" y="87904"/>
                  </a:lnTo>
                  <a:lnTo>
                    <a:pt x="8743" y="892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3" name="SMARTInkShape-2355"/>
            <p:cNvSpPr/>
            <p:nvPr/>
          </p:nvSpPr>
          <p:spPr>
            <a:xfrm>
              <a:off x="3455834" y="2419981"/>
              <a:ext cx="80323" cy="89262"/>
            </a:xfrm>
            <a:custGeom>
              <a:avLst/>
              <a:gdLst/>
              <a:ahLst/>
              <a:cxnLst/>
              <a:rect l="0" t="0" r="0" b="0"/>
              <a:pathLst>
                <a:path w="80323" h="89262">
                  <a:moveTo>
                    <a:pt x="8884" y="44613"/>
                  </a:moveTo>
                  <a:lnTo>
                    <a:pt x="13625" y="39872"/>
                  </a:lnTo>
                  <a:lnTo>
                    <a:pt x="18598" y="37545"/>
                  </a:lnTo>
                  <a:lnTo>
                    <a:pt x="21313" y="36924"/>
                  </a:lnTo>
                  <a:lnTo>
                    <a:pt x="23124" y="35518"/>
                  </a:lnTo>
                  <a:lnTo>
                    <a:pt x="25135" y="31310"/>
                  </a:lnTo>
                  <a:lnTo>
                    <a:pt x="26663" y="29791"/>
                  </a:lnTo>
                  <a:lnTo>
                    <a:pt x="42952" y="19183"/>
                  </a:lnTo>
                  <a:lnTo>
                    <a:pt x="43870" y="15782"/>
                  </a:lnTo>
                  <a:lnTo>
                    <a:pt x="44599" y="367"/>
                  </a:lnTo>
                  <a:lnTo>
                    <a:pt x="36914" y="0"/>
                  </a:lnTo>
                  <a:lnTo>
                    <a:pt x="28790" y="6108"/>
                  </a:lnTo>
                  <a:lnTo>
                    <a:pt x="20515" y="9061"/>
                  </a:lnTo>
                  <a:lnTo>
                    <a:pt x="5872" y="21214"/>
                  </a:lnTo>
                  <a:lnTo>
                    <a:pt x="2585" y="26937"/>
                  </a:lnTo>
                  <a:lnTo>
                    <a:pt x="474" y="38696"/>
                  </a:lnTo>
                  <a:lnTo>
                    <a:pt x="0" y="64211"/>
                  </a:lnTo>
                  <a:lnTo>
                    <a:pt x="977" y="66607"/>
                  </a:lnTo>
                  <a:lnTo>
                    <a:pt x="2621" y="68206"/>
                  </a:lnTo>
                  <a:lnTo>
                    <a:pt x="9675" y="73100"/>
                  </a:lnTo>
                  <a:lnTo>
                    <a:pt x="23872" y="85516"/>
                  </a:lnTo>
                  <a:lnTo>
                    <a:pt x="29767" y="87597"/>
                  </a:lnTo>
                  <a:lnTo>
                    <a:pt x="72761" y="89218"/>
                  </a:lnTo>
                  <a:lnTo>
                    <a:pt x="80322" y="892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4" name="SMARTInkShape-2356"/>
            <p:cNvSpPr/>
            <p:nvPr/>
          </p:nvSpPr>
          <p:spPr>
            <a:xfrm>
              <a:off x="3420070" y="2402086"/>
              <a:ext cx="17860" cy="98228"/>
            </a:xfrm>
            <a:custGeom>
              <a:avLst/>
              <a:gdLst/>
              <a:ahLst/>
              <a:cxnLst/>
              <a:rect l="0" t="0" r="0" b="0"/>
              <a:pathLst>
                <a:path w="17860" h="98228">
                  <a:moveTo>
                    <a:pt x="0" y="0"/>
                  </a:moveTo>
                  <a:lnTo>
                    <a:pt x="0" y="38450"/>
                  </a:lnTo>
                  <a:lnTo>
                    <a:pt x="9677" y="77141"/>
                  </a:lnTo>
                  <a:lnTo>
                    <a:pt x="15949" y="89247"/>
                  </a:lnTo>
                  <a:lnTo>
                    <a:pt x="17859" y="982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5" name="SMARTInkShape-2357"/>
            <p:cNvSpPr/>
            <p:nvPr/>
          </p:nvSpPr>
          <p:spPr>
            <a:xfrm>
              <a:off x="3134378" y="2437841"/>
              <a:ext cx="258904" cy="124566"/>
            </a:xfrm>
            <a:custGeom>
              <a:avLst/>
              <a:gdLst/>
              <a:ahLst/>
              <a:cxnLst/>
              <a:rect l="0" t="0" r="0" b="0"/>
              <a:pathLst>
                <a:path w="258904" h="124566">
                  <a:moveTo>
                    <a:pt x="89239" y="35682"/>
                  </a:moveTo>
                  <a:lnTo>
                    <a:pt x="84498" y="35682"/>
                  </a:lnTo>
                  <a:lnTo>
                    <a:pt x="83102" y="36675"/>
                  </a:lnTo>
                  <a:lnTo>
                    <a:pt x="82171" y="38328"/>
                  </a:lnTo>
                  <a:lnTo>
                    <a:pt x="81551" y="40423"/>
                  </a:lnTo>
                  <a:lnTo>
                    <a:pt x="79152" y="41819"/>
                  </a:lnTo>
                  <a:lnTo>
                    <a:pt x="57048" y="45359"/>
                  </a:lnTo>
                  <a:lnTo>
                    <a:pt x="15483" y="68522"/>
                  </a:lnTo>
                  <a:lnTo>
                    <a:pt x="7511" y="74421"/>
                  </a:lnTo>
                  <a:lnTo>
                    <a:pt x="3306" y="80350"/>
                  </a:lnTo>
                  <a:lnTo>
                    <a:pt x="939" y="89266"/>
                  </a:lnTo>
                  <a:lnTo>
                    <a:pt x="0" y="105356"/>
                  </a:lnTo>
                  <a:lnTo>
                    <a:pt x="973" y="105944"/>
                  </a:lnTo>
                  <a:lnTo>
                    <a:pt x="7082" y="107764"/>
                  </a:lnTo>
                  <a:lnTo>
                    <a:pt x="12376" y="111706"/>
                  </a:lnTo>
                  <a:lnTo>
                    <a:pt x="16169" y="112161"/>
                  </a:lnTo>
                  <a:lnTo>
                    <a:pt x="50307" y="106297"/>
                  </a:lnTo>
                  <a:lnTo>
                    <a:pt x="62403" y="100086"/>
                  </a:lnTo>
                  <a:lnTo>
                    <a:pt x="65396" y="99454"/>
                  </a:lnTo>
                  <a:lnTo>
                    <a:pt x="67390" y="98040"/>
                  </a:lnTo>
                  <a:lnTo>
                    <a:pt x="68720" y="96106"/>
                  </a:lnTo>
                  <a:lnTo>
                    <a:pt x="71190" y="91311"/>
                  </a:lnTo>
                  <a:lnTo>
                    <a:pt x="78912" y="81973"/>
                  </a:lnTo>
                  <a:lnTo>
                    <a:pt x="71478" y="62702"/>
                  </a:lnTo>
                  <a:lnTo>
                    <a:pt x="71382" y="78727"/>
                  </a:lnTo>
                  <a:lnTo>
                    <a:pt x="87630" y="96539"/>
                  </a:lnTo>
                  <a:lnTo>
                    <a:pt x="102187" y="104001"/>
                  </a:lnTo>
                  <a:lnTo>
                    <a:pt x="114010" y="106709"/>
                  </a:lnTo>
                  <a:lnTo>
                    <a:pt x="117777" y="104291"/>
                  </a:lnTo>
                  <a:lnTo>
                    <a:pt x="132226" y="90859"/>
                  </a:lnTo>
                  <a:lnTo>
                    <a:pt x="133149" y="87325"/>
                  </a:lnTo>
                  <a:lnTo>
                    <a:pt x="133882" y="44760"/>
                  </a:lnTo>
                  <a:lnTo>
                    <a:pt x="133887" y="27167"/>
                  </a:lnTo>
                  <a:lnTo>
                    <a:pt x="133887" y="40066"/>
                  </a:lnTo>
                  <a:lnTo>
                    <a:pt x="136534" y="45237"/>
                  </a:lnTo>
                  <a:lnTo>
                    <a:pt x="140024" y="50843"/>
                  </a:lnTo>
                  <a:lnTo>
                    <a:pt x="142450" y="60744"/>
                  </a:lnTo>
                  <a:lnTo>
                    <a:pt x="159058" y="78677"/>
                  </a:lnTo>
                  <a:lnTo>
                    <a:pt x="162603" y="79596"/>
                  </a:lnTo>
                  <a:lnTo>
                    <a:pt x="172963" y="80186"/>
                  </a:lnTo>
                  <a:lnTo>
                    <a:pt x="174820" y="79242"/>
                  </a:lnTo>
                  <a:lnTo>
                    <a:pt x="176059" y="77620"/>
                  </a:lnTo>
                  <a:lnTo>
                    <a:pt x="177435" y="73173"/>
                  </a:lnTo>
                  <a:lnTo>
                    <a:pt x="178047" y="67889"/>
                  </a:lnTo>
                  <a:lnTo>
                    <a:pt x="180964" y="62233"/>
                  </a:lnTo>
                  <a:lnTo>
                    <a:pt x="186182" y="55259"/>
                  </a:lnTo>
                  <a:lnTo>
                    <a:pt x="187212" y="46752"/>
                  </a:lnTo>
                  <a:lnTo>
                    <a:pt x="187353" y="41263"/>
                  </a:lnTo>
                  <a:lnTo>
                    <a:pt x="188382" y="39403"/>
                  </a:lnTo>
                  <a:lnTo>
                    <a:pt x="190061" y="38163"/>
                  </a:lnTo>
                  <a:lnTo>
                    <a:pt x="192173" y="37336"/>
                  </a:lnTo>
                  <a:lnTo>
                    <a:pt x="193580" y="35793"/>
                  </a:lnTo>
                  <a:lnTo>
                    <a:pt x="196286" y="27163"/>
                  </a:lnTo>
                  <a:lnTo>
                    <a:pt x="196392" y="47754"/>
                  </a:lnTo>
                  <a:lnTo>
                    <a:pt x="199040" y="53615"/>
                  </a:lnTo>
                  <a:lnTo>
                    <a:pt x="201135" y="56567"/>
                  </a:lnTo>
                  <a:lnTo>
                    <a:pt x="204083" y="70203"/>
                  </a:lnTo>
                  <a:lnTo>
                    <a:pt x="205215" y="91870"/>
                  </a:lnTo>
                  <a:lnTo>
                    <a:pt x="207922" y="98027"/>
                  </a:lnTo>
                  <a:lnTo>
                    <a:pt x="211440" y="104071"/>
                  </a:lnTo>
                  <a:lnTo>
                    <a:pt x="213884" y="114276"/>
                  </a:lnTo>
                  <a:lnTo>
                    <a:pt x="222807" y="124565"/>
                  </a:lnTo>
                  <a:lnTo>
                    <a:pt x="223184" y="82305"/>
                  </a:lnTo>
                  <a:lnTo>
                    <a:pt x="223184" y="42130"/>
                  </a:lnTo>
                  <a:lnTo>
                    <a:pt x="223184" y="25050"/>
                  </a:lnTo>
                  <a:lnTo>
                    <a:pt x="225830" y="18389"/>
                  </a:lnTo>
                  <a:lnTo>
                    <a:pt x="236486" y="4708"/>
                  </a:lnTo>
                  <a:lnTo>
                    <a:pt x="241664" y="2073"/>
                  </a:lnTo>
                  <a:lnTo>
                    <a:pt x="258392" y="0"/>
                  </a:lnTo>
                  <a:lnTo>
                    <a:pt x="258903" y="44618"/>
                  </a:lnTo>
                  <a:lnTo>
                    <a:pt x="258903" y="47593"/>
                  </a:lnTo>
                  <a:lnTo>
                    <a:pt x="256257" y="53543"/>
                  </a:lnTo>
                  <a:lnTo>
                    <a:pt x="254162" y="56519"/>
                  </a:lnTo>
                  <a:lnTo>
                    <a:pt x="249190" y="59826"/>
                  </a:lnTo>
                  <a:lnTo>
                    <a:pt x="246474" y="60708"/>
                  </a:lnTo>
                  <a:lnTo>
                    <a:pt x="244664" y="62288"/>
                  </a:lnTo>
                  <a:lnTo>
                    <a:pt x="242653" y="66689"/>
                  </a:lnTo>
                  <a:lnTo>
                    <a:pt x="241124" y="68260"/>
                  </a:lnTo>
                  <a:lnTo>
                    <a:pt x="232114" y="714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6" name="SMARTInkShape-2358"/>
            <p:cNvSpPr/>
            <p:nvPr/>
          </p:nvSpPr>
          <p:spPr>
            <a:xfrm>
              <a:off x="3009686" y="2446734"/>
              <a:ext cx="97846" cy="107158"/>
            </a:xfrm>
            <a:custGeom>
              <a:avLst/>
              <a:gdLst/>
              <a:ahLst/>
              <a:cxnLst/>
              <a:rect l="0" t="0" r="0" b="0"/>
              <a:pathLst>
                <a:path w="97846" h="107158">
                  <a:moveTo>
                    <a:pt x="97845" y="0"/>
                  </a:moveTo>
                  <a:lnTo>
                    <a:pt x="90157" y="0"/>
                  </a:lnTo>
                  <a:lnTo>
                    <a:pt x="82032" y="6137"/>
                  </a:lnTo>
                  <a:lnTo>
                    <a:pt x="58885" y="15814"/>
                  </a:lnTo>
                  <a:lnTo>
                    <a:pt x="48047" y="23096"/>
                  </a:lnTo>
                  <a:lnTo>
                    <a:pt x="41648" y="25148"/>
                  </a:lnTo>
                  <a:lnTo>
                    <a:pt x="35496" y="31351"/>
                  </a:lnTo>
                  <a:lnTo>
                    <a:pt x="11198" y="62394"/>
                  </a:lnTo>
                  <a:lnTo>
                    <a:pt x="7905" y="77376"/>
                  </a:lnTo>
                  <a:lnTo>
                    <a:pt x="1549" y="89294"/>
                  </a:lnTo>
                  <a:lnTo>
                    <a:pt x="0" y="96462"/>
                  </a:lnTo>
                  <a:lnTo>
                    <a:pt x="865" y="97050"/>
                  </a:lnTo>
                  <a:lnTo>
                    <a:pt x="4472" y="97704"/>
                  </a:lnTo>
                  <a:lnTo>
                    <a:pt x="5831" y="98871"/>
                  </a:lnTo>
                  <a:lnTo>
                    <a:pt x="8548" y="1071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7" name="SMARTInkShape-2359"/>
            <p:cNvSpPr/>
            <p:nvPr/>
          </p:nvSpPr>
          <p:spPr>
            <a:xfrm>
              <a:off x="3036094" y="2446734"/>
              <a:ext cx="62508" cy="53580"/>
            </a:xfrm>
            <a:custGeom>
              <a:avLst/>
              <a:gdLst/>
              <a:ahLst/>
              <a:cxnLst/>
              <a:rect l="0" t="0" r="0" b="0"/>
              <a:pathLst>
                <a:path w="62508" h="53580">
                  <a:moveTo>
                    <a:pt x="0" y="0"/>
                  </a:moveTo>
                  <a:lnTo>
                    <a:pt x="0" y="7688"/>
                  </a:lnTo>
                  <a:lnTo>
                    <a:pt x="4740" y="13303"/>
                  </a:lnTo>
                  <a:lnTo>
                    <a:pt x="9713" y="15834"/>
                  </a:lnTo>
                  <a:lnTo>
                    <a:pt x="12428" y="16509"/>
                  </a:lnTo>
                  <a:lnTo>
                    <a:pt x="20991" y="22200"/>
                  </a:lnTo>
                  <a:lnTo>
                    <a:pt x="29811" y="30170"/>
                  </a:lnTo>
                  <a:lnTo>
                    <a:pt x="33093" y="35899"/>
                  </a:lnTo>
                  <a:lnTo>
                    <a:pt x="33968" y="38815"/>
                  </a:lnTo>
                  <a:lnTo>
                    <a:pt x="40232" y="44702"/>
                  </a:lnTo>
                  <a:lnTo>
                    <a:pt x="48638" y="49633"/>
                  </a:lnTo>
                  <a:lnTo>
                    <a:pt x="62507" y="535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8" name="SMARTInkShape-2360"/>
            <p:cNvSpPr/>
            <p:nvPr/>
          </p:nvSpPr>
          <p:spPr>
            <a:xfrm>
              <a:off x="2893232" y="2429278"/>
              <a:ext cx="116073" cy="106754"/>
            </a:xfrm>
            <a:custGeom>
              <a:avLst/>
              <a:gdLst/>
              <a:ahLst/>
              <a:cxnLst/>
              <a:rect l="0" t="0" r="0" b="0"/>
              <a:pathLst>
                <a:path w="116073" h="106754">
                  <a:moveTo>
                    <a:pt x="8916" y="62105"/>
                  </a:moveTo>
                  <a:lnTo>
                    <a:pt x="13657" y="62105"/>
                  </a:lnTo>
                  <a:lnTo>
                    <a:pt x="15053" y="61112"/>
                  </a:lnTo>
                  <a:lnTo>
                    <a:pt x="15984" y="59459"/>
                  </a:lnTo>
                  <a:lnTo>
                    <a:pt x="16605" y="57364"/>
                  </a:lnTo>
                  <a:lnTo>
                    <a:pt x="18011" y="55968"/>
                  </a:lnTo>
                  <a:lnTo>
                    <a:pt x="22219" y="54416"/>
                  </a:lnTo>
                  <a:lnTo>
                    <a:pt x="47877" y="52255"/>
                  </a:lnTo>
                  <a:lnTo>
                    <a:pt x="71266" y="42155"/>
                  </a:lnTo>
                  <a:lnTo>
                    <a:pt x="87510" y="28028"/>
                  </a:lnTo>
                  <a:lnTo>
                    <a:pt x="88495" y="24470"/>
                  </a:lnTo>
                  <a:lnTo>
                    <a:pt x="89270" y="9889"/>
                  </a:lnTo>
                  <a:lnTo>
                    <a:pt x="84539" y="4190"/>
                  </a:lnTo>
                  <a:lnTo>
                    <a:pt x="79568" y="1638"/>
                  </a:lnTo>
                  <a:lnTo>
                    <a:pt x="68292" y="0"/>
                  </a:lnTo>
                  <a:lnTo>
                    <a:pt x="62426" y="2422"/>
                  </a:lnTo>
                  <a:lnTo>
                    <a:pt x="56511" y="5813"/>
                  </a:lnTo>
                  <a:lnTo>
                    <a:pt x="44629" y="7990"/>
                  </a:lnTo>
                  <a:lnTo>
                    <a:pt x="41655" y="8169"/>
                  </a:lnTo>
                  <a:lnTo>
                    <a:pt x="35704" y="11013"/>
                  </a:lnTo>
                  <a:lnTo>
                    <a:pt x="20822" y="22745"/>
                  </a:lnTo>
                  <a:lnTo>
                    <a:pt x="8916" y="28312"/>
                  </a:lnTo>
                  <a:lnTo>
                    <a:pt x="5940" y="30647"/>
                  </a:lnTo>
                  <a:lnTo>
                    <a:pt x="2633" y="35886"/>
                  </a:lnTo>
                  <a:lnTo>
                    <a:pt x="771" y="47060"/>
                  </a:lnTo>
                  <a:lnTo>
                    <a:pt x="0" y="82834"/>
                  </a:lnTo>
                  <a:lnTo>
                    <a:pt x="988" y="84854"/>
                  </a:lnTo>
                  <a:lnTo>
                    <a:pt x="2639" y="86201"/>
                  </a:lnTo>
                  <a:lnTo>
                    <a:pt x="7118" y="88689"/>
                  </a:lnTo>
                  <a:lnTo>
                    <a:pt x="25718" y="101165"/>
                  </a:lnTo>
                  <a:lnTo>
                    <a:pt x="37487" y="105097"/>
                  </a:lnTo>
                  <a:lnTo>
                    <a:pt x="80539" y="106688"/>
                  </a:lnTo>
                  <a:lnTo>
                    <a:pt x="116072" y="1067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6" name="SMARTInkShape-Group286"/>
          <p:cNvGrpSpPr/>
          <p:nvPr/>
        </p:nvGrpSpPr>
        <p:grpSpPr>
          <a:xfrm>
            <a:off x="1928812" y="2357437"/>
            <a:ext cx="812567" cy="223244"/>
            <a:chOff x="1928812" y="2357437"/>
            <a:chExt cx="812567" cy="223244"/>
          </a:xfrm>
        </p:grpSpPr>
        <p:sp>
          <p:nvSpPr>
            <p:cNvPr id="740" name="SMARTInkShape-2361"/>
            <p:cNvSpPr/>
            <p:nvPr/>
          </p:nvSpPr>
          <p:spPr>
            <a:xfrm>
              <a:off x="2652117" y="2446854"/>
              <a:ext cx="89262" cy="107038"/>
            </a:xfrm>
            <a:custGeom>
              <a:avLst/>
              <a:gdLst/>
              <a:ahLst/>
              <a:cxnLst/>
              <a:rect l="0" t="0" r="0" b="0"/>
              <a:pathLst>
                <a:path w="89262" h="107038">
                  <a:moveTo>
                    <a:pt x="0" y="62388"/>
                  </a:moveTo>
                  <a:lnTo>
                    <a:pt x="12429" y="62388"/>
                  </a:lnTo>
                  <a:lnTo>
                    <a:pt x="18092" y="59742"/>
                  </a:lnTo>
                  <a:lnTo>
                    <a:pt x="20991" y="57647"/>
                  </a:lnTo>
                  <a:lnTo>
                    <a:pt x="34552" y="54700"/>
                  </a:lnTo>
                  <a:lnTo>
                    <a:pt x="56191" y="53568"/>
                  </a:lnTo>
                  <a:lnTo>
                    <a:pt x="62346" y="50861"/>
                  </a:lnTo>
                  <a:lnTo>
                    <a:pt x="68389" y="47343"/>
                  </a:lnTo>
                  <a:lnTo>
                    <a:pt x="74382" y="45780"/>
                  </a:lnTo>
                  <a:lnTo>
                    <a:pt x="76377" y="44370"/>
                  </a:lnTo>
                  <a:lnTo>
                    <a:pt x="77707" y="42439"/>
                  </a:lnTo>
                  <a:lnTo>
                    <a:pt x="80177" y="37646"/>
                  </a:lnTo>
                  <a:lnTo>
                    <a:pt x="87900" y="28311"/>
                  </a:lnTo>
                  <a:lnTo>
                    <a:pt x="89174" y="19125"/>
                  </a:lnTo>
                  <a:lnTo>
                    <a:pt x="89261" y="13410"/>
                  </a:lnTo>
                  <a:lnTo>
                    <a:pt x="88281" y="11876"/>
                  </a:lnTo>
                  <a:lnTo>
                    <a:pt x="86635" y="10854"/>
                  </a:lnTo>
                  <a:lnTo>
                    <a:pt x="84546" y="10173"/>
                  </a:lnTo>
                  <a:lnTo>
                    <a:pt x="71204" y="1922"/>
                  </a:lnTo>
                  <a:lnTo>
                    <a:pt x="50588" y="0"/>
                  </a:lnTo>
                  <a:lnTo>
                    <a:pt x="44642" y="2579"/>
                  </a:lnTo>
                  <a:lnTo>
                    <a:pt x="29765" y="14126"/>
                  </a:lnTo>
                  <a:lnTo>
                    <a:pt x="17860" y="19672"/>
                  </a:lnTo>
                  <a:lnTo>
                    <a:pt x="11906" y="25544"/>
                  </a:lnTo>
                  <a:lnTo>
                    <a:pt x="3969" y="39014"/>
                  </a:lnTo>
                  <a:lnTo>
                    <a:pt x="784" y="52957"/>
                  </a:lnTo>
                  <a:lnTo>
                    <a:pt x="155" y="65266"/>
                  </a:lnTo>
                  <a:lnTo>
                    <a:pt x="2715" y="71274"/>
                  </a:lnTo>
                  <a:lnTo>
                    <a:pt x="4787" y="74265"/>
                  </a:lnTo>
                  <a:lnTo>
                    <a:pt x="9734" y="77589"/>
                  </a:lnTo>
                  <a:lnTo>
                    <a:pt x="12443" y="78475"/>
                  </a:lnTo>
                  <a:lnTo>
                    <a:pt x="14248" y="80058"/>
                  </a:lnTo>
                  <a:lnTo>
                    <a:pt x="16254" y="84463"/>
                  </a:lnTo>
                  <a:lnTo>
                    <a:pt x="22438" y="89728"/>
                  </a:lnTo>
                  <a:lnTo>
                    <a:pt x="30808" y="94383"/>
                  </a:lnTo>
                  <a:lnTo>
                    <a:pt x="44266" y="97371"/>
                  </a:lnTo>
                  <a:lnTo>
                    <a:pt x="47370" y="97616"/>
                  </a:lnTo>
                  <a:lnTo>
                    <a:pt x="53465" y="100535"/>
                  </a:lnTo>
                  <a:lnTo>
                    <a:pt x="59481" y="104147"/>
                  </a:lnTo>
                  <a:lnTo>
                    <a:pt x="71438" y="1070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1" name="SMARTInkShape-2362"/>
            <p:cNvSpPr/>
            <p:nvPr/>
          </p:nvSpPr>
          <p:spPr>
            <a:xfrm>
              <a:off x="2562869" y="2455667"/>
              <a:ext cx="88714" cy="98225"/>
            </a:xfrm>
            <a:custGeom>
              <a:avLst/>
              <a:gdLst/>
              <a:ahLst/>
              <a:cxnLst/>
              <a:rect l="0" t="0" r="0" b="0"/>
              <a:pathLst>
                <a:path w="88714" h="98225">
                  <a:moveTo>
                    <a:pt x="62459" y="8927"/>
                  </a:moveTo>
                  <a:lnTo>
                    <a:pt x="57718" y="8927"/>
                  </a:lnTo>
                  <a:lnTo>
                    <a:pt x="52745" y="6281"/>
                  </a:lnTo>
                  <a:lnTo>
                    <a:pt x="47228" y="2790"/>
                  </a:lnTo>
                  <a:lnTo>
                    <a:pt x="37551" y="824"/>
                  </a:lnTo>
                  <a:lnTo>
                    <a:pt x="506" y="0"/>
                  </a:lnTo>
                  <a:lnTo>
                    <a:pt x="0" y="7686"/>
                  </a:lnTo>
                  <a:lnTo>
                    <a:pt x="9446" y="13299"/>
                  </a:lnTo>
                  <a:lnTo>
                    <a:pt x="51013" y="30167"/>
                  </a:lnTo>
                  <a:lnTo>
                    <a:pt x="77020" y="50622"/>
                  </a:lnTo>
                  <a:lnTo>
                    <a:pt x="87442" y="60744"/>
                  </a:lnTo>
                  <a:lnTo>
                    <a:pt x="88445" y="64368"/>
                  </a:lnTo>
                  <a:lnTo>
                    <a:pt x="88713" y="66723"/>
                  </a:lnTo>
                  <a:lnTo>
                    <a:pt x="86365" y="71986"/>
                  </a:lnTo>
                  <a:lnTo>
                    <a:pt x="83006" y="77633"/>
                  </a:lnTo>
                  <a:lnTo>
                    <a:pt x="81513" y="83450"/>
                  </a:lnTo>
                  <a:lnTo>
                    <a:pt x="80122" y="85398"/>
                  </a:lnTo>
                  <a:lnTo>
                    <a:pt x="78203" y="86696"/>
                  </a:lnTo>
                  <a:lnTo>
                    <a:pt x="73425" y="89132"/>
                  </a:lnTo>
                  <a:lnTo>
                    <a:pt x="65157" y="95089"/>
                  </a:lnTo>
                  <a:lnTo>
                    <a:pt x="56423" y="97294"/>
                  </a:lnTo>
                  <a:lnTo>
                    <a:pt x="26740" y="982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2" name="SMARTInkShape-2363"/>
            <p:cNvSpPr/>
            <p:nvPr/>
          </p:nvSpPr>
          <p:spPr>
            <a:xfrm>
              <a:off x="2446756" y="2357437"/>
              <a:ext cx="53558" cy="187525"/>
            </a:xfrm>
            <a:custGeom>
              <a:avLst/>
              <a:gdLst/>
              <a:ahLst/>
              <a:cxnLst/>
              <a:rect l="0" t="0" r="0" b="0"/>
              <a:pathLst>
                <a:path w="53558" h="187525">
                  <a:moveTo>
                    <a:pt x="8908" y="0"/>
                  </a:moveTo>
                  <a:lnTo>
                    <a:pt x="4167" y="4741"/>
                  </a:lnTo>
                  <a:lnTo>
                    <a:pt x="1840" y="9714"/>
                  </a:lnTo>
                  <a:lnTo>
                    <a:pt x="0" y="50776"/>
                  </a:lnTo>
                  <a:lnTo>
                    <a:pt x="977" y="66419"/>
                  </a:lnTo>
                  <a:lnTo>
                    <a:pt x="11003" y="105435"/>
                  </a:lnTo>
                  <a:lnTo>
                    <a:pt x="18458" y="128144"/>
                  </a:lnTo>
                  <a:lnTo>
                    <a:pt x="33106" y="158363"/>
                  </a:lnTo>
                  <a:lnTo>
                    <a:pt x="35537" y="165634"/>
                  </a:lnTo>
                  <a:lnTo>
                    <a:pt x="53557" y="1875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3" name="SMARTInkShape-2364"/>
            <p:cNvSpPr/>
            <p:nvPr/>
          </p:nvSpPr>
          <p:spPr>
            <a:xfrm>
              <a:off x="2134195" y="2491393"/>
              <a:ext cx="330400" cy="79944"/>
            </a:xfrm>
            <a:custGeom>
              <a:avLst/>
              <a:gdLst/>
              <a:ahLst/>
              <a:cxnLst/>
              <a:rect l="0" t="0" r="0" b="0"/>
              <a:pathLst>
                <a:path w="330400" h="79944">
                  <a:moveTo>
                    <a:pt x="0" y="35709"/>
                  </a:moveTo>
                  <a:lnTo>
                    <a:pt x="20117" y="35709"/>
                  </a:lnTo>
                  <a:lnTo>
                    <a:pt x="60542" y="28020"/>
                  </a:lnTo>
                  <a:lnTo>
                    <a:pt x="98831" y="26032"/>
                  </a:lnTo>
                  <a:lnTo>
                    <a:pt x="140936" y="19759"/>
                  </a:lnTo>
                  <a:lnTo>
                    <a:pt x="178211" y="13486"/>
                  </a:lnTo>
                  <a:lnTo>
                    <a:pt x="220546" y="9521"/>
                  </a:lnTo>
                  <a:lnTo>
                    <a:pt x="233950" y="8195"/>
                  </a:lnTo>
                  <a:lnTo>
                    <a:pt x="267328" y="242"/>
                  </a:lnTo>
                  <a:lnTo>
                    <a:pt x="275374" y="23"/>
                  </a:lnTo>
                  <a:lnTo>
                    <a:pt x="271651" y="0"/>
                  </a:lnTo>
                  <a:lnTo>
                    <a:pt x="270398" y="988"/>
                  </a:lnTo>
                  <a:lnTo>
                    <a:pt x="265740" y="9705"/>
                  </a:lnTo>
                  <a:lnTo>
                    <a:pt x="255560" y="20981"/>
                  </a:lnTo>
                  <a:lnTo>
                    <a:pt x="249843" y="24202"/>
                  </a:lnTo>
                  <a:lnTo>
                    <a:pt x="246929" y="25061"/>
                  </a:lnTo>
                  <a:lnTo>
                    <a:pt x="244986" y="27618"/>
                  </a:lnTo>
                  <a:lnTo>
                    <a:pt x="239224" y="43334"/>
                  </a:lnTo>
                  <a:lnTo>
                    <a:pt x="225723" y="62383"/>
                  </a:lnTo>
                  <a:lnTo>
                    <a:pt x="223460" y="73279"/>
                  </a:lnTo>
                  <a:lnTo>
                    <a:pt x="223388" y="75638"/>
                  </a:lnTo>
                  <a:lnTo>
                    <a:pt x="224331" y="77211"/>
                  </a:lnTo>
                  <a:lnTo>
                    <a:pt x="225953" y="78260"/>
                  </a:lnTo>
                  <a:lnTo>
                    <a:pt x="230944" y="79943"/>
                  </a:lnTo>
                  <a:lnTo>
                    <a:pt x="241724" y="70589"/>
                  </a:lnTo>
                  <a:lnTo>
                    <a:pt x="263946" y="47582"/>
                  </a:lnTo>
                  <a:lnTo>
                    <a:pt x="269757" y="35702"/>
                  </a:lnTo>
                  <a:lnTo>
                    <a:pt x="273681" y="29753"/>
                  </a:lnTo>
                  <a:lnTo>
                    <a:pt x="275890" y="20825"/>
                  </a:lnTo>
                  <a:lnTo>
                    <a:pt x="276818" y="404"/>
                  </a:lnTo>
                  <a:lnTo>
                    <a:pt x="276820" y="20991"/>
                  </a:lnTo>
                  <a:lnTo>
                    <a:pt x="277813" y="22920"/>
                  </a:lnTo>
                  <a:lnTo>
                    <a:pt x="279466" y="24206"/>
                  </a:lnTo>
                  <a:lnTo>
                    <a:pt x="281561" y="25064"/>
                  </a:lnTo>
                  <a:lnTo>
                    <a:pt x="282957" y="26628"/>
                  </a:lnTo>
                  <a:lnTo>
                    <a:pt x="287844" y="36267"/>
                  </a:lnTo>
                  <a:lnTo>
                    <a:pt x="290123" y="39057"/>
                  </a:lnTo>
                  <a:lnTo>
                    <a:pt x="295300" y="42158"/>
                  </a:lnTo>
                  <a:lnTo>
                    <a:pt x="298070" y="42985"/>
                  </a:lnTo>
                  <a:lnTo>
                    <a:pt x="299916" y="44528"/>
                  </a:lnTo>
                  <a:lnTo>
                    <a:pt x="301968" y="48889"/>
                  </a:lnTo>
                  <a:lnTo>
                    <a:pt x="303507" y="50448"/>
                  </a:lnTo>
                  <a:lnTo>
                    <a:pt x="307864" y="52181"/>
                  </a:lnTo>
                  <a:lnTo>
                    <a:pt x="315894" y="53157"/>
                  </a:lnTo>
                  <a:lnTo>
                    <a:pt x="321637" y="50739"/>
                  </a:lnTo>
                  <a:lnTo>
                    <a:pt x="330399" y="446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4" name="SMARTInkShape-2365"/>
            <p:cNvSpPr/>
            <p:nvPr/>
          </p:nvSpPr>
          <p:spPr>
            <a:xfrm>
              <a:off x="2232422" y="2375711"/>
              <a:ext cx="142876" cy="204970"/>
            </a:xfrm>
            <a:custGeom>
              <a:avLst/>
              <a:gdLst/>
              <a:ahLst/>
              <a:cxnLst/>
              <a:rect l="0" t="0" r="0" b="0"/>
              <a:pathLst>
                <a:path w="142876" h="204970">
                  <a:moveTo>
                    <a:pt x="0" y="204969"/>
                  </a:moveTo>
                  <a:lnTo>
                    <a:pt x="0" y="160817"/>
                  </a:lnTo>
                  <a:lnTo>
                    <a:pt x="0" y="117261"/>
                  </a:lnTo>
                  <a:lnTo>
                    <a:pt x="0" y="73615"/>
                  </a:lnTo>
                  <a:lnTo>
                    <a:pt x="0" y="32740"/>
                  </a:lnTo>
                  <a:lnTo>
                    <a:pt x="2646" y="26558"/>
                  </a:lnTo>
                  <a:lnTo>
                    <a:pt x="12429" y="14505"/>
                  </a:lnTo>
                  <a:lnTo>
                    <a:pt x="18092" y="11177"/>
                  </a:lnTo>
                  <a:lnTo>
                    <a:pt x="23915" y="8706"/>
                  </a:lnTo>
                  <a:lnTo>
                    <a:pt x="29811" y="4301"/>
                  </a:lnTo>
                  <a:lnTo>
                    <a:pt x="38385" y="1681"/>
                  </a:lnTo>
                  <a:lnTo>
                    <a:pt x="60058" y="0"/>
                  </a:lnTo>
                  <a:lnTo>
                    <a:pt x="69025" y="2415"/>
                  </a:lnTo>
                  <a:lnTo>
                    <a:pt x="77311" y="5805"/>
                  </a:lnTo>
                  <a:lnTo>
                    <a:pt x="92139" y="8705"/>
                  </a:lnTo>
                  <a:lnTo>
                    <a:pt x="122972" y="23914"/>
                  </a:lnTo>
                  <a:lnTo>
                    <a:pt x="130060" y="26273"/>
                  </a:lnTo>
                  <a:lnTo>
                    <a:pt x="142875" y="353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5" name="SMARTInkShape-2366"/>
            <p:cNvSpPr/>
            <p:nvPr/>
          </p:nvSpPr>
          <p:spPr>
            <a:xfrm>
              <a:off x="1928812" y="2509242"/>
              <a:ext cx="160736" cy="17861"/>
            </a:xfrm>
            <a:custGeom>
              <a:avLst/>
              <a:gdLst/>
              <a:ahLst/>
              <a:cxnLst/>
              <a:rect l="0" t="0" r="0" b="0"/>
              <a:pathLst>
                <a:path w="160736" h="17861">
                  <a:moveTo>
                    <a:pt x="0" y="0"/>
                  </a:moveTo>
                  <a:lnTo>
                    <a:pt x="4741" y="4740"/>
                  </a:lnTo>
                  <a:lnTo>
                    <a:pt x="9714" y="7068"/>
                  </a:lnTo>
                  <a:lnTo>
                    <a:pt x="51138" y="8897"/>
                  </a:lnTo>
                  <a:lnTo>
                    <a:pt x="84203" y="9920"/>
                  </a:lnTo>
                  <a:lnTo>
                    <a:pt x="119138" y="17032"/>
                  </a:lnTo>
                  <a:lnTo>
                    <a:pt x="160735" y="178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1" name="SMARTInkShape-Group287"/>
          <p:cNvGrpSpPr/>
          <p:nvPr/>
        </p:nvGrpSpPr>
        <p:grpSpPr>
          <a:xfrm>
            <a:off x="3625453" y="964409"/>
            <a:ext cx="2446735" cy="678654"/>
            <a:chOff x="3625453" y="964409"/>
            <a:chExt cx="2446735" cy="678654"/>
          </a:xfrm>
        </p:grpSpPr>
        <p:sp>
          <p:nvSpPr>
            <p:cNvPr id="747" name="SMARTInkShape-2367"/>
            <p:cNvSpPr/>
            <p:nvPr/>
          </p:nvSpPr>
          <p:spPr>
            <a:xfrm>
              <a:off x="5911453" y="1348383"/>
              <a:ext cx="160735" cy="88895"/>
            </a:xfrm>
            <a:custGeom>
              <a:avLst/>
              <a:gdLst/>
              <a:ahLst/>
              <a:cxnLst/>
              <a:rect l="0" t="0" r="0" b="0"/>
              <a:pathLst>
                <a:path w="160735" h="88895">
                  <a:moveTo>
                    <a:pt x="0" y="62508"/>
                  </a:moveTo>
                  <a:lnTo>
                    <a:pt x="0" y="70196"/>
                  </a:lnTo>
                  <a:lnTo>
                    <a:pt x="7688" y="79017"/>
                  </a:lnTo>
                  <a:lnTo>
                    <a:pt x="8897" y="88894"/>
                  </a:lnTo>
                  <a:lnTo>
                    <a:pt x="8929" y="68044"/>
                  </a:lnTo>
                  <a:lnTo>
                    <a:pt x="11575" y="62322"/>
                  </a:lnTo>
                  <a:lnTo>
                    <a:pt x="16618" y="55305"/>
                  </a:lnTo>
                  <a:lnTo>
                    <a:pt x="17614" y="46790"/>
                  </a:lnTo>
                  <a:lnTo>
                    <a:pt x="17750" y="41300"/>
                  </a:lnTo>
                  <a:lnTo>
                    <a:pt x="20457" y="35553"/>
                  </a:lnTo>
                  <a:lnTo>
                    <a:pt x="23975" y="29692"/>
                  </a:lnTo>
                  <a:lnTo>
                    <a:pt x="25538" y="23780"/>
                  </a:lnTo>
                  <a:lnTo>
                    <a:pt x="26947" y="21806"/>
                  </a:lnTo>
                  <a:lnTo>
                    <a:pt x="28879" y="20491"/>
                  </a:lnTo>
                  <a:lnTo>
                    <a:pt x="31159" y="19613"/>
                  </a:lnTo>
                  <a:lnTo>
                    <a:pt x="49076" y="5932"/>
                  </a:lnTo>
                  <a:lnTo>
                    <a:pt x="65914" y="1757"/>
                  </a:lnTo>
                  <a:lnTo>
                    <a:pt x="105437" y="68"/>
                  </a:lnTo>
                  <a:lnTo>
                    <a:pt x="147698" y="6"/>
                  </a:lnTo>
                  <a:lnTo>
                    <a:pt x="16073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8" name="SMARTInkShape-2368"/>
            <p:cNvSpPr/>
            <p:nvPr/>
          </p:nvSpPr>
          <p:spPr>
            <a:xfrm>
              <a:off x="5777629" y="1375172"/>
              <a:ext cx="80089" cy="62473"/>
            </a:xfrm>
            <a:custGeom>
              <a:avLst/>
              <a:gdLst/>
              <a:ahLst/>
              <a:cxnLst/>
              <a:rect l="0" t="0" r="0" b="0"/>
              <a:pathLst>
                <a:path w="80089" h="62473">
                  <a:moveTo>
                    <a:pt x="26667" y="8930"/>
                  </a:moveTo>
                  <a:lnTo>
                    <a:pt x="4545" y="31053"/>
                  </a:lnTo>
                  <a:lnTo>
                    <a:pt x="1953" y="36291"/>
                  </a:lnTo>
                  <a:lnTo>
                    <a:pt x="0" y="51847"/>
                  </a:lnTo>
                  <a:lnTo>
                    <a:pt x="4655" y="57806"/>
                  </a:lnTo>
                  <a:lnTo>
                    <a:pt x="9608" y="60418"/>
                  </a:lnTo>
                  <a:lnTo>
                    <a:pt x="26738" y="62324"/>
                  </a:lnTo>
                  <a:lnTo>
                    <a:pt x="43328" y="62472"/>
                  </a:lnTo>
                  <a:lnTo>
                    <a:pt x="51601" y="59846"/>
                  </a:lnTo>
                  <a:lnTo>
                    <a:pt x="71152" y="47060"/>
                  </a:lnTo>
                  <a:lnTo>
                    <a:pt x="74183" y="46256"/>
                  </a:lnTo>
                  <a:lnTo>
                    <a:pt x="76204" y="44728"/>
                  </a:lnTo>
                  <a:lnTo>
                    <a:pt x="78450" y="40384"/>
                  </a:lnTo>
                  <a:lnTo>
                    <a:pt x="80088" y="23699"/>
                  </a:lnTo>
                  <a:lnTo>
                    <a:pt x="79148" y="21753"/>
                  </a:lnTo>
                  <a:lnTo>
                    <a:pt x="77530" y="20455"/>
                  </a:lnTo>
                  <a:lnTo>
                    <a:pt x="75459" y="19590"/>
                  </a:lnTo>
                  <a:lnTo>
                    <a:pt x="74078" y="18021"/>
                  </a:lnTo>
                  <a:lnTo>
                    <a:pt x="72544" y="13632"/>
                  </a:lnTo>
                  <a:lnTo>
                    <a:pt x="71142" y="12064"/>
                  </a:lnTo>
                  <a:lnTo>
                    <a:pt x="66939" y="10323"/>
                  </a:lnTo>
                  <a:lnTo>
                    <a:pt x="56156" y="8212"/>
                  </a:lnTo>
                  <a:lnTo>
                    <a:pt x="47422" y="2874"/>
                  </a:lnTo>
                  <a:lnTo>
                    <a:pt x="35581" y="567"/>
                  </a:lnTo>
                  <a:lnTo>
                    <a:pt x="880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9" name="SMARTInkShape-2369"/>
            <p:cNvSpPr/>
            <p:nvPr/>
          </p:nvSpPr>
          <p:spPr>
            <a:xfrm>
              <a:off x="5509617" y="1272076"/>
              <a:ext cx="214313" cy="174534"/>
            </a:xfrm>
            <a:custGeom>
              <a:avLst/>
              <a:gdLst/>
              <a:ahLst/>
              <a:cxnLst/>
              <a:rect l="0" t="0" r="0" b="0"/>
              <a:pathLst>
                <a:path w="214313" h="174534">
                  <a:moveTo>
                    <a:pt x="0" y="129885"/>
                  </a:moveTo>
                  <a:lnTo>
                    <a:pt x="4740" y="125145"/>
                  </a:lnTo>
                  <a:lnTo>
                    <a:pt x="9713" y="122817"/>
                  </a:lnTo>
                  <a:lnTo>
                    <a:pt x="51137" y="113299"/>
                  </a:lnTo>
                  <a:lnTo>
                    <a:pt x="92305" y="103006"/>
                  </a:lnTo>
                  <a:lnTo>
                    <a:pt x="109150" y="96234"/>
                  </a:lnTo>
                  <a:lnTo>
                    <a:pt x="117303" y="90786"/>
                  </a:lnTo>
                  <a:lnTo>
                    <a:pt x="147805" y="52732"/>
                  </a:lnTo>
                  <a:lnTo>
                    <a:pt x="153661" y="40635"/>
                  </a:lnTo>
                  <a:lnTo>
                    <a:pt x="157591" y="34656"/>
                  </a:lnTo>
                  <a:lnTo>
                    <a:pt x="159803" y="25711"/>
                  </a:lnTo>
                  <a:lnTo>
                    <a:pt x="160320" y="19755"/>
                  </a:lnTo>
                  <a:lnTo>
                    <a:pt x="161450" y="17770"/>
                  </a:lnTo>
                  <a:lnTo>
                    <a:pt x="163196" y="16446"/>
                  </a:lnTo>
                  <a:lnTo>
                    <a:pt x="165352" y="15564"/>
                  </a:lnTo>
                  <a:lnTo>
                    <a:pt x="166790" y="13983"/>
                  </a:lnTo>
                  <a:lnTo>
                    <a:pt x="169285" y="6265"/>
                  </a:lnTo>
                  <a:lnTo>
                    <a:pt x="169589" y="0"/>
                  </a:lnTo>
                  <a:lnTo>
                    <a:pt x="169630" y="2044"/>
                  </a:lnTo>
                  <a:lnTo>
                    <a:pt x="168649" y="2986"/>
                  </a:lnTo>
                  <a:lnTo>
                    <a:pt x="164913" y="4032"/>
                  </a:lnTo>
                  <a:lnTo>
                    <a:pt x="163520" y="5303"/>
                  </a:lnTo>
                  <a:lnTo>
                    <a:pt x="161101" y="12484"/>
                  </a:lnTo>
                  <a:lnTo>
                    <a:pt x="159764" y="38048"/>
                  </a:lnTo>
                  <a:lnTo>
                    <a:pt x="153049" y="60109"/>
                  </a:lnTo>
                  <a:lnTo>
                    <a:pt x="151059" y="79207"/>
                  </a:lnTo>
                  <a:lnTo>
                    <a:pt x="144785" y="96209"/>
                  </a:lnTo>
                  <a:lnTo>
                    <a:pt x="142134" y="117072"/>
                  </a:lnTo>
                  <a:lnTo>
                    <a:pt x="135857" y="129706"/>
                  </a:lnTo>
                  <a:lnTo>
                    <a:pt x="133203" y="144744"/>
                  </a:lnTo>
                  <a:lnTo>
                    <a:pt x="126927" y="156669"/>
                  </a:lnTo>
                  <a:lnTo>
                    <a:pt x="125393" y="163839"/>
                  </a:lnTo>
                  <a:lnTo>
                    <a:pt x="126259" y="163435"/>
                  </a:lnTo>
                  <a:lnTo>
                    <a:pt x="132737" y="157760"/>
                  </a:lnTo>
                  <a:lnTo>
                    <a:pt x="134699" y="149759"/>
                  </a:lnTo>
                  <a:lnTo>
                    <a:pt x="140011" y="141506"/>
                  </a:lnTo>
                  <a:lnTo>
                    <a:pt x="143019" y="132777"/>
                  </a:lnTo>
                  <a:lnTo>
                    <a:pt x="148761" y="123907"/>
                  </a:lnTo>
                  <a:lnTo>
                    <a:pt x="151896" y="114995"/>
                  </a:lnTo>
                  <a:lnTo>
                    <a:pt x="156144" y="109046"/>
                  </a:lnTo>
                  <a:lnTo>
                    <a:pt x="161340" y="105740"/>
                  </a:lnTo>
                  <a:lnTo>
                    <a:pt x="166956" y="103279"/>
                  </a:lnTo>
                  <a:lnTo>
                    <a:pt x="178081" y="94580"/>
                  </a:lnTo>
                  <a:lnTo>
                    <a:pt x="183183" y="94288"/>
                  </a:lnTo>
                  <a:lnTo>
                    <a:pt x="184629" y="95240"/>
                  </a:lnTo>
                  <a:lnTo>
                    <a:pt x="185594" y="96866"/>
                  </a:lnTo>
                  <a:lnTo>
                    <a:pt x="187142" y="101865"/>
                  </a:lnTo>
                  <a:lnTo>
                    <a:pt x="193585" y="109982"/>
                  </a:lnTo>
                  <a:lnTo>
                    <a:pt x="195603" y="118255"/>
                  </a:lnTo>
                  <a:lnTo>
                    <a:pt x="196341" y="128157"/>
                  </a:lnTo>
                  <a:lnTo>
                    <a:pt x="202568" y="136673"/>
                  </a:lnTo>
                  <a:lnTo>
                    <a:pt x="204549" y="145015"/>
                  </a:lnTo>
                  <a:lnTo>
                    <a:pt x="205373" y="164210"/>
                  </a:lnTo>
                  <a:lnTo>
                    <a:pt x="214312" y="17453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0" name="SMARTInkShape-2370"/>
            <p:cNvSpPr/>
            <p:nvPr/>
          </p:nvSpPr>
          <p:spPr>
            <a:xfrm>
              <a:off x="5581054" y="1294805"/>
              <a:ext cx="26790" cy="160735"/>
            </a:xfrm>
            <a:custGeom>
              <a:avLst/>
              <a:gdLst/>
              <a:ahLst/>
              <a:cxnLst/>
              <a:rect l="0" t="0" r="0" b="0"/>
              <a:pathLst>
                <a:path w="26790" h="160735">
                  <a:moveTo>
                    <a:pt x="0" y="0"/>
                  </a:moveTo>
                  <a:lnTo>
                    <a:pt x="0" y="7688"/>
                  </a:lnTo>
                  <a:lnTo>
                    <a:pt x="4740" y="13302"/>
                  </a:lnTo>
                  <a:lnTo>
                    <a:pt x="7068" y="21125"/>
                  </a:lnTo>
                  <a:lnTo>
                    <a:pt x="9850" y="59494"/>
                  </a:lnTo>
                  <a:lnTo>
                    <a:pt x="16609" y="101823"/>
                  </a:lnTo>
                  <a:lnTo>
                    <a:pt x="18831" y="145891"/>
                  </a:lnTo>
                  <a:lnTo>
                    <a:pt x="26789" y="1607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1" name="SMARTInkShape-2371"/>
            <p:cNvSpPr/>
            <p:nvPr/>
          </p:nvSpPr>
          <p:spPr>
            <a:xfrm>
              <a:off x="5429250" y="1410891"/>
              <a:ext cx="98228" cy="53543"/>
            </a:xfrm>
            <a:custGeom>
              <a:avLst/>
              <a:gdLst/>
              <a:ahLst/>
              <a:cxnLst/>
              <a:rect l="0" t="0" r="0" b="0"/>
              <a:pathLst>
                <a:path w="98228" h="53543">
                  <a:moveTo>
                    <a:pt x="0" y="26789"/>
                  </a:moveTo>
                  <a:lnTo>
                    <a:pt x="0" y="34477"/>
                  </a:lnTo>
                  <a:lnTo>
                    <a:pt x="16509" y="52218"/>
                  </a:lnTo>
                  <a:lnTo>
                    <a:pt x="22200" y="53175"/>
                  </a:lnTo>
                  <a:lnTo>
                    <a:pt x="38815" y="53542"/>
                  </a:lnTo>
                  <a:lnTo>
                    <a:pt x="44701" y="50916"/>
                  </a:lnTo>
                  <a:lnTo>
                    <a:pt x="50625" y="47434"/>
                  </a:lnTo>
                  <a:lnTo>
                    <a:pt x="59537" y="44481"/>
                  </a:lnTo>
                  <a:lnTo>
                    <a:pt x="83343" y="23689"/>
                  </a:lnTo>
                  <a:lnTo>
                    <a:pt x="86651" y="17804"/>
                  </a:lnTo>
                  <a:lnTo>
                    <a:pt x="88774" y="10682"/>
                  </a:lnTo>
                  <a:lnTo>
                    <a:pt x="9822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2" name="SMARTInkShape-2372"/>
            <p:cNvSpPr/>
            <p:nvPr/>
          </p:nvSpPr>
          <p:spPr>
            <a:xfrm>
              <a:off x="5269914" y="1428750"/>
              <a:ext cx="123618" cy="80213"/>
            </a:xfrm>
            <a:custGeom>
              <a:avLst/>
              <a:gdLst/>
              <a:ahLst/>
              <a:cxnLst/>
              <a:rect l="0" t="0" r="0" b="0"/>
              <a:pathLst>
                <a:path w="123618" h="80213">
                  <a:moveTo>
                    <a:pt x="123617" y="0"/>
                  </a:moveTo>
                  <a:lnTo>
                    <a:pt x="84885" y="0"/>
                  </a:lnTo>
                  <a:lnTo>
                    <a:pt x="71241" y="4740"/>
                  </a:lnTo>
                  <a:lnTo>
                    <a:pt x="54989" y="14239"/>
                  </a:lnTo>
                  <a:lnTo>
                    <a:pt x="40334" y="17779"/>
                  </a:lnTo>
                  <a:lnTo>
                    <a:pt x="25991" y="27361"/>
                  </a:lnTo>
                  <a:lnTo>
                    <a:pt x="13602" y="38808"/>
                  </a:lnTo>
                  <a:lnTo>
                    <a:pt x="10229" y="44699"/>
                  </a:lnTo>
                  <a:lnTo>
                    <a:pt x="7738" y="50624"/>
                  </a:lnTo>
                  <a:lnTo>
                    <a:pt x="1750" y="59538"/>
                  </a:lnTo>
                  <a:lnTo>
                    <a:pt x="0" y="65487"/>
                  </a:lnTo>
                  <a:lnTo>
                    <a:pt x="527" y="68463"/>
                  </a:lnTo>
                  <a:lnTo>
                    <a:pt x="6413" y="78603"/>
                  </a:lnTo>
                  <a:lnTo>
                    <a:pt x="9680" y="79583"/>
                  </a:lnTo>
                  <a:lnTo>
                    <a:pt x="19862" y="80212"/>
                  </a:lnTo>
                  <a:lnTo>
                    <a:pt x="49763" y="67925"/>
                  </a:lnTo>
                  <a:lnTo>
                    <a:pt x="72542" y="50554"/>
                  </a:lnTo>
                  <a:lnTo>
                    <a:pt x="83836" y="38686"/>
                  </a:lnTo>
                  <a:lnTo>
                    <a:pt x="86094" y="32738"/>
                  </a:lnTo>
                  <a:lnTo>
                    <a:pt x="87897" y="155"/>
                  </a:lnTo>
                  <a:lnTo>
                    <a:pt x="87899" y="29888"/>
                  </a:lnTo>
                  <a:lnTo>
                    <a:pt x="90544" y="35773"/>
                  </a:lnTo>
                  <a:lnTo>
                    <a:pt x="95586" y="42895"/>
                  </a:lnTo>
                  <a:lnTo>
                    <a:pt x="96583" y="51431"/>
                  </a:lnTo>
                  <a:lnTo>
                    <a:pt x="96719" y="56923"/>
                  </a:lnTo>
                  <a:lnTo>
                    <a:pt x="97748" y="58785"/>
                  </a:lnTo>
                  <a:lnTo>
                    <a:pt x="99425" y="60026"/>
                  </a:lnTo>
                  <a:lnTo>
                    <a:pt x="105758" y="625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3" name="SMARTInkShape-2373"/>
            <p:cNvSpPr/>
            <p:nvPr/>
          </p:nvSpPr>
          <p:spPr>
            <a:xfrm>
              <a:off x="5027414" y="1428750"/>
              <a:ext cx="142876" cy="8931"/>
            </a:xfrm>
            <a:custGeom>
              <a:avLst/>
              <a:gdLst/>
              <a:ahLst/>
              <a:cxnLst/>
              <a:rect l="0" t="0" r="0" b="0"/>
              <a:pathLst>
                <a:path w="142876" h="8931">
                  <a:moveTo>
                    <a:pt x="0" y="8930"/>
                  </a:moveTo>
                  <a:lnTo>
                    <a:pt x="42303" y="8930"/>
                  </a:lnTo>
                  <a:lnTo>
                    <a:pt x="82516" y="8930"/>
                  </a:lnTo>
                  <a:lnTo>
                    <a:pt x="119667" y="7938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4" name="SMARTInkShape-2374"/>
            <p:cNvSpPr/>
            <p:nvPr/>
          </p:nvSpPr>
          <p:spPr>
            <a:xfrm>
              <a:off x="5107781" y="1339505"/>
              <a:ext cx="62509" cy="169613"/>
            </a:xfrm>
            <a:custGeom>
              <a:avLst/>
              <a:gdLst/>
              <a:ahLst/>
              <a:cxnLst/>
              <a:rect l="0" t="0" r="0" b="0"/>
              <a:pathLst>
                <a:path w="62509" h="169613">
                  <a:moveTo>
                    <a:pt x="0" y="169612"/>
                  </a:moveTo>
                  <a:lnTo>
                    <a:pt x="0" y="127694"/>
                  </a:lnTo>
                  <a:lnTo>
                    <a:pt x="0" y="90854"/>
                  </a:lnTo>
                  <a:lnTo>
                    <a:pt x="992" y="49729"/>
                  </a:lnTo>
                  <a:lnTo>
                    <a:pt x="7129" y="27155"/>
                  </a:lnTo>
                  <a:lnTo>
                    <a:pt x="15445" y="10136"/>
                  </a:lnTo>
                  <a:lnTo>
                    <a:pt x="16250" y="6740"/>
                  </a:lnTo>
                  <a:lnTo>
                    <a:pt x="17778" y="4476"/>
                  </a:lnTo>
                  <a:lnTo>
                    <a:pt x="19790" y="2967"/>
                  </a:lnTo>
                  <a:lnTo>
                    <a:pt x="25405" y="544"/>
                  </a:lnTo>
                  <a:lnTo>
                    <a:pt x="39096" y="0"/>
                  </a:lnTo>
                  <a:lnTo>
                    <a:pt x="44826" y="2617"/>
                  </a:lnTo>
                  <a:lnTo>
                    <a:pt x="50681" y="6095"/>
                  </a:lnTo>
                  <a:lnTo>
                    <a:pt x="62508" y="887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5" name="SMARTInkShape-2375"/>
            <p:cNvSpPr/>
            <p:nvPr/>
          </p:nvSpPr>
          <p:spPr>
            <a:xfrm>
              <a:off x="4964952" y="1437680"/>
              <a:ext cx="53487" cy="71025"/>
            </a:xfrm>
            <a:custGeom>
              <a:avLst/>
              <a:gdLst/>
              <a:ahLst/>
              <a:cxnLst/>
              <a:rect l="0" t="0" r="0" b="0"/>
              <a:pathLst>
                <a:path w="53487" h="71025">
                  <a:moveTo>
                    <a:pt x="44603" y="17859"/>
                  </a:moveTo>
                  <a:lnTo>
                    <a:pt x="44603" y="10170"/>
                  </a:lnTo>
                  <a:lnTo>
                    <a:pt x="43611" y="9757"/>
                  </a:lnTo>
                  <a:lnTo>
                    <a:pt x="39862" y="9297"/>
                  </a:lnTo>
                  <a:lnTo>
                    <a:pt x="38465" y="10167"/>
                  </a:lnTo>
                  <a:lnTo>
                    <a:pt x="37535" y="11739"/>
                  </a:lnTo>
                  <a:lnTo>
                    <a:pt x="36914" y="13779"/>
                  </a:lnTo>
                  <a:lnTo>
                    <a:pt x="26122" y="27035"/>
                  </a:lnTo>
                  <a:lnTo>
                    <a:pt x="3899" y="50611"/>
                  </a:lnTo>
                  <a:lnTo>
                    <a:pt x="474" y="60745"/>
                  </a:lnTo>
                  <a:lnTo>
                    <a:pt x="0" y="70041"/>
                  </a:lnTo>
                  <a:lnTo>
                    <a:pt x="976" y="70507"/>
                  </a:lnTo>
                  <a:lnTo>
                    <a:pt x="4707" y="71024"/>
                  </a:lnTo>
                  <a:lnTo>
                    <a:pt x="9673" y="68608"/>
                  </a:lnTo>
                  <a:lnTo>
                    <a:pt x="15189" y="65219"/>
                  </a:lnTo>
                  <a:lnTo>
                    <a:pt x="23871" y="62319"/>
                  </a:lnTo>
                  <a:lnTo>
                    <a:pt x="51770" y="37446"/>
                  </a:lnTo>
                  <a:lnTo>
                    <a:pt x="52749" y="33840"/>
                  </a:lnTo>
                  <a:lnTo>
                    <a:pt x="53486" y="14772"/>
                  </a:lnTo>
                  <a:lnTo>
                    <a:pt x="52509" y="12825"/>
                  </a:lnTo>
                  <a:lnTo>
                    <a:pt x="50866" y="11526"/>
                  </a:lnTo>
                  <a:lnTo>
                    <a:pt x="48778" y="10661"/>
                  </a:lnTo>
                  <a:lnTo>
                    <a:pt x="47385" y="9091"/>
                  </a:lnTo>
                  <a:lnTo>
                    <a:pt x="45840" y="4702"/>
                  </a:lnTo>
                  <a:lnTo>
                    <a:pt x="44435" y="3134"/>
                  </a:lnTo>
                  <a:lnTo>
                    <a:pt x="3567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6" name="SMARTInkShape-2376"/>
            <p:cNvSpPr/>
            <p:nvPr/>
          </p:nvSpPr>
          <p:spPr>
            <a:xfrm>
              <a:off x="4866679" y="1500306"/>
              <a:ext cx="35720" cy="142757"/>
            </a:xfrm>
            <a:custGeom>
              <a:avLst/>
              <a:gdLst/>
              <a:ahLst/>
              <a:cxnLst/>
              <a:rect l="0" t="0" r="0" b="0"/>
              <a:pathLst>
                <a:path w="35720" h="142757">
                  <a:moveTo>
                    <a:pt x="35719" y="17741"/>
                  </a:moveTo>
                  <a:lnTo>
                    <a:pt x="35719" y="0"/>
                  </a:lnTo>
                  <a:lnTo>
                    <a:pt x="35719" y="7580"/>
                  </a:lnTo>
                  <a:lnTo>
                    <a:pt x="29582" y="15697"/>
                  </a:lnTo>
                  <a:lnTo>
                    <a:pt x="27618" y="23970"/>
                  </a:lnTo>
                  <a:lnTo>
                    <a:pt x="26044" y="33698"/>
                  </a:lnTo>
                  <a:lnTo>
                    <a:pt x="10960" y="78225"/>
                  </a:lnTo>
                  <a:lnTo>
                    <a:pt x="8017" y="112084"/>
                  </a:lnTo>
                  <a:lnTo>
                    <a:pt x="1878" y="124718"/>
                  </a:lnTo>
                  <a:lnTo>
                    <a:pt x="0" y="1427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7" name="SMARTInkShape-2377"/>
            <p:cNvSpPr/>
            <p:nvPr/>
          </p:nvSpPr>
          <p:spPr>
            <a:xfrm>
              <a:off x="4688089" y="1464471"/>
              <a:ext cx="178591" cy="89296"/>
            </a:xfrm>
            <a:custGeom>
              <a:avLst/>
              <a:gdLst/>
              <a:ahLst/>
              <a:cxnLst/>
              <a:rect l="0" t="0" r="0" b="0"/>
              <a:pathLst>
                <a:path w="178591" h="89296">
                  <a:moveTo>
                    <a:pt x="8925" y="35716"/>
                  </a:moveTo>
                  <a:lnTo>
                    <a:pt x="365" y="27155"/>
                  </a:lnTo>
                  <a:lnTo>
                    <a:pt x="0" y="10280"/>
                  </a:lnTo>
                  <a:lnTo>
                    <a:pt x="991" y="9829"/>
                  </a:lnTo>
                  <a:lnTo>
                    <a:pt x="44651" y="8929"/>
                  </a:lnTo>
                  <a:lnTo>
                    <a:pt x="87713" y="8927"/>
                  </a:lnTo>
                  <a:lnTo>
                    <a:pt x="109413" y="7935"/>
                  </a:lnTo>
                  <a:lnTo>
                    <a:pt x="127502" y="1239"/>
                  </a:lnTo>
                  <a:lnTo>
                    <a:pt x="160207" y="0"/>
                  </a:lnTo>
                  <a:lnTo>
                    <a:pt x="160731" y="41749"/>
                  </a:lnTo>
                  <a:lnTo>
                    <a:pt x="160731" y="78601"/>
                  </a:lnTo>
                  <a:lnTo>
                    <a:pt x="168419" y="87899"/>
                  </a:lnTo>
                  <a:lnTo>
                    <a:pt x="171755" y="88674"/>
                  </a:lnTo>
                  <a:lnTo>
                    <a:pt x="178590" y="8929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8" name="SMARTInkShape-2378"/>
            <p:cNvSpPr/>
            <p:nvPr/>
          </p:nvSpPr>
          <p:spPr>
            <a:xfrm>
              <a:off x="4732734" y="1393031"/>
              <a:ext cx="17860" cy="133946"/>
            </a:xfrm>
            <a:custGeom>
              <a:avLst/>
              <a:gdLst/>
              <a:ahLst/>
              <a:cxnLst/>
              <a:rect l="0" t="0" r="0" b="0"/>
              <a:pathLst>
                <a:path w="17860" h="133946">
                  <a:moveTo>
                    <a:pt x="0" y="0"/>
                  </a:moveTo>
                  <a:lnTo>
                    <a:pt x="0" y="42450"/>
                  </a:lnTo>
                  <a:lnTo>
                    <a:pt x="992" y="73752"/>
                  </a:lnTo>
                  <a:lnTo>
                    <a:pt x="7068" y="91224"/>
                  </a:lnTo>
                  <a:lnTo>
                    <a:pt x="9676" y="112187"/>
                  </a:lnTo>
                  <a:lnTo>
                    <a:pt x="15949" y="124834"/>
                  </a:lnTo>
                  <a:lnTo>
                    <a:pt x="17859" y="1339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9" name="SMARTInkShape-2379"/>
            <p:cNvSpPr/>
            <p:nvPr/>
          </p:nvSpPr>
          <p:spPr>
            <a:xfrm>
              <a:off x="4670226" y="1500187"/>
              <a:ext cx="8931" cy="44650"/>
            </a:xfrm>
            <a:custGeom>
              <a:avLst/>
              <a:gdLst/>
              <a:ahLst/>
              <a:cxnLst/>
              <a:rect l="0" t="0" r="0" b="0"/>
              <a:pathLst>
                <a:path w="8931" h="44650">
                  <a:moveTo>
                    <a:pt x="8930" y="0"/>
                  </a:moveTo>
                  <a:lnTo>
                    <a:pt x="4190" y="0"/>
                  </a:lnTo>
                  <a:lnTo>
                    <a:pt x="2794" y="993"/>
                  </a:lnTo>
                  <a:lnTo>
                    <a:pt x="1862" y="2646"/>
                  </a:lnTo>
                  <a:lnTo>
                    <a:pt x="109" y="16251"/>
                  </a:lnTo>
                  <a:lnTo>
                    <a:pt x="0" y="4464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0" name="SMARTInkShape-2380"/>
            <p:cNvSpPr/>
            <p:nvPr/>
          </p:nvSpPr>
          <p:spPr>
            <a:xfrm>
              <a:off x="4589859" y="1375172"/>
              <a:ext cx="17860" cy="160735"/>
            </a:xfrm>
            <a:custGeom>
              <a:avLst/>
              <a:gdLst/>
              <a:ahLst/>
              <a:cxnLst/>
              <a:rect l="0" t="0" r="0" b="0"/>
              <a:pathLst>
                <a:path w="17860" h="160735">
                  <a:moveTo>
                    <a:pt x="8930" y="0"/>
                  </a:moveTo>
                  <a:lnTo>
                    <a:pt x="109" y="0"/>
                  </a:lnTo>
                  <a:lnTo>
                    <a:pt x="2" y="43373"/>
                  </a:lnTo>
                  <a:lnTo>
                    <a:pt x="0" y="86732"/>
                  </a:lnTo>
                  <a:lnTo>
                    <a:pt x="0" y="130045"/>
                  </a:lnTo>
                  <a:lnTo>
                    <a:pt x="0" y="136511"/>
                  </a:lnTo>
                  <a:lnTo>
                    <a:pt x="2646" y="142692"/>
                  </a:lnTo>
                  <a:lnTo>
                    <a:pt x="6136" y="148747"/>
                  </a:lnTo>
                  <a:lnTo>
                    <a:pt x="7688" y="154745"/>
                  </a:lnTo>
                  <a:lnTo>
                    <a:pt x="9094" y="156741"/>
                  </a:lnTo>
                  <a:lnTo>
                    <a:pt x="11024" y="158072"/>
                  </a:lnTo>
                  <a:lnTo>
                    <a:pt x="17859" y="1607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1" name="SMARTInkShape-2381"/>
            <p:cNvSpPr/>
            <p:nvPr/>
          </p:nvSpPr>
          <p:spPr>
            <a:xfrm>
              <a:off x="4518421" y="1500187"/>
              <a:ext cx="8931" cy="53580"/>
            </a:xfrm>
            <a:custGeom>
              <a:avLst/>
              <a:gdLst/>
              <a:ahLst/>
              <a:cxnLst/>
              <a:rect l="0" t="0" r="0" b="0"/>
              <a:pathLst>
                <a:path w="8931" h="53580">
                  <a:moveTo>
                    <a:pt x="0" y="0"/>
                  </a:moveTo>
                  <a:lnTo>
                    <a:pt x="0" y="29889"/>
                  </a:lnTo>
                  <a:lnTo>
                    <a:pt x="2646" y="35774"/>
                  </a:lnTo>
                  <a:lnTo>
                    <a:pt x="7689" y="42896"/>
                  </a:lnTo>
                  <a:lnTo>
                    <a:pt x="8930" y="5357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2" name="SMARTInkShape-2382"/>
            <p:cNvSpPr/>
            <p:nvPr/>
          </p:nvSpPr>
          <p:spPr>
            <a:xfrm>
              <a:off x="4402336" y="1410891"/>
              <a:ext cx="115932" cy="151650"/>
            </a:xfrm>
            <a:custGeom>
              <a:avLst/>
              <a:gdLst/>
              <a:ahLst/>
              <a:cxnLst/>
              <a:rect l="0" t="0" r="0" b="0"/>
              <a:pathLst>
                <a:path w="115932" h="151650">
                  <a:moveTo>
                    <a:pt x="0" y="0"/>
                  </a:moveTo>
                  <a:lnTo>
                    <a:pt x="0" y="7688"/>
                  </a:lnTo>
                  <a:lnTo>
                    <a:pt x="6136" y="15813"/>
                  </a:lnTo>
                  <a:lnTo>
                    <a:pt x="7688" y="21249"/>
                  </a:lnTo>
                  <a:lnTo>
                    <a:pt x="9900" y="60285"/>
                  </a:lnTo>
                  <a:lnTo>
                    <a:pt x="17030" y="85471"/>
                  </a:lnTo>
                  <a:lnTo>
                    <a:pt x="17750" y="101091"/>
                  </a:lnTo>
                  <a:lnTo>
                    <a:pt x="20456" y="107106"/>
                  </a:lnTo>
                  <a:lnTo>
                    <a:pt x="23974" y="113087"/>
                  </a:lnTo>
                  <a:lnTo>
                    <a:pt x="26948" y="122032"/>
                  </a:lnTo>
                  <a:lnTo>
                    <a:pt x="32679" y="130966"/>
                  </a:lnTo>
                  <a:lnTo>
                    <a:pt x="35810" y="139897"/>
                  </a:lnTo>
                  <a:lnTo>
                    <a:pt x="40059" y="145851"/>
                  </a:lnTo>
                  <a:lnTo>
                    <a:pt x="45254" y="149158"/>
                  </a:lnTo>
                  <a:lnTo>
                    <a:pt x="56674" y="151282"/>
                  </a:lnTo>
                  <a:lnTo>
                    <a:pt x="65520" y="151649"/>
                  </a:lnTo>
                  <a:lnTo>
                    <a:pt x="71453" y="149089"/>
                  </a:lnTo>
                  <a:lnTo>
                    <a:pt x="77397" y="145637"/>
                  </a:lnTo>
                  <a:lnTo>
                    <a:pt x="86322" y="142701"/>
                  </a:lnTo>
                  <a:lnTo>
                    <a:pt x="110133" y="121916"/>
                  </a:lnTo>
                  <a:lnTo>
                    <a:pt x="113440" y="116031"/>
                  </a:lnTo>
                  <a:lnTo>
                    <a:pt x="115931" y="99987"/>
                  </a:lnTo>
                  <a:lnTo>
                    <a:pt x="108384" y="90692"/>
                  </a:lnTo>
                  <a:lnTo>
                    <a:pt x="102779" y="84969"/>
                  </a:lnTo>
                  <a:lnTo>
                    <a:pt x="97604" y="82412"/>
                  </a:lnTo>
                  <a:lnTo>
                    <a:pt x="94834" y="81731"/>
                  </a:lnTo>
                  <a:lnTo>
                    <a:pt x="91996" y="82268"/>
                  </a:lnTo>
                  <a:lnTo>
                    <a:pt x="82270" y="86773"/>
                  </a:lnTo>
                  <a:lnTo>
                    <a:pt x="68253" y="89541"/>
                  </a:lnTo>
                  <a:lnTo>
                    <a:pt x="54125" y="96217"/>
                  </a:lnTo>
                  <a:lnTo>
                    <a:pt x="50966" y="96886"/>
                  </a:lnTo>
                  <a:lnTo>
                    <a:pt x="26789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3" name="SMARTInkShape-2383"/>
            <p:cNvSpPr/>
            <p:nvPr/>
          </p:nvSpPr>
          <p:spPr>
            <a:xfrm>
              <a:off x="4313039" y="1482328"/>
              <a:ext cx="26790" cy="62509"/>
            </a:xfrm>
            <a:custGeom>
              <a:avLst/>
              <a:gdLst/>
              <a:ahLst/>
              <a:cxnLst/>
              <a:rect l="0" t="0" r="0" b="0"/>
              <a:pathLst>
                <a:path w="26790" h="62509">
                  <a:moveTo>
                    <a:pt x="0" y="0"/>
                  </a:moveTo>
                  <a:lnTo>
                    <a:pt x="4740" y="4740"/>
                  </a:lnTo>
                  <a:lnTo>
                    <a:pt x="16250" y="39316"/>
                  </a:lnTo>
                  <a:lnTo>
                    <a:pt x="17718" y="56609"/>
                  </a:lnTo>
                  <a:lnTo>
                    <a:pt x="18757" y="58575"/>
                  </a:lnTo>
                  <a:lnTo>
                    <a:pt x="20443" y="59886"/>
                  </a:lnTo>
                  <a:lnTo>
                    <a:pt x="26789" y="625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4" name="SMARTInkShape-2384"/>
            <p:cNvSpPr/>
            <p:nvPr/>
          </p:nvSpPr>
          <p:spPr>
            <a:xfrm>
              <a:off x="4200835" y="1393031"/>
              <a:ext cx="85002" cy="159372"/>
            </a:xfrm>
            <a:custGeom>
              <a:avLst/>
              <a:gdLst/>
              <a:ahLst/>
              <a:cxnLst/>
              <a:rect l="0" t="0" r="0" b="0"/>
              <a:pathLst>
                <a:path w="85002" h="159372">
                  <a:moveTo>
                    <a:pt x="58626" y="98227"/>
                  </a:moveTo>
                  <a:lnTo>
                    <a:pt x="53885" y="98227"/>
                  </a:lnTo>
                  <a:lnTo>
                    <a:pt x="52489" y="97235"/>
                  </a:lnTo>
                  <a:lnTo>
                    <a:pt x="51559" y="95581"/>
                  </a:lnTo>
                  <a:lnTo>
                    <a:pt x="50064" y="90538"/>
                  </a:lnTo>
                  <a:lnTo>
                    <a:pt x="47214" y="89849"/>
                  </a:lnTo>
                  <a:lnTo>
                    <a:pt x="45064" y="89665"/>
                  </a:lnTo>
                  <a:lnTo>
                    <a:pt x="43632" y="90535"/>
                  </a:lnTo>
                  <a:lnTo>
                    <a:pt x="42677" y="92106"/>
                  </a:lnTo>
                  <a:lnTo>
                    <a:pt x="42040" y="94147"/>
                  </a:lnTo>
                  <a:lnTo>
                    <a:pt x="40623" y="95507"/>
                  </a:lnTo>
                  <a:lnTo>
                    <a:pt x="36403" y="97018"/>
                  </a:lnTo>
                  <a:lnTo>
                    <a:pt x="28449" y="97869"/>
                  </a:lnTo>
                  <a:lnTo>
                    <a:pt x="26602" y="98980"/>
                  </a:lnTo>
                  <a:lnTo>
                    <a:pt x="25370" y="100713"/>
                  </a:lnTo>
                  <a:lnTo>
                    <a:pt x="23010" y="105285"/>
                  </a:lnTo>
                  <a:lnTo>
                    <a:pt x="18653" y="110624"/>
                  </a:lnTo>
                  <a:lnTo>
                    <a:pt x="13409" y="113659"/>
                  </a:lnTo>
                  <a:lnTo>
                    <a:pt x="10622" y="114468"/>
                  </a:lnTo>
                  <a:lnTo>
                    <a:pt x="8764" y="115999"/>
                  </a:lnTo>
                  <a:lnTo>
                    <a:pt x="6699" y="120347"/>
                  </a:lnTo>
                  <a:lnTo>
                    <a:pt x="4382" y="131222"/>
                  </a:lnTo>
                  <a:lnTo>
                    <a:pt x="452" y="137035"/>
                  </a:lnTo>
                  <a:lnTo>
                    <a:pt x="0" y="138981"/>
                  </a:lnTo>
                  <a:lnTo>
                    <a:pt x="690" y="140279"/>
                  </a:lnTo>
                  <a:lnTo>
                    <a:pt x="2143" y="141145"/>
                  </a:lnTo>
                  <a:lnTo>
                    <a:pt x="3111" y="142714"/>
                  </a:lnTo>
                  <a:lnTo>
                    <a:pt x="4793" y="150412"/>
                  </a:lnTo>
                  <a:lnTo>
                    <a:pt x="9713" y="156132"/>
                  </a:lnTo>
                  <a:lnTo>
                    <a:pt x="14728" y="158689"/>
                  </a:lnTo>
                  <a:lnTo>
                    <a:pt x="17454" y="159371"/>
                  </a:lnTo>
                  <a:lnTo>
                    <a:pt x="20264" y="158833"/>
                  </a:lnTo>
                  <a:lnTo>
                    <a:pt x="31902" y="153487"/>
                  </a:lnTo>
                  <a:lnTo>
                    <a:pt x="34857" y="152926"/>
                  </a:lnTo>
                  <a:lnTo>
                    <a:pt x="58628" y="140825"/>
                  </a:lnTo>
                  <a:lnTo>
                    <a:pt x="70532" y="130564"/>
                  </a:lnTo>
                  <a:lnTo>
                    <a:pt x="73839" y="124836"/>
                  </a:lnTo>
                  <a:lnTo>
                    <a:pt x="76302" y="118983"/>
                  </a:lnTo>
                  <a:lnTo>
                    <a:pt x="80703" y="113074"/>
                  </a:lnTo>
                  <a:lnTo>
                    <a:pt x="83321" y="104495"/>
                  </a:lnTo>
                  <a:lnTo>
                    <a:pt x="85001" y="87559"/>
                  </a:lnTo>
                  <a:lnTo>
                    <a:pt x="82585" y="80918"/>
                  </a:lnTo>
                  <a:lnTo>
                    <a:pt x="79196" y="74659"/>
                  </a:lnTo>
                  <a:lnTo>
                    <a:pt x="77021" y="62556"/>
                  </a:lnTo>
                  <a:lnTo>
                    <a:pt x="76842" y="59564"/>
                  </a:lnTo>
                  <a:lnTo>
                    <a:pt x="73998" y="53593"/>
                  </a:lnTo>
                  <a:lnTo>
                    <a:pt x="70419" y="47632"/>
                  </a:lnTo>
                  <a:lnTo>
                    <a:pt x="67411" y="38698"/>
                  </a:lnTo>
                  <a:lnTo>
                    <a:pt x="61670" y="29766"/>
                  </a:lnTo>
                  <a:lnTo>
                    <a:pt x="58535" y="20836"/>
                  </a:lnTo>
                  <a:lnTo>
                    <a:pt x="54286" y="14883"/>
                  </a:lnTo>
                  <a:lnTo>
                    <a:pt x="49090" y="11576"/>
                  </a:lnTo>
                  <a:lnTo>
                    <a:pt x="46315" y="10694"/>
                  </a:lnTo>
                  <a:lnTo>
                    <a:pt x="44466" y="9114"/>
                  </a:lnTo>
                  <a:lnTo>
                    <a:pt x="42411" y="4712"/>
                  </a:lnTo>
                  <a:lnTo>
                    <a:pt x="40870" y="3142"/>
                  </a:lnTo>
                  <a:lnTo>
                    <a:pt x="3183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5" name="SMARTInkShape-2385"/>
            <p:cNvSpPr/>
            <p:nvPr/>
          </p:nvSpPr>
          <p:spPr>
            <a:xfrm>
              <a:off x="3866600" y="1455572"/>
              <a:ext cx="330343" cy="107081"/>
            </a:xfrm>
            <a:custGeom>
              <a:avLst/>
              <a:gdLst/>
              <a:ahLst/>
              <a:cxnLst/>
              <a:rect l="0" t="0" r="0" b="0"/>
              <a:pathLst>
                <a:path w="330343" h="107081">
                  <a:moveTo>
                    <a:pt x="116040" y="35686"/>
                  </a:moveTo>
                  <a:lnTo>
                    <a:pt x="116040" y="19100"/>
                  </a:lnTo>
                  <a:lnTo>
                    <a:pt x="115048" y="18675"/>
                  </a:lnTo>
                  <a:lnTo>
                    <a:pt x="111300" y="18204"/>
                  </a:lnTo>
                  <a:lnTo>
                    <a:pt x="109903" y="17086"/>
                  </a:lnTo>
                  <a:lnTo>
                    <a:pt x="108352" y="13198"/>
                  </a:lnTo>
                  <a:lnTo>
                    <a:pt x="106946" y="11764"/>
                  </a:lnTo>
                  <a:lnTo>
                    <a:pt x="102738" y="10171"/>
                  </a:lnTo>
                  <a:lnTo>
                    <a:pt x="91952" y="8156"/>
                  </a:lnTo>
                  <a:lnTo>
                    <a:pt x="83216" y="2834"/>
                  </a:lnTo>
                  <a:lnTo>
                    <a:pt x="71376" y="533"/>
                  </a:lnTo>
                  <a:lnTo>
                    <a:pt x="68404" y="345"/>
                  </a:lnTo>
                  <a:lnTo>
                    <a:pt x="62457" y="2781"/>
                  </a:lnTo>
                  <a:lnTo>
                    <a:pt x="56507" y="6178"/>
                  </a:lnTo>
                  <a:lnTo>
                    <a:pt x="47579" y="9084"/>
                  </a:lnTo>
                  <a:lnTo>
                    <a:pt x="38650" y="14795"/>
                  </a:lnTo>
                  <a:lnTo>
                    <a:pt x="29720" y="17920"/>
                  </a:lnTo>
                  <a:lnTo>
                    <a:pt x="5907" y="38782"/>
                  </a:lnTo>
                  <a:lnTo>
                    <a:pt x="2600" y="44669"/>
                  </a:lnTo>
                  <a:lnTo>
                    <a:pt x="738" y="56207"/>
                  </a:lnTo>
                  <a:lnTo>
                    <a:pt x="0" y="75255"/>
                  </a:lnTo>
                  <a:lnTo>
                    <a:pt x="2621" y="80723"/>
                  </a:lnTo>
                  <a:lnTo>
                    <a:pt x="12388" y="92317"/>
                  </a:lnTo>
                  <a:lnTo>
                    <a:pt x="18049" y="95582"/>
                  </a:lnTo>
                  <a:lnTo>
                    <a:pt x="54115" y="103986"/>
                  </a:lnTo>
                  <a:lnTo>
                    <a:pt x="96334" y="106710"/>
                  </a:lnTo>
                  <a:lnTo>
                    <a:pt x="135806" y="96083"/>
                  </a:lnTo>
                  <a:lnTo>
                    <a:pt x="149678" y="88638"/>
                  </a:lnTo>
                  <a:lnTo>
                    <a:pt x="166368" y="75291"/>
                  </a:lnTo>
                  <a:lnTo>
                    <a:pt x="172474" y="73132"/>
                  </a:lnTo>
                  <a:lnTo>
                    <a:pt x="174498" y="71564"/>
                  </a:lnTo>
                  <a:lnTo>
                    <a:pt x="176749" y="67176"/>
                  </a:lnTo>
                  <a:lnTo>
                    <a:pt x="178544" y="45026"/>
                  </a:lnTo>
                  <a:lnTo>
                    <a:pt x="173806" y="49478"/>
                  </a:lnTo>
                  <a:lnTo>
                    <a:pt x="171480" y="54383"/>
                  </a:lnTo>
                  <a:lnTo>
                    <a:pt x="169633" y="80504"/>
                  </a:lnTo>
                  <a:lnTo>
                    <a:pt x="169618" y="101541"/>
                  </a:lnTo>
                  <a:lnTo>
                    <a:pt x="170611" y="103402"/>
                  </a:lnTo>
                  <a:lnTo>
                    <a:pt x="172264" y="104642"/>
                  </a:lnTo>
                  <a:lnTo>
                    <a:pt x="178439" y="107080"/>
                  </a:lnTo>
                  <a:lnTo>
                    <a:pt x="178548" y="77235"/>
                  </a:lnTo>
                  <a:lnTo>
                    <a:pt x="177556" y="75292"/>
                  </a:lnTo>
                  <a:lnTo>
                    <a:pt x="175902" y="73996"/>
                  </a:lnTo>
                  <a:lnTo>
                    <a:pt x="173808" y="73132"/>
                  </a:lnTo>
                  <a:lnTo>
                    <a:pt x="172411" y="71564"/>
                  </a:lnTo>
                  <a:lnTo>
                    <a:pt x="170860" y="67176"/>
                  </a:lnTo>
                  <a:lnTo>
                    <a:pt x="169621" y="31388"/>
                  </a:lnTo>
                  <a:lnTo>
                    <a:pt x="170612" y="29844"/>
                  </a:lnTo>
                  <a:lnTo>
                    <a:pt x="172265" y="28815"/>
                  </a:lnTo>
                  <a:lnTo>
                    <a:pt x="178713" y="27027"/>
                  </a:lnTo>
                  <a:lnTo>
                    <a:pt x="221351" y="26758"/>
                  </a:lnTo>
                  <a:lnTo>
                    <a:pt x="243973" y="27748"/>
                  </a:lnTo>
                  <a:lnTo>
                    <a:pt x="261492" y="34445"/>
                  </a:lnTo>
                  <a:lnTo>
                    <a:pt x="296359" y="35653"/>
                  </a:lnTo>
                  <a:lnTo>
                    <a:pt x="303008" y="33026"/>
                  </a:lnTo>
                  <a:lnTo>
                    <a:pt x="309270" y="29542"/>
                  </a:lnTo>
                  <a:lnTo>
                    <a:pt x="321218" y="27001"/>
                  </a:lnTo>
                  <a:lnTo>
                    <a:pt x="325631" y="26865"/>
                  </a:lnTo>
                  <a:lnTo>
                    <a:pt x="327205" y="25836"/>
                  </a:lnTo>
                  <a:lnTo>
                    <a:pt x="328254" y="24159"/>
                  </a:lnTo>
                  <a:lnTo>
                    <a:pt x="330076" y="17668"/>
                  </a:lnTo>
                  <a:lnTo>
                    <a:pt x="330342" y="9297"/>
                  </a:lnTo>
                  <a:lnTo>
                    <a:pt x="325609" y="4275"/>
                  </a:lnTo>
                  <a:lnTo>
                    <a:pt x="320638" y="1882"/>
                  </a:lnTo>
                  <a:lnTo>
                    <a:pt x="294614" y="17"/>
                  </a:lnTo>
                  <a:lnTo>
                    <a:pt x="291644" y="0"/>
                  </a:lnTo>
                  <a:lnTo>
                    <a:pt x="285699" y="2627"/>
                  </a:lnTo>
                  <a:lnTo>
                    <a:pt x="279749" y="6110"/>
                  </a:lnTo>
                  <a:lnTo>
                    <a:pt x="267845" y="8346"/>
                  </a:lnTo>
                  <a:lnTo>
                    <a:pt x="264868" y="8530"/>
                  </a:lnTo>
                  <a:lnTo>
                    <a:pt x="258915" y="11379"/>
                  </a:lnTo>
                  <a:lnTo>
                    <a:pt x="252963" y="14961"/>
                  </a:lnTo>
                  <a:lnTo>
                    <a:pt x="244033" y="17970"/>
                  </a:lnTo>
                  <a:lnTo>
                    <a:pt x="238079" y="22189"/>
                  </a:lnTo>
                  <a:lnTo>
                    <a:pt x="234772" y="27372"/>
                  </a:lnTo>
                  <a:lnTo>
                    <a:pt x="232310" y="32983"/>
                  </a:lnTo>
                  <a:lnTo>
                    <a:pt x="226338" y="41720"/>
                  </a:lnTo>
                  <a:lnTo>
                    <a:pt x="223610" y="51792"/>
                  </a:lnTo>
                  <a:lnTo>
                    <a:pt x="230319" y="63028"/>
                  </a:lnTo>
                  <a:lnTo>
                    <a:pt x="231769" y="74490"/>
                  </a:lnTo>
                  <a:lnTo>
                    <a:pt x="232880" y="76438"/>
                  </a:lnTo>
                  <a:lnTo>
                    <a:pt x="234614" y="77737"/>
                  </a:lnTo>
                  <a:lnTo>
                    <a:pt x="239185" y="80172"/>
                  </a:lnTo>
                  <a:lnTo>
                    <a:pt x="247336" y="86129"/>
                  </a:lnTo>
                  <a:lnTo>
                    <a:pt x="256036" y="88335"/>
                  </a:lnTo>
                  <a:lnTo>
                    <a:pt x="261935" y="88851"/>
                  </a:lnTo>
                  <a:lnTo>
                    <a:pt x="263905" y="89981"/>
                  </a:lnTo>
                  <a:lnTo>
                    <a:pt x="265218" y="91726"/>
                  </a:lnTo>
                  <a:lnTo>
                    <a:pt x="266094" y="93882"/>
                  </a:lnTo>
                  <a:lnTo>
                    <a:pt x="267670" y="95319"/>
                  </a:lnTo>
                  <a:lnTo>
                    <a:pt x="276775" y="981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6" name="SMARTInkShape-2386"/>
            <p:cNvSpPr/>
            <p:nvPr/>
          </p:nvSpPr>
          <p:spPr>
            <a:xfrm>
              <a:off x="3625453" y="1473398"/>
              <a:ext cx="223243" cy="26790"/>
            </a:xfrm>
            <a:custGeom>
              <a:avLst/>
              <a:gdLst/>
              <a:ahLst/>
              <a:cxnLst/>
              <a:rect l="0" t="0" r="0" b="0"/>
              <a:pathLst>
                <a:path w="223243" h="26790">
                  <a:moveTo>
                    <a:pt x="0" y="0"/>
                  </a:moveTo>
                  <a:lnTo>
                    <a:pt x="21250" y="0"/>
                  </a:lnTo>
                  <a:lnTo>
                    <a:pt x="26973" y="2646"/>
                  </a:lnTo>
                  <a:lnTo>
                    <a:pt x="29889" y="4741"/>
                  </a:lnTo>
                  <a:lnTo>
                    <a:pt x="43472" y="7689"/>
                  </a:lnTo>
                  <a:lnTo>
                    <a:pt x="86735" y="8898"/>
                  </a:lnTo>
                  <a:lnTo>
                    <a:pt x="104078" y="9916"/>
                  </a:lnTo>
                  <a:lnTo>
                    <a:pt x="131347" y="16618"/>
                  </a:lnTo>
                  <a:lnTo>
                    <a:pt x="171671" y="18779"/>
                  </a:lnTo>
                  <a:lnTo>
                    <a:pt x="189390" y="24913"/>
                  </a:lnTo>
                  <a:lnTo>
                    <a:pt x="223242" y="267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7" name="SMARTInkShape-2387"/>
            <p:cNvSpPr/>
            <p:nvPr/>
          </p:nvSpPr>
          <p:spPr>
            <a:xfrm>
              <a:off x="5348883" y="1044809"/>
              <a:ext cx="223243" cy="124981"/>
            </a:xfrm>
            <a:custGeom>
              <a:avLst/>
              <a:gdLst/>
              <a:ahLst/>
              <a:cxnLst/>
              <a:rect l="0" t="0" r="0" b="0"/>
              <a:pathLst>
                <a:path w="223243" h="124981">
                  <a:moveTo>
                    <a:pt x="8930" y="35683"/>
                  </a:moveTo>
                  <a:lnTo>
                    <a:pt x="32" y="35683"/>
                  </a:lnTo>
                  <a:lnTo>
                    <a:pt x="0" y="65495"/>
                  </a:lnTo>
                  <a:lnTo>
                    <a:pt x="2645" y="71422"/>
                  </a:lnTo>
                  <a:lnTo>
                    <a:pt x="4739" y="74392"/>
                  </a:lnTo>
                  <a:lnTo>
                    <a:pt x="9713" y="77692"/>
                  </a:lnTo>
                  <a:lnTo>
                    <a:pt x="12428" y="78572"/>
                  </a:lnTo>
                  <a:lnTo>
                    <a:pt x="14239" y="80151"/>
                  </a:lnTo>
                  <a:lnTo>
                    <a:pt x="16250" y="84550"/>
                  </a:lnTo>
                  <a:lnTo>
                    <a:pt x="22434" y="89814"/>
                  </a:lnTo>
                  <a:lnTo>
                    <a:pt x="30807" y="94468"/>
                  </a:lnTo>
                  <a:lnTo>
                    <a:pt x="44266" y="97455"/>
                  </a:lnTo>
                  <a:lnTo>
                    <a:pt x="65461" y="98148"/>
                  </a:lnTo>
                  <a:lnTo>
                    <a:pt x="71428" y="95526"/>
                  </a:lnTo>
                  <a:lnTo>
                    <a:pt x="77386" y="92046"/>
                  </a:lnTo>
                  <a:lnTo>
                    <a:pt x="86319" y="89094"/>
                  </a:lnTo>
                  <a:lnTo>
                    <a:pt x="96463" y="81681"/>
                  </a:lnTo>
                  <a:lnTo>
                    <a:pt x="97442" y="78286"/>
                  </a:lnTo>
                  <a:lnTo>
                    <a:pt x="98212" y="50530"/>
                  </a:lnTo>
                  <a:lnTo>
                    <a:pt x="97224" y="48558"/>
                  </a:lnTo>
                  <a:lnTo>
                    <a:pt x="95574" y="47243"/>
                  </a:lnTo>
                  <a:lnTo>
                    <a:pt x="93482" y="46366"/>
                  </a:lnTo>
                  <a:lnTo>
                    <a:pt x="92087" y="44790"/>
                  </a:lnTo>
                  <a:lnTo>
                    <a:pt x="90537" y="40392"/>
                  </a:lnTo>
                  <a:lnTo>
                    <a:pt x="89131" y="38822"/>
                  </a:lnTo>
                  <a:lnTo>
                    <a:pt x="84923" y="37078"/>
                  </a:lnTo>
                  <a:lnTo>
                    <a:pt x="83404" y="35621"/>
                  </a:lnTo>
                  <a:lnTo>
                    <a:pt x="81717" y="31356"/>
                  </a:lnTo>
                  <a:lnTo>
                    <a:pt x="80274" y="29822"/>
                  </a:lnTo>
                  <a:lnTo>
                    <a:pt x="76026" y="28117"/>
                  </a:lnTo>
                  <a:lnTo>
                    <a:pt x="74496" y="28655"/>
                  </a:lnTo>
                  <a:lnTo>
                    <a:pt x="73476" y="30005"/>
                  </a:lnTo>
                  <a:lnTo>
                    <a:pt x="71473" y="35585"/>
                  </a:lnTo>
                  <a:lnTo>
                    <a:pt x="79129" y="43363"/>
                  </a:lnTo>
                  <a:lnTo>
                    <a:pt x="84740" y="44242"/>
                  </a:lnTo>
                  <a:lnTo>
                    <a:pt x="92687" y="44503"/>
                  </a:lnTo>
                  <a:lnTo>
                    <a:pt x="98409" y="47210"/>
                  </a:lnTo>
                  <a:lnTo>
                    <a:pt x="104261" y="50728"/>
                  </a:lnTo>
                  <a:lnTo>
                    <a:pt x="114125" y="52709"/>
                  </a:lnTo>
                  <a:lnTo>
                    <a:pt x="135684" y="53433"/>
                  </a:lnTo>
                  <a:lnTo>
                    <a:pt x="142325" y="50848"/>
                  </a:lnTo>
                  <a:lnTo>
                    <a:pt x="148583" y="47384"/>
                  </a:lnTo>
                  <a:lnTo>
                    <a:pt x="160686" y="45160"/>
                  </a:lnTo>
                  <a:lnTo>
                    <a:pt x="163678" y="44978"/>
                  </a:lnTo>
                  <a:lnTo>
                    <a:pt x="169650" y="42129"/>
                  </a:lnTo>
                  <a:lnTo>
                    <a:pt x="195057" y="19207"/>
                  </a:lnTo>
                  <a:lnTo>
                    <a:pt x="196330" y="10257"/>
                  </a:lnTo>
                  <a:lnTo>
                    <a:pt x="196417" y="4557"/>
                  </a:lnTo>
                  <a:lnTo>
                    <a:pt x="195436" y="3026"/>
                  </a:lnTo>
                  <a:lnTo>
                    <a:pt x="193791" y="2006"/>
                  </a:lnTo>
                  <a:lnTo>
                    <a:pt x="187890" y="84"/>
                  </a:lnTo>
                  <a:lnTo>
                    <a:pt x="182891" y="0"/>
                  </a:lnTo>
                  <a:lnTo>
                    <a:pt x="177858" y="2626"/>
                  </a:lnTo>
                  <a:lnTo>
                    <a:pt x="172314" y="6108"/>
                  </a:lnTo>
                  <a:lnTo>
                    <a:pt x="163613" y="9061"/>
                  </a:lnTo>
                  <a:lnTo>
                    <a:pt x="154752" y="14786"/>
                  </a:lnTo>
                  <a:lnTo>
                    <a:pt x="148814" y="16474"/>
                  </a:lnTo>
                  <a:lnTo>
                    <a:pt x="146834" y="17916"/>
                  </a:lnTo>
                  <a:lnTo>
                    <a:pt x="145515" y="19870"/>
                  </a:lnTo>
                  <a:lnTo>
                    <a:pt x="144634" y="22164"/>
                  </a:lnTo>
                  <a:lnTo>
                    <a:pt x="128971" y="42931"/>
                  </a:lnTo>
                  <a:lnTo>
                    <a:pt x="126773" y="50810"/>
                  </a:lnTo>
                  <a:lnTo>
                    <a:pt x="125084" y="82911"/>
                  </a:lnTo>
                  <a:lnTo>
                    <a:pt x="127691" y="89085"/>
                  </a:lnTo>
                  <a:lnTo>
                    <a:pt x="129776" y="92120"/>
                  </a:lnTo>
                  <a:lnTo>
                    <a:pt x="134738" y="95493"/>
                  </a:lnTo>
                  <a:lnTo>
                    <a:pt x="140250" y="97984"/>
                  </a:lnTo>
                  <a:lnTo>
                    <a:pt x="163925" y="112325"/>
                  </a:lnTo>
                  <a:lnTo>
                    <a:pt x="178048" y="115314"/>
                  </a:lnTo>
                  <a:lnTo>
                    <a:pt x="199541" y="116946"/>
                  </a:lnTo>
                  <a:lnTo>
                    <a:pt x="223242" y="1249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8" name="SMARTInkShape-2388"/>
            <p:cNvSpPr/>
            <p:nvPr/>
          </p:nvSpPr>
          <p:spPr>
            <a:xfrm>
              <a:off x="5225298" y="1046156"/>
              <a:ext cx="114619" cy="96812"/>
            </a:xfrm>
            <a:custGeom>
              <a:avLst/>
              <a:gdLst/>
              <a:ahLst/>
              <a:cxnLst/>
              <a:rect l="0" t="0" r="0" b="0"/>
              <a:pathLst>
                <a:path w="114619" h="96812">
                  <a:moveTo>
                    <a:pt x="96796" y="25406"/>
                  </a:moveTo>
                  <a:lnTo>
                    <a:pt x="92055" y="25406"/>
                  </a:lnTo>
                  <a:lnTo>
                    <a:pt x="90659" y="24414"/>
                  </a:lnTo>
                  <a:lnTo>
                    <a:pt x="89728" y="22761"/>
                  </a:lnTo>
                  <a:lnTo>
                    <a:pt x="89107" y="20666"/>
                  </a:lnTo>
                  <a:lnTo>
                    <a:pt x="83493" y="12978"/>
                  </a:lnTo>
                  <a:lnTo>
                    <a:pt x="78315" y="9961"/>
                  </a:lnTo>
                  <a:lnTo>
                    <a:pt x="72708" y="7628"/>
                  </a:lnTo>
                  <a:lnTo>
                    <a:pt x="66908" y="3283"/>
                  </a:lnTo>
                  <a:lnTo>
                    <a:pt x="58376" y="691"/>
                  </a:lnTo>
                  <a:lnTo>
                    <a:pt x="53324" y="0"/>
                  </a:lnTo>
                  <a:lnTo>
                    <a:pt x="45063" y="1878"/>
                  </a:lnTo>
                  <a:lnTo>
                    <a:pt x="37092" y="5027"/>
                  </a:lnTo>
                  <a:lnTo>
                    <a:pt x="14801" y="7215"/>
                  </a:lnTo>
                  <a:lnTo>
                    <a:pt x="12367" y="8318"/>
                  </a:lnTo>
                  <a:lnTo>
                    <a:pt x="10744" y="10045"/>
                  </a:lnTo>
                  <a:lnTo>
                    <a:pt x="9662" y="12189"/>
                  </a:lnTo>
                  <a:lnTo>
                    <a:pt x="7949" y="13618"/>
                  </a:lnTo>
                  <a:lnTo>
                    <a:pt x="3400" y="15206"/>
                  </a:lnTo>
                  <a:lnTo>
                    <a:pt x="1789" y="16622"/>
                  </a:lnTo>
                  <a:lnTo>
                    <a:pt x="0" y="20841"/>
                  </a:lnTo>
                  <a:lnTo>
                    <a:pt x="515" y="22363"/>
                  </a:lnTo>
                  <a:lnTo>
                    <a:pt x="1851" y="23377"/>
                  </a:lnTo>
                  <a:lnTo>
                    <a:pt x="5982" y="24505"/>
                  </a:lnTo>
                  <a:lnTo>
                    <a:pt x="14876" y="26131"/>
                  </a:lnTo>
                  <a:lnTo>
                    <a:pt x="52403" y="40837"/>
                  </a:lnTo>
                  <a:lnTo>
                    <a:pt x="63176" y="43178"/>
                  </a:lnTo>
                  <a:lnTo>
                    <a:pt x="75810" y="49083"/>
                  </a:lnTo>
                  <a:lnTo>
                    <a:pt x="90688" y="52265"/>
                  </a:lnTo>
                  <a:lnTo>
                    <a:pt x="103549" y="59762"/>
                  </a:lnTo>
                  <a:lnTo>
                    <a:pt x="114229" y="69652"/>
                  </a:lnTo>
                  <a:lnTo>
                    <a:pt x="114618" y="77708"/>
                  </a:lnTo>
                  <a:lnTo>
                    <a:pt x="113638" y="78133"/>
                  </a:lnTo>
                  <a:lnTo>
                    <a:pt x="109903" y="78606"/>
                  </a:lnTo>
                  <a:lnTo>
                    <a:pt x="104936" y="81462"/>
                  </a:lnTo>
                  <a:lnTo>
                    <a:pt x="99421" y="85047"/>
                  </a:lnTo>
                  <a:lnTo>
                    <a:pt x="89585" y="87537"/>
                  </a:lnTo>
                  <a:lnTo>
                    <a:pt x="83634" y="87802"/>
                  </a:lnTo>
                  <a:lnTo>
                    <a:pt x="78378" y="90510"/>
                  </a:lnTo>
                  <a:lnTo>
                    <a:pt x="72734" y="94029"/>
                  </a:lnTo>
                  <a:lnTo>
                    <a:pt x="61027" y="96288"/>
                  </a:lnTo>
                  <a:lnTo>
                    <a:pt x="47926" y="96811"/>
                  </a:lnTo>
                  <a:lnTo>
                    <a:pt x="46357" y="95830"/>
                  </a:lnTo>
                  <a:lnTo>
                    <a:pt x="45311" y="94184"/>
                  </a:lnTo>
                  <a:lnTo>
                    <a:pt x="43218" y="8791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9" name="SMARTInkShape-2389"/>
            <p:cNvSpPr/>
            <p:nvPr/>
          </p:nvSpPr>
          <p:spPr>
            <a:xfrm>
              <a:off x="5117275" y="1035848"/>
              <a:ext cx="133381" cy="107153"/>
            </a:xfrm>
            <a:custGeom>
              <a:avLst/>
              <a:gdLst/>
              <a:ahLst/>
              <a:cxnLst/>
              <a:rect l="0" t="0" r="0" b="0"/>
              <a:pathLst>
                <a:path w="133381" h="107153">
                  <a:moveTo>
                    <a:pt x="88733" y="8925"/>
                  </a:moveTo>
                  <a:lnTo>
                    <a:pt x="81045" y="1237"/>
                  </a:lnTo>
                  <a:lnTo>
                    <a:pt x="75430" y="364"/>
                  </a:lnTo>
                  <a:lnTo>
                    <a:pt x="34354" y="0"/>
                  </a:lnTo>
                  <a:lnTo>
                    <a:pt x="23884" y="990"/>
                  </a:lnTo>
                  <a:lnTo>
                    <a:pt x="1341" y="8558"/>
                  </a:lnTo>
                  <a:lnTo>
                    <a:pt x="705" y="9673"/>
                  </a:lnTo>
                  <a:lnTo>
                    <a:pt x="0" y="13557"/>
                  </a:lnTo>
                  <a:lnTo>
                    <a:pt x="7625" y="18591"/>
                  </a:lnTo>
                  <a:lnTo>
                    <a:pt x="44019" y="33133"/>
                  </a:lnTo>
                  <a:lnTo>
                    <a:pt x="61924" y="37596"/>
                  </a:lnTo>
                  <a:lnTo>
                    <a:pt x="79797" y="42556"/>
                  </a:lnTo>
                  <a:lnTo>
                    <a:pt x="90714" y="44708"/>
                  </a:lnTo>
                  <a:lnTo>
                    <a:pt x="129381" y="62588"/>
                  </a:lnTo>
                  <a:lnTo>
                    <a:pt x="130715" y="64544"/>
                  </a:lnTo>
                  <a:lnTo>
                    <a:pt x="132854" y="70072"/>
                  </a:lnTo>
                  <a:lnTo>
                    <a:pt x="133380" y="93630"/>
                  </a:lnTo>
                  <a:lnTo>
                    <a:pt x="132388" y="95161"/>
                  </a:lnTo>
                  <a:lnTo>
                    <a:pt x="130735" y="96181"/>
                  </a:lnTo>
                  <a:lnTo>
                    <a:pt x="128639" y="96862"/>
                  </a:lnTo>
                  <a:lnTo>
                    <a:pt x="115289" y="105111"/>
                  </a:lnTo>
                  <a:lnTo>
                    <a:pt x="90708" y="107072"/>
                  </a:lnTo>
                  <a:lnTo>
                    <a:pt x="49701" y="107152"/>
                  </a:lnTo>
                  <a:lnTo>
                    <a:pt x="47829" y="106160"/>
                  </a:lnTo>
                  <a:lnTo>
                    <a:pt x="46579" y="104506"/>
                  </a:lnTo>
                  <a:lnTo>
                    <a:pt x="44084" y="9822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0" name="SMARTInkShape-2390"/>
            <p:cNvSpPr/>
            <p:nvPr/>
          </p:nvSpPr>
          <p:spPr>
            <a:xfrm>
              <a:off x="5063135" y="1062633"/>
              <a:ext cx="8929" cy="80368"/>
            </a:xfrm>
            <a:custGeom>
              <a:avLst/>
              <a:gdLst/>
              <a:ahLst/>
              <a:cxnLst/>
              <a:rect l="0" t="0" r="0" b="0"/>
              <a:pathLst>
                <a:path w="8929" h="80368">
                  <a:moveTo>
                    <a:pt x="8928" y="0"/>
                  </a:moveTo>
                  <a:lnTo>
                    <a:pt x="8928" y="4740"/>
                  </a:lnTo>
                  <a:lnTo>
                    <a:pt x="7934" y="6137"/>
                  </a:lnTo>
                  <a:lnTo>
                    <a:pt x="6282" y="7068"/>
                  </a:lnTo>
                  <a:lnTo>
                    <a:pt x="4187" y="7688"/>
                  </a:lnTo>
                  <a:lnTo>
                    <a:pt x="2790" y="9094"/>
                  </a:lnTo>
                  <a:lnTo>
                    <a:pt x="1239" y="13302"/>
                  </a:lnTo>
                  <a:lnTo>
                    <a:pt x="0" y="52477"/>
                  </a:lnTo>
                  <a:lnTo>
                    <a:pt x="2645" y="60696"/>
                  </a:lnTo>
                  <a:lnTo>
                    <a:pt x="7686" y="69315"/>
                  </a:lnTo>
                  <a:lnTo>
                    <a:pt x="8928" y="803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1" name="SMARTInkShape-2391"/>
            <p:cNvSpPr/>
            <p:nvPr/>
          </p:nvSpPr>
          <p:spPr>
            <a:xfrm>
              <a:off x="4759523" y="1107281"/>
              <a:ext cx="116087" cy="44650"/>
            </a:xfrm>
            <a:custGeom>
              <a:avLst/>
              <a:gdLst/>
              <a:ahLst/>
              <a:cxnLst/>
              <a:rect l="0" t="0" r="0" b="0"/>
              <a:pathLst>
                <a:path w="116087" h="44650">
                  <a:moveTo>
                    <a:pt x="0" y="44649"/>
                  </a:moveTo>
                  <a:lnTo>
                    <a:pt x="0" y="36960"/>
                  </a:lnTo>
                  <a:lnTo>
                    <a:pt x="991" y="36546"/>
                  </a:lnTo>
                  <a:lnTo>
                    <a:pt x="4740" y="36087"/>
                  </a:lnTo>
                  <a:lnTo>
                    <a:pt x="9713" y="33237"/>
                  </a:lnTo>
                  <a:lnTo>
                    <a:pt x="33095" y="19213"/>
                  </a:lnTo>
                  <a:lnTo>
                    <a:pt x="58899" y="16947"/>
                  </a:lnTo>
                  <a:lnTo>
                    <a:pt x="69266" y="11746"/>
                  </a:lnTo>
                  <a:lnTo>
                    <a:pt x="83472" y="8772"/>
                  </a:lnTo>
                  <a:lnTo>
                    <a:pt x="95398" y="3040"/>
                  </a:lnTo>
                  <a:lnTo>
                    <a:pt x="11608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2" name="SMARTInkShape-2392"/>
            <p:cNvSpPr/>
            <p:nvPr/>
          </p:nvSpPr>
          <p:spPr>
            <a:xfrm>
              <a:off x="4822044" y="964409"/>
              <a:ext cx="116074" cy="205381"/>
            </a:xfrm>
            <a:custGeom>
              <a:avLst/>
              <a:gdLst/>
              <a:ahLst/>
              <a:cxnLst/>
              <a:rect l="0" t="0" r="0" b="0"/>
              <a:pathLst>
                <a:path w="116074" h="205381">
                  <a:moveTo>
                    <a:pt x="53565" y="205380"/>
                  </a:moveTo>
                  <a:lnTo>
                    <a:pt x="53565" y="200640"/>
                  </a:lnTo>
                  <a:lnTo>
                    <a:pt x="50919" y="195666"/>
                  </a:lnTo>
                  <a:lnTo>
                    <a:pt x="47429" y="190149"/>
                  </a:lnTo>
                  <a:lnTo>
                    <a:pt x="37752" y="166470"/>
                  </a:lnTo>
                  <a:lnTo>
                    <a:pt x="30469" y="155597"/>
                  </a:lnTo>
                  <a:lnTo>
                    <a:pt x="19971" y="130854"/>
                  </a:lnTo>
                  <a:lnTo>
                    <a:pt x="5828" y="108743"/>
                  </a:lnTo>
                  <a:lnTo>
                    <a:pt x="1141" y="87036"/>
                  </a:lnTo>
                  <a:lnTo>
                    <a:pt x="7" y="45261"/>
                  </a:lnTo>
                  <a:lnTo>
                    <a:pt x="0" y="42080"/>
                  </a:lnTo>
                  <a:lnTo>
                    <a:pt x="2639" y="35898"/>
                  </a:lnTo>
                  <a:lnTo>
                    <a:pt x="20978" y="14891"/>
                  </a:lnTo>
                  <a:lnTo>
                    <a:pt x="26845" y="11577"/>
                  </a:lnTo>
                  <a:lnTo>
                    <a:pt x="32760" y="9113"/>
                  </a:lnTo>
                  <a:lnTo>
                    <a:pt x="41668" y="3139"/>
                  </a:lnTo>
                  <a:lnTo>
                    <a:pt x="50591" y="928"/>
                  </a:lnTo>
                  <a:lnTo>
                    <a:pt x="92260" y="0"/>
                  </a:lnTo>
                  <a:lnTo>
                    <a:pt x="98214" y="2644"/>
                  </a:lnTo>
                  <a:lnTo>
                    <a:pt x="116073" y="178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3" name="SMARTInkShape-2393"/>
            <p:cNvSpPr/>
            <p:nvPr/>
          </p:nvSpPr>
          <p:spPr>
            <a:xfrm>
              <a:off x="4661819" y="1089422"/>
              <a:ext cx="106209" cy="78972"/>
            </a:xfrm>
            <a:custGeom>
              <a:avLst/>
              <a:gdLst/>
              <a:ahLst/>
              <a:cxnLst/>
              <a:rect l="0" t="0" r="0" b="0"/>
              <a:pathLst>
                <a:path w="106209" h="78972">
                  <a:moveTo>
                    <a:pt x="79845" y="0"/>
                  </a:moveTo>
                  <a:lnTo>
                    <a:pt x="72157" y="0"/>
                  </a:lnTo>
                  <a:lnTo>
                    <a:pt x="71743" y="992"/>
                  </a:lnTo>
                  <a:lnTo>
                    <a:pt x="71283" y="4740"/>
                  </a:lnTo>
                  <a:lnTo>
                    <a:pt x="70168" y="6137"/>
                  </a:lnTo>
                  <a:lnTo>
                    <a:pt x="52838" y="15834"/>
                  </a:lnTo>
                  <a:lnTo>
                    <a:pt x="49934" y="16509"/>
                  </a:lnTo>
                  <a:lnTo>
                    <a:pt x="41108" y="22200"/>
                  </a:lnTo>
                  <a:lnTo>
                    <a:pt x="5431" y="56565"/>
                  </a:lnTo>
                  <a:lnTo>
                    <a:pt x="2123" y="62512"/>
                  </a:lnTo>
                  <a:lnTo>
                    <a:pt x="0" y="69674"/>
                  </a:lnTo>
                  <a:lnTo>
                    <a:pt x="2356" y="73300"/>
                  </a:lnTo>
                  <a:lnTo>
                    <a:pt x="4373" y="75655"/>
                  </a:lnTo>
                  <a:lnTo>
                    <a:pt x="9260" y="78273"/>
                  </a:lnTo>
                  <a:lnTo>
                    <a:pt x="11952" y="78971"/>
                  </a:lnTo>
                  <a:lnTo>
                    <a:pt x="14739" y="78444"/>
                  </a:lnTo>
                  <a:lnTo>
                    <a:pt x="24395" y="73954"/>
                  </a:lnTo>
                  <a:lnTo>
                    <a:pt x="38390" y="71191"/>
                  </a:lnTo>
                  <a:lnTo>
                    <a:pt x="50254" y="65521"/>
                  </a:lnTo>
                  <a:lnTo>
                    <a:pt x="77284" y="58164"/>
                  </a:lnTo>
                  <a:lnTo>
                    <a:pt x="90110" y="50196"/>
                  </a:lnTo>
                  <a:lnTo>
                    <a:pt x="94329" y="44468"/>
                  </a:lnTo>
                  <a:lnTo>
                    <a:pt x="95455" y="41552"/>
                  </a:lnTo>
                  <a:lnTo>
                    <a:pt x="97196" y="39607"/>
                  </a:lnTo>
                  <a:lnTo>
                    <a:pt x="101777" y="37447"/>
                  </a:lnTo>
                  <a:lnTo>
                    <a:pt x="103397" y="35879"/>
                  </a:lnTo>
                  <a:lnTo>
                    <a:pt x="105195" y="31490"/>
                  </a:lnTo>
                  <a:lnTo>
                    <a:pt x="106208" y="23441"/>
                  </a:lnTo>
                  <a:lnTo>
                    <a:pt x="103799" y="17694"/>
                  </a:lnTo>
                  <a:lnTo>
                    <a:pt x="97704" y="89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4" name="SMARTInkShape-2394"/>
            <p:cNvSpPr/>
            <p:nvPr/>
          </p:nvSpPr>
          <p:spPr>
            <a:xfrm>
              <a:off x="4500611" y="1071562"/>
              <a:ext cx="89235" cy="116087"/>
            </a:xfrm>
            <a:custGeom>
              <a:avLst/>
              <a:gdLst/>
              <a:ahLst/>
              <a:cxnLst/>
              <a:rect l="0" t="0" r="0" b="0"/>
              <a:pathLst>
                <a:path w="89235" h="116087">
                  <a:moveTo>
                    <a:pt x="62459" y="0"/>
                  </a:moveTo>
                  <a:lnTo>
                    <a:pt x="49157" y="0"/>
                  </a:lnTo>
                  <a:lnTo>
                    <a:pt x="47638" y="993"/>
                  </a:lnTo>
                  <a:lnTo>
                    <a:pt x="46626" y="2646"/>
                  </a:lnTo>
                  <a:lnTo>
                    <a:pt x="45950" y="4741"/>
                  </a:lnTo>
                  <a:lnTo>
                    <a:pt x="44507" y="6137"/>
                  </a:lnTo>
                  <a:lnTo>
                    <a:pt x="19493" y="15835"/>
                  </a:lnTo>
                  <a:lnTo>
                    <a:pt x="12605" y="17952"/>
                  </a:lnTo>
                  <a:lnTo>
                    <a:pt x="503" y="26387"/>
                  </a:lnTo>
                  <a:lnTo>
                    <a:pt x="0" y="34443"/>
                  </a:lnTo>
                  <a:lnTo>
                    <a:pt x="4706" y="40081"/>
                  </a:lnTo>
                  <a:lnTo>
                    <a:pt x="9671" y="42619"/>
                  </a:lnTo>
                  <a:lnTo>
                    <a:pt x="51089" y="52302"/>
                  </a:lnTo>
                  <a:lnTo>
                    <a:pt x="60052" y="55657"/>
                  </a:lnTo>
                  <a:lnTo>
                    <a:pt x="67342" y="59463"/>
                  </a:lnTo>
                  <a:lnTo>
                    <a:pt x="77025" y="62598"/>
                  </a:lnTo>
                  <a:lnTo>
                    <a:pt x="87442" y="70078"/>
                  </a:lnTo>
                  <a:lnTo>
                    <a:pt x="88445" y="73479"/>
                  </a:lnTo>
                  <a:lnTo>
                    <a:pt x="89234" y="92677"/>
                  </a:lnTo>
                  <a:lnTo>
                    <a:pt x="88246" y="94527"/>
                  </a:lnTo>
                  <a:lnTo>
                    <a:pt x="86596" y="95760"/>
                  </a:lnTo>
                  <a:lnTo>
                    <a:pt x="84503" y="96583"/>
                  </a:lnTo>
                  <a:lnTo>
                    <a:pt x="83108" y="98123"/>
                  </a:lnTo>
                  <a:lnTo>
                    <a:pt x="81559" y="102480"/>
                  </a:lnTo>
                  <a:lnTo>
                    <a:pt x="80153" y="104039"/>
                  </a:lnTo>
                  <a:lnTo>
                    <a:pt x="75945" y="105771"/>
                  </a:lnTo>
                  <a:lnTo>
                    <a:pt x="56424" y="108068"/>
                  </a:lnTo>
                  <a:lnTo>
                    <a:pt x="44583" y="114209"/>
                  </a:lnTo>
                  <a:lnTo>
                    <a:pt x="26740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5" name="SMARTInkShape-2395"/>
            <p:cNvSpPr/>
            <p:nvPr/>
          </p:nvSpPr>
          <p:spPr>
            <a:xfrm>
              <a:off x="4384487" y="1098351"/>
              <a:ext cx="107146" cy="97739"/>
            </a:xfrm>
            <a:custGeom>
              <a:avLst/>
              <a:gdLst/>
              <a:ahLst/>
              <a:cxnLst/>
              <a:rect l="0" t="0" r="0" b="0"/>
              <a:pathLst>
                <a:path w="107146" h="97739">
                  <a:moveTo>
                    <a:pt x="62497" y="0"/>
                  </a:moveTo>
                  <a:lnTo>
                    <a:pt x="41248" y="0"/>
                  </a:lnTo>
                  <a:lnTo>
                    <a:pt x="35524" y="2646"/>
                  </a:lnTo>
                  <a:lnTo>
                    <a:pt x="20801" y="14240"/>
                  </a:lnTo>
                  <a:lnTo>
                    <a:pt x="14862" y="16251"/>
                  </a:lnTo>
                  <a:lnTo>
                    <a:pt x="12881" y="17779"/>
                  </a:lnTo>
                  <a:lnTo>
                    <a:pt x="3130" y="32997"/>
                  </a:lnTo>
                  <a:lnTo>
                    <a:pt x="920" y="41748"/>
                  </a:lnTo>
                  <a:lnTo>
                    <a:pt x="0" y="66727"/>
                  </a:lnTo>
                  <a:lnTo>
                    <a:pt x="2639" y="71990"/>
                  </a:lnTo>
                  <a:lnTo>
                    <a:pt x="7679" y="78713"/>
                  </a:lnTo>
                  <a:lnTo>
                    <a:pt x="38317" y="94510"/>
                  </a:lnTo>
                  <a:lnTo>
                    <a:pt x="55552" y="97493"/>
                  </a:lnTo>
                  <a:lnTo>
                    <a:pt x="60844" y="97738"/>
                  </a:lnTo>
                  <a:lnTo>
                    <a:pt x="69369" y="95364"/>
                  </a:lnTo>
                  <a:lnTo>
                    <a:pt x="76466" y="91994"/>
                  </a:lnTo>
                  <a:lnTo>
                    <a:pt x="107145" y="803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6" name="SMARTInkShape-2396"/>
            <p:cNvSpPr/>
            <p:nvPr/>
          </p:nvSpPr>
          <p:spPr>
            <a:xfrm>
              <a:off x="4313039" y="1116211"/>
              <a:ext cx="1" cy="44649"/>
            </a:xfrm>
            <a:custGeom>
              <a:avLst/>
              <a:gdLst/>
              <a:ahLst/>
              <a:cxnLst/>
              <a:rect l="0" t="0" r="0" b="0"/>
              <a:pathLst>
                <a:path w="1" h="44649">
                  <a:moveTo>
                    <a:pt x="0" y="0"/>
                  </a:moveTo>
                  <a:lnTo>
                    <a:pt x="0" y="446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7" name="SMARTInkShape-2397"/>
            <p:cNvSpPr/>
            <p:nvPr/>
          </p:nvSpPr>
          <p:spPr>
            <a:xfrm>
              <a:off x="4170165" y="1018017"/>
              <a:ext cx="80367" cy="187445"/>
            </a:xfrm>
            <a:custGeom>
              <a:avLst/>
              <a:gdLst/>
              <a:ahLst/>
              <a:cxnLst/>
              <a:rect l="0" t="0" r="0" b="0"/>
              <a:pathLst>
                <a:path w="80367" h="187445">
                  <a:moveTo>
                    <a:pt x="26788" y="8897"/>
                  </a:moveTo>
                  <a:lnTo>
                    <a:pt x="26788" y="4157"/>
                  </a:lnTo>
                  <a:lnTo>
                    <a:pt x="25796" y="2760"/>
                  </a:lnTo>
                  <a:lnTo>
                    <a:pt x="24142" y="1829"/>
                  </a:lnTo>
                  <a:lnTo>
                    <a:pt x="17694" y="213"/>
                  </a:lnTo>
                  <a:lnTo>
                    <a:pt x="10279" y="0"/>
                  </a:lnTo>
                  <a:lnTo>
                    <a:pt x="9829" y="981"/>
                  </a:lnTo>
                  <a:lnTo>
                    <a:pt x="8016" y="15200"/>
                  </a:lnTo>
                  <a:lnTo>
                    <a:pt x="1877" y="26826"/>
                  </a:lnTo>
                  <a:lnTo>
                    <a:pt x="32" y="68952"/>
                  </a:lnTo>
                  <a:lnTo>
                    <a:pt x="0" y="113428"/>
                  </a:lnTo>
                  <a:lnTo>
                    <a:pt x="992" y="121832"/>
                  </a:lnTo>
                  <a:lnTo>
                    <a:pt x="7687" y="149164"/>
                  </a:lnTo>
                  <a:lnTo>
                    <a:pt x="8928" y="187444"/>
                  </a:lnTo>
                  <a:lnTo>
                    <a:pt x="8928" y="145743"/>
                  </a:lnTo>
                  <a:lnTo>
                    <a:pt x="8928" y="139832"/>
                  </a:lnTo>
                  <a:lnTo>
                    <a:pt x="11574" y="133898"/>
                  </a:lnTo>
                  <a:lnTo>
                    <a:pt x="15065" y="127953"/>
                  </a:lnTo>
                  <a:lnTo>
                    <a:pt x="18023" y="119028"/>
                  </a:lnTo>
                  <a:lnTo>
                    <a:pt x="25437" y="108887"/>
                  </a:lnTo>
                  <a:lnTo>
                    <a:pt x="28834" y="107907"/>
                  </a:lnTo>
                  <a:lnTo>
                    <a:pt x="56932" y="107128"/>
                  </a:lnTo>
                  <a:lnTo>
                    <a:pt x="58790" y="108119"/>
                  </a:lnTo>
                  <a:lnTo>
                    <a:pt x="60029" y="109771"/>
                  </a:lnTo>
                  <a:lnTo>
                    <a:pt x="62017" y="114812"/>
                  </a:lnTo>
                  <a:lnTo>
                    <a:pt x="68547" y="122937"/>
                  </a:lnTo>
                  <a:lnTo>
                    <a:pt x="71572" y="131212"/>
                  </a:lnTo>
                  <a:lnTo>
                    <a:pt x="77320" y="139947"/>
                  </a:lnTo>
                  <a:lnTo>
                    <a:pt x="79464" y="148820"/>
                  </a:lnTo>
                  <a:lnTo>
                    <a:pt x="80366" y="1696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8" name="SMARTInkShape-2398"/>
            <p:cNvSpPr/>
            <p:nvPr/>
          </p:nvSpPr>
          <p:spPr>
            <a:xfrm>
              <a:off x="4027289" y="1080492"/>
              <a:ext cx="160735" cy="89298"/>
            </a:xfrm>
            <a:custGeom>
              <a:avLst/>
              <a:gdLst/>
              <a:ahLst/>
              <a:cxnLst/>
              <a:rect l="0" t="0" r="0" b="0"/>
              <a:pathLst>
                <a:path w="160735" h="89298">
                  <a:moveTo>
                    <a:pt x="0" y="89297"/>
                  </a:moveTo>
                  <a:lnTo>
                    <a:pt x="4740" y="84557"/>
                  </a:lnTo>
                  <a:lnTo>
                    <a:pt x="9713" y="82229"/>
                  </a:lnTo>
                  <a:lnTo>
                    <a:pt x="12429" y="81609"/>
                  </a:lnTo>
                  <a:lnTo>
                    <a:pt x="56912" y="57465"/>
                  </a:lnTo>
                  <a:lnTo>
                    <a:pt x="98247" y="44092"/>
                  </a:lnTo>
                  <a:lnTo>
                    <a:pt x="117303" y="32632"/>
                  </a:lnTo>
                  <a:lnTo>
                    <a:pt x="130621" y="21807"/>
                  </a:lnTo>
                  <a:lnTo>
                    <a:pt x="142806" y="15993"/>
                  </a:lnTo>
                  <a:lnTo>
                    <a:pt x="16073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9" name="SMARTInkShape-2399"/>
            <p:cNvSpPr/>
            <p:nvPr/>
          </p:nvSpPr>
          <p:spPr>
            <a:xfrm>
              <a:off x="4116954" y="982266"/>
              <a:ext cx="44281" cy="223243"/>
            </a:xfrm>
            <a:custGeom>
              <a:avLst/>
              <a:gdLst/>
              <a:ahLst/>
              <a:cxnLst/>
              <a:rect l="0" t="0" r="0" b="0"/>
              <a:pathLst>
                <a:path w="44281" h="223243">
                  <a:moveTo>
                    <a:pt x="8561" y="0"/>
                  </a:moveTo>
                  <a:lnTo>
                    <a:pt x="873" y="7688"/>
                  </a:lnTo>
                  <a:lnTo>
                    <a:pt x="0" y="13302"/>
                  </a:lnTo>
                  <a:lnTo>
                    <a:pt x="8323" y="51372"/>
                  </a:lnTo>
                  <a:lnTo>
                    <a:pt x="9548" y="93198"/>
                  </a:lnTo>
                  <a:lnTo>
                    <a:pt x="16939" y="131353"/>
                  </a:lnTo>
                  <a:lnTo>
                    <a:pt x="18410" y="154623"/>
                  </a:lnTo>
                  <a:lnTo>
                    <a:pt x="24545" y="171690"/>
                  </a:lnTo>
                  <a:lnTo>
                    <a:pt x="27166" y="192567"/>
                  </a:lnTo>
                  <a:lnTo>
                    <a:pt x="34077" y="203499"/>
                  </a:lnTo>
                  <a:lnTo>
                    <a:pt x="41236" y="212139"/>
                  </a:lnTo>
                  <a:lnTo>
                    <a:pt x="44280" y="2232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0" name="SMARTInkShape-2400"/>
            <p:cNvSpPr/>
            <p:nvPr/>
          </p:nvSpPr>
          <p:spPr>
            <a:xfrm>
              <a:off x="3938026" y="1107284"/>
              <a:ext cx="107123" cy="132179"/>
            </a:xfrm>
            <a:custGeom>
              <a:avLst/>
              <a:gdLst/>
              <a:ahLst/>
              <a:cxnLst/>
              <a:rect l="0" t="0" r="0" b="0"/>
              <a:pathLst>
                <a:path w="107123" h="132179">
                  <a:moveTo>
                    <a:pt x="17825" y="62505"/>
                  </a:moveTo>
                  <a:lnTo>
                    <a:pt x="17825" y="57765"/>
                  </a:lnTo>
                  <a:lnTo>
                    <a:pt x="18818" y="56368"/>
                  </a:lnTo>
                  <a:lnTo>
                    <a:pt x="20471" y="55437"/>
                  </a:lnTo>
                  <a:lnTo>
                    <a:pt x="22566" y="54817"/>
                  </a:lnTo>
                  <a:lnTo>
                    <a:pt x="35917" y="46671"/>
                  </a:lnTo>
                  <a:lnTo>
                    <a:pt x="38817" y="45996"/>
                  </a:lnTo>
                  <a:lnTo>
                    <a:pt x="47637" y="40305"/>
                  </a:lnTo>
                  <a:lnTo>
                    <a:pt x="59506" y="30486"/>
                  </a:lnTo>
                  <a:lnTo>
                    <a:pt x="71405" y="24871"/>
                  </a:lnTo>
                  <a:lnTo>
                    <a:pt x="78570" y="19242"/>
                  </a:lnTo>
                  <a:lnTo>
                    <a:pt x="79549" y="15827"/>
                  </a:lnTo>
                  <a:lnTo>
                    <a:pt x="79811" y="13527"/>
                  </a:lnTo>
                  <a:lnTo>
                    <a:pt x="80977" y="11993"/>
                  </a:lnTo>
                  <a:lnTo>
                    <a:pt x="84919" y="10290"/>
                  </a:lnTo>
                  <a:lnTo>
                    <a:pt x="85375" y="8843"/>
                  </a:lnTo>
                  <a:lnTo>
                    <a:pt x="84686" y="6887"/>
                  </a:lnTo>
                  <a:lnTo>
                    <a:pt x="80588" y="400"/>
                  </a:lnTo>
                  <a:lnTo>
                    <a:pt x="59085" y="0"/>
                  </a:lnTo>
                  <a:lnTo>
                    <a:pt x="53361" y="2644"/>
                  </a:lnTo>
                  <a:lnTo>
                    <a:pt x="26591" y="24324"/>
                  </a:lnTo>
                  <a:lnTo>
                    <a:pt x="20728" y="26684"/>
                  </a:lnTo>
                  <a:lnTo>
                    <a:pt x="14816" y="31040"/>
                  </a:lnTo>
                  <a:lnTo>
                    <a:pt x="11527" y="36284"/>
                  </a:lnTo>
                  <a:lnTo>
                    <a:pt x="538" y="79817"/>
                  </a:lnTo>
                  <a:lnTo>
                    <a:pt x="0" y="101168"/>
                  </a:lnTo>
                  <a:lnTo>
                    <a:pt x="2627" y="107139"/>
                  </a:lnTo>
                  <a:lnTo>
                    <a:pt x="6110" y="113100"/>
                  </a:lnTo>
                  <a:lnTo>
                    <a:pt x="7657" y="119057"/>
                  </a:lnTo>
                  <a:lnTo>
                    <a:pt x="16283" y="125012"/>
                  </a:lnTo>
                  <a:lnTo>
                    <a:pt x="36593" y="132178"/>
                  </a:lnTo>
                  <a:lnTo>
                    <a:pt x="46341" y="130513"/>
                  </a:lnTo>
                  <a:lnTo>
                    <a:pt x="78699" y="120594"/>
                  </a:lnTo>
                  <a:lnTo>
                    <a:pt x="87214" y="112796"/>
                  </a:lnTo>
                  <a:lnTo>
                    <a:pt x="94305" y="104701"/>
                  </a:lnTo>
                  <a:lnTo>
                    <a:pt x="107122" y="982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82" name="SMARTInkShape-2401"/>
          <p:cNvSpPr/>
          <p:nvPr/>
        </p:nvSpPr>
        <p:spPr>
          <a:xfrm>
            <a:off x="3634382" y="1223367"/>
            <a:ext cx="169665" cy="142876"/>
          </a:xfrm>
          <a:custGeom>
            <a:avLst/>
            <a:gdLst/>
            <a:ahLst/>
            <a:cxnLst/>
            <a:rect l="0" t="0" r="0" b="0"/>
            <a:pathLst>
              <a:path w="169665" h="142876">
                <a:moveTo>
                  <a:pt x="0" y="142875"/>
                </a:moveTo>
                <a:lnTo>
                  <a:pt x="0" y="125416"/>
                </a:lnTo>
                <a:lnTo>
                  <a:pt x="7689" y="117363"/>
                </a:lnTo>
                <a:lnTo>
                  <a:pt x="15814" y="115346"/>
                </a:lnTo>
                <a:lnTo>
                  <a:pt x="59771" y="84255"/>
                </a:lnTo>
                <a:lnTo>
                  <a:pt x="78357" y="78489"/>
                </a:lnTo>
                <a:lnTo>
                  <a:pt x="115483" y="56175"/>
                </a:lnTo>
                <a:lnTo>
                  <a:pt x="121771" y="53740"/>
                </a:lnTo>
                <a:lnTo>
                  <a:pt x="142860" y="38200"/>
                </a:lnTo>
                <a:lnTo>
                  <a:pt x="145842" y="37373"/>
                </a:lnTo>
                <a:lnTo>
                  <a:pt x="147829" y="35829"/>
                </a:lnTo>
                <a:lnTo>
                  <a:pt x="159338" y="19512"/>
                </a:lnTo>
                <a:lnTo>
                  <a:pt x="160321" y="13609"/>
                </a:lnTo>
                <a:lnTo>
                  <a:pt x="161452" y="12049"/>
                </a:lnTo>
                <a:lnTo>
                  <a:pt x="163197" y="11009"/>
                </a:lnTo>
                <a:lnTo>
                  <a:pt x="169632" y="8941"/>
                </a:lnTo>
                <a:lnTo>
                  <a:pt x="169664" y="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8" name="SMARTInkShape-Group289"/>
          <p:cNvGrpSpPr/>
          <p:nvPr/>
        </p:nvGrpSpPr>
        <p:grpSpPr>
          <a:xfrm>
            <a:off x="1785937" y="1178719"/>
            <a:ext cx="1777009" cy="370914"/>
            <a:chOff x="1785937" y="1178719"/>
            <a:chExt cx="1777009" cy="370914"/>
          </a:xfrm>
        </p:grpSpPr>
        <p:sp>
          <p:nvSpPr>
            <p:cNvPr id="783" name="SMARTInkShape-2402"/>
            <p:cNvSpPr/>
            <p:nvPr/>
          </p:nvSpPr>
          <p:spPr>
            <a:xfrm>
              <a:off x="3545914" y="1250156"/>
              <a:ext cx="17032" cy="196454"/>
            </a:xfrm>
            <a:custGeom>
              <a:avLst/>
              <a:gdLst/>
              <a:ahLst/>
              <a:cxnLst/>
              <a:rect l="0" t="0" r="0" b="0"/>
              <a:pathLst>
                <a:path w="17032" h="196454">
                  <a:moveTo>
                    <a:pt x="17031" y="0"/>
                  </a:moveTo>
                  <a:lnTo>
                    <a:pt x="9343" y="7689"/>
                  </a:lnTo>
                  <a:lnTo>
                    <a:pt x="8469" y="13303"/>
                  </a:lnTo>
                  <a:lnTo>
                    <a:pt x="7116" y="57510"/>
                  </a:lnTo>
                  <a:lnTo>
                    <a:pt x="0" y="92357"/>
                  </a:lnTo>
                  <a:lnTo>
                    <a:pt x="237" y="128000"/>
                  </a:lnTo>
                  <a:lnTo>
                    <a:pt x="7554" y="169665"/>
                  </a:lnTo>
                  <a:lnTo>
                    <a:pt x="8101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4" name="SMARTInkShape-2403"/>
            <p:cNvSpPr/>
            <p:nvPr/>
          </p:nvSpPr>
          <p:spPr>
            <a:xfrm>
              <a:off x="3384397" y="1393140"/>
              <a:ext cx="116041" cy="107048"/>
            </a:xfrm>
            <a:custGeom>
              <a:avLst/>
              <a:gdLst/>
              <a:ahLst/>
              <a:cxnLst/>
              <a:rect l="0" t="0" r="0" b="0"/>
              <a:pathLst>
                <a:path w="116041" h="107048">
                  <a:moveTo>
                    <a:pt x="71392" y="8821"/>
                  </a:moveTo>
                  <a:lnTo>
                    <a:pt x="71392" y="4081"/>
                  </a:lnTo>
                  <a:lnTo>
                    <a:pt x="70399" y="2684"/>
                  </a:lnTo>
                  <a:lnTo>
                    <a:pt x="68746" y="1753"/>
                  </a:lnTo>
                  <a:lnTo>
                    <a:pt x="62298" y="136"/>
                  </a:lnTo>
                  <a:lnTo>
                    <a:pt x="58090" y="0"/>
                  </a:lnTo>
                  <a:lnTo>
                    <a:pt x="52912" y="2586"/>
                  </a:lnTo>
                  <a:lnTo>
                    <a:pt x="47304" y="6049"/>
                  </a:lnTo>
                  <a:lnTo>
                    <a:pt x="38568" y="8992"/>
                  </a:lnTo>
                  <a:lnTo>
                    <a:pt x="23756" y="21142"/>
                  </a:lnTo>
                  <a:lnTo>
                    <a:pt x="3922" y="49689"/>
                  </a:lnTo>
                  <a:lnTo>
                    <a:pt x="1718" y="56089"/>
                  </a:lnTo>
                  <a:lnTo>
                    <a:pt x="0" y="87047"/>
                  </a:lnTo>
                  <a:lnTo>
                    <a:pt x="4709" y="93294"/>
                  </a:lnTo>
                  <a:lnTo>
                    <a:pt x="9675" y="95974"/>
                  </a:lnTo>
                  <a:lnTo>
                    <a:pt x="25687" y="97694"/>
                  </a:lnTo>
                  <a:lnTo>
                    <a:pt x="33881" y="95284"/>
                  </a:lnTo>
                  <a:lnTo>
                    <a:pt x="53375" y="82655"/>
                  </a:lnTo>
                  <a:lnTo>
                    <a:pt x="59416" y="80332"/>
                  </a:lnTo>
                  <a:lnTo>
                    <a:pt x="74359" y="67970"/>
                  </a:lnTo>
                  <a:lnTo>
                    <a:pt x="77672" y="62229"/>
                  </a:lnTo>
                  <a:lnTo>
                    <a:pt x="79973" y="53631"/>
                  </a:lnTo>
                  <a:lnTo>
                    <a:pt x="80308" y="44952"/>
                  </a:lnTo>
                  <a:lnTo>
                    <a:pt x="75577" y="44662"/>
                  </a:lnTo>
                  <a:lnTo>
                    <a:pt x="74182" y="45614"/>
                  </a:lnTo>
                  <a:lnTo>
                    <a:pt x="73252" y="47240"/>
                  </a:lnTo>
                  <a:lnTo>
                    <a:pt x="71637" y="53641"/>
                  </a:lnTo>
                  <a:lnTo>
                    <a:pt x="71501" y="57845"/>
                  </a:lnTo>
                  <a:lnTo>
                    <a:pt x="68794" y="63021"/>
                  </a:lnTo>
                  <a:lnTo>
                    <a:pt x="66683" y="65790"/>
                  </a:lnTo>
                  <a:lnTo>
                    <a:pt x="66269" y="68629"/>
                  </a:lnTo>
                  <a:lnTo>
                    <a:pt x="70521" y="78531"/>
                  </a:lnTo>
                  <a:lnTo>
                    <a:pt x="93508" y="102368"/>
                  </a:lnTo>
                  <a:lnTo>
                    <a:pt x="98750" y="104968"/>
                  </a:lnTo>
                  <a:lnTo>
                    <a:pt x="116040" y="1070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5" name="SMARTInkShape-2404"/>
            <p:cNvSpPr/>
            <p:nvPr/>
          </p:nvSpPr>
          <p:spPr>
            <a:xfrm>
              <a:off x="3250645" y="1393176"/>
              <a:ext cx="106514" cy="107012"/>
            </a:xfrm>
            <a:custGeom>
              <a:avLst/>
              <a:gdLst/>
              <a:ahLst/>
              <a:cxnLst/>
              <a:rect l="0" t="0" r="0" b="0"/>
              <a:pathLst>
                <a:path w="106514" h="107012">
                  <a:moveTo>
                    <a:pt x="35480" y="62363"/>
                  </a:moveTo>
                  <a:lnTo>
                    <a:pt x="56471" y="62363"/>
                  </a:lnTo>
                  <a:lnTo>
                    <a:pt x="62338" y="59717"/>
                  </a:lnTo>
                  <a:lnTo>
                    <a:pt x="68253" y="56226"/>
                  </a:lnTo>
                  <a:lnTo>
                    <a:pt x="77161" y="53269"/>
                  </a:lnTo>
                  <a:lnTo>
                    <a:pt x="93276" y="40163"/>
                  </a:lnTo>
                  <a:lnTo>
                    <a:pt x="95894" y="34968"/>
                  </a:lnTo>
                  <a:lnTo>
                    <a:pt x="96592" y="32193"/>
                  </a:lnTo>
                  <a:lnTo>
                    <a:pt x="98049" y="30344"/>
                  </a:lnTo>
                  <a:lnTo>
                    <a:pt x="102314" y="28288"/>
                  </a:lnTo>
                  <a:lnTo>
                    <a:pt x="103848" y="26748"/>
                  </a:lnTo>
                  <a:lnTo>
                    <a:pt x="106513" y="19100"/>
                  </a:lnTo>
                  <a:lnTo>
                    <a:pt x="99797" y="8183"/>
                  </a:lnTo>
                  <a:lnTo>
                    <a:pt x="99194" y="5407"/>
                  </a:lnTo>
                  <a:lnTo>
                    <a:pt x="97799" y="3557"/>
                  </a:lnTo>
                  <a:lnTo>
                    <a:pt x="93605" y="1500"/>
                  </a:lnTo>
                  <a:lnTo>
                    <a:pt x="69340" y="0"/>
                  </a:lnTo>
                  <a:lnTo>
                    <a:pt x="50142" y="4638"/>
                  </a:lnTo>
                  <a:lnTo>
                    <a:pt x="13562" y="25020"/>
                  </a:lnTo>
                  <a:lnTo>
                    <a:pt x="5895" y="31876"/>
                  </a:lnTo>
                  <a:lnTo>
                    <a:pt x="2487" y="38230"/>
                  </a:lnTo>
                  <a:lnTo>
                    <a:pt x="299" y="50394"/>
                  </a:lnTo>
                  <a:lnTo>
                    <a:pt x="0" y="56382"/>
                  </a:lnTo>
                  <a:lnTo>
                    <a:pt x="2513" y="62350"/>
                  </a:lnTo>
                  <a:lnTo>
                    <a:pt x="5945" y="68310"/>
                  </a:lnTo>
                  <a:lnTo>
                    <a:pt x="8870" y="77244"/>
                  </a:lnTo>
                  <a:lnTo>
                    <a:pt x="13070" y="83198"/>
                  </a:lnTo>
                  <a:lnTo>
                    <a:pt x="37338" y="101058"/>
                  </a:lnTo>
                  <a:lnTo>
                    <a:pt x="46558" y="104366"/>
                  </a:lnTo>
                  <a:lnTo>
                    <a:pt x="80128" y="1070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6" name="SMARTInkShape-2405"/>
            <p:cNvSpPr/>
            <p:nvPr/>
          </p:nvSpPr>
          <p:spPr>
            <a:xfrm>
              <a:off x="3152583" y="1367649"/>
              <a:ext cx="88880" cy="181984"/>
            </a:xfrm>
            <a:custGeom>
              <a:avLst/>
              <a:gdLst/>
              <a:ahLst/>
              <a:cxnLst/>
              <a:rect l="0" t="0" r="0" b="0"/>
              <a:pathLst>
                <a:path w="88880" h="181984">
                  <a:moveTo>
                    <a:pt x="44245" y="123609"/>
                  </a:moveTo>
                  <a:lnTo>
                    <a:pt x="44245" y="165290"/>
                  </a:lnTo>
                  <a:lnTo>
                    <a:pt x="44245" y="181983"/>
                  </a:lnTo>
                  <a:lnTo>
                    <a:pt x="44245" y="178014"/>
                  </a:lnTo>
                  <a:lnTo>
                    <a:pt x="38108" y="170221"/>
                  </a:lnTo>
                  <a:lnTo>
                    <a:pt x="35151" y="162004"/>
                  </a:lnTo>
                  <a:lnTo>
                    <a:pt x="22995" y="142641"/>
                  </a:lnTo>
                  <a:lnTo>
                    <a:pt x="10604" y="101171"/>
                  </a:lnTo>
                  <a:lnTo>
                    <a:pt x="8457" y="87840"/>
                  </a:lnTo>
                  <a:lnTo>
                    <a:pt x="1641" y="68551"/>
                  </a:lnTo>
                  <a:lnTo>
                    <a:pt x="0" y="50666"/>
                  </a:lnTo>
                  <a:lnTo>
                    <a:pt x="8715" y="20343"/>
                  </a:lnTo>
                  <a:lnTo>
                    <a:pt x="12909" y="13882"/>
                  </a:lnTo>
                  <a:lnTo>
                    <a:pt x="18081" y="10349"/>
                  </a:lnTo>
                  <a:lnTo>
                    <a:pt x="46017" y="0"/>
                  </a:lnTo>
                  <a:lnTo>
                    <a:pt x="55285" y="1864"/>
                  </a:lnTo>
                  <a:lnTo>
                    <a:pt x="79365" y="9672"/>
                  </a:lnTo>
                  <a:lnTo>
                    <a:pt x="82541" y="11932"/>
                  </a:lnTo>
                  <a:lnTo>
                    <a:pt x="86070" y="17089"/>
                  </a:lnTo>
                  <a:lnTo>
                    <a:pt x="88521" y="25282"/>
                  </a:lnTo>
                  <a:lnTo>
                    <a:pt x="88879" y="46330"/>
                  </a:lnTo>
                  <a:lnTo>
                    <a:pt x="86242" y="52221"/>
                  </a:lnTo>
                  <a:lnTo>
                    <a:pt x="55800" y="87890"/>
                  </a:lnTo>
                  <a:lnTo>
                    <a:pt x="54925" y="90867"/>
                  </a:lnTo>
                  <a:lnTo>
                    <a:pt x="52357" y="92851"/>
                  </a:lnTo>
                  <a:lnTo>
                    <a:pt x="35315" y="968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7" name="SMARTInkShape-2406"/>
            <p:cNvSpPr/>
            <p:nvPr/>
          </p:nvSpPr>
          <p:spPr>
            <a:xfrm>
              <a:off x="3045060" y="1350151"/>
              <a:ext cx="98051" cy="188238"/>
            </a:xfrm>
            <a:custGeom>
              <a:avLst/>
              <a:gdLst/>
              <a:ahLst/>
              <a:cxnLst/>
              <a:rect l="0" t="0" r="0" b="0"/>
              <a:pathLst>
                <a:path w="98051" h="188238">
                  <a:moveTo>
                    <a:pt x="17823" y="78599"/>
                  </a:moveTo>
                  <a:lnTo>
                    <a:pt x="17823" y="121406"/>
                  </a:lnTo>
                  <a:lnTo>
                    <a:pt x="18815" y="129374"/>
                  </a:lnTo>
                  <a:lnTo>
                    <a:pt x="25511" y="151664"/>
                  </a:lnTo>
                  <a:lnTo>
                    <a:pt x="26704" y="188237"/>
                  </a:lnTo>
                  <a:lnTo>
                    <a:pt x="25760" y="167576"/>
                  </a:lnTo>
                  <a:lnTo>
                    <a:pt x="14324" y="128142"/>
                  </a:lnTo>
                  <a:lnTo>
                    <a:pt x="3074" y="84664"/>
                  </a:lnTo>
                  <a:lnTo>
                    <a:pt x="85" y="41672"/>
                  </a:lnTo>
                  <a:lnTo>
                    <a:pt x="0" y="31498"/>
                  </a:lnTo>
                  <a:lnTo>
                    <a:pt x="2625" y="25254"/>
                  </a:lnTo>
                  <a:lnTo>
                    <a:pt x="12395" y="13160"/>
                  </a:lnTo>
                  <a:lnTo>
                    <a:pt x="30436" y="4199"/>
                  </a:lnTo>
                  <a:lnTo>
                    <a:pt x="54633" y="0"/>
                  </a:lnTo>
                  <a:lnTo>
                    <a:pt x="75913" y="3496"/>
                  </a:lnTo>
                  <a:lnTo>
                    <a:pt x="80362" y="5710"/>
                  </a:lnTo>
                  <a:lnTo>
                    <a:pt x="83328" y="8178"/>
                  </a:lnTo>
                  <a:lnTo>
                    <a:pt x="94616" y="22178"/>
                  </a:lnTo>
                  <a:lnTo>
                    <a:pt x="97719" y="32204"/>
                  </a:lnTo>
                  <a:lnTo>
                    <a:pt x="98050" y="38173"/>
                  </a:lnTo>
                  <a:lnTo>
                    <a:pt x="95482" y="43434"/>
                  </a:lnTo>
                  <a:lnTo>
                    <a:pt x="93408" y="46226"/>
                  </a:lnTo>
                  <a:lnTo>
                    <a:pt x="53541" y="696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8" name="SMARTInkShape-2407"/>
            <p:cNvSpPr/>
            <p:nvPr/>
          </p:nvSpPr>
          <p:spPr>
            <a:xfrm>
              <a:off x="2902339" y="1366252"/>
              <a:ext cx="106966" cy="79939"/>
            </a:xfrm>
            <a:custGeom>
              <a:avLst/>
              <a:gdLst/>
              <a:ahLst/>
              <a:cxnLst/>
              <a:rect l="0" t="0" r="0" b="0"/>
              <a:pathLst>
                <a:path w="106966" h="79939">
                  <a:moveTo>
                    <a:pt x="106965" y="8920"/>
                  </a:moveTo>
                  <a:lnTo>
                    <a:pt x="106965" y="1231"/>
                  </a:lnTo>
                  <a:lnTo>
                    <a:pt x="105973" y="818"/>
                  </a:lnTo>
                  <a:lnTo>
                    <a:pt x="72414" y="0"/>
                  </a:lnTo>
                  <a:lnTo>
                    <a:pt x="64158" y="2640"/>
                  </a:lnTo>
                  <a:lnTo>
                    <a:pt x="33900" y="20981"/>
                  </a:lnTo>
                  <a:lnTo>
                    <a:pt x="4684" y="57875"/>
                  </a:lnTo>
                  <a:lnTo>
                    <a:pt x="451" y="69447"/>
                  </a:lnTo>
                  <a:lnTo>
                    <a:pt x="0" y="75581"/>
                  </a:lnTo>
                  <a:lnTo>
                    <a:pt x="928" y="77173"/>
                  </a:lnTo>
                  <a:lnTo>
                    <a:pt x="2540" y="78234"/>
                  </a:lnTo>
                  <a:lnTo>
                    <a:pt x="9548" y="79728"/>
                  </a:lnTo>
                  <a:lnTo>
                    <a:pt x="12255" y="79938"/>
                  </a:lnTo>
                  <a:lnTo>
                    <a:pt x="37311" y="72632"/>
                  </a:lnTo>
                  <a:lnTo>
                    <a:pt x="51821" y="62304"/>
                  </a:lnTo>
                  <a:lnTo>
                    <a:pt x="63948" y="46676"/>
                  </a:lnTo>
                  <a:lnTo>
                    <a:pt x="69084" y="34218"/>
                  </a:lnTo>
                  <a:lnTo>
                    <a:pt x="71057" y="15003"/>
                  </a:lnTo>
                  <a:lnTo>
                    <a:pt x="68517" y="8978"/>
                  </a:lnTo>
                  <a:lnTo>
                    <a:pt x="62680" y="516"/>
                  </a:lnTo>
                  <a:lnTo>
                    <a:pt x="62317" y="29879"/>
                  </a:lnTo>
                  <a:lnTo>
                    <a:pt x="64963" y="35764"/>
                  </a:lnTo>
                  <a:lnTo>
                    <a:pt x="89106" y="624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9" name="SMARTInkShape-2408"/>
            <p:cNvSpPr/>
            <p:nvPr/>
          </p:nvSpPr>
          <p:spPr>
            <a:xfrm>
              <a:off x="2687859" y="1232297"/>
              <a:ext cx="26767" cy="214313"/>
            </a:xfrm>
            <a:custGeom>
              <a:avLst/>
              <a:gdLst/>
              <a:ahLst/>
              <a:cxnLst/>
              <a:rect l="0" t="0" r="0" b="0"/>
              <a:pathLst>
                <a:path w="26767" h="214313">
                  <a:moveTo>
                    <a:pt x="17836" y="0"/>
                  </a:moveTo>
                  <a:lnTo>
                    <a:pt x="17836" y="12429"/>
                  </a:lnTo>
                  <a:lnTo>
                    <a:pt x="15190" y="18092"/>
                  </a:lnTo>
                  <a:lnTo>
                    <a:pt x="11699" y="23916"/>
                  </a:lnTo>
                  <a:lnTo>
                    <a:pt x="877" y="59698"/>
                  </a:lnTo>
                  <a:lnTo>
                    <a:pt x="0" y="104078"/>
                  </a:lnTo>
                  <a:lnTo>
                    <a:pt x="970" y="148719"/>
                  </a:lnTo>
                  <a:lnTo>
                    <a:pt x="11000" y="177977"/>
                  </a:lnTo>
                  <a:lnTo>
                    <a:pt x="14798" y="184273"/>
                  </a:lnTo>
                  <a:lnTo>
                    <a:pt x="17928" y="193395"/>
                  </a:lnTo>
                  <a:lnTo>
                    <a:pt x="23706" y="202382"/>
                  </a:lnTo>
                  <a:lnTo>
                    <a:pt x="26766" y="2143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0" name="SMARTInkShape-2409"/>
            <p:cNvSpPr/>
            <p:nvPr/>
          </p:nvSpPr>
          <p:spPr>
            <a:xfrm>
              <a:off x="2527158" y="1348383"/>
              <a:ext cx="89241" cy="80368"/>
            </a:xfrm>
            <a:custGeom>
              <a:avLst/>
              <a:gdLst/>
              <a:ahLst/>
              <a:cxnLst/>
              <a:rect l="0" t="0" r="0" b="0"/>
              <a:pathLst>
                <a:path w="89241" h="80368">
                  <a:moveTo>
                    <a:pt x="89240" y="0"/>
                  </a:moveTo>
                  <a:lnTo>
                    <a:pt x="67991" y="0"/>
                  </a:lnTo>
                  <a:lnTo>
                    <a:pt x="62267" y="2646"/>
                  </a:lnTo>
                  <a:lnTo>
                    <a:pt x="19380" y="29811"/>
                  </a:lnTo>
                  <a:lnTo>
                    <a:pt x="7246" y="38709"/>
                  </a:lnTo>
                  <a:lnTo>
                    <a:pt x="3189" y="44654"/>
                  </a:lnTo>
                  <a:lnTo>
                    <a:pt x="905" y="53579"/>
                  </a:lnTo>
                  <a:lnTo>
                    <a:pt x="0" y="69673"/>
                  </a:lnTo>
                  <a:lnTo>
                    <a:pt x="973" y="70261"/>
                  </a:lnTo>
                  <a:lnTo>
                    <a:pt x="18037" y="71368"/>
                  </a:lnTo>
                  <a:lnTo>
                    <a:pt x="20935" y="71391"/>
                  </a:lnTo>
                  <a:lnTo>
                    <a:pt x="34496" y="66683"/>
                  </a:lnTo>
                  <a:lnTo>
                    <a:pt x="37861" y="64299"/>
                  </a:lnTo>
                  <a:lnTo>
                    <a:pt x="50138" y="47521"/>
                  </a:lnTo>
                  <a:lnTo>
                    <a:pt x="52519" y="38664"/>
                  </a:lnTo>
                  <a:lnTo>
                    <a:pt x="53521" y="17905"/>
                  </a:lnTo>
                  <a:lnTo>
                    <a:pt x="53522" y="38851"/>
                  </a:lnTo>
                  <a:lnTo>
                    <a:pt x="54514" y="40783"/>
                  </a:lnTo>
                  <a:lnTo>
                    <a:pt x="56167" y="42072"/>
                  </a:lnTo>
                  <a:lnTo>
                    <a:pt x="58262" y="42931"/>
                  </a:lnTo>
                  <a:lnTo>
                    <a:pt x="59659" y="44495"/>
                  </a:lnTo>
                  <a:lnTo>
                    <a:pt x="64545" y="54136"/>
                  </a:lnTo>
                  <a:lnTo>
                    <a:pt x="89240" y="803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1" name="SMARTInkShape-2410"/>
            <p:cNvSpPr/>
            <p:nvPr/>
          </p:nvSpPr>
          <p:spPr>
            <a:xfrm>
              <a:off x="2455699" y="1321594"/>
              <a:ext cx="80333" cy="89298"/>
            </a:xfrm>
            <a:custGeom>
              <a:avLst/>
              <a:gdLst/>
              <a:ahLst/>
              <a:cxnLst/>
              <a:rect l="0" t="0" r="0" b="0"/>
              <a:pathLst>
                <a:path w="80333" h="89298">
                  <a:moveTo>
                    <a:pt x="80332" y="0"/>
                  </a:moveTo>
                  <a:lnTo>
                    <a:pt x="75591" y="0"/>
                  </a:lnTo>
                  <a:lnTo>
                    <a:pt x="70618" y="2646"/>
                  </a:lnTo>
                  <a:lnTo>
                    <a:pt x="65101" y="6137"/>
                  </a:lnTo>
                  <a:lnTo>
                    <a:pt x="56416" y="9094"/>
                  </a:lnTo>
                  <a:lnTo>
                    <a:pt x="25015" y="29888"/>
                  </a:lnTo>
                  <a:lnTo>
                    <a:pt x="21020" y="35773"/>
                  </a:lnTo>
                  <a:lnTo>
                    <a:pt x="18252" y="41696"/>
                  </a:lnTo>
                  <a:lnTo>
                    <a:pt x="12108" y="50608"/>
                  </a:lnTo>
                  <a:lnTo>
                    <a:pt x="10323" y="56558"/>
                  </a:lnTo>
                  <a:lnTo>
                    <a:pt x="8855" y="58541"/>
                  </a:lnTo>
                  <a:lnTo>
                    <a:pt x="6883" y="59863"/>
                  </a:lnTo>
                  <a:lnTo>
                    <a:pt x="4578" y="60745"/>
                  </a:lnTo>
                  <a:lnTo>
                    <a:pt x="3040" y="62324"/>
                  </a:lnTo>
                  <a:lnTo>
                    <a:pt x="1332" y="66726"/>
                  </a:lnTo>
                  <a:lnTo>
                    <a:pt x="0" y="84617"/>
                  </a:lnTo>
                  <a:lnTo>
                    <a:pt x="981" y="86177"/>
                  </a:lnTo>
                  <a:lnTo>
                    <a:pt x="2626" y="87217"/>
                  </a:lnTo>
                  <a:lnTo>
                    <a:pt x="9061" y="89023"/>
                  </a:lnTo>
                  <a:lnTo>
                    <a:pt x="26754" y="892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2" name="SMARTInkShape-2411"/>
            <p:cNvSpPr/>
            <p:nvPr/>
          </p:nvSpPr>
          <p:spPr>
            <a:xfrm>
              <a:off x="2384226" y="1276945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893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3" name="SMARTInkShape-2412"/>
            <p:cNvSpPr/>
            <p:nvPr/>
          </p:nvSpPr>
          <p:spPr>
            <a:xfrm>
              <a:off x="2384226" y="1339453"/>
              <a:ext cx="8931" cy="62509"/>
            </a:xfrm>
            <a:custGeom>
              <a:avLst/>
              <a:gdLst/>
              <a:ahLst/>
              <a:cxnLst/>
              <a:rect l="0" t="0" r="0" b="0"/>
              <a:pathLst>
                <a:path w="8931" h="62509">
                  <a:moveTo>
                    <a:pt x="0" y="0"/>
                  </a:moveTo>
                  <a:lnTo>
                    <a:pt x="0" y="20991"/>
                  </a:lnTo>
                  <a:lnTo>
                    <a:pt x="2646" y="26858"/>
                  </a:lnTo>
                  <a:lnTo>
                    <a:pt x="6137" y="32773"/>
                  </a:lnTo>
                  <a:lnTo>
                    <a:pt x="8379" y="44654"/>
                  </a:lnTo>
                  <a:lnTo>
                    <a:pt x="8930" y="625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4" name="SMARTInkShape-2413"/>
            <p:cNvSpPr/>
            <p:nvPr/>
          </p:nvSpPr>
          <p:spPr>
            <a:xfrm>
              <a:off x="2111191" y="1179244"/>
              <a:ext cx="246247" cy="231648"/>
            </a:xfrm>
            <a:custGeom>
              <a:avLst/>
              <a:gdLst/>
              <a:ahLst/>
              <a:cxnLst/>
              <a:rect l="0" t="0" r="0" b="0"/>
              <a:pathLst>
                <a:path w="246247" h="231648">
                  <a:moveTo>
                    <a:pt x="5145" y="160209"/>
                  </a:moveTo>
                  <a:lnTo>
                    <a:pt x="0" y="160209"/>
                  </a:lnTo>
                  <a:lnTo>
                    <a:pt x="2197" y="160209"/>
                  </a:lnTo>
                  <a:lnTo>
                    <a:pt x="3180" y="159217"/>
                  </a:lnTo>
                  <a:lnTo>
                    <a:pt x="4271" y="155469"/>
                  </a:lnTo>
                  <a:lnTo>
                    <a:pt x="5555" y="154072"/>
                  </a:lnTo>
                  <a:lnTo>
                    <a:pt x="27454" y="145388"/>
                  </a:lnTo>
                  <a:lnTo>
                    <a:pt x="61829" y="135487"/>
                  </a:lnTo>
                  <a:lnTo>
                    <a:pt x="97429" y="117465"/>
                  </a:lnTo>
                  <a:lnTo>
                    <a:pt x="140303" y="86160"/>
                  </a:lnTo>
                  <a:lnTo>
                    <a:pt x="168810" y="45713"/>
                  </a:lnTo>
                  <a:lnTo>
                    <a:pt x="181087" y="26865"/>
                  </a:lnTo>
                  <a:lnTo>
                    <a:pt x="183389" y="11460"/>
                  </a:lnTo>
                  <a:lnTo>
                    <a:pt x="183583" y="5463"/>
                  </a:lnTo>
                  <a:lnTo>
                    <a:pt x="182643" y="3467"/>
                  </a:lnTo>
                  <a:lnTo>
                    <a:pt x="181024" y="2136"/>
                  </a:lnTo>
                  <a:lnTo>
                    <a:pt x="176037" y="0"/>
                  </a:lnTo>
                  <a:lnTo>
                    <a:pt x="175627" y="817"/>
                  </a:lnTo>
                  <a:lnTo>
                    <a:pt x="167743" y="44962"/>
                  </a:lnTo>
                  <a:lnTo>
                    <a:pt x="163397" y="79915"/>
                  </a:lnTo>
                  <a:lnTo>
                    <a:pt x="158860" y="97723"/>
                  </a:lnTo>
                  <a:lnTo>
                    <a:pt x="157117" y="140490"/>
                  </a:lnTo>
                  <a:lnTo>
                    <a:pt x="156956" y="183765"/>
                  </a:lnTo>
                  <a:lnTo>
                    <a:pt x="156949" y="226898"/>
                  </a:lnTo>
                  <a:lnTo>
                    <a:pt x="156949" y="230240"/>
                  </a:lnTo>
                  <a:lnTo>
                    <a:pt x="156949" y="201824"/>
                  </a:lnTo>
                  <a:lnTo>
                    <a:pt x="159595" y="195902"/>
                  </a:lnTo>
                  <a:lnTo>
                    <a:pt x="161690" y="192935"/>
                  </a:lnTo>
                  <a:lnTo>
                    <a:pt x="164638" y="179276"/>
                  </a:lnTo>
                  <a:lnTo>
                    <a:pt x="166626" y="164012"/>
                  </a:lnTo>
                  <a:lnTo>
                    <a:pt x="173535" y="153152"/>
                  </a:lnTo>
                  <a:lnTo>
                    <a:pt x="182385" y="143755"/>
                  </a:lnTo>
                  <a:lnTo>
                    <a:pt x="191308" y="142473"/>
                  </a:lnTo>
                  <a:lnTo>
                    <a:pt x="199529" y="148511"/>
                  </a:lnTo>
                  <a:lnTo>
                    <a:pt x="207820" y="151451"/>
                  </a:lnTo>
                  <a:lnTo>
                    <a:pt x="213624" y="155655"/>
                  </a:lnTo>
                  <a:lnTo>
                    <a:pt x="216865" y="160831"/>
                  </a:lnTo>
                  <a:lnTo>
                    <a:pt x="220108" y="175174"/>
                  </a:lnTo>
                  <a:lnTo>
                    <a:pt x="225493" y="184046"/>
                  </a:lnTo>
                  <a:lnTo>
                    <a:pt x="227815" y="195933"/>
                  </a:lnTo>
                  <a:lnTo>
                    <a:pt x="228006" y="198908"/>
                  </a:lnTo>
                  <a:lnTo>
                    <a:pt x="230863" y="204859"/>
                  </a:lnTo>
                  <a:lnTo>
                    <a:pt x="234449" y="210811"/>
                  </a:lnTo>
                  <a:lnTo>
                    <a:pt x="236750" y="222717"/>
                  </a:lnTo>
                  <a:lnTo>
                    <a:pt x="236939" y="225693"/>
                  </a:lnTo>
                  <a:lnTo>
                    <a:pt x="238057" y="227678"/>
                  </a:lnTo>
                  <a:lnTo>
                    <a:pt x="239795" y="229001"/>
                  </a:lnTo>
                  <a:lnTo>
                    <a:pt x="246246" y="2316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5" name="SMARTInkShape-2414"/>
            <p:cNvSpPr/>
            <p:nvPr/>
          </p:nvSpPr>
          <p:spPr>
            <a:xfrm>
              <a:off x="2214564" y="1178719"/>
              <a:ext cx="35718" cy="258962"/>
            </a:xfrm>
            <a:custGeom>
              <a:avLst/>
              <a:gdLst/>
              <a:ahLst/>
              <a:cxnLst/>
              <a:rect l="0" t="0" r="0" b="0"/>
              <a:pathLst>
                <a:path w="35718" h="258962">
                  <a:moveTo>
                    <a:pt x="8928" y="0"/>
                  </a:moveTo>
                  <a:lnTo>
                    <a:pt x="4188" y="4740"/>
                  </a:lnTo>
                  <a:lnTo>
                    <a:pt x="1860" y="9713"/>
                  </a:lnTo>
                  <a:lnTo>
                    <a:pt x="30" y="51138"/>
                  </a:lnTo>
                  <a:lnTo>
                    <a:pt x="0" y="92305"/>
                  </a:lnTo>
                  <a:lnTo>
                    <a:pt x="991" y="127995"/>
                  </a:lnTo>
                  <a:lnTo>
                    <a:pt x="11022" y="169664"/>
                  </a:lnTo>
                  <a:lnTo>
                    <a:pt x="15832" y="187523"/>
                  </a:lnTo>
                  <a:lnTo>
                    <a:pt x="24720" y="228570"/>
                  </a:lnTo>
                  <a:lnTo>
                    <a:pt x="35717" y="2589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6" name="SMARTInkShape-2415"/>
            <p:cNvSpPr/>
            <p:nvPr/>
          </p:nvSpPr>
          <p:spPr>
            <a:xfrm>
              <a:off x="1982805" y="1303770"/>
              <a:ext cx="142461" cy="133799"/>
            </a:xfrm>
            <a:custGeom>
              <a:avLst/>
              <a:gdLst/>
              <a:ahLst/>
              <a:cxnLst/>
              <a:rect l="0" t="0" r="0" b="0"/>
              <a:pathLst>
                <a:path w="142461" h="133799">
                  <a:moveTo>
                    <a:pt x="35304" y="62472"/>
                  </a:moveTo>
                  <a:lnTo>
                    <a:pt x="51814" y="62472"/>
                  </a:lnTo>
                  <a:lnTo>
                    <a:pt x="95840" y="43992"/>
                  </a:lnTo>
                  <a:lnTo>
                    <a:pt x="112435" y="30640"/>
                  </a:lnTo>
                  <a:lnTo>
                    <a:pt x="118533" y="28481"/>
                  </a:lnTo>
                  <a:lnTo>
                    <a:pt x="120555" y="26913"/>
                  </a:lnTo>
                  <a:lnTo>
                    <a:pt x="122803" y="22525"/>
                  </a:lnTo>
                  <a:lnTo>
                    <a:pt x="124554" y="4644"/>
                  </a:lnTo>
                  <a:lnTo>
                    <a:pt x="123578" y="3084"/>
                  </a:lnTo>
                  <a:lnTo>
                    <a:pt x="121934" y="2044"/>
                  </a:lnTo>
                  <a:lnTo>
                    <a:pt x="114881" y="581"/>
                  </a:lnTo>
                  <a:lnTo>
                    <a:pt x="94789" y="0"/>
                  </a:lnTo>
                  <a:lnTo>
                    <a:pt x="88862" y="2626"/>
                  </a:lnTo>
                  <a:lnTo>
                    <a:pt x="45814" y="29776"/>
                  </a:lnTo>
                  <a:lnTo>
                    <a:pt x="14587" y="56520"/>
                  </a:lnTo>
                  <a:lnTo>
                    <a:pt x="11214" y="62473"/>
                  </a:lnTo>
                  <a:lnTo>
                    <a:pt x="207" y="97639"/>
                  </a:lnTo>
                  <a:lnTo>
                    <a:pt x="0" y="100800"/>
                  </a:lnTo>
                  <a:lnTo>
                    <a:pt x="9189" y="119469"/>
                  </a:lnTo>
                  <a:lnTo>
                    <a:pt x="16422" y="127491"/>
                  </a:lnTo>
                  <a:lnTo>
                    <a:pt x="22943" y="131057"/>
                  </a:lnTo>
                  <a:lnTo>
                    <a:pt x="35214" y="133346"/>
                  </a:lnTo>
                  <a:lnTo>
                    <a:pt x="47193" y="133798"/>
                  </a:lnTo>
                  <a:lnTo>
                    <a:pt x="89114" y="115814"/>
                  </a:lnTo>
                  <a:lnTo>
                    <a:pt x="130568" y="95200"/>
                  </a:lnTo>
                  <a:lnTo>
                    <a:pt x="137175" y="89255"/>
                  </a:lnTo>
                  <a:lnTo>
                    <a:pt x="142460" y="803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7" name="SMARTInkShape-2416"/>
            <p:cNvSpPr/>
            <p:nvPr/>
          </p:nvSpPr>
          <p:spPr>
            <a:xfrm>
              <a:off x="1785937" y="1384102"/>
              <a:ext cx="71439" cy="35719"/>
            </a:xfrm>
            <a:custGeom>
              <a:avLst/>
              <a:gdLst/>
              <a:ahLst/>
              <a:cxnLst/>
              <a:rect l="0" t="0" r="0" b="0"/>
              <a:pathLst>
                <a:path w="71439" h="35719">
                  <a:moveTo>
                    <a:pt x="0" y="35718"/>
                  </a:moveTo>
                  <a:lnTo>
                    <a:pt x="0" y="27156"/>
                  </a:lnTo>
                  <a:lnTo>
                    <a:pt x="4741" y="22157"/>
                  </a:lnTo>
                  <a:lnTo>
                    <a:pt x="9714" y="19769"/>
                  </a:lnTo>
                  <a:lnTo>
                    <a:pt x="51185" y="9530"/>
                  </a:lnTo>
                  <a:lnTo>
                    <a:pt x="54960" y="9330"/>
                  </a:lnTo>
                  <a:lnTo>
                    <a:pt x="61799" y="6461"/>
                  </a:lnTo>
                  <a:lnTo>
                    <a:pt x="7143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6" name="SMARTInkShape-Group290"/>
          <p:cNvGrpSpPr/>
          <p:nvPr/>
        </p:nvGrpSpPr>
        <p:grpSpPr>
          <a:xfrm>
            <a:off x="1902023" y="2027039"/>
            <a:ext cx="2348509" cy="293282"/>
            <a:chOff x="1902023" y="2027039"/>
            <a:chExt cx="2348509" cy="293282"/>
          </a:xfrm>
        </p:grpSpPr>
        <p:sp>
          <p:nvSpPr>
            <p:cNvPr id="799" name="SMARTInkShape-2417"/>
            <p:cNvSpPr/>
            <p:nvPr/>
          </p:nvSpPr>
          <p:spPr>
            <a:xfrm>
              <a:off x="4143375" y="2107784"/>
              <a:ext cx="107157" cy="79990"/>
            </a:xfrm>
            <a:custGeom>
              <a:avLst/>
              <a:gdLst/>
              <a:ahLst/>
              <a:cxnLst/>
              <a:rect l="0" t="0" r="0" b="0"/>
              <a:pathLst>
                <a:path w="107157" h="79990">
                  <a:moveTo>
                    <a:pt x="107156" y="17481"/>
                  </a:moveTo>
                  <a:lnTo>
                    <a:pt x="107156" y="9793"/>
                  </a:lnTo>
                  <a:lnTo>
                    <a:pt x="106164" y="9379"/>
                  </a:lnTo>
                  <a:lnTo>
                    <a:pt x="102415" y="8920"/>
                  </a:lnTo>
                  <a:lnTo>
                    <a:pt x="97443" y="6069"/>
                  </a:lnTo>
                  <a:lnTo>
                    <a:pt x="94727" y="3920"/>
                  </a:lnTo>
                  <a:lnTo>
                    <a:pt x="86418" y="1532"/>
                  </a:lnTo>
                  <a:lnTo>
                    <a:pt x="69656" y="0"/>
                  </a:lnTo>
                  <a:lnTo>
                    <a:pt x="63038" y="2436"/>
                  </a:lnTo>
                  <a:lnTo>
                    <a:pt x="56790" y="5834"/>
                  </a:lnTo>
                  <a:lnTo>
                    <a:pt x="44695" y="8015"/>
                  </a:lnTo>
                  <a:lnTo>
                    <a:pt x="41702" y="8194"/>
                  </a:lnTo>
                  <a:lnTo>
                    <a:pt x="39708" y="9306"/>
                  </a:lnTo>
                  <a:lnTo>
                    <a:pt x="38378" y="11039"/>
                  </a:lnTo>
                  <a:lnTo>
                    <a:pt x="36900" y="15610"/>
                  </a:lnTo>
                  <a:lnTo>
                    <a:pt x="35874" y="29533"/>
                  </a:lnTo>
                  <a:lnTo>
                    <a:pt x="38434" y="35406"/>
                  </a:lnTo>
                  <a:lnTo>
                    <a:pt x="56713" y="56181"/>
                  </a:lnTo>
                  <a:lnTo>
                    <a:pt x="62578" y="59486"/>
                  </a:lnTo>
                  <a:lnTo>
                    <a:pt x="65531" y="60367"/>
                  </a:lnTo>
                  <a:lnTo>
                    <a:pt x="67500" y="61947"/>
                  </a:lnTo>
                  <a:lnTo>
                    <a:pt x="71263" y="67919"/>
                  </a:lnTo>
                  <a:lnTo>
                    <a:pt x="75659" y="69664"/>
                  </a:lnTo>
                  <a:lnTo>
                    <a:pt x="77228" y="71121"/>
                  </a:lnTo>
                  <a:lnTo>
                    <a:pt x="80356" y="79954"/>
                  </a:lnTo>
                  <a:lnTo>
                    <a:pt x="41658" y="79989"/>
                  </a:lnTo>
                  <a:lnTo>
                    <a:pt x="0" y="710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0" name="SMARTInkShape-2418"/>
            <p:cNvSpPr/>
            <p:nvPr/>
          </p:nvSpPr>
          <p:spPr>
            <a:xfrm>
              <a:off x="4071947" y="2027039"/>
              <a:ext cx="44640" cy="196454"/>
            </a:xfrm>
            <a:custGeom>
              <a:avLst/>
              <a:gdLst/>
              <a:ahLst/>
              <a:cxnLst/>
              <a:rect l="0" t="0" r="0" b="0"/>
              <a:pathLst>
                <a:path w="44640" h="196454">
                  <a:moveTo>
                    <a:pt x="8920" y="0"/>
                  </a:moveTo>
                  <a:lnTo>
                    <a:pt x="8920" y="21250"/>
                  </a:lnTo>
                  <a:lnTo>
                    <a:pt x="358" y="60938"/>
                  </a:lnTo>
                  <a:lnTo>
                    <a:pt x="0" y="104584"/>
                  </a:lnTo>
                  <a:lnTo>
                    <a:pt x="983" y="145939"/>
                  </a:lnTo>
                  <a:lnTo>
                    <a:pt x="7119" y="156902"/>
                  </a:lnTo>
                  <a:lnTo>
                    <a:pt x="31771" y="184524"/>
                  </a:lnTo>
                  <a:lnTo>
                    <a:pt x="33959" y="190490"/>
                  </a:lnTo>
                  <a:lnTo>
                    <a:pt x="35534" y="192478"/>
                  </a:lnTo>
                  <a:lnTo>
                    <a:pt x="44639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1" name="SMARTInkShape-2419"/>
            <p:cNvSpPr/>
            <p:nvPr/>
          </p:nvSpPr>
          <p:spPr>
            <a:xfrm>
              <a:off x="3915343" y="2161017"/>
              <a:ext cx="111947" cy="71406"/>
            </a:xfrm>
            <a:custGeom>
              <a:avLst/>
              <a:gdLst/>
              <a:ahLst/>
              <a:cxnLst/>
              <a:rect l="0" t="0" r="0" b="0"/>
              <a:pathLst>
                <a:path w="111947" h="71406">
                  <a:moveTo>
                    <a:pt x="103016" y="17827"/>
                  </a:moveTo>
                  <a:lnTo>
                    <a:pt x="103016" y="4189"/>
                  </a:lnTo>
                  <a:lnTo>
                    <a:pt x="102024" y="2781"/>
                  </a:lnTo>
                  <a:lnTo>
                    <a:pt x="100370" y="1843"/>
                  </a:lnTo>
                  <a:lnTo>
                    <a:pt x="86766" y="77"/>
                  </a:lnTo>
                  <a:lnTo>
                    <a:pt x="76153" y="0"/>
                  </a:lnTo>
                  <a:lnTo>
                    <a:pt x="68587" y="2627"/>
                  </a:lnTo>
                  <a:lnTo>
                    <a:pt x="61917" y="6110"/>
                  </a:lnTo>
                  <a:lnTo>
                    <a:pt x="41796" y="13270"/>
                  </a:lnTo>
                  <a:lnTo>
                    <a:pt x="33474" y="21093"/>
                  </a:lnTo>
                  <a:lnTo>
                    <a:pt x="7485" y="53398"/>
                  </a:lnTo>
                  <a:lnTo>
                    <a:pt x="6587" y="56424"/>
                  </a:lnTo>
                  <a:lnTo>
                    <a:pt x="4995" y="58441"/>
                  </a:lnTo>
                  <a:lnTo>
                    <a:pt x="582" y="60682"/>
                  </a:lnTo>
                  <a:lnTo>
                    <a:pt x="0" y="62272"/>
                  </a:lnTo>
                  <a:lnTo>
                    <a:pt x="604" y="64324"/>
                  </a:lnTo>
                  <a:lnTo>
                    <a:pt x="3963" y="70006"/>
                  </a:lnTo>
                  <a:lnTo>
                    <a:pt x="7068" y="70783"/>
                  </a:lnTo>
                  <a:lnTo>
                    <a:pt x="17146" y="71282"/>
                  </a:lnTo>
                  <a:lnTo>
                    <a:pt x="22849" y="68704"/>
                  </a:lnTo>
                  <a:lnTo>
                    <a:pt x="28691" y="65243"/>
                  </a:lnTo>
                  <a:lnTo>
                    <a:pt x="52606" y="55589"/>
                  </a:lnTo>
                  <a:lnTo>
                    <a:pt x="79095" y="32673"/>
                  </a:lnTo>
                  <a:lnTo>
                    <a:pt x="82463" y="24094"/>
                  </a:lnTo>
                  <a:lnTo>
                    <a:pt x="83361" y="19028"/>
                  </a:lnTo>
                  <a:lnTo>
                    <a:pt x="84952" y="15651"/>
                  </a:lnTo>
                  <a:lnTo>
                    <a:pt x="87005" y="13400"/>
                  </a:lnTo>
                  <a:lnTo>
                    <a:pt x="89365" y="11899"/>
                  </a:lnTo>
                  <a:lnTo>
                    <a:pt x="90939" y="9906"/>
                  </a:lnTo>
                  <a:lnTo>
                    <a:pt x="93672" y="1472"/>
                  </a:lnTo>
                  <a:lnTo>
                    <a:pt x="94802" y="970"/>
                  </a:lnTo>
                  <a:lnTo>
                    <a:pt x="101738" y="99"/>
                  </a:lnTo>
                  <a:lnTo>
                    <a:pt x="95215" y="7667"/>
                  </a:lnTo>
                  <a:lnTo>
                    <a:pt x="94310" y="15783"/>
                  </a:lnTo>
                  <a:lnTo>
                    <a:pt x="94089" y="55291"/>
                  </a:lnTo>
                  <a:lnTo>
                    <a:pt x="95080" y="57686"/>
                  </a:lnTo>
                  <a:lnTo>
                    <a:pt x="96733" y="59283"/>
                  </a:lnTo>
                  <a:lnTo>
                    <a:pt x="98828" y="60347"/>
                  </a:lnTo>
                  <a:lnTo>
                    <a:pt x="100224" y="62048"/>
                  </a:lnTo>
                  <a:lnTo>
                    <a:pt x="101775" y="66585"/>
                  </a:lnTo>
                  <a:lnTo>
                    <a:pt x="103181" y="68191"/>
                  </a:lnTo>
                  <a:lnTo>
                    <a:pt x="111946" y="714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2" name="SMARTInkShape-2420"/>
            <p:cNvSpPr/>
            <p:nvPr/>
          </p:nvSpPr>
          <p:spPr>
            <a:xfrm>
              <a:off x="3812976" y="2178844"/>
              <a:ext cx="71396" cy="80368"/>
            </a:xfrm>
            <a:custGeom>
              <a:avLst/>
              <a:gdLst/>
              <a:ahLst/>
              <a:cxnLst/>
              <a:rect l="0" t="0" r="0" b="0"/>
              <a:pathLst>
                <a:path w="71396" h="80368">
                  <a:moveTo>
                    <a:pt x="0" y="35718"/>
                  </a:moveTo>
                  <a:lnTo>
                    <a:pt x="21250" y="35718"/>
                  </a:lnTo>
                  <a:lnTo>
                    <a:pt x="23096" y="34726"/>
                  </a:lnTo>
                  <a:lnTo>
                    <a:pt x="24327" y="33072"/>
                  </a:lnTo>
                  <a:lnTo>
                    <a:pt x="25148" y="30978"/>
                  </a:lnTo>
                  <a:lnTo>
                    <a:pt x="26687" y="29581"/>
                  </a:lnTo>
                  <a:lnTo>
                    <a:pt x="31044" y="28030"/>
                  </a:lnTo>
                  <a:lnTo>
                    <a:pt x="41924" y="26042"/>
                  </a:lnTo>
                  <a:lnTo>
                    <a:pt x="55455" y="15779"/>
                  </a:lnTo>
                  <a:lnTo>
                    <a:pt x="57806" y="13496"/>
                  </a:lnTo>
                  <a:lnTo>
                    <a:pt x="63065" y="10959"/>
                  </a:lnTo>
                  <a:lnTo>
                    <a:pt x="65855" y="10283"/>
                  </a:lnTo>
                  <a:lnTo>
                    <a:pt x="67717" y="8839"/>
                  </a:lnTo>
                  <a:lnTo>
                    <a:pt x="71395" y="119"/>
                  </a:lnTo>
                  <a:lnTo>
                    <a:pt x="41291" y="0"/>
                  </a:lnTo>
                  <a:lnTo>
                    <a:pt x="35550" y="2646"/>
                  </a:lnTo>
                  <a:lnTo>
                    <a:pt x="13639" y="22123"/>
                  </a:lnTo>
                  <a:lnTo>
                    <a:pt x="11023" y="32653"/>
                  </a:lnTo>
                  <a:lnTo>
                    <a:pt x="9344" y="54185"/>
                  </a:lnTo>
                  <a:lnTo>
                    <a:pt x="10198" y="56959"/>
                  </a:lnTo>
                  <a:lnTo>
                    <a:pt x="11760" y="58809"/>
                  </a:lnTo>
                  <a:lnTo>
                    <a:pt x="27038" y="69251"/>
                  </a:lnTo>
                  <a:lnTo>
                    <a:pt x="41705" y="72141"/>
                  </a:lnTo>
                  <a:lnTo>
                    <a:pt x="62508" y="803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3" name="SMARTInkShape-2421"/>
            <p:cNvSpPr/>
            <p:nvPr/>
          </p:nvSpPr>
          <p:spPr>
            <a:xfrm>
              <a:off x="3670101" y="2178999"/>
              <a:ext cx="80323" cy="141322"/>
            </a:xfrm>
            <a:custGeom>
              <a:avLst/>
              <a:gdLst/>
              <a:ahLst/>
              <a:cxnLst/>
              <a:rect l="0" t="0" r="0" b="0"/>
              <a:pathLst>
                <a:path w="80323" h="141322">
                  <a:moveTo>
                    <a:pt x="17860" y="62352"/>
                  </a:moveTo>
                  <a:lnTo>
                    <a:pt x="17860" y="96981"/>
                  </a:lnTo>
                  <a:lnTo>
                    <a:pt x="15214" y="105193"/>
                  </a:lnTo>
                  <a:lnTo>
                    <a:pt x="11723" y="112150"/>
                  </a:lnTo>
                  <a:lnTo>
                    <a:pt x="9039" y="131995"/>
                  </a:lnTo>
                  <a:lnTo>
                    <a:pt x="8962" y="137999"/>
                  </a:lnTo>
                  <a:lnTo>
                    <a:pt x="7959" y="139572"/>
                  </a:lnTo>
                  <a:lnTo>
                    <a:pt x="6299" y="140621"/>
                  </a:lnTo>
                  <a:lnTo>
                    <a:pt x="4199" y="141321"/>
                  </a:lnTo>
                  <a:lnTo>
                    <a:pt x="2800" y="140794"/>
                  </a:lnTo>
                  <a:lnTo>
                    <a:pt x="1866" y="139452"/>
                  </a:lnTo>
                  <a:lnTo>
                    <a:pt x="369" y="134908"/>
                  </a:lnTo>
                  <a:lnTo>
                    <a:pt x="2" y="91928"/>
                  </a:lnTo>
                  <a:lnTo>
                    <a:pt x="0" y="52087"/>
                  </a:lnTo>
                  <a:lnTo>
                    <a:pt x="2647" y="45222"/>
                  </a:lnTo>
                  <a:lnTo>
                    <a:pt x="6137" y="38864"/>
                  </a:lnTo>
                  <a:lnTo>
                    <a:pt x="9095" y="29706"/>
                  </a:lnTo>
                  <a:lnTo>
                    <a:pt x="29889" y="5802"/>
                  </a:lnTo>
                  <a:lnTo>
                    <a:pt x="35774" y="2492"/>
                  </a:lnTo>
                  <a:lnTo>
                    <a:pt x="44472" y="193"/>
                  </a:lnTo>
                  <a:lnTo>
                    <a:pt x="48870" y="0"/>
                  </a:lnTo>
                  <a:lnTo>
                    <a:pt x="54132" y="2559"/>
                  </a:lnTo>
                  <a:lnTo>
                    <a:pt x="68534" y="14093"/>
                  </a:lnTo>
                  <a:lnTo>
                    <a:pt x="74447" y="16099"/>
                  </a:lnTo>
                  <a:lnTo>
                    <a:pt x="76420" y="17626"/>
                  </a:lnTo>
                  <a:lnTo>
                    <a:pt x="79848" y="25252"/>
                  </a:lnTo>
                  <a:lnTo>
                    <a:pt x="80322" y="38941"/>
                  </a:lnTo>
                  <a:lnTo>
                    <a:pt x="79345" y="40792"/>
                  </a:lnTo>
                  <a:lnTo>
                    <a:pt x="77702" y="42025"/>
                  </a:lnTo>
                  <a:lnTo>
                    <a:pt x="73229" y="44388"/>
                  </a:lnTo>
                  <a:lnTo>
                    <a:pt x="65133" y="50305"/>
                  </a:lnTo>
                  <a:lnTo>
                    <a:pt x="56451" y="52499"/>
                  </a:lnTo>
                  <a:lnTo>
                    <a:pt x="50556" y="53012"/>
                  </a:lnTo>
                  <a:lnTo>
                    <a:pt x="44628" y="55886"/>
                  </a:lnTo>
                  <a:lnTo>
                    <a:pt x="38687" y="59479"/>
                  </a:lnTo>
                  <a:lnTo>
                    <a:pt x="28552" y="619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4" name="SMARTInkShape-2422"/>
            <p:cNvSpPr/>
            <p:nvPr/>
          </p:nvSpPr>
          <p:spPr>
            <a:xfrm>
              <a:off x="3527226" y="2135602"/>
              <a:ext cx="107121" cy="159280"/>
            </a:xfrm>
            <a:custGeom>
              <a:avLst/>
              <a:gdLst/>
              <a:ahLst/>
              <a:cxnLst/>
              <a:rect l="0" t="0" r="0" b="0"/>
              <a:pathLst>
                <a:path w="107121" h="159280">
                  <a:moveTo>
                    <a:pt x="8930" y="61101"/>
                  </a:moveTo>
                  <a:lnTo>
                    <a:pt x="8930" y="74403"/>
                  </a:lnTo>
                  <a:lnTo>
                    <a:pt x="6284" y="79581"/>
                  </a:lnTo>
                  <a:lnTo>
                    <a:pt x="4189" y="82350"/>
                  </a:lnTo>
                  <a:lnTo>
                    <a:pt x="1862" y="90719"/>
                  </a:lnTo>
                  <a:lnTo>
                    <a:pt x="1242" y="95729"/>
                  </a:lnTo>
                  <a:lnTo>
                    <a:pt x="3198" y="103942"/>
                  </a:lnTo>
                  <a:lnTo>
                    <a:pt x="6382" y="110899"/>
                  </a:lnTo>
                  <a:lnTo>
                    <a:pt x="8595" y="131220"/>
                  </a:lnTo>
                  <a:lnTo>
                    <a:pt x="8930" y="159279"/>
                  </a:lnTo>
                  <a:lnTo>
                    <a:pt x="8930" y="115955"/>
                  </a:lnTo>
                  <a:lnTo>
                    <a:pt x="8930" y="75885"/>
                  </a:lnTo>
                  <a:lnTo>
                    <a:pt x="9922" y="59087"/>
                  </a:lnTo>
                  <a:lnTo>
                    <a:pt x="15998" y="41374"/>
                  </a:lnTo>
                  <a:lnTo>
                    <a:pt x="18607" y="20359"/>
                  </a:lnTo>
                  <a:lnTo>
                    <a:pt x="22491" y="13889"/>
                  </a:lnTo>
                  <a:lnTo>
                    <a:pt x="27525" y="10352"/>
                  </a:lnTo>
                  <a:lnTo>
                    <a:pt x="33069" y="7788"/>
                  </a:lnTo>
                  <a:lnTo>
                    <a:pt x="38841" y="3341"/>
                  </a:lnTo>
                  <a:lnTo>
                    <a:pt x="47359" y="703"/>
                  </a:lnTo>
                  <a:lnTo>
                    <a:pt x="52409" y="0"/>
                  </a:lnTo>
                  <a:lnTo>
                    <a:pt x="60665" y="1864"/>
                  </a:lnTo>
                  <a:lnTo>
                    <a:pt x="68634" y="5008"/>
                  </a:lnTo>
                  <a:lnTo>
                    <a:pt x="83285" y="7770"/>
                  </a:lnTo>
                  <a:lnTo>
                    <a:pt x="90925" y="11932"/>
                  </a:lnTo>
                  <a:lnTo>
                    <a:pt x="93359" y="14431"/>
                  </a:lnTo>
                  <a:lnTo>
                    <a:pt x="105725" y="32585"/>
                  </a:lnTo>
                  <a:lnTo>
                    <a:pt x="107031" y="41849"/>
                  </a:lnTo>
                  <a:lnTo>
                    <a:pt x="107120" y="47569"/>
                  </a:lnTo>
                  <a:lnTo>
                    <a:pt x="106139" y="49103"/>
                  </a:lnTo>
                  <a:lnTo>
                    <a:pt x="104494" y="50126"/>
                  </a:lnTo>
                  <a:lnTo>
                    <a:pt x="102405" y="50808"/>
                  </a:lnTo>
                  <a:lnTo>
                    <a:pt x="101013" y="52254"/>
                  </a:lnTo>
                  <a:lnTo>
                    <a:pt x="99465" y="56508"/>
                  </a:lnTo>
                  <a:lnTo>
                    <a:pt x="98060" y="58039"/>
                  </a:lnTo>
                  <a:lnTo>
                    <a:pt x="93853" y="59740"/>
                  </a:lnTo>
                  <a:lnTo>
                    <a:pt x="50639" y="61077"/>
                  </a:lnTo>
                  <a:lnTo>
                    <a:pt x="22902" y="60107"/>
                  </a:lnTo>
                  <a:lnTo>
                    <a:pt x="0" y="521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5" name="SMARTInkShape-2423"/>
            <p:cNvSpPr/>
            <p:nvPr/>
          </p:nvSpPr>
          <p:spPr>
            <a:xfrm>
              <a:off x="3375544" y="2152054"/>
              <a:ext cx="107035" cy="89298"/>
            </a:xfrm>
            <a:custGeom>
              <a:avLst/>
              <a:gdLst/>
              <a:ahLst/>
              <a:cxnLst/>
              <a:rect l="0" t="0" r="0" b="0"/>
              <a:pathLst>
                <a:path w="107035" h="89298">
                  <a:moveTo>
                    <a:pt x="98104" y="0"/>
                  </a:moveTo>
                  <a:lnTo>
                    <a:pt x="56186" y="0"/>
                  </a:lnTo>
                  <a:lnTo>
                    <a:pt x="33959" y="0"/>
                  </a:lnTo>
                  <a:lnTo>
                    <a:pt x="27262" y="2647"/>
                  </a:lnTo>
                  <a:lnTo>
                    <a:pt x="4599" y="22124"/>
                  </a:lnTo>
                  <a:lnTo>
                    <a:pt x="1976" y="27362"/>
                  </a:lnTo>
                  <a:lnTo>
                    <a:pt x="0" y="42919"/>
                  </a:lnTo>
                  <a:lnTo>
                    <a:pt x="4655" y="48877"/>
                  </a:lnTo>
                  <a:lnTo>
                    <a:pt x="9608" y="51489"/>
                  </a:lnTo>
                  <a:lnTo>
                    <a:pt x="12317" y="52185"/>
                  </a:lnTo>
                  <a:lnTo>
                    <a:pt x="20872" y="57906"/>
                  </a:lnTo>
                  <a:lnTo>
                    <a:pt x="23795" y="58448"/>
                  </a:lnTo>
                  <a:lnTo>
                    <a:pt x="26737" y="57817"/>
                  </a:lnTo>
                  <a:lnTo>
                    <a:pt x="32651" y="55462"/>
                  </a:lnTo>
                  <a:lnTo>
                    <a:pt x="50482" y="52752"/>
                  </a:lnTo>
                  <a:lnTo>
                    <a:pt x="62386" y="46544"/>
                  </a:lnTo>
                  <a:lnTo>
                    <a:pt x="65363" y="45912"/>
                  </a:lnTo>
                  <a:lnTo>
                    <a:pt x="67347" y="44499"/>
                  </a:lnTo>
                  <a:lnTo>
                    <a:pt x="68669" y="42564"/>
                  </a:lnTo>
                  <a:lnTo>
                    <a:pt x="71131" y="37770"/>
                  </a:lnTo>
                  <a:lnTo>
                    <a:pt x="77104" y="29492"/>
                  </a:lnTo>
                  <a:lnTo>
                    <a:pt x="80242" y="17873"/>
                  </a:lnTo>
                  <a:lnTo>
                    <a:pt x="80245" y="56569"/>
                  </a:lnTo>
                  <a:lnTo>
                    <a:pt x="82891" y="62514"/>
                  </a:lnTo>
                  <a:lnTo>
                    <a:pt x="107034" y="892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6" name="SMARTInkShape-2424"/>
            <p:cNvSpPr/>
            <p:nvPr/>
          </p:nvSpPr>
          <p:spPr>
            <a:xfrm>
              <a:off x="3116461" y="2053828"/>
              <a:ext cx="8930" cy="116087"/>
            </a:xfrm>
            <a:custGeom>
              <a:avLst/>
              <a:gdLst/>
              <a:ahLst/>
              <a:cxnLst/>
              <a:rect l="0" t="0" r="0" b="0"/>
              <a:pathLst>
                <a:path w="8930" h="116087">
                  <a:moveTo>
                    <a:pt x="8929" y="0"/>
                  </a:moveTo>
                  <a:lnTo>
                    <a:pt x="1241" y="7689"/>
                  </a:lnTo>
                  <a:lnTo>
                    <a:pt x="368" y="13302"/>
                  </a:lnTo>
                  <a:lnTo>
                    <a:pt x="0" y="56558"/>
                  </a:lnTo>
                  <a:lnTo>
                    <a:pt x="0" y="101094"/>
                  </a:lnTo>
                  <a:lnTo>
                    <a:pt x="2646" y="107108"/>
                  </a:lnTo>
                  <a:lnTo>
                    <a:pt x="8929" y="1160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7" name="SMARTInkShape-2425"/>
            <p:cNvSpPr/>
            <p:nvPr/>
          </p:nvSpPr>
          <p:spPr>
            <a:xfrm>
              <a:off x="3009318" y="2160984"/>
              <a:ext cx="98214" cy="71439"/>
            </a:xfrm>
            <a:custGeom>
              <a:avLst/>
              <a:gdLst/>
              <a:ahLst/>
              <a:cxnLst/>
              <a:rect l="0" t="0" r="0" b="0"/>
              <a:pathLst>
                <a:path w="98214" h="71439">
                  <a:moveTo>
                    <a:pt x="89283" y="0"/>
                  </a:moveTo>
                  <a:lnTo>
                    <a:pt x="59472" y="0"/>
                  </a:lnTo>
                  <a:lnTo>
                    <a:pt x="53544" y="2646"/>
                  </a:lnTo>
                  <a:lnTo>
                    <a:pt x="50574" y="4741"/>
                  </a:lnTo>
                  <a:lnTo>
                    <a:pt x="28636" y="11024"/>
                  </a:lnTo>
                  <a:lnTo>
                    <a:pt x="1783" y="33992"/>
                  </a:lnTo>
                  <a:lnTo>
                    <a:pt x="785" y="37597"/>
                  </a:lnTo>
                  <a:lnTo>
                    <a:pt x="0" y="53088"/>
                  </a:lnTo>
                  <a:lnTo>
                    <a:pt x="18030" y="53566"/>
                  </a:lnTo>
                  <a:lnTo>
                    <a:pt x="25534" y="50927"/>
                  </a:lnTo>
                  <a:lnTo>
                    <a:pt x="46465" y="33788"/>
                  </a:lnTo>
                  <a:lnTo>
                    <a:pt x="48831" y="31455"/>
                  </a:lnTo>
                  <a:lnTo>
                    <a:pt x="51461" y="26217"/>
                  </a:lnTo>
                  <a:lnTo>
                    <a:pt x="52162" y="23431"/>
                  </a:lnTo>
                  <a:lnTo>
                    <a:pt x="53622" y="21574"/>
                  </a:lnTo>
                  <a:lnTo>
                    <a:pt x="57890" y="19511"/>
                  </a:lnTo>
                  <a:lnTo>
                    <a:pt x="59425" y="17968"/>
                  </a:lnTo>
                  <a:lnTo>
                    <a:pt x="62374" y="9341"/>
                  </a:lnTo>
                  <a:lnTo>
                    <a:pt x="67199" y="9052"/>
                  </a:lnTo>
                  <a:lnTo>
                    <a:pt x="68607" y="10003"/>
                  </a:lnTo>
                  <a:lnTo>
                    <a:pt x="69546" y="11630"/>
                  </a:lnTo>
                  <a:lnTo>
                    <a:pt x="71177" y="18031"/>
                  </a:lnTo>
                  <a:lnTo>
                    <a:pt x="71421" y="47662"/>
                  </a:lnTo>
                  <a:lnTo>
                    <a:pt x="74069" y="53594"/>
                  </a:lnTo>
                  <a:lnTo>
                    <a:pt x="76164" y="56566"/>
                  </a:lnTo>
                  <a:lnTo>
                    <a:pt x="81138" y="59867"/>
                  </a:lnTo>
                  <a:lnTo>
                    <a:pt x="83853" y="60747"/>
                  </a:lnTo>
                  <a:lnTo>
                    <a:pt x="85663" y="62326"/>
                  </a:lnTo>
                  <a:lnTo>
                    <a:pt x="87674" y="66727"/>
                  </a:lnTo>
                  <a:lnTo>
                    <a:pt x="89203" y="68297"/>
                  </a:lnTo>
                  <a:lnTo>
                    <a:pt x="98213" y="714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8" name="SMARTInkShape-2426"/>
            <p:cNvSpPr/>
            <p:nvPr/>
          </p:nvSpPr>
          <p:spPr>
            <a:xfrm>
              <a:off x="2902148" y="2152067"/>
              <a:ext cx="89298" cy="80356"/>
            </a:xfrm>
            <a:custGeom>
              <a:avLst/>
              <a:gdLst/>
              <a:ahLst/>
              <a:cxnLst/>
              <a:rect l="0" t="0" r="0" b="0"/>
              <a:pathLst>
                <a:path w="89298" h="80356">
                  <a:moveTo>
                    <a:pt x="0" y="44636"/>
                  </a:moveTo>
                  <a:lnTo>
                    <a:pt x="0" y="71389"/>
                  </a:lnTo>
                  <a:lnTo>
                    <a:pt x="0" y="32693"/>
                  </a:lnTo>
                  <a:lnTo>
                    <a:pt x="2646" y="26761"/>
                  </a:lnTo>
                  <a:lnTo>
                    <a:pt x="14821" y="11066"/>
                  </a:lnTo>
                  <a:lnTo>
                    <a:pt x="16510" y="5573"/>
                  </a:lnTo>
                  <a:lnTo>
                    <a:pt x="17952" y="3711"/>
                  </a:lnTo>
                  <a:lnTo>
                    <a:pt x="22200" y="1642"/>
                  </a:lnTo>
                  <a:lnTo>
                    <a:pt x="48004" y="0"/>
                  </a:lnTo>
                  <a:lnTo>
                    <a:pt x="49862" y="988"/>
                  </a:lnTo>
                  <a:lnTo>
                    <a:pt x="51101" y="2639"/>
                  </a:lnTo>
                  <a:lnTo>
                    <a:pt x="51927" y="4732"/>
                  </a:lnTo>
                  <a:lnTo>
                    <a:pt x="66518" y="17204"/>
                  </a:lnTo>
                  <a:lnTo>
                    <a:pt x="85158" y="55102"/>
                  </a:lnTo>
                  <a:lnTo>
                    <a:pt x="88934" y="70854"/>
                  </a:lnTo>
                  <a:lnTo>
                    <a:pt x="89297" y="803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9" name="SMARTInkShape-2427"/>
            <p:cNvSpPr/>
            <p:nvPr/>
          </p:nvSpPr>
          <p:spPr>
            <a:xfrm>
              <a:off x="2786073" y="2134195"/>
              <a:ext cx="78960" cy="106667"/>
            </a:xfrm>
            <a:custGeom>
              <a:avLst/>
              <a:gdLst/>
              <a:ahLst/>
              <a:cxnLst/>
              <a:rect l="0" t="0" r="0" b="0"/>
              <a:pathLst>
                <a:path w="78960" h="106667">
                  <a:moveTo>
                    <a:pt x="26778" y="0"/>
                  </a:moveTo>
                  <a:lnTo>
                    <a:pt x="19090" y="7689"/>
                  </a:lnTo>
                  <a:lnTo>
                    <a:pt x="17102" y="15813"/>
                  </a:lnTo>
                  <a:lnTo>
                    <a:pt x="11784" y="24088"/>
                  </a:lnTo>
                  <a:lnTo>
                    <a:pt x="8776" y="32824"/>
                  </a:lnTo>
                  <a:lnTo>
                    <a:pt x="3034" y="42688"/>
                  </a:lnTo>
                  <a:lnTo>
                    <a:pt x="5" y="86603"/>
                  </a:lnTo>
                  <a:lnTo>
                    <a:pt x="0" y="87501"/>
                  </a:lnTo>
                  <a:lnTo>
                    <a:pt x="12420" y="101568"/>
                  </a:lnTo>
                  <a:lnTo>
                    <a:pt x="20728" y="104673"/>
                  </a:lnTo>
                  <a:lnTo>
                    <a:pt x="37490" y="106666"/>
                  </a:lnTo>
                  <a:lnTo>
                    <a:pt x="44107" y="104292"/>
                  </a:lnTo>
                  <a:lnTo>
                    <a:pt x="65443" y="86153"/>
                  </a:lnTo>
                  <a:lnTo>
                    <a:pt x="68767" y="80293"/>
                  </a:lnTo>
                  <a:lnTo>
                    <a:pt x="71237" y="74381"/>
                  </a:lnTo>
                  <a:lnTo>
                    <a:pt x="77213" y="65475"/>
                  </a:lnTo>
                  <a:lnTo>
                    <a:pt x="78959" y="59527"/>
                  </a:lnTo>
                  <a:lnTo>
                    <a:pt x="78433" y="56552"/>
                  </a:lnTo>
                  <a:lnTo>
                    <a:pt x="73104" y="44648"/>
                  </a:lnTo>
                  <a:lnTo>
                    <a:pt x="72545" y="41672"/>
                  </a:lnTo>
                  <a:lnTo>
                    <a:pt x="71180" y="39688"/>
                  </a:lnTo>
                  <a:lnTo>
                    <a:pt x="69278" y="38365"/>
                  </a:lnTo>
                  <a:lnTo>
                    <a:pt x="64519" y="35903"/>
                  </a:lnTo>
                  <a:lnTo>
                    <a:pt x="30558" y="12826"/>
                  </a:lnTo>
                  <a:lnTo>
                    <a:pt x="17849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0" name="SMARTInkShape-2428"/>
            <p:cNvSpPr/>
            <p:nvPr/>
          </p:nvSpPr>
          <p:spPr>
            <a:xfrm>
              <a:off x="2705695" y="2107406"/>
              <a:ext cx="8931" cy="17860"/>
            </a:xfrm>
            <a:custGeom>
              <a:avLst/>
              <a:gdLst/>
              <a:ahLst/>
              <a:cxnLst/>
              <a:rect l="0" t="0" r="0" b="0"/>
              <a:pathLst>
                <a:path w="8931" h="17860">
                  <a:moveTo>
                    <a:pt x="8930" y="17859"/>
                  </a:moveTo>
                  <a:lnTo>
                    <a:pt x="8930" y="1017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1" name="SMARTInkShape-2429"/>
            <p:cNvSpPr/>
            <p:nvPr/>
          </p:nvSpPr>
          <p:spPr>
            <a:xfrm>
              <a:off x="2527102" y="2160984"/>
              <a:ext cx="214202" cy="62509"/>
            </a:xfrm>
            <a:custGeom>
              <a:avLst/>
              <a:gdLst/>
              <a:ahLst/>
              <a:cxnLst/>
              <a:rect l="0" t="0" r="0" b="0"/>
              <a:pathLst>
                <a:path w="214202" h="62509">
                  <a:moveTo>
                    <a:pt x="0" y="8930"/>
                  </a:moveTo>
                  <a:lnTo>
                    <a:pt x="42240" y="8930"/>
                  </a:lnTo>
                  <a:lnTo>
                    <a:pt x="83376" y="8930"/>
                  </a:lnTo>
                  <a:lnTo>
                    <a:pt x="119065" y="7938"/>
                  </a:lnTo>
                  <a:lnTo>
                    <a:pt x="161946" y="368"/>
                  </a:lnTo>
                  <a:lnTo>
                    <a:pt x="206264" y="0"/>
                  </a:lnTo>
                  <a:lnTo>
                    <a:pt x="210074" y="0"/>
                  </a:lnTo>
                  <a:lnTo>
                    <a:pt x="211487" y="992"/>
                  </a:lnTo>
                  <a:lnTo>
                    <a:pt x="212428" y="2646"/>
                  </a:lnTo>
                  <a:lnTo>
                    <a:pt x="214064" y="9095"/>
                  </a:lnTo>
                  <a:lnTo>
                    <a:pt x="214201" y="13303"/>
                  </a:lnTo>
                  <a:lnTo>
                    <a:pt x="211617" y="18480"/>
                  </a:lnTo>
                  <a:lnTo>
                    <a:pt x="206614" y="25148"/>
                  </a:lnTo>
                  <a:lnTo>
                    <a:pt x="205626" y="33594"/>
                  </a:lnTo>
                  <a:lnTo>
                    <a:pt x="205382" y="625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2" name="SMARTInkShape-2430"/>
            <p:cNvSpPr/>
            <p:nvPr/>
          </p:nvSpPr>
          <p:spPr>
            <a:xfrm>
              <a:off x="2098890" y="2134317"/>
              <a:ext cx="303197" cy="98106"/>
            </a:xfrm>
            <a:custGeom>
              <a:avLst/>
              <a:gdLst/>
              <a:ahLst/>
              <a:cxnLst/>
              <a:rect l="0" t="0" r="0" b="0"/>
              <a:pathLst>
                <a:path w="303197" h="98106">
                  <a:moveTo>
                    <a:pt x="44235" y="71316"/>
                  </a:moveTo>
                  <a:lnTo>
                    <a:pt x="53716" y="71316"/>
                  </a:lnTo>
                  <a:lnTo>
                    <a:pt x="61016" y="68670"/>
                  </a:lnTo>
                  <a:lnTo>
                    <a:pt x="67568" y="65179"/>
                  </a:lnTo>
                  <a:lnTo>
                    <a:pt x="79859" y="62937"/>
                  </a:lnTo>
                  <a:lnTo>
                    <a:pt x="82867" y="62754"/>
                  </a:lnTo>
                  <a:lnTo>
                    <a:pt x="88855" y="59904"/>
                  </a:lnTo>
                  <a:lnTo>
                    <a:pt x="91841" y="57755"/>
                  </a:lnTo>
                  <a:lnTo>
                    <a:pt x="95159" y="52721"/>
                  </a:lnTo>
                  <a:lnTo>
                    <a:pt x="97289" y="41405"/>
                  </a:lnTo>
                  <a:lnTo>
                    <a:pt x="98456" y="39469"/>
                  </a:lnTo>
                  <a:lnTo>
                    <a:pt x="100226" y="38178"/>
                  </a:lnTo>
                  <a:lnTo>
                    <a:pt x="102398" y="37318"/>
                  </a:lnTo>
                  <a:lnTo>
                    <a:pt x="103846" y="35752"/>
                  </a:lnTo>
                  <a:lnTo>
                    <a:pt x="105455" y="31367"/>
                  </a:lnTo>
                  <a:lnTo>
                    <a:pt x="104892" y="28808"/>
                  </a:lnTo>
                  <a:lnTo>
                    <a:pt x="99505" y="17573"/>
                  </a:lnTo>
                  <a:lnTo>
                    <a:pt x="98942" y="14651"/>
                  </a:lnTo>
                  <a:lnTo>
                    <a:pt x="97573" y="12703"/>
                  </a:lnTo>
                  <a:lnTo>
                    <a:pt x="95669" y="11405"/>
                  </a:lnTo>
                  <a:lnTo>
                    <a:pt x="93407" y="10539"/>
                  </a:lnTo>
                  <a:lnTo>
                    <a:pt x="91899" y="8970"/>
                  </a:lnTo>
                  <a:lnTo>
                    <a:pt x="90224" y="4580"/>
                  </a:lnTo>
                  <a:lnTo>
                    <a:pt x="88785" y="3013"/>
                  </a:lnTo>
                  <a:lnTo>
                    <a:pt x="84540" y="1271"/>
                  </a:lnTo>
                  <a:lnTo>
                    <a:pt x="60239" y="0"/>
                  </a:lnTo>
                  <a:lnTo>
                    <a:pt x="53663" y="2578"/>
                  </a:lnTo>
                  <a:lnTo>
                    <a:pt x="47433" y="6039"/>
                  </a:lnTo>
                  <a:lnTo>
                    <a:pt x="35349" y="8261"/>
                  </a:lnTo>
                  <a:lnTo>
                    <a:pt x="32358" y="8443"/>
                  </a:lnTo>
                  <a:lnTo>
                    <a:pt x="26388" y="11292"/>
                  </a:lnTo>
                  <a:lnTo>
                    <a:pt x="14472" y="21205"/>
                  </a:lnTo>
                  <a:lnTo>
                    <a:pt x="11163" y="26885"/>
                  </a:lnTo>
                  <a:lnTo>
                    <a:pt x="8701" y="32717"/>
                  </a:lnTo>
                  <a:lnTo>
                    <a:pt x="2728" y="41579"/>
                  </a:lnTo>
                  <a:lnTo>
                    <a:pt x="517" y="50488"/>
                  </a:lnTo>
                  <a:lnTo>
                    <a:pt x="0" y="56437"/>
                  </a:lnTo>
                  <a:lnTo>
                    <a:pt x="855" y="58420"/>
                  </a:lnTo>
                  <a:lnTo>
                    <a:pt x="2416" y="59742"/>
                  </a:lnTo>
                  <a:lnTo>
                    <a:pt x="4450" y="60623"/>
                  </a:lnTo>
                  <a:lnTo>
                    <a:pt x="5805" y="62203"/>
                  </a:lnTo>
                  <a:lnTo>
                    <a:pt x="10626" y="71868"/>
                  </a:lnTo>
                  <a:lnTo>
                    <a:pt x="29475" y="92184"/>
                  </a:lnTo>
                  <a:lnTo>
                    <a:pt x="35360" y="95473"/>
                  </a:lnTo>
                  <a:lnTo>
                    <a:pt x="47222" y="97585"/>
                  </a:lnTo>
                  <a:lnTo>
                    <a:pt x="82563" y="98091"/>
                  </a:lnTo>
                  <a:lnTo>
                    <a:pt x="111847" y="89009"/>
                  </a:lnTo>
                  <a:lnTo>
                    <a:pt x="130481" y="74016"/>
                  </a:lnTo>
                  <a:lnTo>
                    <a:pt x="138471" y="65281"/>
                  </a:lnTo>
                  <a:lnTo>
                    <a:pt x="144319" y="53440"/>
                  </a:lnTo>
                  <a:lnTo>
                    <a:pt x="148248" y="47496"/>
                  </a:lnTo>
                  <a:lnTo>
                    <a:pt x="150977" y="37360"/>
                  </a:lnTo>
                  <a:lnTo>
                    <a:pt x="151355" y="23323"/>
                  </a:lnTo>
                  <a:lnTo>
                    <a:pt x="152359" y="21461"/>
                  </a:lnTo>
                  <a:lnTo>
                    <a:pt x="154021" y="20220"/>
                  </a:lnTo>
                  <a:lnTo>
                    <a:pt x="160289" y="17750"/>
                  </a:lnTo>
                  <a:lnTo>
                    <a:pt x="165052" y="22482"/>
                  </a:lnTo>
                  <a:lnTo>
                    <a:pt x="167384" y="27453"/>
                  </a:lnTo>
                  <a:lnTo>
                    <a:pt x="168006" y="30168"/>
                  </a:lnTo>
                  <a:lnTo>
                    <a:pt x="169413" y="31977"/>
                  </a:lnTo>
                  <a:lnTo>
                    <a:pt x="173622" y="33988"/>
                  </a:lnTo>
                  <a:lnTo>
                    <a:pt x="175142" y="35517"/>
                  </a:lnTo>
                  <a:lnTo>
                    <a:pt x="185070" y="53626"/>
                  </a:lnTo>
                  <a:lnTo>
                    <a:pt x="186707" y="65396"/>
                  </a:lnTo>
                  <a:lnTo>
                    <a:pt x="187833" y="67369"/>
                  </a:lnTo>
                  <a:lnTo>
                    <a:pt x="189577" y="68685"/>
                  </a:lnTo>
                  <a:lnTo>
                    <a:pt x="196037" y="71315"/>
                  </a:lnTo>
                  <a:lnTo>
                    <a:pt x="203728" y="63627"/>
                  </a:lnTo>
                  <a:lnTo>
                    <a:pt x="205716" y="55502"/>
                  </a:lnTo>
                  <a:lnTo>
                    <a:pt x="211034" y="47228"/>
                  </a:lnTo>
                  <a:lnTo>
                    <a:pt x="213522" y="37324"/>
                  </a:lnTo>
                  <a:lnTo>
                    <a:pt x="219961" y="28809"/>
                  </a:lnTo>
                  <a:lnTo>
                    <a:pt x="221554" y="23320"/>
                  </a:lnTo>
                  <a:lnTo>
                    <a:pt x="222971" y="21459"/>
                  </a:lnTo>
                  <a:lnTo>
                    <a:pt x="227191" y="19392"/>
                  </a:lnTo>
                  <a:lnTo>
                    <a:pt x="244942" y="17781"/>
                  </a:lnTo>
                  <a:lnTo>
                    <a:pt x="250186" y="20403"/>
                  </a:lnTo>
                  <a:lnTo>
                    <a:pt x="252973" y="22491"/>
                  </a:lnTo>
                  <a:lnTo>
                    <a:pt x="256070" y="27457"/>
                  </a:lnTo>
                  <a:lnTo>
                    <a:pt x="256896" y="30170"/>
                  </a:lnTo>
                  <a:lnTo>
                    <a:pt x="258438" y="31979"/>
                  </a:lnTo>
                  <a:lnTo>
                    <a:pt x="270831" y="39861"/>
                  </a:lnTo>
                  <a:lnTo>
                    <a:pt x="273929" y="45099"/>
                  </a:lnTo>
                  <a:lnTo>
                    <a:pt x="276297" y="50734"/>
                  </a:lnTo>
                  <a:lnTo>
                    <a:pt x="282217" y="59485"/>
                  </a:lnTo>
                  <a:lnTo>
                    <a:pt x="285405" y="68362"/>
                  </a:lnTo>
                  <a:lnTo>
                    <a:pt x="291200" y="77275"/>
                  </a:lnTo>
                  <a:lnTo>
                    <a:pt x="292903" y="83225"/>
                  </a:lnTo>
                  <a:lnTo>
                    <a:pt x="294350" y="85208"/>
                  </a:lnTo>
                  <a:lnTo>
                    <a:pt x="296306" y="86531"/>
                  </a:lnTo>
                  <a:lnTo>
                    <a:pt x="298603" y="87412"/>
                  </a:lnTo>
                  <a:lnTo>
                    <a:pt x="300134" y="88992"/>
                  </a:lnTo>
                  <a:lnTo>
                    <a:pt x="303196" y="981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3" name="SMARTInkShape-2431"/>
            <p:cNvSpPr/>
            <p:nvPr/>
          </p:nvSpPr>
          <p:spPr>
            <a:xfrm>
              <a:off x="2645080" y="2062758"/>
              <a:ext cx="114194" cy="160731"/>
            </a:xfrm>
            <a:custGeom>
              <a:avLst/>
              <a:gdLst/>
              <a:ahLst/>
              <a:cxnLst/>
              <a:rect l="0" t="0" r="0" b="0"/>
              <a:pathLst>
                <a:path w="114194" h="160731">
                  <a:moveTo>
                    <a:pt x="24897" y="0"/>
                  </a:moveTo>
                  <a:lnTo>
                    <a:pt x="24897" y="7688"/>
                  </a:lnTo>
                  <a:lnTo>
                    <a:pt x="18760" y="15813"/>
                  </a:lnTo>
                  <a:lnTo>
                    <a:pt x="16794" y="24088"/>
                  </a:lnTo>
                  <a:lnTo>
                    <a:pt x="16076" y="38731"/>
                  </a:lnTo>
                  <a:lnTo>
                    <a:pt x="13369" y="44664"/>
                  </a:lnTo>
                  <a:lnTo>
                    <a:pt x="11259" y="47635"/>
                  </a:lnTo>
                  <a:lnTo>
                    <a:pt x="134" y="87753"/>
                  </a:lnTo>
                  <a:lnTo>
                    <a:pt x="0" y="104485"/>
                  </a:lnTo>
                  <a:lnTo>
                    <a:pt x="7281" y="130211"/>
                  </a:lnTo>
                  <a:lnTo>
                    <a:pt x="18017" y="144692"/>
                  </a:lnTo>
                  <a:lnTo>
                    <a:pt x="31119" y="157005"/>
                  </a:lnTo>
                  <a:lnTo>
                    <a:pt x="39859" y="159629"/>
                  </a:lnTo>
                  <a:lnTo>
                    <a:pt x="80570" y="160715"/>
                  </a:lnTo>
                  <a:lnTo>
                    <a:pt x="97960" y="160730"/>
                  </a:lnTo>
                  <a:lnTo>
                    <a:pt x="104664" y="158086"/>
                  </a:lnTo>
                  <a:lnTo>
                    <a:pt x="114193" y="1518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4" name="SMARTInkShape-2432"/>
            <p:cNvSpPr/>
            <p:nvPr/>
          </p:nvSpPr>
          <p:spPr>
            <a:xfrm>
              <a:off x="2459551" y="2160984"/>
              <a:ext cx="121079" cy="70510"/>
            </a:xfrm>
            <a:custGeom>
              <a:avLst/>
              <a:gdLst/>
              <a:ahLst/>
              <a:cxnLst/>
              <a:rect l="0" t="0" r="0" b="0"/>
              <a:pathLst>
                <a:path w="121079" h="70510">
                  <a:moveTo>
                    <a:pt x="49691" y="17860"/>
                  </a:moveTo>
                  <a:lnTo>
                    <a:pt x="28365" y="17860"/>
                  </a:lnTo>
                  <a:lnTo>
                    <a:pt x="22684" y="20506"/>
                  </a:lnTo>
                  <a:lnTo>
                    <a:pt x="6794" y="34110"/>
                  </a:lnTo>
                  <a:lnTo>
                    <a:pt x="5821" y="37650"/>
                  </a:lnTo>
                  <a:lnTo>
                    <a:pt x="5562" y="39983"/>
                  </a:lnTo>
                  <a:lnTo>
                    <a:pt x="2627" y="45221"/>
                  </a:lnTo>
                  <a:lnTo>
                    <a:pt x="456" y="48007"/>
                  </a:lnTo>
                  <a:lnTo>
                    <a:pt x="0" y="50856"/>
                  </a:lnTo>
                  <a:lnTo>
                    <a:pt x="689" y="53748"/>
                  </a:lnTo>
                  <a:lnTo>
                    <a:pt x="2140" y="56668"/>
                  </a:lnTo>
                  <a:lnTo>
                    <a:pt x="4100" y="58615"/>
                  </a:lnTo>
                  <a:lnTo>
                    <a:pt x="21957" y="66736"/>
                  </a:lnTo>
                  <a:lnTo>
                    <a:pt x="44139" y="70509"/>
                  </a:lnTo>
                  <a:lnTo>
                    <a:pt x="79492" y="70364"/>
                  </a:lnTo>
                  <a:lnTo>
                    <a:pt x="108050" y="62336"/>
                  </a:lnTo>
                  <a:lnTo>
                    <a:pt x="114654" y="58132"/>
                  </a:lnTo>
                  <a:lnTo>
                    <a:pt x="118251" y="52956"/>
                  </a:lnTo>
                  <a:lnTo>
                    <a:pt x="120276" y="44464"/>
                  </a:lnTo>
                  <a:lnTo>
                    <a:pt x="121078" y="31491"/>
                  </a:lnTo>
                  <a:lnTo>
                    <a:pt x="118461" y="26233"/>
                  </a:lnTo>
                  <a:lnTo>
                    <a:pt x="108695" y="14773"/>
                  </a:lnTo>
                  <a:lnTo>
                    <a:pt x="100389" y="11527"/>
                  </a:lnTo>
                  <a:lnTo>
                    <a:pt x="91075" y="9092"/>
                  </a:lnTo>
                  <a:lnTo>
                    <a:pt x="77011" y="2090"/>
                  </a:lnTo>
                  <a:lnTo>
                    <a:pt x="6755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5" name="SMARTInkShape-2433"/>
            <p:cNvSpPr/>
            <p:nvPr/>
          </p:nvSpPr>
          <p:spPr>
            <a:xfrm>
              <a:off x="1902023" y="2160984"/>
              <a:ext cx="71439" cy="8931"/>
            </a:xfrm>
            <a:custGeom>
              <a:avLst/>
              <a:gdLst/>
              <a:ahLst/>
              <a:cxnLst/>
              <a:rect l="0" t="0" r="0" b="0"/>
              <a:pathLst>
                <a:path w="71439" h="8931">
                  <a:moveTo>
                    <a:pt x="0" y="0"/>
                  </a:moveTo>
                  <a:lnTo>
                    <a:pt x="13303" y="0"/>
                  </a:lnTo>
                  <a:lnTo>
                    <a:pt x="18481" y="2646"/>
                  </a:lnTo>
                  <a:lnTo>
                    <a:pt x="21250" y="4741"/>
                  </a:lnTo>
                  <a:lnTo>
                    <a:pt x="29619" y="7068"/>
                  </a:lnTo>
                  <a:lnTo>
                    <a:pt x="71438" y="89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3" name="SMARTInkShape-Group291"/>
          <p:cNvGrpSpPr/>
          <p:nvPr/>
        </p:nvGrpSpPr>
        <p:grpSpPr>
          <a:xfrm>
            <a:off x="1848445" y="1634133"/>
            <a:ext cx="2441979" cy="348245"/>
            <a:chOff x="1848445" y="1634133"/>
            <a:chExt cx="2441979" cy="348245"/>
          </a:xfrm>
        </p:grpSpPr>
        <p:sp>
          <p:nvSpPr>
            <p:cNvPr id="817" name="SMARTInkShape-2434"/>
            <p:cNvSpPr/>
            <p:nvPr/>
          </p:nvSpPr>
          <p:spPr>
            <a:xfrm>
              <a:off x="4179652" y="1750229"/>
              <a:ext cx="110772" cy="107147"/>
            </a:xfrm>
            <a:custGeom>
              <a:avLst/>
              <a:gdLst/>
              <a:ahLst/>
              <a:cxnLst/>
              <a:rect l="0" t="0" r="0" b="0"/>
              <a:pathLst>
                <a:path w="110772" h="107147">
                  <a:moveTo>
                    <a:pt x="106598" y="17849"/>
                  </a:moveTo>
                  <a:lnTo>
                    <a:pt x="93296" y="4547"/>
                  </a:lnTo>
                  <a:lnTo>
                    <a:pt x="88118" y="2015"/>
                  </a:lnTo>
                  <a:lnTo>
                    <a:pt x="61111" y="167"/>
                  </a:lnTo>
                  <a:lnTo>
                    <a:pt x="27917" y="0"/>
                  </a:lnTo>
                  <a:lnTo>
                    <a:pt x="19373" y="2640"/>
                  </a:lnTo>
                  <a:lnTo>
                    <a:pt x="1327" y="16240"/>
                  </a:lnTo>
                  <a:lnTo>
                    <a:pt x="279" y="19780"/>
                  </a:lnTo>
                  <a:lnTo>
                    <a:pt x="0" y="22113"/>
                  </a:lnTo>
                  <a:lnTo>
                    <a:pt x="806" y="23668"/>
                  </a:lnTo>
                  <a:lnTo>
                    <a:pt x="2335" y="24705"/>
                  </a:lnTo>
                  <a:lnTo>
                    <a:pt x="20842" y="33635"/>
                  </a:lnTo>
                  <a:lnTo>
                    <a:pt x="32461" y="40937"/>
                  </a:lnTo>
                  <a:lnTo>
                    <a:pt x="76959" y="56923"/>
                  </a:lnTo>
                  <a:lnTo>
                    <a:pt x="96901" y="68831"/>
                  </a:lnTo>
                  <a:lnTo>
                    <a:pt x="104682" y="70914"/>
                  </a:lnTo>
                  <a:lnTo>
                    <a:pt x="110771" y="76016"/>
                  </a:lnTo>
                  <a:lnTo>
                    <a:pt x="110372" y="78455"/>
                  </a:lnTo>
                  <a:lnTo>
                    <a:pt x="104637" y="83811"/>
                  </a:lnTo>
                  <a:lnTo>
                    <a:pt x="98120" y="86853"/>
                  </a:lnTo>
                  <a:lnTo>
                    <a:pt x="91916" y="89197"/>
                  </a:lnTo>
                  <a:lnTo>
                    <a:pt x="82845" y="95103"/>
                  </a:lnTo>
                  <a:lnTo>
                    <a:pt x="72881" y="97294"/>
                  </a:lnTo>
                  <a:lnTo>
                    <a:pt x="58794" y="98935"/>
                  </a:lnTo>
                  <a:lnTo>
                    <a:pt x="46904" y="104272"/>
                  </a:lnTo>
                  <a:lnTo>
                    <a:pt x="8371" y="1071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8" name="SMARTInkShape-2435"/>
            <p:cNvSpPr/>
            <p:nvPr/>
          </p:nvSpPr>
          <p:spPr>
            <a:xfrm>
              <a:off x="4090165" y="1634133"/>
              <a:ext cx="53211" cy="241102"/>
            </a:xfrm>
            <a:custGeom>
              <a:avLst/>
              <a:gdLst/>
              <a:ahLst/>
              <a:cxnLst/>
              <a:rect l="0" t="0" r="0" b="0"/>
              <a:pathLst>
                <a:path w="53211" h="241102">
                  <a:moveTo>
                    <a:pt x="8561" y="0"/>
                  </a:moveTo>
                  <a:lnTo>
                    <a:pt x="8561" y="20991"/>
                  </a:lnTo>
                  <a:lnTo>
                    <a:pt x="0" y="60931"/>
                  </a:lnTo>
                  <a:lnTo>
                    <a:pt x="7755" y="101285"/>
                  </a:lnTo>
                  <a:lnTo>
                    <a:pt x="9483" y="136929"/>
                  </a:lnTo>
                  <a:lnTo>
                    <a:pt x="19581" y="175948"/>
                  </a:lnTo>
                  <a:lnTo>
                    <a:pt x="23381" y="184363"/>
                  </a:lnTo>
                  <a:lnTo>
                    <a:pt x="26512" y="199265"/>
                  </a:lnTo>
                  <a:lnTo>
                    <a:pt x="33283" y="210405"/>
                  </a:lnTo>
                  <a:lnTo>
                    <a:pt x="40581" y="219990"/>
                  </a:lnTo>
                  <a:lnTo>
                    <a:pt x="46195" y="232117"/>
                  </a:lnTo>
                  <a:lnTo>
                    <a:pt x="53210" y="2411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9" name="SMARTInkShape-2436"/>
            <p:cNvSpPr/>
            <p:nvPr/>
          </p:nvSpPr>
          <p:spPr>
            <a:xfrm>
              <a:off x="3911728" y="1839515"/>
              <a:ext cx="142351" cy="67327"/>
            </a:xfrm>
            <a:custGeom>
              <a:avLst/>
              <a:gdLst/>
              <a:ahLst/>
              <a:cxnLst/>
              <a:rect l="0" t="0" r="0" b="0"/>
              <a:pathLst>
                <a:path w="142351" h="67327">
                  <a:moveTo>
                    <a:pt x="70912" y="0"/>
                  </a:moveTo>
                  <a:lnTo>
                    <a:pt x="58484" y="0"/>
                  </a:lnTo>
                  <a:lnTo>
                    <a:pt x="45182" y="4741"/>
                  </a:lnTo>
                  <a:lnTo>
                    <a:pt x="26795" y="18092"/>
                  </a:lnTo>
                  <a:lnTo>
                    <a:pt x="1248" y="42889"/>
                  </a:lnTo>
                  <a:lnTo>
                    <a:pt x="263" y="46513"/>
                  </a:lnTo>
                  <a:lnTo>
                    <a:pt x="0" y="48868"/>
                  </a:lnTo>
                  <a:lnTo>
                    <a:pt x="2354" y="54131"/>
                  </a:lnTo>
                  <a:lnTo>
                    <a:pt x="12791" y="66758"/>
                  </a:lnTo>
                  <a:lnTo>
                    <a:pt x="17281" y="67326"/>
                  </a:lnTo>
                  <a:lnTo>
                    <a:pt x="30209" y="65311"/>
                  </a:lnTo>
                  <a:lnTo>
                    <a:pt x="44741" y="58598"/>
                  </a:lnTo>
                  <a:lnTo>
                    <a:pt x="58541" y="48433"/>
                  </a:lnTo>
                  <a:lnTo>
                    <a:pt x="70820" y="42751"/>
                  </a:lnTo>
                  <a:lnTo>
                    <a:pt x="73828" y="40407"/>
                  </a:lnTo>
                  <a:lnTo>
                    <a:pt x="77169" y="35157"/>
                  </a:lnTo>
                  <a:lnTo>
                    <a:pt x="79646" y="29516"/>
                  </a:lnTo>
                  <a:lnTo>
                    <a:pt x="88769" y="17864"/>
                  </a:lnTo>
                  <a:lnTo>
                    <a:pt x="88772" y="34110"/>
                  </a:lnTo>
                  <a:lnTo>
                    <a:pt x="93512" y="39983"/>
                  </a:lnTo>
                  <a:lnTo>
                    <a:pt x="98485" y="42575"/>
                  </a:lnTo>
                  <a:lnTo>
                    <a:pt x="101201" y="43266"/>
                  </a:lnTo>
                  <a:lnTo>
                    <a:pt x="115630" y="51535"/>
                  </a:lnTo>
                  <a:lnTo>
                    <a:pt x="142350" y="535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0" name="SMARTInkShape-2437"/>
            <p:cNvSpPr/>
            <p:nvPr/>
          </p:nvSpPr>
          <p:spPr>
            <a:xfrm>
              <a:off x="3796781" y="1821657"/>
              <a:ext cx="96418" cy="71438"/>
            </a:xfrm>
            <a:custGeom>
              <a:avLst/>
              <a:gdLst/>
              <a:ahLst/>
              <a:cxnLst/>
              <a:rect l="0" t="0" r="0" b="0"/>
              <a:pathLst>
                <a:path w="96418" h="71438">
                  <a:moveTo>
                    <a:pt x="16195" y="26788"/>
                  </a:moveTo>
                  <a:lnTo>
                    <a:pt x="37445" y="26788"/>
                  </a:lnTo>
                  <a:lnTo>
                    <a:pt x="43168" y="24142"/>
                  </a:lnTo>
                  <a:lnTo>
                    <a:pt x="46084" y="22048"/>
                  </a:lnTo>
                  <a:lnTo>
                    <a:pt x="59668" y="19100"/>
                  </a:lnTo>
                  <a:lnTo>
                    <a:pt x="71520" y="18226"/>
                  </a:lnTo>
                  <a:lnTo>
                    <a:pt x="73914" y="17112"/>
                  </a:lnTo>
                  <a:lnTo>
                    <a:pt x="75511" y="15376"/>
                  </a:lnTo>
                  <a:lnTo>
                    <a:pt x="76575" y="13227"/>
                  </a:lnTo>
                  <a:lnTo>
                    <a:pt x="78276" y="11794"/>
                  </a:lnTo>
                  <a:lnTo>
                    <a:pt x="82813" y="10202"/>
                  </a:lnTo>
                  <a:lnTo>
                    <a:pt x="90945" y="9306"/>
                  </a:lnTo>
                  <a:lnTo>
                    <a:pt x="92818" y="8188"/>
                  </a:lnTo>
                  <a:lnTo>
                    <a:pt x="94066" y="6451"/>
                  </a:lnTo>
                  <a:lnTo>
                    <a:pt x="96417" y="377"/>
                  </a:lnTo>
                  <a:lnTo>
                    <a:pt x="66674" y="0"/>
                  </a:lnTo>
                  <a:lnTo>
                    <a:pt x="60789" y="2645"/>
                  </a:lnTo>
                  <a:lnTo>
                    <a:pt x="54866" y="6136"/>
                  </a:lnTo>
                  <a:lnTo>
                    <a:pt x="30892" y="15813"/>
                  </a:lnTo>
                  <a:lnTo>
                    <a:pt x="23389" y="21249"/>
                  </a:lnTo>
                  <a:lnTo>
                    <a:pt x="19393" y="26972"/>
                  </a:lnTo>
                  <a:lnTo>
                    <a:pt x="16624" y="32823"/>
                  </a:lnTo>
                  <a:lnTo>
                    <a:pt x="0" y="51817"/>
                  </a:lnTo>
                  <a:lnTo>
                    <a:pt x="438" y="53396"/>
                  </a:lnTo>
                  <a:lnTo>
                    <a:pt x="16195" y="714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1" name="SMARTInkShape-2438"/>
            <p:cNvSpPr/>
            <p:nvPr/>
          </p:nvSpPr>
          <p:spPr>
            <a:xfrm>
              <a:off x="3643312" y="1778699"/>
              <a:ext cx="120877" cy="167808"/>
            </a:xfrm>
            <a:custGeom>
              <a:avLst/>
              <a:gdLst/>
              <a:ahLst/>
              <a:cxnLst/>
              <a:rect l="0" t="0" r="0" b="0"/>
              <a:pathLst>
                <a:path w="120877" h="167808">
                  <a:moveTo>
                    <a:pt x="0" y="69746"/>
                  </a:moveTo>
                  <a:lnTo>
                    <a:pt x="0" y="74487"/>
                  </a:lnTo>
                  <a:lnTo>
                    <a:pt x="2646" y="79460"/>
                  </a:lnTo>
                  <a:lnTo>
                    <a:pt x="4741" y="82175"/>
                  </a:lnTo>
                  <a:lnTo>
                    <a:pt x="7068" y="90484"/>
                  </a:lnTo>
                  <a:lnTo>
                    <a:pt x="11527" y="134191"/>
                  </a:lnTo>
                  <a:lnTo>
                    <a:pt x="16609" y="151709"/>
                  </a:lnTo>
                  <a:lnTo>
                    <a:pt x="17850" y="167807"/>
                  </a:lnTo>
                  <a:lnTo>
                    <a:pt x="17859" y="155529"/>
                  </a:lnTo>
                  <a:lnTo>
                    <a:pt x="15214" y="149875"/>
                  </a:lnTo>
                  <a:lnTo>
                    <a:pt x="11723" y="144054"/>
                  </a:lnTo>
                  <a:lnTo>
                    <a:pt x="9758" y="134207"/>
                  </a:lnTo>
                  <a:lnTo>
                    <a:pt x="8962" y="90426"/>
                  </a:lnTo>
                  <a:lnTo>
                    <a:pt x="9929" y="66739"/>
                  </a:lnTo>
                  <a:lnTo>
                    <a:pt x="22232" y="26832"/>
                  </a:lnTo>
                  <a:lnTo>
                    <a:pt x="24744" y="23277"/>
                  </a:lnTo>
                  <a:lnTo>
                    <a:pt x="32026" y="17282"/>
                  </a:lnTo>
                  <a:lnTo>
                    <a:pt x="34078" y="12364"/>
                  </a:lnTo>
                  <a:lnTo>
                    <a:pt x="40281" y="6870"/>
                  </a:lnTo>
                  <a:lnTo>
                    <a:pt x="48661" y="2114"/>
                  </a:lnTo>
                  <a:lnTo>
                    <a:pt x="55692" y="0"/>
                  </a:lnTo>
                  <a:lnTo>
                    <a:pt x="58956" y="428"/>
                  </a:lnTo>
                  <a:lnTo>
                    <a:pt x="73970" y="5599"/>
                  </a:lnTo>
                  <a:lnTo>
                    <a:pt x="83477" y="7502"/>
                  </a:lnTo>
                  <a:lnTo>
                    <a:pt x="94408" y="14152"/>
                  </a:lnTo>
                  <a:lnTo>
                    <a:pt x="110022" y="28201"/>
                  </a:lnTo>
                  <a:lnTo>
                    <a:pt x="113391" y="34084"/>
                  </a:lnTo>
                  <a:lnTo>
                    <a:pt x="120876" y="55055"/>
                  </a:lnTo>
                  <a:lnTo>
                    <a:pt x="116913" y="67616"/>
                  </a:lnTo>
                  <a:lnTo>
                    <a:pt x="110112" y="76454"/>
                  </a:lnTo>
                  <a:lnTo>
                    <a:pt x="108470" y="81988"/>
                  </a:lnTo>
                  <a:lnTo>
                    <a:pt x="107040" y="83861"/>
                  </a:lnTo>
                  <a:lnTo>
                    <a:pt x="102805" y="85941"/>
                  </a:lnTo>
                  <a:lnTo>
                    <a:pt x="85865" y="88269"/>
                  </a:lnTo>
                  <a:lnTo>
                    <a:pt x="71936" y="94609"/>
                  </a:lnTo>
                  <a:lnTo>
                    <a:pt x="62508" y="965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2" name="SMARTInkShape-2439"/>
            <p:cNvSpPr/>
            <p:nvPr/>
          </p:nvSpPr>
          <p:spPr>
            <a:xfrm>
              <a:off x="3500437" y="1742721"/>
              <a:ext cx="88022" cy="185934"/>
            </a:xfrm>
            <a:custGeom>
              <a:avLst/>
              <a:gdLst/>
              <a:ahLst/>
              <a:cxnLst/>
              <a:rect l="0" t="0" r="0" b="0"/>
              <a:pathLst>
                <a:path w="88022" h="185934">
                  <a:moveTo>
                    <a:pt x="0" y="43216"/>
                  </a:moveTo>
                  <a:lnTo>
                    <a:pt x="0" y="85534"/>
                  </a:lnTo>
                  <a:lnTo>
                    <a:pt x="8378" y="129893"/>
                  </a:lnTo>
                  <a:lnTo>
                    <a:pt x="9677" y="138294"/>
                  </a:lnTo>
                  <a:lnTo>
                    <a:pt x="17011" y="164326"/>
                  </a:lnTo>
                  <a:lnTo>
                    <a:pt x="17748" y="180016"/>
                  </a:lnTo>
                  <a:lnTo>
                    <a:pt x="18778" y="182041"/>
                  </a:lnTo>
                  <a:lnTo>
                    <a:pt x="20456" y="183391"/>
                  </a:lnTo>
                  <a:lnTo>
                    <a:pt x="25538" y="185558"/>
                  </a:lnTo>
                  <a:lnTo>
                    <a:pt x="23588" y="185854"/>
                  </a:lnTo>
                  <a:lnTo>
                    <a:pt x="21679" y="185933"/>
                  </a:lnTo>
                  <a:lnTo>
                    <a:pt x="21398" y="184994"/>
                  </a:lnTo>
                  <a:lnTo>
                    <a:pt x="23732" y="181304"/>
                  </a:lnTo>
                  <a:lnTo>
                    <a:pt x="23758" y="177939"/>
                  </a:lnTo>
                  <a:lnTo>
                    <a:pt x="18052" y="135539"/>
                  </a:lnTo>
                  <a:lnTo>
                    <a:pt x="17871" y="96623"/>
                  </a:lnTo>
                  <a:lnTo>
                    <a:pt x="18857" y="84812"/>
                  </a:lnTo>
                  <a:lnTo>
                    <a:pt x="28884" y="45858"/>
                  </a:lnTo>
                  <a:lnTo>
                    <a:pt x="32681" y="37445"/>
                  </a:lnTo>
                  <a:lnTo>
                    <a:pt x="35811" y="22545"/>
                  </a:lnTo>
                  <a:lnTo>
                    <a:pt x="40060" y="14847"/>
                  </a:lnTo>
                  <a:lnTo>
                    <a:pt x="45255" y="10764"/>
                  </a:lnTo>
                  <a:lnTo>
                    <a:pt x="48030" y="9675"/>
                  </a:lnTo>
                  <a:lnTo>
                    <a:pt x="49879" y="7957"/>
                  </a:lnTo>
                  <a:lnTo>
                    <a:pt x="51934" y="3402"/>
                  </a:lnTo>
                  <a:lnTo>
                    <a:pt x="53474" y="1791"/>
                  </a:lnTo>
                  <a:lnTo>
                    <a:pt x="57832" y="0"/>
                  </a:lnTo>
                  <a:lnTo>
                    <a:pt x="59390" y="515"/>
                  </a:lnTo>
                  <a:lnTo>
                    <a:pt x="60429" y="1851"/>
                  </a:lnTo>
                  <a:lnTo>
                    <a:pt x="61123" y="3733"/>
                  </a:lnTo>
                  <a:lnTo>
                    <a:pt x="62577" y="4988"/>
                  </a:lnTo>
                  <a:lnTo>
                    <a:pt x="66838" y="6382"/>
                  </a:lnTo>
                  <a:lnTo>
                    <a:pt x="68371" y="7746"/>
                  </a:lnTo>
                  <a:lnTo>
                    <a:pt x="78326" y="25546"/>
                  </a:lnTo>
                  <a:lnTo>
                    <a:pt x="81091" y="40265"/>
                  </a:lnTo>
                  <a:lnTo>
                    <a:pt x="87382" y="52151"/>
                  </a:lnTo>
                  <a:lnTo>
                    <a:pt x="88021" y="55126"/>
                  </a:lnTo>
                  <a:lnTo>
                    <a:pt x="80702" y="82785"/>
                  </a:lnTo>
                  <a:lnTo>
                    <a:pt x="79598" y="84478"/>
                  </a:lnTo>
                  <a:lnTo>
                    <a:pt x="77870" y="85607"/>
                  </a:lnTo>
                  <a:lnTo>
                    <a:pt x="73305" y="87854"/>
                  </a:lnTo>
                  <a:lnTo>
                    <a:pt x="64125" y="95421"/>
                  </a:lnTo>
                  <a:lnTo>
                    <a:pt x="58247" y="96387"/>
                  </a:lnTo>
                  <a:lnTo>
                    <a:pt x="26789" y="967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3" name="SMARTInkShape-2440"/>
            <p:cNvSpPr/>
            <p:nvPr/>
          </p:nvSpPr>
          <p:spPr>
            <a:xfrm>
              <a:off x="3281352" y="1750370"/>
              <a:ext cx="120860" cy="115780"/>
            </a:xfrm>
            <a:custGeom>
              <a:avLst/>
              <a:gdLst/>
              <a:ahLst/>
              <a:cxnLst/>
              <a:rect l="0" t="0" r="0" b="0"/>
              <a:pathLst>
                <a:path w="120860" h="115780">
                  <a:moveTo>
                    <a:pt x="120859" y="26638"/>
                  </a:moveTo>
                  <a:lnTo>
                    <a:pt x="120859" y="21897"/>
                  </a:lnTo>
                  <a:lnTo>
                    <a:pt x="118213" y="16924"/>
                  </a:lnTo>
                  <a:lnTo>
                    <a:pt x="114722" y="11406"/>
                  </a:lnTo>
                  <a:lnTo>
                    <a:pt x="112297" y="1566"/>
                  </a:lnTo>
                  <a:lnTo>
                    <a:pt x="98736" y="188"/>
                  </a:lnTo>
                  <a:lnTo>
                    <a:pt x="91844" y="0"/>
                  </a:lnTo>
                  <a:lnTo>
                    <a:pt x="85474" y="2562"/>
                  </a:lnTo>
                  <a:lnTo>
                    <a:pt x="55204" y="24759"/>
                  </a:lnTo>
                  <a:lnTo>
                    <a:pt x="38400" y="42656"/>
                  </a:lnTo>
                  <a:lnTo>
                    <a:pt x="28648" y="50624"/>
                  </a:lnTo>
                  <a:lnTo>
                    <a:pt x="9008" y="76340"/>
                  </a:lnTo>
                  <a:lnTo>
                    <a:pt x="2963" y="88968"/>
                  </a:lnTo>
                  <a:lnTo>
                    <a:pt x="590" y="92004"/>
                  </a:lnTo>
                  <a:lnTo>
                    <a:pt x="0" y="95020"/>
                  </a:lnTo>
                  <a:lnTo>
                    <a:pt x="599" y="98023"/>
                  </a:lnTo>
                  <a:lnTo>
                    <a:pt x="2918" y="104005"/>
                  </a:lnTo>
                  <a:lnTo>
                    <a:pt x="4528" y="114168"/>
                  </a:lnTo>
                  <a:lnTo>
                    <a:pt x="5602" y="114757"/>
                  </a:lnTo>
                  <a:lnTo>
                    <a:pt x="17180" y="115779"/>
                  </a:lnTo>
                  <a:lnTo>
                    <a:pt x="22855" y="113220"/>
                  </a:lnTo>
                  <a:lnTo>
                    <a:pt x="61328" y="77225"/>
                  </a:lnTo>
                  <a:lnTo>
                    <a:pt x="64635" y="68634"/>
                  </a:lnTo>
                  <a:lnTo>
                    <a:pt x="67097" y="59193"/>
                  </a:lnTo>
                  <a:lnTo>
                    <a:pt x="75280" y="44926"/>
                  </a:lnTo>
                  <a:lnTo>
                    <a:pt x="76088" y="36996"/>
                  </a:lnTo>
                  <a:lnTo>
                    <a:pt x="77121" y="36520"/>
                  </a:lnTo>
                  <a:lnTo>
                    <a:pt x="84769" y="35605"/>
                  </a:lnTo>
                  <a:lnTo>
                    <a:pt x="85140" y="69536"/>
                  </a:lnTo>
                  <a:lnTo>
                    <a:pt x="91277" y="78070"/>
                  </a:lnTo>
                  <a:lnTo>
                    <a:pt x="92828" y="83561"/>
                  </a:lnTo>
                  <a:lnTo>
                    <a:pt x="94235" y="85423"/>
                  </a:lnTo>
                  <a:lnTo>
                    <a:pt x="98442" y="87491"/>
                  </a:lnTo>
                  <a:lnTo>
                    <a:pt x="111929" y="891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4" name="SMARTInkShape-2441"/>
            <p:cNvSpPr/>
            <p:nvPr/>
          </p:nvSpPr>
          <p:spPr>
            <a:xfrm>
              <a:off x="3054321" y="1643062"/>
              <a:ext cx="53211" cy="250033"/>
            </a:xfrm>
            <a:custGeom>
              <a:avLst/>
              <a:gdLst/>
              <a:ahLst/>
              <a:cxnLst/>
              <a:rect l="0" t="0" r="0" b="0"/>
              <a:pathLst>
                <a:path w="53211" h="250033">
                  <a:moveTo>
                    <a:pt x="8562" y="0"/>
                  </a:moveTo>
                  <a:lnTo>
                    <a:pt x="2425" y="14259"/>
                  </a:lnTo>
                  <a:lnTo>
                    <a:pt x="0" y="37241"/>
                  </a:lnTo>
                  <a:lnTo>
                    <a:pt x="7353" y="78337"/>
                  </a:lnTo>
                  <a:lnTo>
                    <a:pt x="14460" y="120830"/>
                  </a:lnTo>
                  <a:lnTo>
                    <a:pt x="19538" y="155682"/>
                  </a:lnTo>
                  <a:lnTo>
                    <a:pt x="32644" y="198581"/>
                  </a:lnTo>
                  <a:lnTo>
                    <a:pt x="53210" y="2500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5" name="SMARTInkShape-2442"/>
            <p:cNvSpPr/>
            <p:nvPr/>
          </p:nvSpPr>
          <p:spPr>
            <a:xfrm>
              <a:off x="2903930" y="1813094"/>
              <a:ext cx="105375" cy="95358"/>
            </a:xfrm>
            <a:custGeom>
              <a:avLst/>
              <a:gdLst/>
              <a:ahLst/>
              <a:cxnLst/>
              <a:rect l="0" t="0" r="0" b="0"/>
              <a:pathLst>
                <a:path w="105375" h="95358">
                  <a:moveTo>
                    <a:pt x="69656" y="8562"/>
                  </a:moveTo>
                  <a:lnTo>
                    <a:pt x="74396" y="3822"/>
                  </a:lnTo>
                  <a:lnTo>
                    <a:pt x="74801" y="2425"/>
                  </a:lnTo>
                  <a:lnTo>
                    <a:pt x="74078" y="1494"/>
                  </a:lnTo>
                  <a:lnTo>
                    <a:pt x="70529" y="0"/>
                  </a:lnTo>
                  <a:lnTo>
                    <a:pt x="54766" y="9395"/>
                  </a:lnTo>
                  <a:lnTo>
                    <a:pt x="42202" y="15877"/>
                  </a:lnTo>
                  <a:lnTo>
                    <a:pt x="4233" y="56082"/>
                  </a:lnTo>
                  <a:lnTo>
                    <a:pt x="891" y="67385"/>
                  </a:lnTo>
                  <a:lnTo>
                    <a:pt x="0" y="74567"/>
                  </a:lnTo>
                  <a:lnTo>
                    <a:pt x="1391" y="80346"/>
                  </a:lnTo>
                  <a:lnTo>
                    <a:pt x="8227" y="89414"/>
                  </a:lnTo>
                  <a:lnTo>
                    <a:pt x="15234" y="94106"/>
                  </a:lnTo>
                  <a:lnTo>
                    <a:pt x="18492" y="95357"/>
                  </a:lnTo>
                  <a:lnTo>
                    <a:pt x="37298" y="92377"/>
                  </a:lnTo>
                  <a:lnTo>
                    <a:pt x="52241" y="85211"/>
                  </a:lnTo>
                  <a:lnTo>
                    <a:pt x="59601" y="74378"/>
                  </a:lnTo>
                  <a:lnTo>
                    <a:pt x="76756" y="42020"/>
                  </a:lnTo>
                  <a:lnTo>
                    <a:pt x="78224" y="31524"/>
                  </a:lnTo>
                  <a:lnTo>
                    <a:pt x="78345" y="31808"/>
                  </a:lnTo>
                  <a:lnTo>
                    <a:pt x="79568" y="48479"/>
                  </a:lnTo>
                  <a:lnTo>
                    <a:pt x="85651" y="61793"/>
                  </a:lnTo>
                  <a:lnTo>
                    <a:pt x="86273" y="64886"/>
                  </a:lnTo>
                  <a:lnTo>
                    <a:pt x="87679" y="66947"/>
                  </a:lnTo>
                  <a:lnTo>
                    <a:pt x="89608" y="68321"/>
                  </a:lnTo>
                  <a:lnTo>
                    <a:pt x="94399" y="70840"/>
                  </a:lnTo>
                  <a:lnTo>
                    <a:pt x="105374" y="80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6" name="SMARTInkShape-2443"/>
            <p:cNvSpPr/>
            <p:nvPr/>
          </p:nvSpPr>
          <p:spPr>
            <a:xfrm>
              <a:off x="2750844" y="1778249"/>
              <a:ext cx="97727" cy="123775"/>
            </a:xfrm>
            <a:custGeom>
              <a:avLst/>
              <a:gdLst/>
              <a:ahLst/>
              <a:cxnLst/>
              <a:rect l="0" t="0" r="0" b="0"/>
              <a:pathLst>
                <a:path w="97727" h="123775">
                  <a:moveTo>
                    <a:pt x="97726" y="7688"/>
                  </a:moveTo>
                  <a:lnTo>
                    <a:pt x="97726" y="2948"/>
                  </a:lnTo>
                  <a:lnTo>
                    <a:pt x="96734" y="1551"/>
                  </a:lnTo>
                  <a:lnTo>
                    <a:pt x="95080" y="621"/>
                  </a:lnTo>
                  <a:lnTo>
                    <a:pt x="92986" y="0"/>
                  </a:lnTo>
                  <a:lnTo>
                    <a:pt x="91589" y="578"/>
                  </a:lnTo>
                  <a:lnTo>
                    <a:pt x="90658" y="1956"/>
                  </a:lnTo>
                  <a:lnTo>
                    <a:pt x="89164" y="6556"/>
                  </a:lnTo>
                  <a:lnTo>
                    <a:pt x="86315" y="7185"/>
                  </a:lnTo>
                  <a:lnTo>
                    <a:pt x="72595" y="8614"/>
                  </a:lnTo>
                  <a:lnTo>
                    <a:pt x="58750" y="14798"/>
                  </a:lnTo>
                  <a:lnTo>
                    <a:pt x="47924" y="21922"/>
                  </a:lnTo>
                  <a:lnTo>
                    <a:pt x="37439" y="26458"/>
                  </a:lnTo>
                  <a:lnTo>
                    <a:pt x="24191" y="38495"/>
                  </a:lnTo>
                  <a:lnTo>
                    <a:pt x="2032" y="70163"/>
                  </a:lnTo>
                  <a:lnTo>
                    <a:pt x="0" y="82096"/>
                  </a:lnTo>
                  <a:lnTo>
                    <a:pt x="2368" y="88053"/>
                  </a:lnTo>
                  <a:lnTo>
                    <a:pt x="5735" y="94007"/>
                  </a:lnTo>
                  <a:lnTo>
                    <a:pt x="8623" y="102938"/>
                  </a:lnTo>
                  <a:lnTo>
                    <a:pt x="12815" y="108891"/>
                  </a:lnTo>
                  <a:lnTo>
                    <a:pt x="17985" y="112199"/>
                  </a:lnTo>
                  <a:lnTo>
                    <a:pt x="44148" y="1237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7" name="SMARTInkShape-2444"/>
            <p:cNvSpPr/>
            <p:nvPr/>
          </p:nvSpPr>
          <p:spPr>
            <a:xfrm>
              <a:off x="2661047" y="1750219"/>
              <a:ext cx="8931" cy="8930"/>
            </a:xfrm>
            <a:custGeom>
              <a:avLst/>
              <a:gdLst/>
              <a:ahLst/>
              <a:cxnLst/>
              <a:rect l="0" t="0" r="0" b="0"/>
              <a:pathLst>
                <a:path w="8931" h="8930">
                  <a:moveTo>
                    <a:pt x="8930" y="8929"/>
                  </a:moveTo>
                  <a:lnTo>
                    <a:pt x="4189" y="8929"/>
                  </a:lnTo>
                  <a:lnTo>
                    <a:pt x="2793" y="7937"/>
                  </a:lnTo>
                  <a:lnTo>
                    <a:pt x="1862" y="628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8" name="SMARTInkShape-2445"/>
            <p:cNvSpPr/>
            <p:nvPr/>
          </p:nvSpPr>
          <p:spPr>
            <a:xfrm>
              <a:off x="2643188" y="1803797"/>
              <a:ext cx="26790" cy="98227"/>
            </a:xfrm>
            <a:custGeom>
              <a:avLst/>
              <a:gdLst/>
              <a:ahLst/>
              <a:cxnLst/>
              <a:rect l="0" t="0" r="0" b="0"/>
              <a:pathLst>
                <a:path w="26790" h="98227">
                  <a:moveTo>
                    <a:pt x="0" y="0"/>
                  </a:moveTo>
                  <a:lnTo>
                    <a:pt x="0" y="12429"/>
                  </a:lnTo>
                  <a:lnTo>
                    <a:pt x="14820" y="56502"/>
                  </a:lnTo>
                  <a:lnTo>
                    <a:pt x="18584" y="77124"/>
                  </a:lnTo>
                  <a:lnTo>
                    <a:pt x="24874" y="89244"/>
                  </a:lnTo>
                  <a:lnTo>
                    <a:pt x="26789" y="982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9" name="SMARTInkShape-2446"/>
            <p:cNvSpPr/>
            <p:nvPr/>
          </p:nvSpPr>
          <p:spPr>
            <a:xfrm>
              <a:off x="2483859" y="1741289"/>
              <a:ext cx="140980" cy="241089"/>
            </a:xfrm>
            <a:custGeom>
              <a:avLst/>
              <a:gdLst/>
              <a:ahLst/>
              <a:cxnLst/>
              <a:rect l="0" t="0" r="0" b="0"/>
              <a:pathLst>
                <a:path w="140980" h="241089">
                  <a:moveTo>
                    <a:pt x="96821" y="0"/>
                  </a:moveTo>
                  <a:lnTo>
                    <a:pt x="84391" y="0"/>
                  </a:lnTo>
                  <a:lnTo>
                    <a:pt x="78729" y="2646"/>
                  </a:lnTo>
                  <a:lnTo>
                    <a:pt x="75830" y="4740"/>
                  </a:lnTo>
                  <a:lnTo>
                    <a:pt x="31395" y="23096"/>
                  </a:lnTo>
                  <a:lnTo>
                    <a:pt x="20329" y="26687"/>
                  </a:lnTo>
                  <a:lnTo>
                    <a:pt x="13877" y="31043"/>
                  </a:lnTo>
                  <a:lnTo>
                    <a:pt x="10347" y="36287"/>
                  </a:lnTo>
                  <a:lnTo>
                    <a:pt x="7786" y="41924"/>
                  </a:lnTo>
                  <a:lnTo>
                    <a:pt x="1759" y="50676"/>
                  </a:lnTo>
                  <a:lnTo>
                    <a:pt x="0" y="56588"/>
                  </a:lnTo>
                  <a:lnTo>
                    <a:pt x="524" y="58561"/>
                  </a:lnTo>
                  <a:lnTo>
                    <a:pt x="1865" y="59877"/>
                  </a:lnTo>
                  <a:lnTo>
                    <a:pt x="3751" y="60754"/>
                  </a:lnTo>
                  <a:lnTo>
                    <a:pt x="5008" y="62331"/>
                  </a:lnTo>
                  <a:lnTo>
                    <a:pt x="6406" y="66728"/>
                  </a:lnTo>
                  <a:lnTo>
                    <a:pt x="7771" y="68298"/>
                  </a:lnTo>
                  <a:lnTo>
                    <a:pt x="11933" y="70042"/>
                  </a:lnTo>
                  <a:lnTo>
                    <a:pt x="33226" y="71315"/>
                  </a:lnTo>
                  <a:lnTo>
                    <a:pt x="41436" y="68737"/>
                  </a:lnTo>
                  <a:lnTo>
                    <a:pt x="60944" y="55987"/>
                  </a:lnTo>
                  <a:lnTo>
                    <a:pt x="63972" y="55184"/>
                  </a:lnTo>
                  <a:lnTo>
                    <a:pt x="65992" y="53656"/>
                  </a:lnTo>
                  <a:lnTo>
                    <a:pt x="75813" y="38441"/>
                  </a:lnTo>
                  <a:lnTo>
                    <a:pt x="78950" y="26834"/>
                  </a:lnTo>
                  <a:lnTo>
                    <a:pt x="78960" y="39222"/>
                  </a:lnTo>
                  <a:lnTo>
                    <a:pt x="81607" y="44882"/>
                  </a:lnTo>
                  <a:lnTo>
                    <a:pt x="83701" y="47781"/>
                  </a:lnTo>
                  <a:lnTo>
                    <a:pt x="100211" y="87720"/>
                  </a:lnTo>
                  <a:lnTo>
                    <a:pt x="119665" y="128074"/>
                  </a:lnTo>
                  <a:lnTo>
                    <a:pt x="123433" y="144883"/>
                  </a:lnTo>
                  <a:lnTo>
                    <a:pt x="137746" y="184752"/>
                  </a:lnTo>
                  <a:lnTo>
                    <a:pt x="140979" y="207210"/>
                  </a:lnTo>
                  <a:lnTo>
                    <a:pt x="138605" y="213802"/>
                  </a:lnTo>
                  <a:lnTo>
                    <a:pt x="120466" y="235118"/>
                  </a:lnTo>
                  <a:lnTo>
                    <a:pt x="114605" y="238442"/>
                  </a:lnTo>
                  <a:lnTo>
                    <a:pt x="102759" y="240576"/>
                  </a:lnTo>
                  <a:lnTo>
                    <a:pt x="71244" y="241088"/>
                  </a:lnTo>
                  <a:lnTo>
                    <a:pt x="62964" y="238450"/>
                  </a:lnTo>
                  <a:lnTo>
                    <a:pt x="52172" y="2321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0" name="SMARTInkShape-2447"/>
            <p:cNvSpPr/>
            <p:nvPr/>
          </p:nvSpPr>
          <p:spPr>
            <a:xfrm>
              <a:off x="2339591" y="1751585"/>
              <a:ext cx="120868" cy="132455"/>
            </a:xfrm>
            <a:custGeom>
              <a:avLst/>
              <a:gdLst/>
              <a:ahLst/>
              <a:cxnLst/>
              <a:rect l="0" t="0" r="0" b="0"/>
              <a:pathLst>
                <a:path w="120868" h="132455">
                  <a:moveTo>
                    <a:pt x="26776" y="7563"/>
                  </a:moveTo>
                  <a:lnTo>
                    <a:pt x="26776" y="21124"/>
                  </a:lnTo>
                  <a:lnTo>
                    <a:pt x="24130" y="26158"/>
                  </a:lnTo>
                  <a:lnTo>
                    <a:pt x="20639" y="31703"/>
                  </a:lnTo>
                  <a:lnTo>
                    <a:pt x="17682" y="40402"/>
                  </a:lnTo>
                  <a:lnTo>
                    <a:pt x="2449" y="61147"/>
                  </a:lnTo>
                  <a:lnTo>
                    <a:pt x="311" y="76025"/>
                  </a:lnTo>
                  <a:lnTo>
                    <a:pt x="0" y="104577"/>
                  </a:lnTo>
                  <a:lnTo>
                    <a:pt x="2639" y="112858"/>
                  </a:lnTo>
                  <a:lnTo>
                    <a:pt x="4731" y="116455"/>
                  </a:lnTo>
                  <a:lnTo>
                    <a:pt x="7119" y="118853"/>
                  </a:lnTo>
                  <a:lnTo>
                    <a:pt x="26845" y="130436"/>
                  </a:lnTo>
                  <a:lnTo>
                    <a:pt x="55304" y="132454"/>
                  </a:lnTo>
                  <a:lnTo>
                    <a:pt x="81981" y="124880"/>
                  </a:lnTo>
                  <a:lnTo>
                    <a:pt x="88684" y="118905"/>
                  </a:lnTo>
                  <a:lnTo>
                    <a:pt x="112080" y="90078"/>
                  </a:lnTo>
                  <a:lnTo>
                    <a:pt x="117930" y="71965"/>
                  </a:lnTo>
                  <a:lnTo>
                    <a:pt x="120288" y="68357"/>
                  </a:lnTo>
                  <a:lnTo>
                    <a:pt x="120867" y="64960"/>
                  </a:lnTo>
                  <a:lnTo>
                    <a:pt x="120261" y="61703"/>
                  </a:lnTo>
                  <a:lnTo>
                    <a:pt x="117314" y="52378"/>
                  </a:lnTo>
                  <a:lnTo>
                    <a:pt x="115244" y="31214"/>
                  </a:lnTo>
                  <a:lnTo>
                    <a:pt x="111405" y="23697"/>
                  </a:lnTo>
                  <a:lnTo>
                    <a:pt x="108992" y="21296"/>
                  </a:lnTo>
                  <a:lnTo>
                    <a:pt x="91169" y="10778"/>
                  </a:lnTo>
                  <a:lnTo>
                    <a:pt x="77164" y="7524"/>
                  </a:lnTo>
                  <a:lnTo>
                    <a:pt x="63041" y="684"/>
                  </a:lnTo>
                  <a:lnTo>
                    <a:pt x="59882" y="0"/>
                  </a:lnTo>
                  <a:lnTo>
                    <a:pt x="56784" y="537"/>
                  </a:lnTo>
                  <a:lnTo>
                    <a:pt x="44683" y="5881"/>
                  </a:lnTo>
                  <a:lnTo>
                    <a:pt x="35706" y="75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1" name="SMARTInkShape-2448"/>
            <p:cNvSpPr/>
            <p:nvPr/>
          </p:nvSpPr>
          <p:spPr>
            <a:xfrm>
              <a:off x="2187773" y="1651992"/>
              <a:ext cx="26790" cy="205384"/>
            </a:xfrm>
            <a:custGeom>
              <a:avLst/>
              <a:gdLst/>
              <a:ahLst/>
              <a:cxnLst/>
              <a:rect l="0" t="0" r="0" b="0"/>
              <a:pathLst>
                <a:path w="26790" h="205384">
                  <a:moveTo>
                    <a:pt x="0" y="0"/>
                  </a:moveTo>
                  <a:lnTo>
                    <a:pt x="0" y="42807"/>
                  </a:lnTo>
                  <a:lnTo>
                    <a:pt x="0" y="46398"/>
                  </a:lnTo>
                  <a:lnTo>
                    <a:pt x="2646" y="53033"/>
                  </a:lnTo>
                  <a:lnTo>
                    <a:pt x="4741" y="56191"/>
                  </a:lnTo>
                  <a:lnTo>
                    <a:pt x="7689" y="70117"/>
                  </a:lnTo>
                  <a:lnTo>
                    <a:pt x="8898" y="113520"/>
                  </a:lnTo>
                  <a:lnTo>
                    <a:pt x="8921" y="126350"/>
                  </a:lnTo>
                  <a:lnTo>
                    <a:pt x="11572" y="133216"/>
                  </a:lnTo>
                  <a:lnTo>
                    <a:pt x="13668" y="136436"/>
                  </a:lnTo>
                  <a:lnTo>
                    <a:pt x="16617" y="150448"/>
                  </a:lnTo>
                  <a:lnTo>
                    <a:pt x="17853" y="193454"/>
                  </a:lnTo>
                  <a:lnTo>
                    <a:pt x="17857" y="199420"/>
                  </a:lnTo>
                  <a:lnTo>
                    <a:pt x="18850" y="201407"/>
                  </a:lnTo>
                  <a:lnTo>
                    <a:pt x="20504" y="202733"/>
                  </a:lnTo>
                  <a:lnTo>
                    <a:pt x="26789" y="2053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2" name="SMARTInkShape-2449"/>
            <p:cNvSpPr/>
            <p:nvPr/>
          </p:nvSpPr>
          <p:spPr>
            <a:xfrm>
              <a:off x="1848445" y="1785937"/>
              <a:ext cx="160735" cy="26790"/>
            </a:xfrm>
            <a:custGeom>
              <a:avLst/>
              <a:gdLst/>
              <a:ahLst/>
              <a:cxnLst/>
              <a:rect l="0" t="0" r="0" b="0"/>
              <a:pathLst>
                <a:path w="160735" h="26790">
                  <a:moveTo>
                    <a:pt x="0" y="26789"/>
                  </a:moveTo>
                  <a:lnTo>
                    <a:pt x="4741" y="26789"/>
                  </a:lnTo>
                  <a:lnTo>
                    <a:pt x="9714" y="24144"/>
                  </a:lnTo>
                  <a:lnTo>
                    <a:pt x="12429" y="22049"/>
                  </a:lnTo>
                  <a:lnTo>
                    <a:pt x="20738" y="19722"/>
                  </a:lnTo>
                  <a:lnTo>
                    <a:pt x="59700" y="17969"/>
                  </a:lnTo>
                  <a:lnTo>
                    <a:pt x="100005" y="10181"/>
                  </a:lnTo>
                  <a:lnTo>
                    <a:pt x="143594" y="3040"/>
                  </a:lnTo>
                  <a:lnTo>
                    <a:pt x="16073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4" name="SMARTInkShape-Group292"/>
          <p:cNvGrpSpPr/>
          <p:nvPr/>
        </p:nvGrpSpPr>
        <p:grpSpPr>
          <a:xfrm>
            <a:off x="5893949" y="848320"/>
            <a:ext cx="1185893" cy="353258"/>
            <a:chOff x="5893949" y="848320"/>
            <a:chExt cx="1185893" cy="353258"/>
          </a:xfrm>
        </p:grpSpPr>
        <p:sp>
          <p:nvSpPr>
            <p:cNvPr id="834" name="SMARTInkShape-2450"/>
            <p:cNvSpPr/>
            <p:nvPr/>
          </p:nvSpPr>
          <p:spPr>
            <a:xfrm>
              <a:off x="6920507" y="848320"/>
              <a:ext cx="159335" cy="276822"/>
            </a:xfrm>
            <a:custGeom>
              <a:avLst/>
              <a:gdLst/>
              <a:ahLst/>
              <a:cxnLst/>
              <a:rect l="0" t="0" r="0" b="0"/>
              <a:pathLst>
                <a:path w="159335" h="276822">
                  <a:moveTo>
                    <a:pt x="0" y="0"/>
                  </a:moveTo>
                  <a:lnTo>
                    <a:pt x="20738" y="18092"/>
                  </a:lnTo>
                  <a:lnTo>
                    <a:pt x="59699" y="43450"/>
                  </a:lnTo>
                  <a:lnTo>
                    <a:pt x="101213" y="74354"/>
                  </a:lnTo>
                  <a:lnTo>
                    <a:pt x="118073" y="86413"/>
                  </a:lnTo>
                  <a:lnTo>
                    <a:pt x="145697" y="118660"/>
                  </a:lnTo>
                  <a:lnTo>
                    <a:pt x="149090" y="127483"/>
                  </a:lnTo>
                  <a:lnTo>
                    <a:pt x="151591" y="137026"/>
                  </a:lnTo>
                  <a:lnTo>
                    <a:pt x="157584" y="148970"/>
                  </a:lnTo>
                  <a:lnTo>
                    <a:pt x="159334" y="159144"/>
                  </a:lnTo>
                  <a:lnTo>
                    <a:pt x="157466" y="167634"/>
                  </a:lnTo>
                  <a:lnTo>
                    <a:pt x="154322" y="175707"/>
                  </a:lnTo>
                  <a:lnTo>
                    <a:pt x="151871" y="218197"/>
                  </a:lnTo>
                  <a:lnTo>
                    <a:pt x="150833" y="234425"/>
                  </a:lnTo>
                  <a:lnTo>
                    <a:pt x="133945" y="2768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5" name="SMARTInkShape-2451"/>
            <p:cNvSpPr/>
            <p:nvPr/>
          </p:nvSpPr>
          <p:spPr>
            <a:xfrm>
              <a:off x="6670476" y="1017984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893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6" name="SMARTInkShape-2452"/>
            <p:cNvSpPr/>
            <p:nvPr/>
          </p:nvSpPr>
          <p:spPr>
            <a:xfrm>
              <a:off x="6715124" y="1000128"/>
              <a:ext cx="214282" cy="178592"/>
            </a:xfrm>
            <a:custGeom>
              <a:avLst/>
              <a:gdLst/>
              <a:ahLst/>
              <a:cxnLst/>
              <a:rect l="0" t="0" r="0" b="0"/>
              <a:pathLst>
                <a:path w="214282" h="178592">
                  <a:moveTo>
                    <a:pt x="0" y="62505"/>
                  </a:moveTo>
                  <a:lnTo>
                    <a:pt x="0" y="45996"/>
                  </a:lnTo>
                  <a:lnTo>
                    <a:pt x="13267" y="43920"/>
                  </a:lnTo>
                  <a:lnTo>
                    <a:pt x="26470" y="37630"/>
                  </a:lnTo>
                  <a:lnTo>
                    <a:pt x="29553" y="36992"/>
                  </a:lnTo>
                  <a:lnTo>
                    <a:pt x="47267" y="28816"/>
                  </a:lnTo>
                  <a:lnTo>
                    <a:pt x="56727" y="26696"/>
                  </a:lnTo>
                  <a:lnTo>
                    <a:pt x="70884" y="19896"/>
                  </a:lnTo>
                  <a:lnTo>
                    <a:pt x="103331" y="8842"/>
                  </a:lnTo>
                  <a:lnTo>
                    <a:pt x="114211" y="1358"/>
                  </a:lnTo>
                  <a:lnTo>
                    <a:pt x="123611" y="116"/>
                  </a:lnTo>
                  <a:lnTo>
                    <a:pt x="133542" y="0"/>
                  </a:lnTo>
                  <a:lnTo>
                    <a:pt x="133946" y="41744"/>
                  </a:lnTo>
                  <a:lnTo>
                    <a:pt x="133946" y="56561"/>
                  </a:lnTo>
                  <a:lnTo>
                    <a:pt x="136592" y="62509"/>
                  </a:lnTo>
                  <a:lnTo>
                    <a:pt x="141634" y="69671"/>
                  </a:lnTo>
                  <a:lnTo>
                    <a:pt x="144970" y="70651"/>
                  </a:lnTo>
                  <a:lnTo>
                    <a:pt x="172678" y="71421"/>
                  </a:lnTo>
                  <a:lnTo>
                    <a:pt x="178610" y="68783"/>
                  </a:lnTo>
                  <a:lnTo>
                    <a:pt x="190503" y="59004"/>
                  </a:lnTo>
                  <a:lnTo>
                    <a:pt x="193809" y="53342"/>
                  </a:lnTo>
                  <a:lnTo>
                    <a:pt x="196270" y="47518"/>
                  </a:lnTo>
                  <a:lnTo>
                    <a:pt x="202243" y="38662"/>
                  </a:lnTo>
                  <a:lnTo>
                    <a:pt x="204453" y="29754"/>
                  </a:lnTo>
                  <a:lnTo>
                    <a:pt x="205261" y="19619"/>
                  </a:lnTo>
                  <a:lnTo>
                    <a:pt x="214281" y="8963"/>
                  </a:lnTo>
                  <a:lnTo>
                    <a:pt x="209563" y="8937"/>
                  </a:lnTo>
                  <a:lnTo>
                    <a:pt x="208170" y="9926"/>
                  </a:lnTo>
                  <a:lnTo>
                    <a:pt x="207240" y="11577"/>
                  </a:lnTo>
                  <a:lnTo>
                    <a:pt x="205750" y="16616"/>
                  </a:lnTo>
                  <a:lnTo>
                    <a:pt x="205385" y="60472"/>
                  </a:lnTo>
                  <a:lnTo>
                    <a:pt x="205383" y="99589"/>
                  </a:lnTo>
                  <a:lnTo>
                    <a:pt x="202738" y="106437"/>
                  </a:lnTo>
                  <a:lnTo>
                    <a:pt x="199247" y="112788"/>
                  </a:lnTo>
                  <a:lnTo>
                    <a:pt x="197281" y="122934"/>
                  </a:lnTo>
                  <a:lnTo>
                    <a:pt x="196460" y="166611"/>
                  </a:lnTo>
                  <a:lnTo>
                    <a:pt x="196453" y="1785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7" name="SMARTInkShape-2453"/>
            <p:cNvSpPr/>
            <p:nvPr/>
          </p:nvSpPr>
          <p:spPr>
            <a:xfrm>
              <a:off x="6777632" y="919758"/>
              <a:ext cx="35720" cy="178594"/>
            </a:xfrm>
            <a:custGeom>
              <a:avLst/>
              <a:gdLst/>
              <a:ahLst/>
              <a:cxnLst/>
              <a:rect l="0" t="0" r="0" b="0"/>
              <a:pathLst>
                <a:path w="35720" h="178594">
                  <a:moveTo>
                    <a:pt x="0" y="0"/>
                  </a:moveTo>
                  <a:lnTo>
                    <a:pt x="0" y="41681"/>
                  </a:lnTo>
                  <a:lnTo>
                    <a:pt x="992" y="83527"/>
                  </a:lnTo>
                  <a:lnTo>
                    <a:pt x="7068" y="100321"/>
                  </a:lnTo>
                  <a:lnTo>
                    <a:pt x="9677" y="121139"/>
                  </a:lnTo>
                  <a:lnTo>
                    <a:pt x="15949" y="133767"/>
                  </a:lnTo>
                  <a:lnTo>
                    <a:pt x="16586" y="136803"/>
                  </a:lnTo>
                  <a:lnTo>
                    <a:pt x="25436" y="154771"/>
                  </a:lnTo>
                  <a:lnTo>
                    <a:pt x="27515" y="166685"/>
                  </a:lnTo>
                  <a:lnTo>
                    <a:pt x="35719" y="1785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8" name="SMARTInkShape-2454"/>
            <p:cNvSpPr/>
            <p:nvPr/>
          </p:nvSpPr>
          <p:spPr>
            <a:xfrm>
              <a:off x="6670476" y="1071562"/>
              <a:ext cx="8930" cy="53580"/>
            </a:xfrm>
            <a:custGeom>
              <a:avLst/>
              <a:gdLst/>
              <a:ahLst/>
              <a:cxnLst/>
              <a:rect l="0" t="0" r="0" b="0"/>
              <a:pathLst>
                <a:path w="8930" h="53580">
                  <a:moveTo>
                    <a:pt x="0" y="0"/>
                  </a:moveTo>
                  <a:lnTo>
                    <a:pt x="0" y="41748"/>
                  </a:lnTo>
                  <a:lnTo>
                    <a:pt x="0" y="47659"/>
                  </a:lnTo>
                  <a:lnTo>
                    <a:pt x="992" y="49632"/>
                  </a:lnTo>
                  <a:lnTo>
                    <a:pt x="2646" y="50948"/>
                  </a:lnTo>
                  <a:lnTo>
                    <a:pt x="8929" y="535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" name="SMARTInkShape-2455"/>
            <p:cNvSpPr/>
            <p:nvPr/>
          </p:nvSpPr>
          <p:spPr>
            <a:xfrm>
              <a:off x="6536530" y="919758"/>
              <a:ext cx="89298" cy="232173"/>
            </a:xfrm>
            <a:custGeom>
              <a:avLst/>
              <a:gdLst/>
              <a:ahLst/>
              <a:cxnLst/>
              <a:rect l="0" t="0" r="0" b="0"/>
              <a:pathLst>
                <a:path w="89298" h="232173">
                  <a:moveTo>
                    <a:pt x="0" y="0"/>
                  </a:moveTo>
                  <a:lnTo>
                    <a:pt x="0" y="43472"/>
                  </a:lnTo>
                  <a:lnTo>
                    <a:pt x="993" y="74354"/>
                  </a:lnTo>
                  <a:lnTo>
                    <a:pt x="7068" y="91343"/>
                  </a:lnTo>
                  <a:lnTo>
                    <a:pt x="11025" y="107762"/>
                  </a:lnTo>
                  <a:lnTo>
                    <a:pt x="18480" y="122549"/>
                  </a:lnTo>
                  <a:lnTo>
                    <a:pt x="29889" y="141175"/>
                  </a:lnTo>
                  <a:lnTo>
                    <a:pt x="48644" y="178687"/>
                  </a:lnTo>
                  <a:lnTo>
                    <a:pt x="87900" y="221840"/>
                  </a:lnTo>
                  <a:lnTo>
                    <a:pt x="89297" y="2321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" name="SMARTInkShape-2456"/>
            <p:cNvSpPr/>
            <p:nvPr/>
          </p:nvSpPr>
          <p:spPr>
            <a:xfrm>
              <a:off x="6326025" y="1044773"/>
              <a:ext cx="192647" cy="98196"/>
            </a:xfrm>
            <a:custGeom>
              <a:avLst/>
              <a:gdLst/>
              <a:ahLst/>
              <a:cxnLst/>
              <a:rect l="0" t="0" r="0" b="0"/>
              <a:pathLst>
                <a:path w="192647" h="98196">
                  <a:moveTo>
                    <a:pt x="5123" y="89297"/>
                  </a:moveTo>
                  <a:lnTo>
                    <a:pt x="13685" y="89297"/>
                  </a:lnTo>
                  <a:lnTo>
                    <a:pt x="14052" y="98195"/>
                  </a:lnTo>
                  <a:lnTo>
                    <a:pt x="14053" y="84924"/>
                  </a:lnTo>
                  <a:lnTo>
                    <a:pt x="13061" y="83405"/>
                  </a:lnTo>
                  <a:lnTo>
                    <a:pt x="11407" y="82393"/>
                  </a:lnTo>
                  <a:lnTo>
                    <a:pt x="9313" y="81718"/>
                  </a:lnTo>
                  <a:lnTo>
                    <a:pt x="7916" y="80275"/>
                  </a:lnTo>
                  <a:lnTo>
                    <a:pt x="6365" y="76027"/>
                  </a:lnTo>
                  <a:lnTo>
                    <a:pt x="4204" y="56475"/>
                  </a:lnTo>
                  <a:lnTo>
                    <a:pt x="415" y="50566"/>
                  </a:lnTo>
                  <a:lnTo>
                    <a:pt x="0" y="48594"/>
                  </a:lnTo>
                  <a:lnTo>
                    <a:pt x="716" y="47279"/>
                  </a:lnTo>
                  <a:lnTo>
                    <a:pt x="2185" y="46402"/>
                  </a:lnTo>
                  <a:lnTo>
                    <a:pt x="3165" y="44826"/>
                  </a:lnTo>
                  <a:lnTo>
                    <a:pt x="4542" y="37866"/>
                  </a:lnTo>
                  <a:lnTo>
                    <a:pt x="4865" y="32374"/>
                  </a:lnTo>
                  <a:lnTo>
                    <a:pt x="14528" y="18963"/>
                  </a:lnTo>
                  <a:lnTo>
                    <a:pt x="21871" y="13389"/>
                  </a:lnTo>
                  <a:lnTo>
                    <a:pt x="31583" y="7605"/>
                  </a:lnTo>
                  <a:lnTo>
                    <a:pt x="34669" y="5070"/>
                  </a:lnTo>
                  <a:lnTo>
                    <a:pt x="43390" y="2254"/>
                  </a:lnTo>
                  <a:lnTo>
                    <a:pt x="87115" y="39"/>
                  </a:lnTo>
                  <a:lnTo>
                    <a:pt x="130134" y="1"/>
                  </a:lnTo>
                  <a:lnTo>
                    <a:pt x="137303" y="0"/>
                  </a:lnTo>
                  <a:lnTo>
                    <a:pt x="133805" y="14222"/>
                  </a:lnTo>
                  <a:lnTo>
                    <a:pt x="112424" y="58589"/>
                  </a:lnTo>
                  <a:lnTo>
                    <a:pt x="104741" y="69550"/>
                  </a:lnTo>
                  <a:lnTo>
                    <a:pt x="103761" y="75619"/>
                  </a:lnTo>
                  <a:lnTo>
                    <a:pt x="103386" y="87639"/>
                  </a:lnTo>
                  <a:lnTo>
                    <a:pt x="111041" y="96840"/>
                  </a:lnTo>
                  <a:lnTo>
                    <a:pt x="114375" y="97611"/>
                  </a:lnTo>
                  <a:lnTo>
                    <a:pt x="116653" y="97816"/>
                  </a:lnTo>
                  <a:lnTo>
                    <a:pt x="121831" y="95398"/>
                  </a:lnTo>
                  <a:lnTo>
                    <a:pt x="124600" y="93365"/>
                  </a:lnTo>
                  <a:lnTo>
                    <a:pt x="141318" y="89109"/>
                  </a:lnTo>
                  <a:lnTo>
                    <a:pt x="143544" y="87187"/>
                  </a:lnTo>
                  <a:lnTo>
                    <a:pt x="163328" y="62453"/>
                  </a:lnTo>
                  <a:lnTo>
                    <a:pt x="165357" y="50591"/>
                  </a:lnTo>
                  <a:lnTo>
                    <a:pt x="164532" y="48610"/>
                  </a:lnTo>
                  <a:lnTo>
                    <a:pt x="162989" y="47290"/>
                  </a:lnTo>
                  <a:lnTo>
                    <a:pt x="160969" y="46410"/>
                  </a:lnTo>
                  <a:lnTo>
                    <a:pt x="159621" y="44831"/>
                  </a:lnTo>
                  <a:lnTo>
                    <a:pt x="157283" y="37115"/>
                  </a:lnTo>
                  <a:lnTo>
                    <a:pt x="154440" y="36339"/>
                  </a:lnTo>
                  <a:lnTo>
                    <a:pt x="152292" y="36133"/>
                  </a:lnTo>
                  <a:lnTo>
                    <a:pt x="150861" y="35003"/>
                  </a:lnTo>
                  <a:lnTo>
                    <a:pt x="149271" y="31101"/>
                  </a:lnTo>
                  <a:lnTo>
                    <a:pt x="148846" y="30656"/>
                  </a:lnTo>
                  <a:lnTo>
                    <a:pt x="148564" y="31352"/>
                  </a:lnTo>
                  <a:lnTo>
                    <a:pt x="148375" y="32807"/>
                  </a:lnTo>
                  <a:lnTo>
                    <a:pt x="147256" y="33778"/>
                  </a:lnTo>
                  <a:lnTo>
                    <a:pt x="143368" y="34856"/>
                  </a:lnTo>
                  <a:lnTo>
                    <a:pt x="141936" y="36136"/>
                  </a:lnTo>
                  <a:lnTo>
                    <a:pt x="140342" y="40204"/>
                  </a:lnTo>
                  <a:lnTo>
                    <a:pt x="139078" y="69686"/>
                  </a:lnTo>
                  <a:lnTo>
                    <a:pt x="143811" y="75659"/>
                  </a:lnTo>
                  <a:lnTo>
                    <a:pt x="148783" y="78275"/>
                  </a:lnTo>
                  <a:lnTo>
                    <a:pt x="151497" y="78972"/>
                  </a:lnTo>
                  <a:lnTo>
                    <a:pt x="165926" y="87252"/>
                  </a:lnTo>
                  <a:lnTo>
                    <a:pt x="186698" y="89177"/>
                  </a:lnTo>
                  <a:lnTo>
                    <a:pt x="188680" y="88225"/>
                  </a:lnTo>
                  <a:lnTo>
                    <a:pt x="190002" y="86598"/>
                  </a:lnTo>
                  <a:lnTo>
                    <a:pt x="192646" y="803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1" name="SMARTInkShape-2457"/>
            <p:cNvSpPr/>
            <p:nvPr/>
          </p:nvSpPr>
          <p:spPr>
            <a:xfrm>
              <a:off x="6241854" y="1044773"/>
              <a:ext cx="44611" cy="106744"/>
            </a:xfrm>
            <a:custGeom>
              <a:avLst/>
              <a:gdLst/>
              <a:ahLst/>
              <a:cxnLst/>
              <a:rect l="0" t="0" r="0" b="0"/>
              <a:pathLst>
                <a:path w="44611" h="106744">
                  <a:moveTo>
                    <a:pt x="26785" y="0"/>
                  </a:moveTo>
                  <a:lnTo>
                    <a:pt x="26785" y="8562"/>
                  </a:lnTo>
                  <a:lnTo>
                    <a:pt x="20649" y="15987"/>
                  </a:lnTo>
                  <a:lnTo>
                    <a:pt x="19098" y="21327"/>
                  </a:lnTo>
                  <a:lnTo>
                    <a:pt x="17691" y="23147"/>
                  </a:lnTo>
                  <a:lnTo>
                    <a:pt x="13484" y="25171"/>
                  </a:lnTo>
                  <a:lnTo>
                    <a:pt x="11965" y="27695"/>
                  </a:lnTo>
                  <a:lnTo>
                    <a:pt x="8835" y="39736"/>
                  </a:lnTo>
                  <a:lnTo>
                    <a:pt x="2037" y="53196"/>
                  </a:lnTo>
                  <a:lnTo>
                    <a:pt x="0" y="96462"/>
                  </a:lnTo>
                  <a:lnTo>
                    <a:pt x="7686" y="105760"/>
                  </a:lnTo>
                  <a:lnTo>
                    <a:pt x="11022" y="106536"/>
                  </a:lnTo>
                  <a:lnTo>
                    <a:pt x="13300" y="106743"/>
                  </a:lnTo>
                  <a:lnTo>
                    <a:pt x="14820" y="105889"/>
                  </a:lnTo>
                  <a:lnTo>
                    <a:pt x="15831" y="104327"/>
                  </a:lnTo>
                  <a:lnTo>
                    <a:pt x="16507" y="102294"/>
                  </a:lnTo>
                  <a:lnTo>
                    <a:pt x="17949" y="100938"/>
                  </a:lnTo>
                  <a:lnTo>
                    <a:pt x="27393" y="96117"/>
                  </a:lnTo>
                  <a:lnTo>
                    <a:pt x="30167" y="93844"/>
                  </a:lnTo>
                  <a:lnTo>
                    <a:pt x="33250" y="88672"/>
                  </a:lnTo>
                  <a:lnTo>
                    <a:pt x="34072" y="85904"/>
                  </a:lnTo>
                  <a:lnTo>
                    <a:pt x="35612" y="84058"/>
                  </a:lnTo>
                  <a:lnTo>
                    <a:pt x="39969" y="82008"/>
                  </a:lnTo>
                  <a:lnTo>
                    <a:pt x="41528" y="80469"/>
                  </a:lnTo>
                  <a:lnTo>
                    <a:pt x="43260" y="76113"/>
                  </a:lnTo>
                  <a:lnTo>
                    <a:pt x="44610" y="55309"/>
                  </a:lnTo>
                  <a:lnTo>
                    <a:pt x="28137" y="37083"/>
                  </a:lnTo>
                  <a:lnTo>
                    <a:pt x="22446" y="36123"/>
                  </a:lnTo>
                  <a:lnTo>
                    <a:pt x="20916" y="34996"/>
                  </a:lnTo>
                  <a:lnTo>
                    <a:pt x="19217" y="31098"/>
                  </a:lnTo>
                  <a:lnTo>
                    <a:pt x="17771" y="30654"/>
                  </a:lnTo>
                  <a:lnTo>
                    <a:pt x="9531" y="35336"/>
                  </a:lnTo>
                  <a:lnTo>
                    <a:pt x="8927" y="357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2" name="SMARTInkShape-2458"/>
            <p:cNvSpPr/>
            <p:nvPr/>
          </p:nvSpPr>
          <p:spPr>
            <a:xfrm>
              <a:off x="5991820" y="1035969"/>
              <a:ext cx="178595" cy="165609"/>
            </a:xfrm>
            <a:custGeom>
              <a:avLst/>
              <a:gdLst/>
              <a:ahLst/>
              <a:cxnLst/>
              <a:rect l="0" t="0" r="0" b="0"/>
              <a:pathLst>
                <a:path w="178595" h="165609">
                  <a:moveTo>
                    <a:pt x="0" y="80242"/>
                  </a:moveTo>
                  <a:lnTo>
                    <a:pt x="0" y="93803"/>
                  </a:lnTo>
                  <a:lnTo>
                    <a:pt x="2645" y="98837"/>
                  </a:lnTo>
                  <a:lnTo>
                    <a:pt x="6136" y="104381"/>
                  </a:lnTo>
                  <a:lnTo>
                    <a:pt x="8378" y="116025"/>
                  </a:lnTo>
                  <a:lnTo>
                    <a:pt x="11412" y="130201"/>
                  </a:lnTo>
                  <a:lnTo>
                    <a:pt x="17748" y="159869"/>
                  </a:lnTo>
                  <a:lnTo>
                    <a:pt x="22568" y="165130"/>
                  </a:lnTo>
                  <a:lnTo>
                    <a:pt x="23974" y="165608"/>
                  </a:lnTo>
                  <a:lnTo>
                    <a:pt x="24912" y="164934"/>
                  </a:lnTo>
                  <a:lnTo>
                    <a:pt x="26418" y="161463"/>
                  </a:lnTo>
                  <a:lnTo>
                    <a:pt x="20579" y="153649"/>
                  </a:lnTo>
                  <a:lnTo>
                    <a:pt x="19069" y="148255"/>
                  </a:lnTo>
                  <a:lnTo>
                    <a:pt x="17891" y="105652"/>
                  </a:lnTo>
                  <a:lnTo>
                    <a:pt x="10174" y="78647"/>
                  </a:lnTo>
                  <a:lnTo>
                    <a:pt x="14040" y="64004"/>
                  </a:lnTo>
                  <a:lnTo>
                    <a:pt x="25212" y="39002"/>
                  </a:lnTo>
                  <a:lnTo>
                    <a:pt x="34339" y="28204"/>
                  </a:lnTo>
                  <a:lnTo>
                    <a:pt x="37751" y="27348"/>
                  </a:lnTo>
                  <a:lnTo>
                    <a:pt x="43286" y="26799"/>
                  </a:lnTo>
                  <a:lnTo>
                    <a:pt x="51509" y="32827"/>
                  </a:lnTo>
                  <a:lnTo>
                    <a:pt x="56958" y="34364"/>
                  </a:lnTo>
                  <a:lnTo>
                    <a:pt x="58808" y="35766"/>
                  </a:lnTo>
                  <a:lnTo>
                    <a:pt x="87218" y="71869"/>
                  </a:lnTo>
                  <a:lnTo>
                    <a:pt x="88886" y="78588"/>
                  </a:lnTo>
                  <a:lnTo>
                    <a:pt x="97847" y="88761"/>
                  </a:lnTo>
                  <a:lnTo>
                    <a:pt x="99219" y="56347"/>
                  </a:lnTo>
                  <a:lnTo>
                    <a:pt x="105294" y="44507"/>
                  </a:lnTo>
                  <a:lnTo>
                    <a:pt x="114736" y="15998"/>
                  </a:lnTo>
                  <a:lnTo>
                    <a:pt x="116178" y="13600"/>
                  </a:lnTo>
                  <a:lnTo>
                    <a:pt x="118131" y="12001"/>
                  </a:lnTo>
                  <a:lnTo>
                    <a:pt x="120427" y="10936"/>
                  </a:lnTo>
                  <a:lnTo>
                    <a:pt x="121956" y="9233"/>
                  </a:lnTo>
                  <a:lnTo>
                    <a:pt x="123656" y="4695"/>
                  </a:lnTo>
                  <a:lnTo>
                    <a:pt x="125101" y="3089"/>
                  </a:lnTo>
                  <a:lnTo>
                    <a:pt x="133542" y="0"/>
                  </a:lnTo>
                  <a:lnTo>
                    <a:pt x="133826" y="4652"/>
                  </a:lnTo>
                  <a:lnTo>
                    <a:pt x="134858" y="6036"/>
                  </a:lnTo>
                  <a:lnTo>
                    <a:pt x="138651" y="7574"/>
                  </a:lnTo>
                  <a:lnTo>
                    <a:pt x="140058" y="8976"/>
                  </a:lnTo>
                  <a:lnTo>
                    <a:pt x="141623" y="13180"/>
                  </a:lnTo>
                  <a:lnTo>
                    <a:pt x="143620" y="23964"/>
                  </a:lnTo>
                  <a:lnTo>
                    <a:pt x="148939" y="32699"/>
                  </a:lnTo>
                  <a:lnTo>
                    <a:pt x="150955" y="42563"/>
                  </a:lnTo>
                  <a:lnTo>
                    <a:pt x="152546" y="56620"/>
                  </a:lnTo>
                  <a:lnTo>
                    <a:pt x="159462" y="73922"/>
                  </a:lnTo>
                  <a:lnTo>
                    <a:pt x="160358" y="83110"/>
                  </a:lnTo>
                  <a:lnTo>
                    <a:pt x="161475" y="85130"/>
                  </a:lnTo>
                  <a:lnTo>
                    <a:pt x="163212" y="86478"/>
                  </a:lnTo>
                  <a:lnTo>
                    <a:pt x="165363" y="87376"/>
                  </a:lnTo>
                  <a:lnTo>
                    <a:pt x="166796" y="88966"/>
                  </a:lnTo>
                  <a:lnTo>
                    <a:pt x="170405" y="98161"/>
                  </a:lnTo>
                  <a:lnTo>
                    <a:pt x="178594" y="1070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3" name="SMARTInkShape-2459"/>
            <p:cNvSpPr/>
            <p:nvPr/>
          </p:nvSpPr>
          <p:spPr>
            <a:xfrm>
              <a:off x="5893949" y="875109"/>
              <a:ext cx="62153" cy="303611"/>
            </a:xfrm>
            <a:custGeom>
              <a:avLst/>
              <a:gdLst/>
              <a:ahLst/>
              <a:cxnLst/>
              <a:rect l="0" t="0" r="0" b="0"/>
              <a:pathLst>
                <a:path w="62153" h="303611">
                  <a:moveTo>
                    <a:pt x="62152" y="0"/>
                  </a:moveTo>
                  <a:lnTo>
                    <a:pt x="37295" y="37287"/>
                  </a:lnTo>
                  <a:lnTo>
                    <a:pt x="14959" y="79954"/>
                  </a:lnTo>
                  <a:lnTo>
                    <a:pt x="5725" y="100750"/>
                  </a:lnTo>
                  <a:lnTo>
                    <a:pt x="846" y="142565"/>
                  </a:lnTo>
                  <a:lnTo>
                    <a:pt x="0" y="183243"/>
                  </a:lnTo>
                  <a:lnTo>
                    <a:pt x="742" y="225722"/>
                  </a:lnTo>
                  <a:lnTo>
                    <a:pt x="9379" y="268197"/>
                  </a:lnTo>
                  <a:lnTo>
                    <a:pt x="44293" y="3036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8" name="SMARTInkShape-Group293"/>
          <p:cNvGrpSpPr/>
          <p:nvPr/>
        </p:nvGrpSpPr>
        <p:grpSpPr>
          <a:xfrm>
            <a:off x="5974118" y="2169914"/>
            <a:ext cx="1678624" cy="348222"/>
            <a:chOff x="5974118" y="2169914"/>
            <a:chExt cx="1678624" cy="348222"/>
          </a:xfrm>
        </p:grpSpPr>
        <p:sp>
          <p:nvSpPr>
            <p:cNvPr id="845" name="SMARTInkShape-2460"/>
            <p:cNvSpPr/>
            <p:nvPr/>
          </p:nvSpPr>
          <p:spPr>
            <a:xfrm>
              <a:off x="7554518" y="2366367"/>
              <a:ext cx="98224" cy="71438"/>
            </a:xfrm>
            <a:custGeom>
              <a:avLst/>
              <a:gdLst/>
              <a:ahLst/>
              <a:cxnLst/>
              <a:rect l="0" t="0" r="0" b="0"/>
              <a:pathLst>
                <a:path w="98224" h="71438">
                  <a:moveTo>
                    <a:pt x="80364" y="0"/>
                  </a:moveTo>
                  <a:lnTo>
                    <a:pt x="38669" y="0"/>
                  </a:lnTo>
                  <a:lnTo>
                    <a:pt x="32730" y="0"/>
                  </a:lnTo>
                  <a:lnTo>
                    <a:pt x="26782" y="2646"/>
                  </a:lnTo>
                  <a:lnTo>
                    <a:pt x="1361" y="25429"/>
                  </a:lnTo>
                  <a:lnTo>
                    <a:pt x="118" y="34358"/>
                  </a:lnTo>
                  <a:lnTo>
                    <a:pt x="0" y="48986"/>
                  </a:lnTo>
                  <a:lnTo>
                    <a:pt x="991" y="50517"/>
                  </a:lnTo>
                  <a:lnTo>
                    <a:pt x="2645" y="51537"/>
                  </a:lnTo>
                  <a:lnTo>
                    <a:pt x="9711" y="52974"/>
                  </a:lnTo>
                  <a:lnTo>
                    <a:pt x="20988" y="53458"/>
                  </a:lnTo>
                  <a:lnTo>
                    <a:pt x="26855" y="56171"/>
                  </a:lnTo>
                  <a:lnTo>
                    <a:pt x="29809" y="58283"/>
                  </a:lnTo>
                  <a:lnTo>
                    <a:pt x="43447" y="61256"/>
                  </a:lnTo>
                  <a:lnTo>
                    <a:pt x="77308" y="63427"/>
                  </a:lnTo>
                  <a:lnTo>
                    <a:pt x="98223" y="714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6" name="SMARTInkShape-2461"/>
            <p:cNvSpPr/>
            <p:nvPr/>
          </p:nvSpPr>
          <p:spPr>
            <a:xfrm>
              <a:off x="7420570" y="2348508"/>
              <a:ext cx="8930" cy="62508"/>
            </a:xfrm>
            <a:custGeom>
              <a:avLst/>
              <a:gdLst/>
              <a:ahLst/>
              <a:cxnLst/>
              <a:rect l="0" t="0" r="0" b="0"/>
              <a:pathLst>
                <a:path w="8930" h="62508">
                  <a:moveTo>
                    <a:pt x="0" y="0"/>
                  </a:moveTo>
                  <a:lnTo>
                    <a:pt x="8562" y="0"/>
                  </a:lnTo>
                  <a:lnTo>
                    <a:pt x="8929" y="41696"/>
                  </a:lnTo>
                  <a:lnTo>
                    <a:pt x="8929" y="625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7" name="SMARTInkShape-2462"/>
            <p:cNvSpPr/>
            <p:nvPr/>
          </p:nvSpPr>
          <p:spPr>
            <a:xfrm>
              <a:off x="7295679" y="2330651"/>
              <a:ext cx="106911" cy="187485"/>
            </a:xfrm>
            <a:custGeom>
              <a:avLst/>
              <a:gdLst/>
              <a:ahLst/>
              <a:cxnLst/>
              <a:rect l="0" t="0" r="0" b="0"/>
              <a:pathLst>
                <a:path w="106911" h="187485">
                  <a:moveTo>
                    <a:pt x="53453" y="8927"/>
                  </a:moveTo>
                  <a:lnTo>
                    <a:pt x="53453" y="106"/>
                  </a:lnTo>
                  <a:lnTo>
                    <a:pt x="40152" y="0"/>
                  </a:lnTo>
                  <a:lnTo>
                    <a:pt x="27464" y="4739"/>
                  </a:lnTo>
                  <a:lnTo>
                    <a:pt x="9210" y="17776"/>
                  </a:lnTo>
                  <a:lnTo>
                    <a:pt x="4685" y="22120"/>
                  </a:lnTo>
                  <a:lnTo>
                    <a:pt x="2013" y="27358"/>
                  </a:lnTo>
                  <a:lnTo>
                    <a:pt x="0" y="42915"/>
                  </a:lnTo>
                  <a:lnTo>
                    <a:pt x="4653" y="48874"/>
                  </a:lnTo>
                  <a:lnTo>
                    <a:pt x="9605" y="51486"/>
                  </a:lnTo>
                  <a:lnTo>
                    <a:pt x="19667" y="53392"/>
                  </a:lnTo>
                  <a:lnTo>
                    <a:pt x="21999" y="53453"/>
                  </a:lnTo>
                  <a:lnTo>
                    <a:pt x="27238" y="50876"/>
                  </a:lnTo>
                  <a:lnTo>
                    <a:pt x="32872" y="47414"/>
                  </a:lnTo>
                  <a:lnTo>
                    <a:pt x="42794" y="45010"/>
                  </a:lnTo>
                  <a:lnTo>
                    <a:pt x="58071" y="44649"/>
                  </a:lnTo>
                  <a:lnTo>
                    <a:pt x="59508" y="45640"/>
                  </a:lnTo>
                  <a:lnTo>
                    <a:pt x="60467" y="47293"/>
                  </a:lnTo>
                  <a:lnTo>
                    <a:pt x="62004" y="52334"/>
                  </a:lnTo>
                  <a:lnTo>
                    <a:pt x="68444" y="60459"/>
                  </a:lnTo>
                  <a:lnTo>
                    <a:pt x="71455" y="68734"/>
                  </a:lnTo>
                  <a:lnTo>
                    <a:pt x="77197" y="77470"/>
                  </a:lnTo>
                  <a:lnTo>
                    <a:pt x="87104" y="101391"/>
                  </a:lnTo>
                  <a:lnTo>
                    <a:pt x="94402" y="113273"/>
                  </a:lnTo>
                  <a:lnTo>
                    <a:pt x="100018" y="131918"/>
                  </a:lnTo>
                  <a:lnTo>
                    <a:pt x="103914" y="138996"/>
                  </a:lnTo>
                  <a:lnTo>
                    <a:pt x="106416" y="151624"/>
                  </a:lnTo>
                  <a:lnTo>
                    <a:pt x="106910" y="163673"/>
                  </a:lnTo>
                  <a:lnTo>
                    <a:pt x="104331" y="169646"/>
                  </a:lnTo>
                  <a:lnTo>
                    <a:pt x="102255" y="172628"/>
                  </a:lnTo>
                  <a:lnTo>
                    <a:pt x="97302" y="175940"/>
                  </a:lnTo>
                  <a:lnTo>
                    <a:pt x="94592" y="176824"/>
                  </a:lnTo>
                  <a:lnTo>
                    <a:pt x="92786" y="178405"/>
                  </a:lnTo>
                  <a:lnTo>
                    <a:pt x="90778" y="182808"/>
                  </a:lnTo>
                  <a:lnTo>
                    <a:pt x="88258" y="184379"/>
                  </a:lnTo>
                  <a:lnTo>
                    <a:pt x="69196" y="187107"/>
                  </a:lnTo>
                  <a:lnTo>
                    <a:pt x="50552" y="187484"/>
                  </a:lnTo>
                  <a:lnTo>
                    <a:pt x="44557" y="184859"/>
                  </a:lnTo>
                  <a:lnTo>
                    <a:pt x="41569" y="182769"/>
                  </a:lnTo>
                  <a:lnTo>
                    <a:pt x="19599" y="176495"/>
                  </a:lnTo>
                  <a:lnTo>
                    <a:pt x="8805" y="1696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8" name="SMARTInkShape-2463"/>
            <p:cNvSpPr/>
            <p:nvPr/>
          </p:nvSpPr>
          <p:spPr>
            <a:xfrm>
              <a:off x="7161754" y="2348508"/>
              <a:ext cx="106887" cy="89252"/>
            </a:xfrm>
            <a:custGeom>
              <a:avLst/>
              <a:gdLst/>
              <a:ahLst/>
              <a:cxnLst/>
              <a:rect l="0" t="0" r="0" b="0"/>
              <a:pathLst>
                <a:path w="106887" h="89252">
                  <a:moveTo>
                    <a:pt x="44503" y="8929"/>
                  </a:moveTo>
                  <a:lnTo>
                    <a:pt x="44503" y="108"/>
                  </a:lnTo>
                  <a:lnTo>
                    <a:pt x="39764" y="32"/>
                  </a:lnTo>
                  <a:lnTo>
                    <a:pt x="34790" y="2660"/>
                  </a:lnTo>
                  <a:lnTo>
                    <a:pt x="29272" y="6143"/>
                  </a:lnTo>
                  <a:lnTo>
                    <a:pt x="23512" y="7691"/>
                  </a:lnTo>
                  <a:lnTo>
                    <a:pt x="21580" y="9096"/>
                  </a:lnTo>
                  <a:lnTo>
                    <a:pt x="20291" y="11025"/>
                  </a:lnTo>
                  <a:lnTo>
                    <a:pt x="17867" y="15814"/>
                  </a:lnTo>
                  <a:lnTo>
                    <a:pt x="3576" y="32824"/>
                  </a:lnTo>
                  <a:lnTo>
                    <a:pt x="958" y="41696"/>
                  </a:lnTo>
                  <a:lnTo>
                    <a:pt x="0" y="56558"/>
                  </a:lnTo>
                  <a:lnTo>
                    <a:pt x="2565" y="62509"/>
                  </a:lnTo>
                  <a:lnTo>
                    <a:pt x="20850" y="83344"/>
                  </a:lnTo>
                  <a:lnTo>
                    <a:pt x="26715" y="86651"/>
                  </a:lnTo>
                  <a:lnTo>
                    <a:pt x="38240" y="88512"/>
                  </a:lnTo>
                  <a:lnTo>
                    <a:pt x="64972" y="89251"/>
                  </a:lnTo>
                  <a:lnTo>
                    <a:pt x="78901" y="84543"/>
                  </a:lnTo>
                  <a:lnTo>
                    <a:pt x="90854" y="76863"/>
                  </a:lnTo>
                  <a:lnTo>
                    <a:pt x="94870" y="71203"/>
                  </a:lnTo>
                  <a:lnTo>
                    <a:pt x="97646" y="65380"/>
                  </a:lnTo>
                  <a:lnTo>
                    <a:pt x="103795" y="56523"/>
                  </a:lnTo>
                  <a:lnTo>
                    <a:pt x="106059" y="47616"/>
                  </a:lnTo>
                  <a:lnTo>
                    <a:pt x="106886" y="32741"/>
                  </a:lnTo>
                  <a:lnTo>
                    <a:pt x="105936" y="30757"/>
                  </a:lnTo>
                  <a:lnTo>
                    <a:pt x="104310" y="29434"/>
                  </a:lnTo>
                  <a:lnTo>
                    <a:pt x="99858" y="26972"/>
                  </a:lnTo>
                  <a:lnTo>
                    <a:pt x="83094" y="12653"/>
                  </a:lnTo>
                  <a:lnTo>
                    <a:pt x="74238" y="10033"/>
                  </a:lnTo>
                  <a:lnTo>
                    <a:pt x="68302" y="9420"/>
                  </a:lnTo>
                  <a:lnTo>
                    <a:pt x="62356" y="6502"/>
                  </a:lnTo>
                  <a:lnTo>
                    <a:pt x="56407" y="2889"/>
                  </a:lnTo>
                  <a:lnTo>
                    <a:pt x="4450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9" name="SMARTInkShape-2464"/>
            <p:cNvSpPr/>
            <p:nvPr/>
          </p:nvSpPr>
          <p:spPr>
            <a:xfrm>
              <a:off x="7072319" y="2169914"/>
              <a:ext cx="44642" cy="285751"/>
            </a:xfrm>
            <a:custGeom>
              <a:avLst/>
              <a:gdLst/>
              <a:ahLst/>
              <a:cxnLst/>
              <a:rect l="0" t="0" r="0" b="0"/>
              <a:pathLst>
                <a:path w="44642" h="285751">
                  <a:moveTo>
                    <a:pt x="8922" y="0"/>
                  </a:moveTo>
                  <a:lnTo>
                    <a:pt x="7931" y="38910"/>
                  </a:lnTo>
                  <a:lnTo>
                    <a:pt x="1855" y="55678"/>
                  </a:lnTo>
                  <a:lnTo>
                    <a:pt x="102" y="95373"/>
                  </a:lnTo>
                  <a:lnTo>
                    <a:pt x="0" y="137921"/>
                  </a:lnTo>
                  <a:lnTo>
                    <a:pt x="986" y="180743"/>
                  </a:lnTo>
                  <a:lnTo>
                    <a:pt x="15438" y="223194"/>
                  </a:lnTo>
                  <a:lnTo>
                    <a:pt x="17771" y="234135"/>
                  </a:lnTo>
                  <a:lnTo>
                    <a:pt x="23671" y="246865"/>
                  </a:lnTo>
                  <a:lnTo>
                    <a:pt x="26853" y="261771"/>
                  </a:lnTo>
                  <a:lnTo>
                    <a:pt x="34349" y="274642"/>
                  </a:lnTo>
                  <a:lnTo>
                    <a:pt x="44641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0" name="SMARTInkShape-2465"/>
            <p:cNvSpPr/>
            <p:nvPr/>
          </p:nvSpPr>
          <p:spPr>
            <a:xfrm>
              <a:off x="6875859" y="2339591"/>
              <a:ext cx="107157" cy="80355"/>
            </a:xfrm>
            <a:custGeom>
              <a:avLst/>
              <a:gdLst/>
              <a:ahLst/>
              <a:cxnLst/>
              <a:rect l="0" t="0" r="0" b="0"/>
              <a:pathLst>
                <a:path w="107157" h="80355">
                  <a:moveTo>
                    <a:pt x="0" y="44635"/>
                  </a:moveTo>
                  <a:lnTo>
                    <a:pt x="7688" y="52324"/>
                  </a:lnTo>
                  <a:lnTo>
                    <a:pt x="8562" y="57938"/>
                  </a:lnTo>
                  <a:lnTo>
                    <a:pt x="8821" y="65885"/>
                  </a:lnTo>
                  <a:lnTo>
                    <a:pt x="9849" y="67731"/>
                  </a:lnTo>
                  <a:lnTo>
                    <a:pt x="11528" y="68963"/>
                  </a:lnTo>
                  <a:lnTo>
                    <a:pt x="17750" y="71382"/>
                  </a:lnTo>
                  <a:lnTo>
                    <a:pt x="17850" y="58992"/>
                  </a:lnTo>
                  <a:lnTo>
                    <a:pt x="15209" y="53331"/>
                  </a:lnTo>
                  <a:lnTo>
                    <a:pt x="11720" y="47508"/>
                  </a:lnTo>
                  <a:lnTo>
                    <a:pt x="9481" y="35685"/>
                  </a:lnTo>
                  <a:lnTo>
                    <a:pt x="9297" y="32716"/>
                  </a:lnTo>
                  <a:lnTo>
                    <a:pt x="11738" y="26770"/>
                  </a:lnTo>
                  <a:lnTo>
                    <a:pt x="23758" y="11066"/>
                  </a:lnTo>
                  <a:lnTo>
                    <a:pt x="25441" y="5572"/>
                  </a:lnTo>
                  <a:lnTo>
                    <a:pt x="27875" y="3711"/>
                  </a:lnTo>
                  <a:lnTo>
                    <a:pt x="42048" y="477"/>
                  </a:lnTo>
                  <a:lnTo>
                    <a:pt x="60831" y="0"/>
                  </a:lnTo>
                  <a:lnTo>
                    <a:pt x="66752" y="4731"/>
                  </a:lnTo>
                  <a:lnTo>
                    <a:pt x="69355" y="9702"/>
                  </a:lnTo>
                  <a:lnTo>
                    <a:pt x="70049" y="12417"/>
                  </a:lnTo>
                  <a:lnTo>
                    <a:pt x="78323" y="26845"/>
                  </a:lnTo>
                  <a:lnTo>
                    <a:pt x="79004" y="29798"/>
                  </a:lnTo>
                  <a:lnTo>
                    <a:pt x="87256" y="44641"/>
                  </a:lnTo>
                  <a:lnTo>
                    <a:pt x="87936" y="47616"/>
                  </a:lnTo>
                  <a:lnTo>
                    <a:pt x="96185" y="62496"/>
                  </a:lnTo>
                  <a:lnTo>
                    <a:pt x="97823" y="74401"/>
                  </a:lnTo>
                  <a:lnTo>
                    <a:pt x="98949" y="76385"/>
                  </a:lnTo>
                  <a:lnTo>
                    <a:pt x="100693" y="77709"/>
                  </a:lnTo>
                  <a:lnTo>
                    <a:pt x="107156" y="803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1" name="SMARTInkShape-2466"/>
            <p:cNvSpPr/>
            <p:nvPr/>
          </p:nvSpPr>
          <p:spPr>
            <a:xfrm>
              <a:off x="6795491" y="2277070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893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2" name="SMARTInkShape-2467"/>
            <p:cNvSpPr/>
            <p:nvPr/>
          </p:nvSpPr>
          <p:spPr>
            <a:xfrm>
              <a:off x="6804421" y="2330648"/>
              <a:ext cx="14075" cy="80368"/>
            </a:xfrm>
            <a:custGeom>
              <a:avLst/>
              <a:gdLst/>
              <a:ahLst/>
              <a:cxnLst/>
              <a:rect l="0" t="0" r="0" b="0"/>
              <a:pathLst>
                <a:path w="14075" h="80368">
                  <a:moveTo>
                    <a:pt x="8930" y="0"/>
                  </a:moveTo>
                  <a:lnTo>
                    <a:pt x="8930" y="12429"/>
                  </a:lnTo>
                  <a:lnTo>
                    <a:pt x="11576" y="18092"/>
                  </a:lnTo>
                  <a:lnTo>
                    <a:pt x="13671" y="20991"/>
                  </a:lnTo>
                  <a:lnTo>
                    <a:pt x="14074" y="23916"/>
                  </a:lnTo>
                  <a:lnTo>
                    <a:pt x="8110" y="58707"/>
                  </a:lnTo>
                  <a:lnTo>
                    <a:pt x="1896" y="71275"/>
                  </a:lnTo>
                  <a:lnTo>
                    <a:pt x="0" y="803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3" name="SMARTInkShape-2468"/>
            <p:cNvSpPr/>
            <p:nvPr/>
          </p:nvSpPr>
          <p:spPr>
            <a:xfrm>
              <a:off x="6599564" y="2339588"/>
              <a:ext cx="70913" cy="80358"/>
            </a:xfrm>
            <a:custGeom>
              <a:avLst/>
              <a:gdLst/>
              <a:ahLst/>
              <a:cxnLst/>
              <a:rect l="0" t="0" r="0" b="0"/>
              <a:pathLst>
                <a:path w="70913" h="80358">
                  <a:moveTo>
                    <a:pt x="70912" y="8920"/>
                  </a:moveTo>
                  <a:lnTo>
                    <a:pt x="63224" y="1231"/>
                  </a:lnTo>
                  <a:lnTo>
                    <a:pt x="57610" y="358"/>
                  </a:lnTo>
                  <a:lnTo>
                    <a:pt x="23619" y="0"/>
                  </a:lnTo>
                  <a:lnTo>
                    <a:pt x="17481" y="2640"/>
                  </a:lnTo>
                  <a:lnTo>
                    <a:pt x="11446" y="6129"/>
                  </a:lnTo>
                  <a:lnTo>
                    <a:pt x="5457" y="7679"/>
                  </a:lnTo>
                  <a:lnTo>
                    <a:pt x="3462" y="9085"/>
                  </a:lnTo>
                  <a:lnTo>
                    <a:pt x="2133" y="11014"/>
                  </a:lnTo>
                  <a:lnTo>
                    <a:pt x="0" y="16499"/>
                  </a:lnTo>
                  <a:lnTo>
                    <a:pt x="4372" y="22190"/>
                  </a:lnTo>
                  <a:lnTo>
                    <a:pt x="9257" y="24740"/>
                  </a:lnTo>
                  <a:lnTo>
                    <a:pt x="11949" y="25419"/>
                  </a:lnTo>
                  <a:lnTo>
                    <a:pt x="42283" y="42172"/>
                  </a:lnTo>
                  <a:lnTo>
                    <a:pt x="49259" y="44534"/>
                  </a:lnTo>
                  <a:lnTo>
                    <a:pt x="60112" y="52182"/>
                  </a:lnTo>
                  <a:lnTo>
                    <a:pt x="61151" y="55598"/>
                  </a:lnTo>
                  <a:lnTo>
                    <a:pt x="61819" y="61135"/>
                  </a:lnTo>
                  <a:lnTo>
                    <a:pt x="48676" y="75765"/>
                  </a:lnTo>
                  <a:lnTo>
                    <a:pt x="43501" y="78316"/>
                  </a:lnTo>
                  <a:lnTo>
                    <a:pt x="23251" y="80237"/>
                  </a:lnTo>
                  <a:lnTo>
                    <a:pt x="8404" y="803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4" name="SMARTInkShape-2469"/>
            <p:cNvSpPr/>
            <p:nvPr/>
          </p:nvSpPr>
          <p:spPr>
            <a:xfrm>
              <a:off x="6447234" y="2348511"/>
              <a:ext cx="142876" cy="80242"/>
            </a:xfrm>
            <a:custGeom>
              <a:avLst/>
              <a:gdLst/>
              <a:ahLst/>
              <a:cxnLst/>
              <a:rect l="0" t="0" r="0" b="0"/>
              <a:pathLst>
                <a:path w="142876" h="80242">
                  <a:moveTo>
                    <a:pt x="0" y="17856"/>
                  </a:moveTo>
                  <a:lnTo>
                    <a:pt x="0" y="22597"/>
                  </a:lnTo>
                  <a:lnTo>
                    <a:pt x="2646" y="27570"/>
                  </a:lnTo>
                  <a:lnTo>
                    <a:pt x="14239" y="41772"/>
                  </a:lnTo>
                  <a:lnTo>
                    <a:pt x="19790" y="53595"/>
                  </a:lnTo>
                  <a:lnTo>
                    <a:pt x="34068" y="69671"/>
                  </a:lnTo>
                  <a:lnTo>
                    <a:pt x="34985" y="73296"/>
                  </a:lnTo>
                  <a:lnTo>
                    <a:pt x="35230" y="75652"/>
                  </a:lnTo>
                  <a:lnTo>
                    <a:pt x="36385" y="77223"/>
                  </a:lnTo>
                  <a:lnTo>
                    <a:pt x="38147" y="78270"/>
                  </a:lnTo>
                  <a:lnTo>
                    <a:pt x="40314" y="78968"/>
                  </a:lnTo>
                  <a:lnTo>
                    <a:pt x="40767" y="79433"/>
                  </a:lnTo>
                  <a:lnTo>
                    <a:pt x="40077" y="79744"/>
                  </a:lnTo>
                  <a:lnTo>
                    <a:pt x="36580" y="80241"/>
                  </a:lnTo>
                  <a:lnTo>
                    <a:pt x="36101" y="77664"/>
                  </a:lnTo>
                  <a:lnTo>
                    <a:pt x="35720" y="36098"/>
                  </a:lnTo>
                  <a:lnTo>
                    <a:pt x="35719" y="23885"/>
                  </a:lnTo>
                  <a:lnTo>
                    <a:pt x="38364" y="17890"/>
                  </a:lnTo>
                  <a:lnTo>
                    <a:pt x="52228" y="1393"/>
                  </a:lnTo>
                  <a:lnTo>
                    <a:pt x="61148" y="119"/>
                  </a:lnTo>
                  <a:lnTo>
                    <a:pt x="75774" y="0"/>
                  </a:lnTo>
                  <a:lnTo>
                    <a:pt x="80971" y="2644"/>
                  </a:lnTo>
                  <a:lnTo>
                    <a:pt x="83747" y="4738"/>
                  </a:lnTo>
                  <a:lnTo>
                    <a:pt x="92121" y="7065"/>
                  </a:lnTo>
                  <a:lnTo>
                    <a:pt x="101467" y="9091"/>
                  </a:lnTo>
                  <a:lnTo>
                    <a:pt x="115551" y="15831"/>
                  </a:lnTo>
                  <a:lnTo>
                    <a:pt x="142875" y="267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5" name="SMARTInkShape-2470"/>
            <p:cNvSpPr/>
            <p:nvPr/>
          </p:nvSpPr>
          <p:spPr>
            <a:xfrm>
              <a:off x="6304468" y="2303915"/>
              <a:ext cx="129957" cy="107092"/>
            </a:xfrm>
            <a:custGeom>
              <a:avLst/>
              <a:gdLst/>
              <a:ahLst/>
              <a:cxnLst/>
              <a:rect l="0" t="0" r="0" b="0"/>
              <a:pathLst>
                <a:path w="129957" h="107092">
                  <a:moveTo>
                    <a:pt x="8821" y="98171"/>
                  </a:moveTo>
                  <a:lnTo>
                    <a:pt x="8821" y="107091"/>
                  </a:lnTo>
                  <a:lnTo>
                    <a:pt x="8821" y="86109"/>
                  </a:lnTo>
                  <a:lnTo>
                    <a:pt x="6175" y="80243"/>
                  </a:lnTo>
                  <a:lnTo>
                    <a:pt x="2684" y="74328"/>
                  </a:lnTo>
                  <a:lnTo>
                    <a:pt x="442" y="62446"/>
                  </a:lnTo>
                  <a:lnTo>
                    <a:pt x="0" y="45804"/>
                  </a:lnTo>
                  <a:lnTo>
                    <a:pt x="2585" y="37524"/>
                  </a:lnTo>
                  <a:lnTo>
                    <a:pt x="17070" y="19384"/>
                  </a:lnTo>
                  <a:lnTo>
                    <a:pt x="31911" y="4813"/>
                  </a:lnTo>
                  <a:lnTo>
                    <a:pt x="38265" y="2108"/>
                  </a:lnTo>
                  <a:lnTo>
                    <a:pt x="73929" y="0"/>
                  </a:lnTo>
                  <a:lnTo>
                    <a:pt x="80091" y="2615"/>
                  </a:lnTo>
                  <a:lnTo>
                    <a:pt x="87391" y="7638"/>
                  </a:lnTo>
                  <a:lnTo>
                    <a:pt x="88389" y="10970"/>
                  </a:lnTo>
                  <a:lnTo>
                    <a:pt x="89174" y="38676"/>
                  </a:lnTo>
                  <a:lnTo>
                    <a:pt x="80422" y="80149"/>
                  </a:lnTo>
                  <a:lnTo>
                    <a:pt x="80291" y="87445"/>
                  </a:lnTo>
                  <a:lnTo>
                    <a:pt x="85010" y="93449"/>
                  </a:lnTo>
                  <a:lnTo>
                    <a:pt x="89977" y="96073"/>
                  </a:lnTo>
                  <a:lnTo>
                    <a:pt x="101251" y="97756"/>
                  </a:lnTo>
                  <a:lnTo>
                    <a:pt x="103183" y="96902"/>
                  </a:lnTo>
                  <a:lnTo>
                    <a:pt x="104471" y="95340"/>
                  </a:lnTo>
                  <a:lnTo>
                    <a:pt x="105328" y="93307"/>
                  </a:lnTo>
                  <a:lnTo>
                    <a:pt x="106894" y="91952"/>
                  </a:lnTo>
                  <a:lnTo>
                    <a:pt x="116534" y="87131"/>
                  </a:lnTo>
                  <a:lnTo>
                    <a:pt x="119326" y="84858"/>
                  </a:lnTo>
                  <a:lnTo>
                    <a:pt x="122427" y="79686"/>
                  </a:lnTo>
                  <a:lnTo>
                    <a:pt x="125572" y="65347"/>
                  </a:lnTo>
                  <a:lnTo>
                    <a:pt x="129502" y="59439"/>
                  </a:lnTo>
                  <a:lnTo>
                    <a:pt x="129956" y="56474"/>
                  </a:lnTo>
                  <a:lnTo>
                    <a:pt x="129264" y="53506"/>
                  </a:lnTo>
                  <a:lnTo>
                    <a:pt x="126843" y="47562"/>
                  </a:lnTo>
                  <a:lnTo>
                    <a:pt x="125767" y="41613"/>
                  </a:lnTo>
                  <a:lnTo>
                    <a:pt x="124488" y="39630"/>
                  </a:lnTo>
                  <a:lnTo>
                    <a:pt x="122643" y="38307"/>
                  </a:lnTo>
                  <a:lnTo>
                    <a:pt x="117948" y="35846"/>
                  </a:lnTo>
                  <a:lnTo>
                    <a:pt x="98118" y="178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6" name="SMARTInkShape-2471"/>
            <p:cNvSpPr/>
            <p:nvPr/>
          </p:nvSpPr>
          <p:spPr>
            <a:xfrm>
              <a:off x="6143625" y="2312848"/>
              <a:ext cx="116087" cy="115982"/>
            </a:xfrm>
            <a:custGeom>
              <a:avLst/>
              <a:gdLst/>
              <a:ahLst/>
              <a:cxnLst/>
              <a:rect l="0" t="0" r="0" b="0"/>
              <a:pathLst>
                <a:path w="116087" h="115982">
                  <a:moveTo>
                    <a:pt x="0" y="17800"/>
                  </a:moveTo>
                  <a:lnTo>
                    <a:pt x="0" y="47711"/>
                  </a:lnTo>
                  <a:lnTo>
                    <a:pt x="9094" y="76513"/>
                  </a:lnTo>
                  <a:lnTo>
                    <a:pt x="15834" y="89076"/>
                  </a:lnTo>
                  <a:lnTo>
                    <a:pt x="18585" y="104099"/>
                  </a:lnTo>
                  <a:lnTo>
                    <a:pt x="26755" y="115981"/>
                  </a:lnTo>
                  <a:lnTo>
                    <a:pt x="25796" y="79837"/>
                  </a:lnTo>
                  <a:lnTo>
                    <a:pt x="22049" y="70838"/>
                  </a:lnTo>
                  <a:lnTo>
                    <a:pt x="22366" y="60886"/>
                  </a:lnTo>
                  <a:lnTo>
                    <a:pt x="28192" y="32477"/>
                  </a:lnTo>
                  <a:lnTo>
                    <a:pt x="46829" y="7631"/>
                  </a:lnTo>
                  <a:lnTo>
                    <a:pt x="53223" y="3359"/>
                  </a:lnTo>
                  <a:lnTo>
                    <a:pt x="62402" y="954"/>
                  </a:lnTo>
                  <a:lnTo>
                    <a:pt x="91025" y="0"/>
                  </a:lnTo>
                  <a:lnTo>
                    <a:pt x="97672" y="2613"/>
                  </a:lnTo>
                  <a:lnTo>
                    <a:pt x="103933" y="6090"/>
                  </a:lnTo>
                  <a:lnTo>
                    <a:pt x="116086" y="88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7" name="SMARTInkShape-2472"/>
            <p:cNvSpPr/>
            <p:nvPr/>
          </p:nvSpPr>
          <p:spPr>
            <a:xfrm>
              <a:off x="5974118" y="2259247"/>
              <a:ext cx="133633" cy="178142"/>
            </a:xfrm>
            <a:custGeom>
              <a:avLst/>
              <a:gdLst/>
              <a:ahLst/>
              <a:cxnLst/>
              <a:rect l="0" t="0" r="0" b="0"/>
              <a:pathLst>
                <a:path w="133633" h="178142">
                  <a:moveTo>
                    <a:pt x="17702" y="53542"/>
                  </a:moveTo>
                  <a:lnTo>
                    <a:pt x="22442" y="53542"/>
                  </a:lnTo>
                  <a:lnTo>
                    <a:pt x="27415" y="50896"/>
                  </a:lnTo>
                  <a:lnTo>
                    <a:pt x="30131" y="48801"/>
                  </a:lnTo>
                  <a:lnTo>
                    <a:pt x="38439" y="46474"/>
                  </a:lnTo>
                  <a:lnTo>
                    <a:pt x="78891" y="44645"/>
                  </a:lnTo>
                  <a:lnTo>
                    <a:pt x="90844" y="44622"/>
                  </a:lnTo>
                  <a:lnTo>
                    <a:pt x="97504" y="41971"/>
                  </a:lnTo>
                  <a:lnTo>
                    <a:pt x="115879" y="29167"/>
                  </a:lnTo>
                  <a:lnTo>
                    <a:pt x="121859" y="26834"/>
                  </a:lnTo>
                  <a:lnTo>
                    <a:pt x="127824" y="22489"/>
                  </a:lnTo>
                  <a:lnTo>
                    <a:pt x="131137" y="17251"/>
                  </a:lnTo>
                  <a:lnTo>
                    <a:pt x="133439" y="9002"/>
                  </a:lnTo>
                  <a:lnTo>
                    <a:pt x="133632" y="4642"/>
                  </a:lnTo>
                  <a:lnTo>
                    <a:pt x="132692" y="3083"/>
                  </a:lnTo>
                  <a:lnTo>
                    <a:pt x="131073" y="2043"/>
                  </a:lnTo>
                  <a:lnTo>
                    <a:pt x="124054" y="580"/>
                  </a:lnTo>
                  <a:lnTo>
                    <a:pt x="99234" y="0"/>
                  </a:lnTo>
                  <a:lnTo>
                    <a:pt x="60260" y="9060"/>
                  </a:lnTo>
                  <a:lnTo>
                    <a:pt x="28719" y="26937"/>
                  </a:lnTo>
                  <a:lnTo>
                    <a:pt x="15138" y="38695"/>
                  </a:lnTo>
                  <a:lnTo>
                    <a:pt x="5918" y="52340"/>
                  </a:lnTo>
                  <a:lnTo>
                    <a:pt x="1642" y="68951"/>
                  </a:lnTo>
                  <a:lnTo>
                    <a:pt x="0" y="99449"/>
                  </a:lnTo>
                  <a:lnTo>
                    <a:pt x="4630" y="114328"/>
                  </a:lnTo>
                  <a:lnTo>
                    <a:pt x="20837" y="141214"/>
                  </a:lnTo>
                  <a:lnTo>
                    <a:pt x="29348" y="149723"/>
                  </a:lnTo>
                  <a:lnTo>
                    <a:pt x="50618" y="165390"/>
                  </a:lnTo>
                  <a:lnTo>
                    <a:pt x="94991" y="177620"/>
                  </a:lnTo>
                  <a:lnTo>
                    <a:pt x="105300" y="178141"/>
                  </a:lnTo>
                  <a:lnTo>
                    <a:pt x="113851" y="175727"/>
                  </a:lnTo>
                  <a:lnTo>
                    <a:pt x="124858" y="1696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1578456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762000" y="4572000"/>
            <a:ext cx="67818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262626"/>
              </a:buClr>
              <a:buSzPct val="25000"/>
              <a:buFont typeface="Impact"/>
              <a:buNone/>
            </a:pPr>
            <a:r>
              <a:rPr lang="en-US" sz="4850" b="0" i="0" u="none" strike="noStrike" cap="none" baseline="0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rPr>
              <a:t>First: Ethos Logos Pathos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2400" b="0" i="0" u="sng" strike="noStrike" cap="none" baseline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http://www.youtube.com/watch?v=oKtQEnERhSY</a:t>
            </a:r>
          </a:p>
        </p:txBody>
      </p:sp>
    </p:spTree>
    <p:extLst>
      <p:ext uri="{BB962C8B-B14F-4D97-AF65-F5344CB8AC3E}">
        <p14:creationId xmlns:p14="http://schemas.microsoft.com/office/powerpoint/2010/main" val="15099859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762000" y="4572000"/>
            <a:ext cx="67818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262626"/>
              </a:buClr>
              <a:buSzPct val="25000"/>
              <a:buFont typeface="Impact"/>
              <a:buNone/>
            </a:pPr>
            <a:r>
              <a:rPr lang="en-US" sz="5400" b="0" i="0" u="none" strike="noStrike" cap="none" baseline="0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rPr>
              <a:t>Ethos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Sometimes internal:</a:t>
            </a:r>
          </a:p>
          <a:p>
            <a:pPr marL="594360" marR="0" lvl="1" indent="-276860" algn="l" rtl="0">
              <a:spcBef>
                <a:spcPts val="440"/>
              </a:spcBef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22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Happens inside of the reader when understanding who is speaking</a:t>
            </a:r>
          </a:p>
          <a:p>
            <a:pPr marL="274320" marR="0" lvl="0" indent="-274320" algn="l" rtl="0">
              <a:spcBef>
                <a:spcPts val="480"/>
              </a:spcBef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Sometimes external:</a:t>
            </a:r>
          </a:p>
          <a:p>
            <a:pPr marL="594360" marR="0" lvl="1" indent="-276860" algn="l" rtl="0">
              <a:spcBef>
                <a:spcPts val="440"/>
              </a:spcBef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22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Happens in a piece when an author mentions their qualifications</a:t>
            </a:r>
          </a:p>
          <a:p>
            <a:pPr marL="274320" marR="0" lvl="0" indent="-274320" algn="l" rtl="0">
              <a:spcBef>
                <a:spcPts val="480"/>
              </a:spcBef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Belongs a bit more with persuasion</a:t>
            </a:r>
          </a:p>
          <a:p>
            <a:pPr marL="594360" marR="0" lvl="1" indent="-276860" algn="l" rtl="0">
              <a:spcBef>
                <a:spcPts val="440"/>
              </a:spcBef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22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However, in both argumentation and persuasion, the validity and relevance of evidence depends on the reputation of the source</a:t>
            </a:r>
          </a:p>
        </p:txBody>
      </p:sp>
    </p:spTree>
    <p:extLst>
      <p:ext uri="{BB962C8B-B14F-4D97-AF65-F5344CB8AC3E}">
        <p14:creationId xmlns:p14="http://schemas.microsoft.com/office/powerpoint/2010/main" val="117004175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762000" y="4572000"/>
            <a:ext cx="67818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262626"/>
              </a:buClr>
              <a:buSzPct val="25000"/>
              <a:buFont typeface="Impact"/>
              <a:buNone/>
            </a:pPr>
            <a:r>
              <a:rPr lang="en-US" sz="5400" b="0" i="0" u="none" strike="noStrike" cap="none" baseline="0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rPr>
              <a:t>Pathos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Manipulating emotions</a:t>
            </a:r>
          </a:p>
          <a:p>
            <a:pPr marL="594360" marR="0" lvl="1" indent="-276860" algn="l" rtl="0">
              <a:spcBef>
                <a:spcPts val="440"/>
              </a:spcBef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22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Very effective for large/wide audiences</a:t>
            </a:r>
          </a:p>
          <a:p>
            <a:pPr marL="594360" marR="0" lvl="1" indent="-276860" algn="l" rtl="0">
              <a:spcBef>
                <a:spcPts val="440"/>
              </a:spcBef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22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Particularly effective in speeches.  Get fired up y’all!</a:t>
            </a:r>
          </a:p>
          <a:p>
            <a:pPr marL="594360" marR="0" lvl="1" indent="-276860" algn="l" rtl="0">
              <a:spcBef>
                <a:spcPts val="440"/>
              </a:spcBef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22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Should be eliminated in argumentation</a:t>
            </a:r>
          </a:p>
        </p:txBody>
      </p:sp>
    </p:spTree>
    <p:extLst>
      <p:ext uri="{BB962C8B-B14F-4D97-AF65-F5344CB8AC3E}">
        <p14:creationId xmlns:p14="http://schemas.microsoft.com/office/powerpoint/2010/main" val="62749037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489</Words>
  <Application>Microsoft Office PowerPoint</Application>
  <PresentationFormat>On-screen Show (4:3)</PresentationFormat>
  <Paragraphs>65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Bellringer Feb. 24 and 25</vt:lpstr>
      <vt:lpstr>What do you think is the message about being a minority in the U.S.?</vt:lpstr>
      <vt:lpstr>Persuasion or Argumentation</vt:lpstr>
      <vt:lpstr>Argumentation vs. persuasion…in a nutshell </vt:lpstr>
      <vt:lpstr>Why talk about this now?</vt:lpstr>
      <vt:lpstr>Talking about them has common vocabulary</vt:lpstr>
      <vt:lpstr>First: Ethos Logos Pathos</vt:lpstr>
      <vt:lpstr>Ethos</vt:lpstr>
      <vt:lpstr>Pathos</vt:lpstr>
      <vt:lpstr>Logos</vt:lpstr>
      <vt:lpstr>Organization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 Feb. 24 and 25</dc:title>
  <dc:creator>Windows User</dc:creator>
  <cp:lastModifiedBy>Windows User</cp:lastModifiedBy>
  <cp:revision>9</cp:revision>
  <dcterms:created xsi:type="dcterms:W3CDTF">2014-02-24T12:12:18Z</dcterms:created>
  <dcterms:modified xsi:type="dcterms:W3CDTF">2014-02-24T19:34:42Z</dcterms:modified>
</cp:coreProperties>
</file>